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 id="2147483661" r:id="rId2"/>
    <p:sldMasterId id="2147483718" r:id="rId3"/>
  </p:sldMasterIdLst>
  <p:notesMasterIdLst>
    <p:notesMasterId r:id="rId17"/>
  </p:notesMasterIdLst>
  <p:sldIdLst>
    <p:sldId id="256" r:id="rId4"/>
    <p:sldId id="257" r:id="rId5"/>
    <p:sldId id="258" r:id="rId6"/>
    <p:sldId id="259" r:id="rId7"/>
    <p:sldId id="265" r:id="rId8"/>
    <p:sldId id="260" r:id="rId9"/>
    <p:sldId id="262" r:id="rId10"/>
    <p:sldId id="263" r:id="rId11"/>
    <p:sldId id="268" r:id="rId12"/>
    <p:sldId id="269" r:id="rId13"/>
    <p:sldId id="267" r:id="rId14"/>
    <p:sldId id="270" r:id="rId15"/>
    <p:sldId id="26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8DDB4"/>
    <a:srgbClr val="FEF7F2"/>
    <a:srgbClr val="F7FD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D2F369-B11D-4F13-ABCD-79B86F4CBDB3}" v="9" dt="2021-07-14T17:36:09.100"/>
    <p1510:client id="{71B771D9-C714-40F6-B97E-3524A68B2649}" v="553" dt="2021-07-14T11:01:04.251"/>
    <p1510:client id="{92BDCC24-8586-47BD-0FED-E7C98D28D161}" v="424" dt="2021-07-13T17:40:06.314"/>
    <p1510:client id="{A0C639FA-BCCA-411E-8407-7D5C9F43E32F}" v="28" dt="2021-07-13T17:21:38.060"/>
    <p1510:client id="{F4C4B47B-B4E7-407D-9DDC-EB36BF5BACCA}" v="621" dt="2021-07-13T18:46:36.7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illory, Ashley" userId="1f481159-3048-4774-a155-85a6ff127635" providerId="ADAL" clId="{F4C4B47B-B4E7-407D-9DDC-EB36BF5BACCA}"/>
    <pc:docChg chg="undo redo custSel addSld delSld modSld">
      <pc:chgData name="Guillory, Ashley" userId="1f481159-3048-4774-a155-85a6ff127635" providerId="ADAL" clId="{F4C4B47B-B4E7-407D-9DDC-EB36BF5BACCA}" dt="2021-07-13T18:46:36.797" v="694" actId="47"/>
      <pc:docMkLst>
        <pc:docMk/>
      </pc:docMkLst>
      <pc:sldChg chg="addSp delSp modSp mod setBg">
        <pc:chgData name="Guillory, Ashley" userId="1f481159-3048-4774-a155-85a6ff127635" providerId="ADAL" clId="{F4C4B47B-B4E7-407D-9DDC-EB36BF5BACCA}" dt="2021-07-13T17:29:46.945" v="71"/>
        <pc:sldMkLst>
          <pc:docMk/>
          <pc:sldMk cId="109857222" sldId="256"/>
        </pc:sldMkLst>
        <pc:spChg chg="mod">
          <ac:chgData name="Guillory, Ashley" userId="1f481159-3048-4774-a155-85a6ff127635" providerId="ADAL" clId="{F4C4B47B-B4E7-407D-9DDC-EB36BF5BACCA}" dt="2021-07-13T17:24:46.330" v="53" actId="14100"/>
          <ac:spMkLst>
            <pc:docMk/>
            <pc:sldMk cId="109857222" sldId="256"/>
            <ac:spMk id="2" creationId="{00000000-0000-0000-0000-000000000000}"/>
          </ac:spMkLst>
        </pc:spChg>
        <pc:spChg chg="mod">
          <ac:chgData name="Guillory, Ashley" userId="1f481159-3048-4774-a155-85a6ff127635" providerId="ADAL" clId="{F4C4B47B-B4E7-407D-9DDC-EB36BF5BACCA}" dt="2021-07-13T17:24:53.144" v="56" actId="122"/>
          <ac:spMkLst>
            <pc:docMk/>
            <pc:sldMk cId="109857222" sldId="256"/>
            <ac:spMk id="3" creationId="{00000000-0000-0000-0000-000000000000}"/>
          </ac:spMkLst>
        </pc:spChg>
        <pc:spChg chg="add mod ord">
          <ac:chgData name="Guillory, Ashley" userId="1f481159-3048-4774-a155-85a6ff127635" providerId="ADAL" clId="{F4C4B47B-B4E7-407D-9DDC-EB36BF5BACCA}" dt="2021-07-13T17:24:42.935" v="52" actId="171"/>
          <ac:spMkLst>
            <pc:docMk/>
            <pc:sldMk cId="109857222" sldId="256"/>
            <ac:spMk id="4" creationId="{54DB1ED0-63D0-4F49-8A3B-DA56EC00DA00}"/>
          </ac:spMkLst>
        </pc:spChg>
        <pc:spChg chg="add del mod">
          <ac:chgData name="Guillory, Ashley" userId="1f481159-3048-4774-a155-85a6ff127635" providerId="ADAL" clId="{F4C4B47B-B4E7-407D-9DDC-EB36BF5BACCA}" dt="2021-07-13T17:23:32.179" v="27" actId="478"/>
          <ac:spMkLst>
            <pc:docMk/>
            <pc:sldMk cId="109857222" sldId="256"/>
            <ac:spMk id="9" creationId="{C677E10F-6D7E-4324-911E-46008BB9E10E}"/>
          </ac:spMkLst>
        </pc:spChg>
        <pc:spChg chg="mod">
          <ac:chgData name="Guillory, Ashley" userId="1f481159-3048-4774-a155-85a6ff127635" providerId="ADAL" clId="{F4C4B47B-B4E7-407D-9DDC-EB36BF5BACCA}" dt="2021-07-13T17:23:15.500" v="23" actId="207"/>
          <ac:spMkLst>
            <pc:docMk/>
            <pc:sldMk cId="109857222" sldId="256"/>
            <ac:spMk id="24" creationId="{C5373426-E26E-431D-959C-5DB96C0B6208}"/>
          </ac:spMkLst>
        </pc:spChg>
        <pc:picChg chg="mod">
          <ac:chgData name="Guillory, Ashley" userId="1f481159-3048-4774-a155-85a6ff127635" providerId="ADAL" clId="{F4C4B47B-B4E7-407D-9DDC-EB36BF5BACCA}" dt="2021-07-13T17:23:22.106" v="26" actId="1076"/>
          <ac:picMkLst>
            <pc:docMk/>
            <pc:sldMk cId="109857222" sldId="256"/>
            <ac:picMk id="23" creationId="{BFFF2329-B472-4898-8EC7-60D2CA9A6D90}"/>
          </ac:picMkLst>
        </pc:picChg>
        <pc:cxnChg chg="del mod modVis">
          <ac:chgData name="Guillory, Ashley" userId="1f481159-3048-4774-a155-85a6ff127635" providerId="ADAL" clId="{F4C4B47B-B4E7-407D-9DDC-EB36BF5BACCA}" dt="2021-07-13T17:23:36.186" v="29" actId="478"/>
          <ac:cxnSpMkLst>
            <pc:docMk/>
            <pc:sldMk cId="109857222" sldId="256"/>
            <ac:cxnSpMk id="25" creationId="{96D07482-83A3-4451-943C-B46961082957}"/>
          </ac:cxnSpMkLst>
        </pc:cxnChg>
      </pc:sldChg>
      <pc:sldChg chg="modSp new del mod">
        <pc:chgData name="Guillory, Ashley" userId="1f481159-3048-4774-a155-85a6ff127635" providerId="ADAL" clId="{F4C4B47B-B4E7-407D-9DDC-EB36BF5BACCA}" dt="2021-07-13T17:25:14.960" v="69" actId="47"/>
        <pc:sldMkLst>
          <pc:docMk/>
          <pc:sldMk cId="3071165313" sldId="257"/>
        </pc:sldMkLst>
        <pc:spChg chg="mod">
          <ac:chgData name="Guillory, Ashley" userId="1f481159-3048-4774-a155-85a6ff127635" providerId="ADAL" clId="{F4C4B47B-B4E7-407D-9DDC-EB36BF5BACCA}" dt="2021-07-13T17:25:09.980" v="68" actId="20577"/>
          <ac:spMkLst>
            <pc:docMk/>
            <pc:sldMk cId="3071165313" sldId="257"/>
            <ac:spMk id="2" creationId="{D4CE8F1B-BDF6-4272-A692-970961409021}"/>
          </ac:spMkLst>
        </pc:spChg>
      </pc:sldChg>
      <pc:sldChg chg="setBg">
        <pc:chgData name="Guillory, Ashley" userId="1f481159-3048-4774-a155-85a6ff127635" providerId="ADAL" clId="{F4C4B47B-B4E7-407D-9DDC-EB36BF5BACCA}" dt="2021-07-13T17:29:52.782" v="72"/>
        <pc:sldMkLst>
          <pc:docMk/>
          <pc:sldMk cId="4074831973" sldId="257"/>
        </pc:sldMkLst>
      </pc:sldChg>
      <pc:sldChg chg="setBg">
        <pc:chgData name="Guillory, Ashley" userId="1f481159-3048-4774-a155-85a6ff127635" providerId="ADAL" clId="{F4C4B47B-B4E7-407D-9DDC-EB36BF5BACCA}" dt="2021-07-13T17:29:56.069" v="73"/>
        <pc:sldMkLst>
          <pc:docMk/>
          <pc:sldMk cId="591863256" sldId="258"/>
        </pc:sldMkLst>
      </pc:sldChg>
      <pc:sldChg chg="setBg">
        <pc:chgData name="Guillory, Ashley" userId="1f481159-3048-4774-a155-85a6ff127635" providerId="ADAL" clId="{F4C4B47B-B4E7-407D-9DDC-EB36BF5BACCA}" dt="2021-07-13T17:30:00.134" v="74"/>
        <pc:sldMkLst>
          <pc:docMk/>
          <pc:sldMk cId="4254892075" sldId="259"/>
        </pc:sldMkLst>
      </pc:sldChg>
      <pc:sldChg chg="addSp delSp modSp mod">
        <pc:chgData name="Guillory, Ashley" userId="1f481159-3048-4774-a155-85a6ff127635" providerId="ADAL" clId="{F4C4B47B-B4E7-407D-9DDC-EB36BF5BACCA}" dt="2021-07-13T18:45:01.823" v="665"/>
        <pc:sldMkLst>
          <pc:docMk/>
          <pc:sldMk cId="284002289" sldId="260"/>
        </pc:sldMkLst>
        <pc:spChg chg="mod">
          <ac:chgData name="Guillory, Ashley" userId="1f481159-3048-4774-a155-85a6ff127635" providerId="ADAL" clId="{F4C4B47B-B4E7-407D-9DDC-EB36BF5BACCA}" dt="2021-07-13T18:42:11.785" v="617" actId="122"/>
          <ac:spMkLst>
            <pc:docMk/>
            <pc:sldMk cId="284002289" sldId="260"/>
            <ac:spMk id="2" creationId="{A271A413-3F95-4013-B1C5-BED8528B5450}"/>
          </ac:spMkLst>
        </pc:spChg>
        <pc:spChg chg="add del">
          <ac:chgData name="Guillory, Ashley" userId="1f481159-3048-4774-a155-85a6ff127635" providerId="ADAL" clId="{F4C4B47B-B4E7-407D-9DDC-EB36BF5BACCA}" dt="2021-07-13T18:35:19.207" v="469" actId="26606"/>
          <ac:spMkLst>
            <pc:docMk/>
            <pc:sldMk cId="284002289" sldId="260"/>
            <ac:spMk id="9" creationId="{88F0A37D-2337-4AAF-98B0-7E4E9B98719A}"/>
          </ac:spMkLst>
        </pc:spChg>
        <pc:spChg chg="add del">
          <ac:chgData name="Guillory, Ashley" userId="1f481159-3048-4774-a155-85a6ff127635" providerId="ADAL" clId="{F4C4B47B-B4E7-407D-9DDC-EB36BF5BACCA}" dt="2021-07-13T18:35:19.207" v="469" actId="26606"/>
          <ac:spMkLst>
            <pc:docMk/>
            <pc:sldMk cId="284002289" sldId="260"/>
            <ac:spMk id="13" creationId="{F7234D70-FB65-4E99-985E-64D219674D45}"/>
          </ac:spMkLst>
        </pc:spChg>
        <pc:spChg chg="add del">
          <ac:chgData name="Guillory, Ashley" userId="1f481159-3048-4774-a155-85a6ff127635" providerId="ADAL" clId="{F4C4B47B-B4E7-407D-9DDC-EB36BF5BACCA}" dt="2021-07-13T18:35:19.132" v="468" actId="26606"/>
          <ac:spMkLst>
            <pc:docMk/>
            <pc:sldMk cId="284002289" sldId="260"/>
            <ac:spMk id="18" creationId="{EE1530B0-6F96-46C0-8B3E-3215CB756BE4}"/>
          </ac:spMkLst>
        </pc:spChg>
        <pc:spChg chg="add del">
          <ac:chgData name="Guillory, Ashley" userId="1f481159-3048-4774-a155-85a6ff127635" providerId="ADAL" clId="{F4C4B47B-B4E7-407D-9DDC-EB36BF5BACCA}" dt="2021-07-13T18:35:19.132" v="468" actId="26606"/>
          <ac:spMkLst>
            <pc:docMk/>
            <pc:sldMk cId="284002289" sldId="260"/>
            <ac:spMk id="20" creationId="{754910CF-1B56-45D3-960A-E89F7B3B9131}"/>
          </ac:spMkLst>
        </pc:spChg>
        <pc:spChg chg="add">
          <ac:chgData name="Guillory, Ashley" userId="1f481159-3048-4774-a155-85a6ff127635" providerId="ADAL" clId="{F4C4B47B-B4E7-407D-9DDC-EB36BF5BACCA}" dt="2021-07-13T18:35:19.207" v="469" actId="26606"/>
          <ac:spMkLst>
            <pc:docMk/>
            <pc:sldMk cId="284002289" sldId="260"/>
            <ac:spMk id="22" creationId="{F7234D70-FB65-4E99-985E-64D219674D45}"/>
          </ac:spMkLst>
        </pc:spChg>
        <pc:spChg chg="add">
          <ac:chgData name="Guillory, Ashley" userId="1f481159-3048-4774-a155-85a6ff127635" providerId="ADAL" clId="{F4C4B47B-B4E7-407D-9DDC-EB36BF5BACCA}" dt="2021-07-13T18:35:19.207" v="469" actId="26606"/>
          <ac:spMkLst>
            <pc:docMk/>
            <pc:sldMk cId="284002289" sldId="260"/>
            <ac:spMk id="23" creationId="{88F0A37D-2337-4AAF-98B0-7E4E9B98719A}"/>
          </ac:spMkLst>
        </pc:spChg>
        <pc:graphicFrameChg chg="mod modGraphic">
          <ac:chgData name="Guillory, Ashley" userId="1f481159-3048-4774-a155-85a6ff127635" providerId="ADAL" clId="{F4C4B47B-B4E7-407D-9DDC-EB36BF5BACCA}" dt="2021-07-13T18:45:01.823" v="665"/>
          <ac:graphicFrameMkLst>
            <pc:docMk/>
            <pc:sldMk cId="284002289" sldId="260"/>
            <ac:graphicFrameMk id="5" creationId="{7666F565-CE6A-49D7-A0B5-0982F3B876F9}"/>
          </ac:graphicFrameMkLst>
        </pc:graphicFrameChg>
        <pc:cxnChg chg="add del">
          <ac:chgData name="Guillory, Ashley" userId="1f481159-3048-4774-a155-85a6ff127635" providerId="ADAL" clId="{F4C4B47B-B4E7-407D-9DDC-EB36BF5BACCA}" dt="2021-07-13T18:35:19.207" v="469" actId="26606"/>
          <ac:cxnSpMkLst>
            <pc:docMk/>
            <pc:sldMk cId="284002289" sldId="260"/>
            <ac:cxnSpMk id="11" creationId="{F15CCCF0-E573-463A-9760-1FDC0B2CFBD7}"/>
          </ac:cxnSpMkLst>
        </pc:cxnChg>
        <pc:cxnChg chg="add">
          <ac:chgData name="Guillory, Ashley" userId="1f481159-3048-4774-a155-85a6ff127635" providerId="ADAL" clId="{F4C4B47B-B4E7-407D-9DDC-EB36BF5BACCA}" dt="2021-07-13T18:35:19.207" v="469" actId="26606"/>
          <ac:cxnSpMkLst>
            <pc:docMk/>
            <pc:sldMk cId="284002289" sldId="260"/>
            <ac:cxnSpMk id="24" creationId="{F15CCCF0-E573-463A-9760-1FDC0B2CFBD7}"/>
          </ac:cxnSpMkLst>
        </pc:cxnChg>
      </pc:sldChg>
      <pc:sldChg chg="modSp new del mod">
        <pc:chgData name="Guillory, Ashley" userId="1f481159-3048-4774-a155-85a6ff127635" providerId="ADAL" clId="{F4C4B47B-B4E7-407D-9DDC-EB36BF5BACCA}" dt="2021-07-13T17:30:22.559" v="82" actId="47"/>
        <pc:sldMkLst>
          <pc:docMk/>
          <pc:sldMk cId="3985449439" sldId="260"/>
        </pc:sldMkLst>
        <pc:spChg chg="mod">
          <ac:chgData name="Guillory, Ashley" userId="1f481159-3048-4774-a155-85a6ff127635" providerId="ADAL" clId="{F4C4B47B-B4E7-407D-9DDC-EB36BF5BACCA}" dt="2021-07-13T17:30:18.905" v="81" actId="20577"/>
          <ac:spMkLst>
            <pc:docMk/>
            <pc:sldMk cId="3985449439" sldId="260"/>
            <ac:spMk id="2" creationId="{CFE26F00-9F4C-4B1D-A354-E0B720EE7078}"/>
          </ac:spMkLst>
        </pc:spChg>
      </pc:sldChg>
      <pc:sldChg chg="delSp modSp mod setBg">
        <pc:chgData name="Guillory, Ashley" userId="1f481159-3048-4774-a155-85a6ff127635" providerId="ADAL" clId="{F4C4B47B-B4E7-407D-9DDC-EB36BF5BACCA}" dt="2021-07-13T18:46:16.599" v="693" actId="20577"/>
        <pc:sldMkLst>
          <pc:docMk/>
          <pc:sldMk cId="864056630" sldId="261"/>
        </pc:sldMkLst>
        <pc:spChg chg="mod">
          <ac:chgData name="Guillory, Ashley" userId="1f481159-3048-4774-a155-85a6ff127635" providerId="ADAL" clId="{F4C4B47B-B4E7-407D-9DDC-EB36BF5BACCA}" dt="2021-07-13T18:19:53.768" v="271" actId="1076"/>
          <ac:spMkLst>
            <pc:docMk/>
            <pc:sldMk cId="864056630" sldId="261"/>
            <ac:spMk id="8" creationId="{5C2BBA50-7CBB-48EE-BC14-C0E408E89276}"/>
          </ac:spMkLst>
        </pc:spChg>
        <pc:spChg chg="mod">
          <ac:chgData name="Guillory, Ashley" userId="1f481159-3048-4774-a155-85a6ff127635" providerId="ADAL" clId="{F4C4B47B-B4E7-407D-9DDC-EB36BF5BACCA}" dt="2021-07-13T17:42:41.754" v="99" actId="12788"/>
          <ac:spMkLst>
            <pc:docMk/>
            <pc:sldMk cId="864056630" sldId="261"/>
            <ac:spMk id="10" creationId="{487AFE36-4B96-407E-9AED-3E4F79086725}"/>
          </ac:spMkLst>
        </pc:spChg>
        <pc:spChg chg="mod">
          <ac:chgData name="Guillory, Ashley" userId="1f481159-3048-4774-a155-85a6ff127635" providerId="ADAL" clId="{F4C4B47B-B4E7-407D-9DDC-EB36BF5BACCA}" dt="2021-07-13T18:46:16.599" v="693" actId="20577"/>
          <ac:spMkLst>
            <pc:docMk/>
            <pc:sldMk cId="864056630" sldId="261"/>
            <ac:spMk id="12" creationId="{A09058BA-7331-4580-906A-12597AE0BF0E}"/>
          </ac:spMkLst>
        </pc:spChg>
        <pc:spChg chg="mod">
          <ac:chgData name="Guillory, Ashley" userId="1f481159-3048-4774-a155-85a6ff127635" providerId="ADAL" clId="{F4C4B47B-B4E7-407D-9DDC-EB36BF5BACCA}" dt="2021-07-13T18:20:04.568" v="274" actId="1076"/>
          <ac:spMkLst>
            <pc:docMk/>
            <pc:sldMk cId="864056630" sldId="261"/>
            <ac:spMk id="20" creationId="{FF8E6A95-148F-4E94-BD45-4B7585A34FC2}"/>
          </ac:spMkLst>
        </pc:spChg>
        <pc:picChg chg="del mod">
          <ac:chgData name="Guillory, Ashley" userId="1f481159-3048-4774-a155-85a6ff127635" providerId="ADAL" clId="{F4C4B47B-B4E7-407D-9DDC-EB36BF5BACCA}" dt="2021-07-13T17:41:58.993" v="88" actId="478"/>
          <ac:picMkLst>
            <pc:docMk/>
            <pc:sldMk cId="864056630" sldId="261"/>
            <ac:picMk id="11" creationId="{17E2C94D-17A2-4D62-A2BF-6424E37BF9AD}"/>
          </ac:picMkLst>
        </pc:picChg>
        <pc:picChg chg="mod">
          <ac:chgData name="Guillory, Ashley" userId="1f481159-3048-4774-a155-85a6ff127635" providerId="ADAL" clId="{F4C4B47B-B4E7-407D-9DDC-EB36BF5BACCA}" dt="2021-07-13T17:42:20.872" v="93" actId="1076"/>
          <ac:picMkLst>
            <pc:docMk/>
            <pc:sldMk cId="864056630" sldId="261"/>
            <ac:picMk id="3074" creationId="{0FD8BCD3-8A20-4F8B-9746-7D6AFFCEFE1C}"/>
          </ac:picMkLst>
        </pc:picChg>
      </pc:sldChg>
      <pc:sldChg chg="addSp delSp modSp new mod modNotesTx">
        <pc:chgData name="Guillory, Ashley" userId="1f481159-3048-4774-a155-85a6ff127635" providerId="ADAL" clId="{F4C4B47B-B4E7-407D-9DDC-EB36BF5BACCA}" dt="2021-07-13T18:42:14.921" v="618" actId="122"/>
        <pc:sldMkLst>
          <pc:docMk/>
          <pc:sldMk cId="280099531" sldId="262"/>
        </pc:sldMkLst>
        <pc:spChg chg="mod">
          <ac:chgData name="Guillory, Ashley" userId="1f481159-3048-4774-a155-85a6ff127635" providerId="ADAL" clId="{F4C4B47B-B4E7-407D-9DDC-EB36BF5BACCA}" dt="2021-07-13T18:42:14.921" v="618" actId="122"/>
          <ac:spMkLst>
            <pc:docMk/>
            <pc:sldMk cId="280099531" sldId="262"/>
            <ac:spMk id="2" creationId="{73D07A57-B14D-495B-9AB9-523AA5E6342A}"/>
          </ac:spMkLst>
        </pc:spChg>
        <pc:spChg chg="del mod">
          <ac:chgData name="Guillory, Ashley" userId="1f481159-3048-4774-a155-85a6ff127635" providerId="ADAL" clId="{F4C4B47B-B4E7-407D-9DDC-EB36BF5BACCA}" dt="2021-07-13T18:21:00.146" v="296" actId="931"/>
          <ac:spMkLst>
            <pc:docMk/>
            <pc:sldMk cId="280099531" sldId="262"/>
            <ac:spMk id="3" creationId="{7DDC833C-4CE2-4E7A-A71F-3EC3ACE3B1D3}"/>
          </ac:spMkLst>
        </pc:spChg>
        <pc:picChg chg="add mod">
          <ac:chgData name="Guillory, Ashley" userId="1f481159-3048-4774-a155-85a6ff127635" providerId="ADAL" clId="{F4C4B47B-B4E7-407D-9DDC-EB36BF5BACCA}" dt="2021-07-13T18:21:08.059" v="299"/>
          <ac:picMkLst>
            <pc:docMk/>
            <pc:sldMk cId="280099531" sldId="262"/>
            <ac:picMk id="5" creationId="{CE24A88A-1836-475A-9D3A-BFC9EEB82842}"/>
          </ac:picMkLst>
        </pc:picChg>
      </pc:sldChg>
      <pc:sldChg chg="addSp delSp modSp new mod modShow modNotesTx">
        <pc:chgData name="Guillory, Ashley" userId="1f481159-3048-4774-a155-85a6ff127635" providerId="ADAL" clId="{F4C4B47B-B4E7-407D-9DDC-EB36BF5BACCA}" dt="2021-07-13T18:45:31.290" v="669" actId="122"/>
        <pc:sldMkLst>
          <pc:docMk/>
          <pc:sldMk cId="4101412601" sldId="263"/>
        </pc:sldMkLst>
        <pc:spChg chg="mod">
          <ac:chgData name="Guillory, Ashley" userId="1f481159-3048-4774-a155-85a6ff127635" providerId="ADAL" clId="{F4C4B47B-B4E7-407D-9DDC-EB36BF5BACCA}" dt="2021-07-13T18:41:57.800" v="616" actId="122"/>
          <ac:spMkLst>
            <pc:docMk/>
            <pc:sldMk cId="4101412601" sldId="263"/>
            <ac:spMk id="2" creationId="{A9426859-3E43-4DAB-85DC-FAA5FAFEF43E}"/>
          </ac:spMkLst>
        </pc:spChg>
        <pc:spChg chg="add mod">
          <ac:chgData name="Guillory, Ashley" userId="1f481159-3048-4774-a155-85a6ff127635" providerId="ADAL" clId="{F4C4B47B-B4E7-407D-9DDC-EB36BF5BACCA}" dt="2021-07-13T18:26:59.202" v="355" actId="1582"/>
          <ac:spMkLst>
            <pc:docMk/>
            <pc:sldMk cId="4101412601" sldId="263"/>
            <ac:spMk id="7" creationId="{1A8D3A69-7372-4B1A-81D2-C2DB529CB529}"/>
          </ac:spMkLst>
        </pc:spChg>
        <pc:spChg chg="add mod">
          <ac:chgData name="Guillory, Ashley" userId="1f481159-3048-4774-a155-85a6ff127635" providerId="ADAL" clId="{F4C4B47B-B4E7-407D-9DDC-EB36BF5BACCA}" dt="2021-07-13T18:28:02.767" v="368"/>
          <ac:spMkLst>
            <pc:docMk/>
            <pc:sldMk cId="4101412601" sldId="263"/>
            <ac:spMk id="10" creationId="{FCE9E2CD-0C1D-4D3F-A8A3-ABA8B28ED75E}"/>
          </ac:spMkLst>
        </pc:spChg>
        <pc:spChg chg="add mod">
          <ac:chgData name="Guillory, Ashley" userId="1f481159-3048-4774-a155-85a6ff127635" providerId="ADAL" clId="{F4C4B47B-B4E7-407D-9DDC-EB36BF5BACCA}" dt="2021-07-13T18:45:31.290" v="669" actId="122"/>
          <ac:spMkLst>
            <pc:docMk/>
            <pc:sldMk cId="4101412601" sldId="263"/>
            <ac:spMk id="12" creationId="{44598B80-0F71-40FD-9409-A5C4B3E862A2}"/>
          </ac:spMkLst>
        </pc:spChg>
        <pc:spChg chg="add mod">
          <ac:chgData name="Guillory, Ashley" userId="1f481159-3048-4774-a155-85a6ff127635" providerId="ADAL" clId="{F4C4B47B-B4E7-407D-9DDC-EB36BF5BACCA}" dt="2021-07-13T18:29:06.676" v="381" actId="1076"/>
          <ac:spMkLst>
            <pc:docMk/>
            <pc:sldMk cId="4101412601" sldId="263"/>
            <ac:spMk id="13" creationId="{BCD097E7-2B33-447C-BF8C-A011C1F4DAB2}"/>
          </ac:spMkLst>
        </pc:spChg>
        <pc:spChg chg="add mod ord">
          <ac:chgData name="Guillory, Ashley" userId="1f481159-3048-4774-a155-85a6ff127635" providerId="ADAL" clId="{F4C4B47B-B4E7-407D-9DDC-EB36BF5BACCA}" dt="2021-07-13T18:31:13.310" v="404" actId="170"/>
          <ac:spMkLst>
            <pc:docMk/>
            <pc:sldMk cId="4101412601" sldId="263"/>
            <ac:spMk id="14" creationId="{4DBCD8EF-F888-4797-A9A0-1CC68CF6FDCF}"/>
          </ac:spMkLst>
        </pc:spChg>
        <pc:spChg chg="add mod">
          <ac:chgData name="Guillory, Ashley" userId="1f481159-3048-4774-a155-85a6ff127635" providerId="ADAL" clId="{F4C4B47B-B4E7-407D-9DDC-EB36BF5BACCA}" dt="2021-07-13T18:30:59.299" v="400" actId="1076"/>
          <ac:spMkLst>
            <pc:docMk/>
            <pc:sldMk cId="4101412601" sldId="263"/>
            <ac:spMk id="15" creationId="{8FB9B20F-5F77-4C40-872C-DACA56A7F509}"/>
          </ac:spMkLst>
        </pc:spChg>
        <pc:spChg chg="add mod">
          <ac:chgData name="Guillory, Ashley" userId="1f481159-3048-4774-a155-85a6ff127635" providerId="ADAL" clId="{F4C4B47B-B4E7-407D-9DDC-EB36BF5BACCA}" dt="2021-07-13T18:31:25.237" v="405" actId="1076"/>
          <ac:spMkLst>
            <pc:docMk/>
            <pc:sldMk cId="4101412601" sldId="263"/>
            <ac:spMk id="16" creationId="{7AA289F2-511A-4B39-AE59-466198CE3BFC}"/>
          </ac:spMkLst>
        </pc:spChg>
        <pc:picChg chg="add del mod">
          <ac:chgData name="Guillory, Ashley" userId="1f481159-3048-4774-a155-85a6ff127635" providerId="ADAL" clId="{F4C4B47B-B4E7-407D-9DDC-EB36BF5BACCA}" dt="2021-07-13T18:25:29.550" v="344" actId="478"/>
          <ac:picMkLst>
            <pc:docMk/>
            <pc:sldMk cId="4101412601" sldId="263"/>
            <ac:picMk id="4" creationId="{01CB0388-9A84-483F-89C3-944CC133F123}"/>
          </ac:picMkLst>
        </pc:picChg>
        <pc:picChg chg="add mod">
          <ac:chgData name="Guillory, Ashley" userId="1f481159-3048-4774-a155-85a6ff127635" providerId="ADAL" clId="{F4C4B47B-B4E7-407D-9DDC-EB36BF5BACCA}" dt="2021-07-13T18:26:07.861" v="349" actId="1076"/>
          <ac:picMkLst>
            <pc:docMk/>
            <pc:sldMk cId="4101412601" sldId="263"/>
            <ac:picMk id="6" creationId="{E9553FFB-C314-48CB-934A-8FCB811766D7}"/>
          </ac:picMkLst>
        </pc:picChg>
        <pc:picChg chg="add mod">
          <ac:chgData name="Guillory, Ashley" userId="1f481159-3048-4774-a155-85a6ff127635" providerId="ADAL" clId="{F4C4B47B-B4E7-407D-9DDC-EB36BF5BACCA}" dt="2021-07-13T18:27:21.549" v="359" actId="1076"/>
          <ac:picMkLst>
            <pc:docMk/>
            <pc:sldMk cId="4101412601" sldId="263"/>
            <ac:picMk id="9" creationId="{1DBB94DD-9A56-4087-91EA-EC0A69F7BA8A}"/>
          </ac:picMkLst>
        </pc:picChg>
        <pc:picChg chg="add mod ord">
          <ac:chgData name="Guillory, Ashley" userId="1f481159-3048-4774-a155-85a6ff127635" providerId="ADAL" clId="{F4C4B47B-B4E7-407D-9DDC-EB36BF5BACCA}" dt="2021-07-13T18:31:03.836" v="402" actId="171"/>
          <ac:picMkLst>
            <pc:docMk/>
            <pc:sldMk cId="4101412601" sldId="263"/>
            <ac:picMk id="18" creationId="{F712B944-D929-4F17-A6AD-37CD46CAFAD3}"/>
          </ac:picMkLst>
        </pc:picChg>
      </pc:sldChg>
      <pc:sldChg chg="new del">
        <pc:chgData name="Guillory, Ashley" userId="1f481159-3048-4774-a155-85a6ff127635" providerId="ADAL" clId="{F4C4B47B-B4E7-407D-9DDC-EB36BF5BACCA}" dt="2021-07-13T18:40:54.718" v="592" actId="47"/>
        <pc:sldMkLst>
          <pc:docMk/>
          <pc:sldMk cId="1940585054" sldId="264"/>
        </pc:sldMkLst>
      </pc:sldChg>
      <pc:sldChg chg="addSp delSp modSp add del mod setBg delDesignElem">
        <pc:chgData name="Guillory, Ashley" userId="1f481159-3048-4774-a155-85a6ff127635" providerId="ADAL" clId="{F4C4B47B-B4E7-407D-9DDC-EB36BF5BACCA}" dt="2021-07-13T18:39:13.933" v="518"/>
        <pc:sldMkLst>
          <pc:docMk/>
          <pc:sldMk cId="909884080" sldId="265"/>
        </pc:sldMkLst>
        <pc:spChg chg="mod">
          <ac:chgData name="Guillory, Ashley" userId="1f481159-3048-4774-a155-85a6ff127635" providerId="ADAL" clId="{F4C4B47B-B4E7-407D-9DDC-EB36BF5BACCA}" dt="2021-07-13T18:39:13.933" v="518"/>
          <ac:spMkLst>
            <pc:docMk/>
            <pc:sldMk cId="909884080" sldId="265"/>
            <ac:spMk id="3" creationId="{00000000-0000-0000-0000-000000000000}"/>
          </ac:spMkLst>
        </pc:spChg>
        <pc:spChg chg="add del">
          <ac:chgData name="Guillory, Ashley" userId="1f481159-3048-4774-a155-85a6ff127635" providerId="ADAL" clId="{F4C4B47B-B4E7-407D-9DDC-EB36BF5BACCA}" dt="2021-07-13T18:39:13.933" v="518"/>
          <ac:spMkLst>
            <pc:docMk/>
            <pc:sldMk cId="909884080" sldId="265"/>
            <ac:spMk id="22" creationId="{2FDF0794-1B86-42B2-B8C7-F60123E638ED}"/>
          </ac:spMkLst>
        </pc:spChg>
        <pc:spChg chg="add del">
          <ac:chgData name="Guillory, Ashley" userId="1f481159-3048-4774-a155-85a6ff127635" providerId="ADAL" clId="{F4C4B47B-B4E7-407D-9DDC-EB36BF5BACCA}" dt="2021-07-13T18:39:13.933" v="518"/>
          <ac:spMkLst>
            <pc:docMk/>
            <pc:sldMk cId="909884080" sldId="265"/>
            <ac:spMk id="24" creationId="{C5373426-E26E-431D-959C-5DB96C0B6208}"/>
          </ac:spMkLst>
        </pc:spChg>
        <pc:spChg chg="add del">
          <ac:chgData name="Guillory, Ashley" userId="1f481159-3048-4774-a155-85a6ff127635" providerId="ADAL" clId="{F4C4B47B-B4E7-407D-9DDC-EB36BF5BACCA}" dt="2021-07-13T18:39:13.933" v="518"/>
          <ac:spMkLst>
            <pc:docMk/>
            <pc:sldMk cId="909884080" sldId="265"/>
            <ac:spMk id="26" creationId="{E239D8CC-16F4-4B2B-80F0-203C56D0D2DE}"/>
          </ac:spMkLst>
        </pc:spChg>
      </pc:sldChg>
      <pc:sldChg chg="modSp add mod">
        <pc:chgData name="Guillory, Ashley" userId="1f481159-3048-4774-a155-85a6ff127635" providerId="ADAL" clId="{F4C4B47B-B4E7-407D-9DDC-EB36BF5BACCA}" dt="2021-07-13T18:39:39.974" v="590" actId="313"/>
        <pc:sldMkLst>
          <pc:docMk/>
          <pc:sldMk cId="2938610848" sldId="265"/>
        </pc:sldMkLst>
        <pc:spChg chg="mod">
          <ac:chgData name="Guillory, Ashley" userId="1f481159-3048-4774-a155-85a6ff127635" providerId="ADAL" clId="{F4C4B47B-B4E7-407D-9DDC-EB36BF5BACCA}" dt="2021-07-13T18:39:39.974" v="590" actId="313"/>
          <ac:spMkLst>
            <pc:docMk/>
            <pc:sldMk cId="2938610848" sldId="265"/>
            <ac:spMk id="3" creationId="{00000000-0000-0000-0000-000000000000}"/>
          </ac:spMkLst>
        </pc:spChg>
      </pc:sldChg>
      <pc:sldChg chg="new del">
        <pc:chgData name="Guillory, Ashley" userId="1f481159-3048-4774-a155-85a6ff127635" providerId="ADAL" clId="{F4C4B47B-B4E7-407D-9DDC-EB36BF5BACCA}" dt="2021-07-13T18:46:36.797" v="694" actId="47"/>
        <pc:sldMkLst>
          <pc:docMk/>
          <pc:sldMk cId="2976672956" sldId="266"/>
        </pc:sldMkLst>
      </pc:sldChg>
      <pc:sldChg chg="modSp new del mod">
        <pc:chgData name="Guillory, Ashley" userId="1f481159-3048-4774-a155-85a6ff127635" providerId="ADAL" clId="{F4C4B47B-B4E7-407D-9DDC-EB36BF5BACCA}" dt="2021-07-13T18:45:57.644" v="670" actId="47"/>
        <pc:sldMkLst>
          <pc:docMk/>
          <pc:sldMk cId="1536352101" sldId="267"/>
        </pc:sldMkLst>
        <pc:spChg chg="mod">
          <ac:chgData name="Guillory, Ashley" userId="1f481159-3048-4774-a155-85a6ff127635" providerId="ADAL" clId="{F4C4B47B-B4E7-407D-9DDC-EB36BF5BACCA}" dt="2021-07-13T18:42:41.545" v="625" actId="27636"/>
          <ac:spMkLst>
            <pc:docMk/>
            <pc:sldMk cId="1536352101" sldId="267"/>
            <ac:spMk id="2" creationId="{8B0A78A6-AE95-4AA4-84DA-B31A7D99E861}"/>
          </ac:spMkLst>
        </pc:spChg>
      </pc:sldChg>
      <pc:sldChg chg="addSp delSp modSp add del mod">
        <pc:chgData name="Guillory, Ashley" userId="1f481159-3048-4774-a155-85a6ff127635" providerId="ADAL" clId="{F4C4B47B-B4E7-407D-9DDC-EB36BF5BACCA}" dt="2021-07-13T18:45:59.756" v="671" actId="47"/>
        <pc:sldMkLst>
          <pc:docMk/>
          <pc:sldMk cId="4267481897" sldId="268"/>
        </pc:sldMkLst>
        <pc:spChg chg="del mod">
          <ac:chgData name="Guillory, Ashley" userId="1f481159-3048-4774-a155-85a6ff127635" providerId="ADAL" clId="{F4C4B47B-B4E7-407D-9DDC-EB36BF5BACCA}" dt="2021-07-13T18:43:59.130" v="655" actId="478"/>
          <ac:spMkLst>
            <pc:docMk/>
            <pc:sldMk cId="4267481897" sldId="268"/>
            <ac:spMk id="2" creationId="{8B0A78A6-AE95-4AA4-84DA-B31A7D99E861}"/>
          </ac:spMkLst>
        </pc:spChg>
        <pc:spChg chg="add mod">
          <ac:chgData name="Guillory, Ashley" userId="1f481159-3048-4774-a155-85a6ff127635" providerId="ADAL" clId="{F4C4B47B-B4E7-407D-9DDC-EB36BF5BACCA}" dt="2021-07-13T18:43:59.130" v="655" actId="478"/>
          <ac:spMkLst>
            <pc:docMk/>
            <pc:sldMk cId="4267481897" sldId="268"/>
            <ac:spMk id="4" creationId="{EF9FD448-BCC9-427D-A6C8-A6EBF0DCEC33}"/>
          </ac:spMkLst>
        </pc:spChg>
      </pc:sldChg>
      <pc:sldChg chg="add del">
        <pc:chgData name="Guillory, Ashley" userId="1f481159-3048-4774-a155-85a6ff127635" providerId="ADAL" clId="{F4C4B47B-B4E7-407D-9DDC-EB36BF5BACCA}" dt="2021-07-13T18:46:02.381" v="672" actId="47"/>
        <pc:sldMkLst>
          <pc:docMk/>
          <pc:sldMk cId="3412059476" sldId="269"/>
        </pc:sldMkLst>
      </pc:sldChg>
    </pc:docChg>
  </pc:docChgLst>
  <pc:docChgLst>
    <pc:chgData name="Guillory, Ashley" userId="S::ashley.guillory@cpsb.org::1f481159-3048-4774-a155-85a6ff127635" providerId="AD" clId="Web-{92BDCC24-8586-47BD-0FED-E7C98D28D161}"/>
    <pc:docChg chg="addSld delSld modSld sldOrd addMainMaster">
      <pc:chgData name="Guillory, Ashley" userId="S::ashley.guillory@cpsb.org::1f481159-3048-4774-a155-85a6ff127635" providerId="AD" clId="Web-{92BDCC24-8586-47BD-0FED-E7C98D28D161}" dt="2021-07-13T17:40:06.314" v="218"/>
      <pc:docMkLst>
        <pc:docMk/>
      </pc:docMkLst>
      <pc:sldChg chg="addSp delSp modSp add mod setBg modClrScheme chgLayout">
        <pc:chgData name="Guillory, Ashley" userId="S::ashley.guillory@cpsb.org::1f481159-3048-4774-a155-85a6ff127635" providerId="AD" clId="Web-{92BDCC24-8586-47BD-0FED-E7C98D28D161}" dt="2021-07-13T17:29:15.527" v="46"/>
        <pc:sldMkLst>
          <pc:docMk/>
          <pc:sldMk cId="4074831973" sldId="257"/>
        </pc:sldMkLst>
        <pc:spChg chg="add del mod ord">
          <ac:chgData name="Guillory, Ashley" userId="S::ashley.guillory@cpsb.org::1f481159-3048-4774-a155-85a6ff127635" providerId="AD" clId="Web-{92BDCC24-8586-47BD-0FED-E7C98D28D161}" dt="2021-07-13T17:29:15.527" v="46"/>
          <ac:spMkLst>
            <pc:docMk/>
            <pc:sldMk cId="4074831973" sldId="257"/>
            <ac:spMk id="2" creationId="{34F7D2EB-2140-4B3B-B08C-3095487383FB}"/>
          </ac:spMkLst>
        </pc:spChg>
        <pc:spChg chg="add del">
          <ac:chgData name="Guillory, Ashley" userId="S::ashley.guillory@cpsb.org::1f481159-3048-4774-a155-85a6ff127635" providerId="AD" clId="Web-{92BDCC24-8586-47BD-0FED-E7C98D28D161}" dt="2021-07-13T17:29:04.620" v="30"/>
          <ac:spMkLst>
            <pc:docMk/>
            <pc:sldMk cId="4074831973" sldId="257"/>
            <ac:spMk id="4" creationId="{F02B3768-BE15-408D-A315-0A1FCD2FB097}"/>
          </ac:spMkLst>
        </pc:spChg>
        <pc:spChg chg="add del">
          <ac:chgData name="Guillory, Ashley" userId="S::ashley.guillory@cpsb.org::1f481159-3048-4774-a155-85a6ff127635" providerId="AD" clId="Web-{92BDCC24-8586-47BD-0FED-E7C98D28D161}" dt="2021-07-13T17:29:03.823" v="29"/>
          <ac:spMkLst>
            <pc:docMk/>
            <pc:sldMk cId="4074831973" sldId="257"/>
            <ac:spMk id="45" creationId="{416A0E3C-60E6-4F39-BC55-5F7C224E1F7C}"/>
          </ac:spMkLst>
        </pc:spChg>
        <pc:spChg chg="add del">
          <ac:chgData name="Guillory, Ashley" userId="S::ashley.guillory@cpsb.org::1f481159-3048-4774-a155-85a6ff127635" providerId="AD" clId="Web-{92BDCC24-8586-47BD-0FED-E7C98D28D161}" dt="2021-07-13T17:29:03.823" v="29"/>
          <ac:spMkLst>
            <pc:docMk/>
            <pc:sldMk cId="4074831973" sldId="257"/>
            <ac:spMk id="49" creationId="{88F0A37D-2337-4AAF-98B0-7E4E9B98719A}"/>
          </ac:spMkLst>
        </pc:spChg>
        <pc:spChg chg="add del">
          <ac:chgData name="Guillory, Ashley" userId="S::ashley.guillory@cpsb.org::1f481159-3048-4774-a155-85a6ff127635" providerId="AD" clId="Web-{92BDCC24-8586-47BD-0FED-E7C98D28D161}" dt="2021-07-13T17:29:03.823" v="29"/>
          <ac:spMkLst>
            <pc:docMk/>
            <pc:sldMk cId="4074831973" sldId="257"/>
            <ac:spMk id="53" creationId="{F7234D70-FB65-4E99-985E-64D219674D45}"/>
          </ac:spMkLst>
        </pc:spChg>
        <pc:grpChg chg="mod ord">
          <ac:chgData name="Guillory, Ashley" userId="S::ashley.guillory@cpsb.org::1f481159-3048-4774-a155-85a6ff127635" providerId="AD" clId="Web-{92BDCC24-8586-47BD-0FED-E7C98D28D161}" dt="2021-07-13T17:29:03.823" v="29"/>
          <ac:grpSpMkLst>
            <pc:docMk/>
            <pc:sldMk cId="4074831973" sldId="257"/>
            <ac:grpSpMk id="25" creationId="{68875AFC-070F-464F-B38A-552B8F6BDC29}"/>
          </ac:grpSpMkLst>
        </pc:grpChg>
        <pc:cxnChg chg="add del">
          <ac:chgData name="Guillory, Ashley" userId="S::ashley.guillory@cpsb.org::1f481159-3048-4774-a155-85a6ff127635" providerId="AD" clId="Web-{92BDCC24-8586-47BD-0FED-E7C98D28D161}" dt="2021-07-13T17:29:03.823" v="29"/>
          <ac:cxnSpMkLst>
            <pc:docMk/>
            <pc:sldMk cId="4074831973" sldId="257"/>
            <ac:cxnSpMk id="47" creationId="{C5025DAC-8B93-4160-B017-3A274A5828C0}"/>
          </ac:cxnSpMkLst>
        </pc:cxnChg>
        <pc:cxnChg chg="add del">
          <ac:chgData name="Guillory, Ashley" userId="S::ashley.guillory@cpsb.org::1f481159-3048-4774-a155-85a6ff127635" providerId="AD" clId="Web-{92BDCC24-8586-47BD-0FED-E7C98D28D161}" dt="2021-07-13T17:29:03.823" v="29"/>
          <ac:cxnSpMkLst>
            <pc:docMk/>
            <pc:sldMk cId="4074831973" sldId="257"/>
            <ac:cxnSpMk id="51" creationId="{F15CCCF0-E573-463A-9760-1FDC0B2CFBD7}"/>
          </ac:cxnSpMkLst>
        </pc:cxnChg>
      </pc:sldChg>
      <pc:sldChg chg="modSp add mod modClrScheme chgLayout">
        <pc:chgData name="Guillory, Ashley" userId="S::ashley.guillory@cpsb.org::1f481159-3048-4774-a155-85a6ff127635" providerId="AD" clId="Web-{92BDCC24-8586-47BD-0FED-E7C98D28D161}" dt="2021-07-13T17:28:58.120" v="28" actId="20577"/>
        <pc:sldMkLst>
          <pc:docMk/>
          <pc:sldMk cId="591863256" sldId="258"/>
        </pc:sldMkLst>
        <pc:spChg chg="mod ord">
          <ac:chgData name="Guillory, Ashley" userId="S::ashley.guillory@cpsb.org::1f481159-3048-4774-a155-85a6ff127635" providerId="AD" clId="Web-{92BDCC24-8586-47BD-0FED-E7C98D28D161}" dt="2021-07-13T17:28:58.120" v="28" actId="20577"/>
          <ac:spMkLst>
            <pc:docMk/>
            <pc:sldMk cId="591863256" sldId="258"/>
            <ac:spMk id="2" creationId="{4C7A19B9-17ED-4D06-BFA7-EC311462C19E}"/>
          </ac:spMkLst>
        </pc:spChg>
        <pc:picChg chg="mod ord">
          <ac:chgData name="Guillory, Ashley" userId="S::ashley.guillory@cpsb.org::1f481159-3048-4774-a155-85a6ff127635" providerId="AD" clId="Web-{92BDCC24-8586-47BD-0FED-E7C98D28D161}" dt="2021-07-13T17:28:30.760" v="22"/>
          <ac:picMkLst>
            <pc:docMk/>
            <pc:sldMk cId="591863256" sldId="258"/>
            <ac:picMk id="5" creationId="{88F814DE-DCD7-4956-A477-6E8052CECFB3}"/>
          </ac:picMkLst>
        </pc:picChg>
      </pc:sldChg>
      <pc:sldChg chg="add">
        <pc:chgData name="Guillory, Ashley" userId="S::ashley.guillory@cpsb.org::1f481159-3048-4774-a155-85a6ff127635" providerId="AD" clId="Web-{92BDCC24-8586-47BD-0FED-E7C98D28D161}" dt="2021-07-13T17:25:49.614" v="2"/>
        <pc:sldMkLst>
          <pc:docMk/>
          <pc:sldMk cId="4254892075" sldId="259"/>
        </pc:sldMkLst>
      </pc:sldChg>
      <pc:sldChg chg="addSp delSp modSp new mod ord setBg">
        <pc:chgData name="Guillory, Ashley" userId="S::ashley.guillory@cpsb.org::1f481159-3048-4774-a155-85a6ff127635" providerId="AD" clId="Web-{92BDCC24-8586-47BD-0FED-E7C98D28D161}" dt="2021-07-13T17:38:15.591" v="217"/>
        <pc:sldMkLst>
          <pc:docMk/>
          <pc:sldMk cId="284002289" sldId="260"/>
        </pc:sldMkLst>
        <pc:spChg chg="mod">
          <ac:chgData name="Guillory, Ashley" userId="S::ashley.guillory@cpsb.org::1f481159-3048-4774-a155-85a6ff127635" providerId="AD" clId="Web-{92BDCC24-8586-47BD-0FED-E7C98D28D161}" dt="2021-07-13T17:37:52.466" v="211"/>
          <ac:spMkLst>
            <pc:docMk/>
            <pc:sldMk cId="284002289" sldId="260"/>
            <ac:spMk id="2" creationId="{A271A413-3F95-4013-B1C5-BED8528B5450}"/>
          </ac:spMkLst>
        </pc:spChg>
        <pc:spChg chg="del mod">
          <ac:chgData name="Guillory, Ashley" userId="S::ashley.guillory@cpsb.org::1f481159-3048-4774-a155-85a6ff127635" providerId="AD" clId="Web-{92BDCC24-8586-47BD-0FED-E7C98D28D161}" dt="2021-07-13T17:37:52.466" v="211"/>
          <ac:spMkLst>
            <pc:docMk/>
            <pc:sldMk cId="284002289" sldId="260"/>
            <ac:spMk id="3" creationId="{BC02A456-F4E4-4684-BFF2-7987DE0315E4}"/>
          </ac:spMkLst>
        </pc:spChg>
        <pc:spChg chg="add">
          <ac:chgData name="Guillory, Ashley" userId="S::ashley.guillory@cpsb.org::1f481159-3048-4774-a155-85a6ff127635" providerId="AD" clId="Web-{92BDCC24-8586-47BD-0FED-E7C98D28D161}" dt="2021-07-13T17:37:52.466" v="211"/>
          <ac:spMkLst>
            <pc:docMk/>
            <pc:sldMk cId="284002289" sldId="260"/>
            <ac:spMk id="9" creationId="{88F0A37D-2337-4AAF-98B0-7E4E9B98719A}"/>
          </ac:spMkLst>
        </pc:spChg>
        <pc:spChg chg="add">
          <ac:chgData name="Guillory, Ashley" userId="S::ashley.guillory@cpsb.org::1f481159-3048-4774-a155-85a6ff127635" providerId="AD" clId="Web-{92BDCC24-8586-47BD-0FED-E7C98D28D161}" dt="2021-07-13T17:37:52.466" v="211"/>
          <ac:spMkLst>
            <pc:docMk/>
            <pc:sldMk cId="284002289" sldId="260"/>
            <ac:spMk id="13" creationId="{F7234D70-FB65-4E99-985E-64D219674D45}"/>
          </ac:spMkLst>
        </pc:spChg>
        <pc:spChg chg="add del">
          <ac:chgData name="Guillory, Ashley" userId="S::ashley.guillory@cpsb.org::1f481159-3048-4774-a155-85a6ff127635" providerId="AD" clId="Web-{92BDCC24-8586-47BD-0FED-E7C98D28D161}" dt="2021-07-13T17:38:15.591" v="217"/>
          <ac:spMkLst>
            <pc:docMk/>
            <pc:sldMk cId="284002289" sldId="260"/>
            <ac:spMk id="27" creationId="{2E0E53A9-C6C4-4D51-ABB5-84466344043D}"/>
          </ac:spMkLst>
        </pc:spChg>
        <pc:spChg chg="add del mod">
          <ac:chgData name="Guillory, Ashley" userId="S::ashley.guillory@cpsb.org::1f481159-3048-4774-a155-85a6ff127635" providerId="AD" clId="Web-{92BDCC24-8586-47BD-0FED-E7C98D28D161}" dt="2021-07-13T17:38:14.794" v="216"/>
          <ac:spMkLst>
            <pc:docMk/>
            <pc:sldMk cId="284002289" sldId="260"/>
            <ac:spMk id="28" creationId="{22DF9A6B-F82C-4663-82B6-79922E9742AE}"/>
          </ac:spMkLst>
        </pc:spChg>
        <pc:graphicFrameChg chg="add">
          <ac:chgData name="Guillory, Ashley" userId="S::ashley.guillory@cpsb.org::1f481159-3048-4774-a155-85a6ff127635" providerId="AD" clId="Web-{92BDCC24-8586-47BD-0FED-E7C98D28D161}" dt="2021-07-13T17:37:52.466" v="211"/>
          <ac:graphicFrameMkLst>
            <pc:docMk/>
            <pc:sldMk cId="284002289" sldId="260"/>
            <ac:graphicFrameMk id="5" creationId="{7666F565-CE6A-49D7-A0B5-0982F3B876F9}"/>
          </ac:graphicFrameMkLst>
        </pc:graphicFrameChg>
        <pc:cxnChg chg="add">
          <ac:chgData name="Guillory, Ashley" userId="S::ashley.guillory@cpsb.org::1f481159-3048-4774-a155-85a6ff127635" providerId="AD" clId="Web-{92BDCC24-8586-47BD-0FED-E7C98D28D161}" dt="2021-07-13T17:37:52.466" v="211"/>
          <ac:cxnSpMkLst>
            <pc:docMk/>
            <pc:sldMk cId="284002289" sldId="260"/>
            <ac:cxnSpMk id="11" creationId="{F15CCCF0-E573-463A-9760-1FDC0B2CFBD7}"/>
          </ac:cxnSpMkLst>
        </pc:cxnChg>
      </pc:sldChg>
      <pc:sldChg chg="modSp new del">
        <pc:chgData name="Guillory, Ashley" userId="S::ashley.guillory@cpsb.org::1f481159-3048-4774-a155-85a6ff127635" providerId="AD" clId="Web-{92BDCC24-8586-47BD-0FED-E7C98D28D161}" dt="2021-07-13T17:31:48.110" v="137"/>
        <pc:sldMkLst>
          <pc:docMk/>
          <pc:sldMk cId="2293444914" sldId="260"/>
        </pc:sldMkLst>
        <pc:spChg chg="mod">
          <ac:chgData name="Guillory, Ashley" userId="S::ashley.guillory@cpsb.org::1f481159-3048-4774-a155-85a6ff127635" providerId="AD" clId="Web-{92BDCC24-8586-47BD-0FED-E7C98D28D161}" dt="2021-07-13T17:30:42.936" v="51" actId="20577"/>
          <ac:spMkLst>
            <pc:docMk/>
            <pc:sldMk cId="2293444914" sldId="260"/>
            <ac:spMk id="2" creationId="{67A59E08-0BE3-413A-875B-697D33D3F73B}"/>
          </ac:spMkLst>
        </pc:spChg>
        <pc:spChg chg="mod">
          <ac:chgData name="Guillory, Ashley" userId="S::ashley.guillory@cpsb.org::1f481159-3048-4774-a155-85a6ff127635" providerId="AD" clId="Web-{92BDCC24-8586-47BD-0FED-E7C98D28D161}" dt="2021-07-13T17:31:44.641" v="136" actId="20577"/>
          <ac:spMkLst>
            <pc:docMk/>
            <pc:sldMk cId="2293444914" sldId="260"/>
            <ac:spMk id="3" creationId="{F9CA1FFA-B73B-4B75-A040-0D513B85C47F}"/>
          </ac:spMkLst>
        </pc:spChg>
      </pc:sldChg>
      <pc:sldChg chg="add">
        <pc:chgData name="Guillory, Ashley" userId="S::ashley.guillory@cpsb.org::1f481159-3048-4774-a155-85a6ff127635" providerId="AD" clId="Web-{92BDCC24-8586-47BD-0FED-E7C98D28D161}" dt="2021-07-13T17:40:06.314" v="218"/>
        <pc:sldMkLst>
          <pc:docMk/>
          <pc:sldMk cId="864056630" sldId="261"/>
        </pc:sldMkLst>
      </pc:sldChg>
      <pc:sldMasterChg chg="add addSldLayout">
        <pc:chgData name="Guillory, Ashley" userId="S::ashley.guillory@cpsb.org::1f481159-3048-4774-a155-85a6ff127635" providerId="AD" clId="Web-{92BDCC24-8586-47BD-0FED-E7C98D28D161}" dt="2021-07-13T17:25:49.614" v="2"/>
        <pc:sldMasterMkLst>
          <pc:docMk/>
          <pc:sldMasterMk cId="0" sldId="2147483661"/>
        </pc:sldMasterMkLst>
        <pc:sldLayoutChg chg="add">
          <pc:chgData name="Guillory, Ashley" userId="S::ashley.guillory@cpsb.org::1f481159-3048-4774-a155-85a6ff127635" providerId="AD" clId="Web-{92BDCC24-8586-47BD-0FED-E7C98D28D161}" dt="2021-07-13T17:25:49.614" v="2"/>
          <pc:sldLayoutMkLst>
            <pc:docMk/>
            <pc:sldMasterMk cId="0" sldId="2147483661"/>
            <pc:sldLayoutMk cId="0" sldId="2147483649"/>
          </pc:sldLayoutMkLst>
        </pc:sldLayoutChg>
        <pc:sldLayoutChg chg="add">
          <pc:chgData name="Guillory, Ashley" userId="S::ashley.guillory@cpsb.org::1f481159-3048-4774-a155-85a6ff127635" providerId="AD" clId="Web-{92BDCC24-8586-47BD-0FED-E7C98D28D161}" dt="2021-07-13T17:25:47.958" v="1"/>
          <pc:sldLayoutMkLst>
            <pc:docMk/>
            <pc:sldMasterMk cId="0" sldId="2147483661"/>
            <pc:sldLayoutMk cId="2912430714" sldId="2147483662"/>
          </pc:sldLayoutMkLst>
        </pc:sldLayoutChg>
        <pc:sldLayoutChg chg="add">
          <pc:chgData name="Guillory, Ashley" userId="S::ashley.guillory@cpsb.org::1f481159-3048-4774-a155-85a6ff127635" providerId="AD" clId="Web-{92BDCC24-8586-47BD-0FED-E7C98D28D161}" dt="2021-07-13T17:25:43.942" v="0"/>
          <pc:sldLayoutMkLst>
            <pc:docMk/>
            <pc:sldMasterMk cId="0" sldId="2147483661"/>
            <pc:sldLayoutMk cId="2752781876" sldId="2147483664"/>
          </pc:sldLayoutMkLst>
        </pc:sldLayoutChg>
      </pc:sldMasterChg>
      <pc:sldMasterChg chg="add addSldLayout">
        <pc:chgData name="Guillory, Ashley" userId="S::ashley.guillory@cpsb.org::1f481159-3048-4774-a155-85a6ff127635" providerId="AD" clId="Web-{92BDCC24-8586-47BD-0FED-E7C98D28D161}" dt="2021-07-13T17:40:06.314" v="218"/>
        <pc:sldMasterMkLst>
          <pc:docMk/>
          <pc:sldMasterMk cId="250838076" sldId="2147483718"/>
        </pc:sldMasterMkLst>
        <pc:sldLayoutChg chg="add">
          <pc:chgData name="Guillory, Ashley" userId="S::ashley.guillory@cpsb.org::1f481159-3048-4774-a155-85a6ff127635" providerId="AD" clId="Web-{92BDCC24-8586-47BD-0FED-E7C98D28D161}" dt="2021-07-13T17:40:06.314" v="218"/>
          <pc:sldLayoutMkLst>
            <pc:docMk/>
            <pc:sldMasterMk cId="250838076" sldId="2147483718"/>
            <pc:sldLayoutMk cId="1300928294" sldId="2147483737"/>
          </pc:sldLayoutMkLst>
        </pc:sldLayoutChg>
      </pc:sldMasterChg>
    </pc:docChg>
  </pc:docChgLst>
  <pc:docChgLst>
    <pc:chgData name="Guillory, Ashley" userId="1f481159-3048-4774-a155-85a6ff127635" providerId="ADAL" clId="{71B771D9-C714-40F6-B97E-3524A68B2649}"/>
    <pc:docChg chg="undo redo custSel addSld modSld">
      <pc:chgData name="Guillory, Ashley" userId="1f481159-3048-4774-a155-85a6ff127635" providerId="ADAL" clId="{71B771D9-C714-40F6-B97E-3524A68B2649}" dt="2021-07-14T11:01:04.251" v="551"/>
      <pc:docMkLst>
        <pc:docMk/>
      </pc:docMkLst>
      <pc:sldChg chg="modSp mod modShow">
        <pc:chgData name="Guillory, Ashley" userId="1f481159-3048-4774-a155-85a6ff127635" providerId="ADAL" clId="{71B771D9-C714-40F6-B97E-3524A68B2649}" dt="2021-07-14T10:39:29.996" v="63" actId="20577"/>
        <pc:sldMkLst>
          <pc:docMk/>
          <pc:sldMk cId="4101412601" sldId="263"/>
        </pc:sldMkLst>
        <pc:spChg chg="mod">
          <ac:chgData name="Guillory, Ashley" userId="1f481159-3048-4774-a155-85a6ff127635" providerId="ADAL" clId="{71B771D9-C714-40F6-B97E-3524A68B2649}" dt="2021-07-14T10:39:29.996" v="63" actId="20577"/>
          <ac:spMkLst>
            <pc:docMk/>
            <pc:sldMk cId="4101412601" sldId="263"/>
            <ac:spMk id="2" creationId="{A9426859-3E43-4DAB-85DC-FAA5FAFEF43E}"/>
          </ac:spMkLst>
        </pc:spChg>
      </pc:sldChg>
      <pc:sldChg chg="addSp delSp modSp add mod modNotesTx">
        <pc:chgData name="Guillory, Ashley" userId="1f481159-3048-4774-a155-85a6ff127635" providerId="ADAL" clId="{71B771D9-C714-40F6-B97E-3524A68B2649}" dt="2021-07-14T10:52:37.770" v="511" actId="20577"/>
        <pc:sldMkLst>
          <pc:docMk/>
          <pc:sldMk cId="2220597160" sldId="266"/>
        </pc:sldMkLst>
        <pc:spChg chg="mod">
          <ac:chgData name="Guillory, Ashley" userId="1f481159-3048-4774-a155-85a6ff127635" providerId="ADAL" clId="{71B771D9-C714-40F6-B97E-3524A68B2649}" dt="2021-07-14T10:52:37.770" v="511" actId="20577"/>
          <ac:spMkLst>
            <pc:docMk/>
            <pc:sldMk cId="2220597160" sldId="266"/>
            <ac:spMk id="2" creationId="{A9426859-3E43-4DAB-85DC-FAA5FAFEF43E}"/>
          </ac:spMkLst>
        </pc:spChg>
        <pc:spChg chg="del">
          <ac:chgData name="Guillory, Ashley" userId="1f481159-3048-4774-a155-85a6ff127635" providerId="ADAL" clId="{71B771D9-C714-40F6-B97E-3524A68B2649}" dt="2021-07-14T10:37:26.954" v="2" actId="478"/>
          <ac:spMkLst>
            <pc:docMk/>
            <pc:sldMk cId="2220597160" sldId="266"/>
            <ac:spMk id="7" creationId="{1A8D3A69-7372-4B1A-81D2-C2DB529CB529}"/>
          </ac:spMkLst>
        </pc:spChg>
        <pc:spChg chg="del">
          <ac:chgData name="Guillory, Ashley" userId="1f481159-3048-4774-a155-85a6ff127635" providerId="ADAL" clId="{71B771D9-C714-40F6-B97E-3524A68B2649}" dt="2021-07-14T10:37:26.954" v="2" actId="478"/>
          <ac:spMkLst>
            <pc:docMk/>
            <pc:sldMk cId="2220597160" sldId="266"/>
            <ac:spMk id="10" creationId="{FCE9E2CD-0C1D-4D3F-A8A3-ABA8B28ED75E}"/>
          </ac:spMkLst>
        </pc:spChg>
        <pc:spChg chg="del">
          <ac:chgData name="Guillory, Ashley" userId="1f481159-3048-4774-a155-85a6ff127635" providerId="ADAL" clId="{71B771D9-C714-40F6-B97E-3524A68B2649}" dt="2021-07-14T10:37:26.954" v="2" actId="478"/>
          <ac:spMkLst>
            <pc:docMk/>
            <pc:sldMk cId="2220597160" sldId="266"/>
            <ac:spMk id="12" creationId="{44598B80-0F71-40FD-9409-A5C4B3E862A2}"/>
          </ac:spMkLst>
        </pc:spChg>
        <pc:spChg chg="del">
          <ac:chgData name="Guillory, Ashley" userId="1f481159-3048-4774-a155-85a6ff127635" providerId="ADAL" clId="{71B771D9-C714-40F6-B97E-3524A68B2649}" dt="2021-07-14T10:37:26.954" v="2" actId="478"/>
          <ac:spMkLst>
            <pc:docMk/>
            <pc:sldMk cId="2220597160" sldId="266"/>
            <ac:spMk id="13" creationId="{BCD097E7-2B33-447C-BF8C-A011C1F4DAB2}"/>
          </ac:spMkLst>
        </pc:spChg>
        <pc:spChg chg="del">
          <ac:chgData name="Guillory, Ashley" userId="1f481159-3048-4774-a155-85a6ff127635" providerId="ADAL" clId="{71B771D9-C714-40F6-B97E-3524A68B2649}" dt="2021-07-14T10:37:26.954" v="2" actId="478"/>
          <ac:spMkLst>
            <pc:docMk/>
            <pc:sldMk cId="2220597160" sldId="266"/>
            <ac:spMk id="14" creationId="{4DBCD8EF-F888-4797-A9A0-1CC68CF6FDCF}"/>
          </ac:spMkLst>
        </pc:spChg>
        <pc:spChg chg="del">
          <ac:chgData name="Guillory, Ashley" userId="1f481159-3048-4774-a155-85a6ff127635" providerId="ADAL" clId="{71B771D9-C714-40F6-B97E-3524A68B2649}" dt="2021-07-14T10:37:26.954" v="2" actId="478"/>
          <ac:spMkLst>
            <pc:docMk/>
            <pc:sldMk cId="2220597160" sldId="266"/>
            <ac:spMk id="15" creationId="{8FB9B20F-5F77-4C40-872C-DACA56A7F509}"/>
          </ac:spMkLst>
        </pc:spChg>
        <pc:spChg chg="del">
          <ac:chgData name="Guillory, Ashley" userId="1f481159-3048-4774-a155-85a6ff127635" providerId="ADAL" clId="{71B771D9-C714-40F6-B97E-3524A68B2649}" dt="2021-07-14T10:37:26.954" v="2" actId="478"/>
          <ac:spMkLst>
            <pc:docMk/>
            <pc:sldMk cId="2220597160" sldId="266"/>
            <ac:spMk id="16" creationId="{7AA289F2-511A-4B39-AE59-466198CE3BFC}"/>
          </ac:spMkLst>
        </pc:spChg>
        <pc:spChg chg="add mod">
          <ac:chgData name="Guillory, Ashley" userId="1f481159-3048-4774-a155-85a6ff127635" providerId="ADAL" clId="{71B771D9-C714-40F6-B97E-3524A68B2649}" dt="2021-07-14T10:52:32.998" v="510" actId="12788"/>
          <ac:spMkLst>
            <pc:docMk/>
            <pc:sldMk cId="2220597160" sldId="266"/>
            <ac:spMk id="17" creationId="{55514C76-DBCD-42BA-84E5-845BE785526E}"/>
          </ac:spMkLst>
        </pc:spChg>
        <pc:picChg chg="del">
          <ac:chgData name="Guillory, Ashley" userId="1f481159-3048-4774-a155-85a6ff127635" providerId="ADAL" clId="{71B771D9-C714-40F6-B97E-3524A68B2649}" dt="2021-07-14T10:37:26.954" v="2" actId="478"/>
          <ac:picMkLst>
            <pc:docMk/>
            <pc:sldMk cId="2220597160" sldId="266"/>
            <ac:picMk id="6" creationId="{E9553FFB-C314-48CB-934A-8FCB811766D7}"/>
          </ac:picMkLst>
        </pc:picChg>
        <pc:picChg chg="del">
          <ac:chgData name="Guillory, Ashley" userId="1f481159-3048-4774-a155-85a6ff127635" providerId="ADAL" clId="{71B771D9-C714-40F6-B97E-3524A68B2649}" dt="2021-07-14T10:37:29.399" v="3" actId="478"/>
          <ac:picMkLst>
            <pc:docMk/>
            <pc:sldMk cId="2220597160" sldId="266"/>
            <ac:picMk id="9" creationId="{1DBB94DD-9A56-4087-91EA-EC0A69F7BA8A}"/>
          </ac:picMkLst>
        </pc:picChg>
        <pc:picChg chg="del">
          <ac:chgData name="Guillory, Ashley" userId="1f481159-3048-4774-a155-85a6ff127635" providerId="ADAL" clId="{71B771D9-C714-40F6-B97E-3524A68B2649}" dt="2021-07-14T10:37:26.954" v="2" actId="478"/>
          <ac:picMkLst>
            <pc:docMk/>
            <pc:sldMk cId="2220597160" sldId="266"/>
            <ac:picMk id="18" creationId="{F712B944-D929-4F17-A6AD-37CD46CAFAD3}"/>
          </ac:picMkLst>
        </pc:picChg>
      </pc:sldChg>
      <pc:sldChg chg="addSp delSp modSp add mod modAnim modNotesTx">
        <pc:chgData name="Guillory, Ashley" userId="1f481159-3048-4774-a155-85a6ff127635" providerId="ADAL" clId="{71B771D9-C714-40F6-B97E-3524A68B2649}" dt="2021-07-14T10:57:48.529" v="529"/>
        <pc:sldMkLst>
          <pc:docMk/>
          <pc:sldMk cId="702843614" sldId="267"/>
        </pc:sldMkLst>
        <pc:spChg chg="mod">
          <ac:chgData name="Guillory, Ashley" userId="1f481159-3048-4774-a155-85a6ff127635" providerId="ADAL" clId="{71B771D9-C714-40F6-B97E-3524A68B2649}" dt="2021-07-14T10:38:25.175" v="31" actId="20577"/>
          <ac:spMkLst>
            <pc:docMk/>
            <pc:sldMk cId="702843614" sldId="267"/>
            <ac:spMk id="2" creationId="{A9426859-3E43-4DAB-85DC-FAA5FAFEF43E}"/>
          </ac:spMkLst>
        </pc:spChg>
        <pc:spChg chg="del">
          <ac:chgData name="Guillory, Ashley" userId="1f481159-3048-4774-a155-85a6ff127635" providerId="ADAL" clId="{71B771D9-C714-40F6-B97E-3524A68B2649}" dt="2021-07-14T10:55:23.133" v="513" actId="478"/>
          <ac:spMkLst>
            <pc:docMk/>
            <pc:sldMk cId="702843614" sldId="267"/>
            <ac:spMk id="7" creationId="{1A8D3A69-7372-4B1A-81D2-C2DB529CB529}"/>
          </ac:spMkLst>
        </pc:spChg>
        <pc:spChg chg="del">
          <ac:chgData name="Guillory, Ashley" userId="1f481159-3048-4774-a155-85a6ff127635" providerId="ADAL" clId="{71B771D9-C714-40F6-B97E-3524A68B2649}" dt="2021-07-14T10:55:23.133" v="513" actId="478"/>
          <ac:spMkLst>
            <pc:docMk/>
            <pc:sldMk cId="702843614" sldId="267"/>
            <ac:spMk id="10" creationId="{FCE9E2CD-0C1D-4D3F-A8A3-ABA8B28ED75E}"/>
          </ac:spMkLst>
        </pc:spChg>
        <pc:spChg chg="del">
          <ac:chgData name="Guillory, Ashley" userId="1f481159-3048-4774-a155-85a6ff127635" providerId="ADAL" clId="{71B771D9-C714-40F6-B97E-3524A68B2649}" dt="2021-07-14T10:55:23.133" v="513" actId="478"/>
          <ac:spMkLst>
            <pc:docMk/>
            <pc:sldMk cId="702843614" sldId="267"/>
            <ac:spMk id="12" creationId="{44598B80-0F71-40FD-9409-A5C4B3E862A2}"/>
          </ac:spMkLst>
        </pc:spChg>
        <pc:spChg chg="del">
          <ac:chgData name="Guillory, Ashley" userId="1f481159-3048-4774-a155-85a6ff127635" providerId="ADAL" clId="{71B771D9-C714-40F6-B97E-3524A68B2649}" dt="2021-07-14T10:55:23.133" v="513" actId="478"/>
          <ac:spMkLst>
            <pc:docMk/>
            <pc:sldMk cId="702843614" sldId="267"/>
            <ac:spMk id="13" creationId="{BCD097E7-2B33-447C-BF8C-A011C1F4DAB2}"/>
          </ac:spMkLst>
        </pc:spChg>
        <pc:spChg chg="del">
          <ac:chgData name="Guillory, Ashley" userId="1f481159-3048-4774-a155-85a6ff127635" providerId="ADAL" clId="{71B771D9-C714-40F6-B97E-3524A68B2649}" dt="2021-07-14T10:55:23.133" v="513" actId="478"/>
          <ac:spMkLst>
            <pc:docMk/>
            <pc:sldMk cId="702843614" sldId="267"/>
            <ac:spMk id="14" creationId="{4DBCD8EF-F888-4797-A9A0-1CC68CF6FDCF}"/>
          </ac:spMkLst>
        </pc:spChg>
        <pc:spChg chg="del">
          <ac:chgData name="Guillory, Ashley" userId="1f481159-3048-4774-a155-85a6ff127635" providerId="ADAL" clId="{71B771D9-C714-40F6-B97E-3524A68B2649}" dt="2021-07-14T10:55:23.133" v="513" actId="478"/>
          <ac:spMkLst>
            <pc:docMk/>
            <pc:sldMk cId="702843614" sldId="267"/>
            <ac:spMk id="15" creationId="{8FB9B20F-5F77-4C40-872C-DACA56A7F509}"/>
          </ac:spMkLst>
        </pc:spChg>
        <pc:spChg chg="del">
          <ac:chgData name="Guillory, Ashley" userId="1f481159-3048-4774-a155-85a6ff127635" providerId="ADAL" clId="{71B771D9-C714-40F6-B97E-3524A68B2649}" dt="2021-07-14T10:55:23.133" v="513" actId="478"/>
          <ac:spMkLst>
            <pc:docMk/>
            <pc:sldMk cId="702843614" sldId="267"/>
            <ac:spMk id="16" creationId="{7AA289F2-511A-4B39-AE59-466198CE3BFC}"/>
          </ac:spMkLst>
        </pc:spChg>
        <pc:picChg chg="add mod">
          <ac:chgData name="Guillory, Ashley" userId="1f481159-3048-4774-a155-85a6ff127635" providerId="ADAL" clId="{71B771D9-C714-40F6-B97E-3524A68B2649}" dt="2021-07-14T10:57:48.529" v="529"/>
          <ac:picMkLst>
            <pc:docMk/>
            <pc:sldMk cId="702843614" sldId="267"/>
            <ac:picMk id="3" creationId="{DFF907BF-419A-4917-A1D4-6D9ED192E282}"/>
          </ac:picMkLst>
        </pc:picChg>
        <pc:picChg chg="del">
          <ac:chgData name="Guillory, Ashley" userId="1f481159-3048-4774-a155-85a6ff127635" providerId="ADAL" clId="{71B771D9-C714-40F6-B97E-3524A68B2649}" dt="2021-07-14T10:55:23.133" v="513" actId="478"/>
          <ac:picMkLst>
            <pc:docMk/>
            <pc:sldMk cId="702843614" sldId="267"/>
            <ac:picMk id="6" creationId="{E9553FFB-C314-48CB-934A-8FCB811766D7}"/>
          </ac:picMkLst>
        </pc:picChg>
        <pc:picChg chg="del">
          <ac:chgData name="Guillory, Ashley" userId="1f481159-3048-4774-a155-85a6ff127635" providerId="ADAL" clId="{71B771D9-C714-40F6-B97E-3524A68B2649}" dt="2021-07-14T10:55:23.133" v="513" actId="478"/>
          <ac:picMkLst>
            <pc:docMk/>
            <pc:sldMk cId="702843614" sldId="267"/>
            <ac:picMk id="9" creationId="{1DBB94DD-9A56-4087-91EA-EC0A69F7BA8A}"/>
          </ac:picMkLst>
        </pc:picChg>
        <pc:picChg chg="del">
          <ac:chgData name="Guillory, Ashley" userId="1f481159-3048-4774-a155-85a6ff127635" providerId="ADAL" clId="{71B771D9-C714-40F6-B97E-3524A68B2649}" dt="2021-07-14T10:55:23.133" v="513" actId="478"/>
          <ac:picMkLst>
            <pc:docMk/>
            <pc:sldMk cId="702843614" sldId="267"/>
            <ac:picMk id="18" creationId="{F712B944-D929-4F17-A6AD-37CD46CAFAD3}"/>
          </ac:picMkLst>
        </pc:picChg>
      </pc:sldChg>
      <pc:sldChg chg="addSp delSp modSp add mod setBg modNotesTx">
        <pc:chgData name="Guillory, Ashley" userId="1f481159-3048-4774-a155-85a6ff127635" providerId="ADAL" clId="{71B771D9-C714-40F6-B97E-3524A68B2649}" dt="2021-07-14T10:41:35.752" v="84" actId="14100"/>
        <pc:sldMkLst>
          <pc:docMk/>
          <pc:sldMk cId="743537023" sldId="268"/>
        </pc:sldMkLst>
        <pc:spChg chg="mod">
          <ac:chgData name="Guillory, Ashley" userId="1f481159-3048-4774-a155-85a6ff127635" providerId="ADAL" clId="{71B771D9-C714-40F6-B97E-3524A68B2649}" dt="2021-07-14T10:41:14.982" v="79" actId="962"/>
          <ac:spMkLst>
            <pc:docMk/>
            <pc:sldMk cId="743537023" sldId="268"/>
            <ac:spMk id="2" creationId="{A9426859-3E43-4DAB-85DC-FAA5FAFEF43E}"/>
          </ac:spMkLst>
        </pc:spChg>
        <pc:spChg chg="del">
          <ac:chgData name="Guillory, Ashley" userId="1f481159-3048-4774-a155-85a6ff127635" providerId="ADAL" clId="{71B771D9-C714-40F6-B97E-3524A68B2649}" dt="2021-07-14T10:39:44.402" v="65" actId="478"/>
          <ac:spMkLst>
            <pc:docMk/>
            <pc:sldMk cId="743537023" sldId="268"/>
            <ac:spMk id="7" creationId="{1A8D3A69-7372-4B1A-81D2-C2DB529CB529}"/>
          </ac:spMkLst>
        </pc:spChg>
        <pc:spChg chg="add">
          <ac:chgData name="Guillory, Ashley" userId="1f481159-3048-4774-a155-85a6ff127635" providerId="ADAL" clId="{71B771D9-C714-40F6-B97E-3524A68B2649}" dt="2021-07-14T10:41:12.074" v="76" actId="26606"/>
          <ac:spMkLst>
            <pc:docMk/>
            <pc:sldMk cId="743537023" sldId="268"/>
            <ac:spMk id="8" creationId="{39E3965E-AC41-4711-9D10-E25ABB132D86}"/>
          </ac:spMkLst>
        </pc:spChg>
        <pc:spChg chg="del">
          <ac:chgData name="Guillory, Ashley" userId="1f481159-3048-4774-a155-85a6ff127635" providerId="ADAL" clId="{71B771D9-C714-40F6-B97E-3524A68B2649}" dt="2021-07-14T10:39:44.402" v="65" actId="478"/>
          <ac:spMkLst>
            <pc:docMk/>
            <pc:sldMk cId="743537023" sldId="268"/>
            <ac:spMk id="10" creationId="{FCE9E2CD-0C1D-4D3F-A8A3-ABA8B28ED75E}"/>
          </ac:spMkLst>
        </pc:spChg>
        <pc:spChg chg="del">
          <ac:chgData name="Guillory, Ashley" userId="1f481159-3048-4774-a155-85a6ff127635" providerId="ADAL" clId="{71B771D9-C714-40F6-B97E-3524A68B2649}" dt="2021-07-14T10:39:44.402" v="65" actId="478"/>
          <ac:spMkLst>
            <pc:docMk/>
            <pc:sldMk cId="743537023" sldId="268"/>
            <ac:spMk id="12" creationId="{44598B80-0F71-40FD-9409-A5C4B3E862A2}"/>
          </ac:spMkLst>
        </pc:spChg>
        <pc:spChg chg="del">
          <ac:chgData name="Guillory, Ashley" userId="1f481159-3048-4774-a155-85a6ff127635" providerId="ADAL" clId="{71B771D9-C714-40F6-B97E-3524A68B2649}" dt="2021-07-14T10:39:44.402" v="65" actId="478"/>
          <ac:spMkLst>
            <pc:docMk/>
            <pc:sldMk cId="743537023" sldId="268"/>
            <ac:spMk id="13" creationId="{BCD097E7-2B33-447C-BF8C-A011C1F4DAB2}"/>
          </ac:spMkLst>
        </pc:spChg>
        <pc:spChg chg="del">
          <ac:chgData name="Guillory, Ashley" userId="1f481159-3048-4774-a155-85a6ff127635" providerId="ADAL" clId="{71B771D9-C714-40F6-B97E-3524A68B2649}" dt="2021-07-14T10:39:44.402" v="65" actId="478"/>
          <ac:spMkLst>
            <pc:docMk/>
            <pc:sldMk cId="743537023" sldId="268"/>
            <ac:spMk id="14" creationId="{4DBCD8EF-F888-4797-A9A0-1CC68CF6FDCF}"/>
          </ac:spMkLst>
        </pc:spChg>
        <pc:spChg chg="del">
          <ac:chgData name="Guillory, Ashley" userId="1f481159-3048-4774-a155-85a6ff127635" providerId="ADAL" clId="{71B771D9-C714-40F6-B97E-3524A68B2649}" dt="2021-07-14T10:39:44.402" v="65" actId="478"/>
          <ac:spMkLst>
            <pc:docMk/>
            <pc:sldMk cId="743537023" sldId="268"/>
            <ac:spMk id="15" creationId="{8FB9B20F-5F77-4C40-872C-DACA56A7F509}"/>
          </ac:spMkLst>
        </pc:spChg>
        <pc:spChg chg="del">
          <ac:chgData name="Guillory, Ashley" userId="1f481159-3048-4774-a155-85a6ff127635" providerId="ADAL" clId="{71B771D9-C714-40F6-B97E-3524A68B2649}" dt="2021-07-14T10:39:44.402" v="65" actId="478"/>
          <ac:spMkLst>
            <pc:docMk/>
            <pc:sldMk cId="743537023" sldId="268"/>
            <ac:spMk id="16" creationId="{7AA289F2-511A-4B39-AE59-466198CE3BFC}"/>
          </ac:spMkLst>
        </pc:spChg>
        <pc:spChg chg="add">
          <ac:chgData name="Guillory, Ashley" userId="1f481159-3048-4774-a155-85a6ff127635" providerId="ADAL" clId="{71B771D9-C714-40F6-B97E-3524A68B2649}" dt="2021-07-14T10:41:12.074" v="76" actId="26606"/>
          <ac:spMkLst>
            <pc:docMk/>
            <pc:sldMk cId="743537023" sldId="268"/>
            <ac:spMk id="17" creationId="{596FA172-921E-4C46-94E3-3FC0695A7AA8}"/>
          </ac:spMkLst>
        </pc:spChg>
        <pc:spChg chg="add">
          <ac:chgData name="Guillory, Ashley" userId="1f481159-3048-4774-a155-85a6ff127635" providerId="ADAL" clId="{71B771D9-C714-40F6-B97E-3524A68B2649}" dt="2021-07-14T10:41:12.074" v="76" actId="26606"/>
          <ac:spMkLst>
            <pc:docMk/>
            <pc:sldMk cId="743537023" sldId="268"/>
            <ac:spMk id="19" creationId="{2779F603-B669-4AD6-82F9-E09F76165B99}"/>
          </ac:spMkLst>
        </pc:spChg>
        <pc:spChg chg="add mod">
          <ac:chgData name="Guillory, Ashley" userId="1f481159-3048-4774-a155-85a6ff127635" providerId="ADAL" clId="{71B771D9-C714-40F6-B97E-3524A68B2649}" dt="2021-07-14T10:41:35.752" v="84" actId="14100"/>
          <ac:spMkLst>
            <pc:docMk/>
            <pc:sldMk cId="743537023" sldId="268"/>
            <ac:spMk id="21" creationId="{A9D0EE80-F0E4-4755-AB8E-752B8016BC9B}"/>
          </ac:spMkLst>
        </pc:spChg>
        <pc:picChg chg="add mod">
          <ac:chgData name="Guillory, Ashley" userId="1f481159-3048-4774-a155-85a6ff127635" providerId="ADAL" clId="{71B771D9-C714-40F6-B97E-3524A68B2649}" dt="2021-07-14T10:41:20.382" v="81" actId="1076"/>
          <ac:picMkLst>
            <pc:docMk/>
            <pc:sldMk cId="743537023" sldId="268"/>
            <ac:picMk id="4" creationId="{CE3D9FD4-20FB-4854-B9B0-FE8AEEA6B361}"/>
          </ac:picMkLst>
        </pc:picChg>
        <pc:picChg chg="del">
          <ac:chgData name="Guillory, Ashley" userId="1f481159-3048-4774-a155-85a6ff127635" providerId="ADAL" clId="{71B771D9-C714-40F6-B97E-3524A68B2649}" dt="2021-07-14T10:39:44.402" v="65" actId="478"/>
          <ac:picMkLst>
            <pc:docMk/>
            <pc:sldMk cId="743537023" sldId="268"/>
            <ac:picMk id="6" creationId="{E9553FFB-C314-48CB-934A-8FCB811766D7}"/>
          </ac:picMkLst>
        </pc:picChg>
        <pc:picChg chg="del">
          <ac:chgData name="Guillory, Ashley" userId="1f481159-3048-4774-a155-85a6ff127635" providerId="ADAL" clId="{71B771D9-C714-40F6-B97E-3524A68B2649}" dt="2021-07-14T10:40:56.179" v="75" actId="478"/>
          <ac:picMkLst>
            <pc:docMk/>
            <pc:sldMk cId="743537023" sldId="268"/>
            <ac:picMk id="9" creationId="{1DBB94DD-9A56-4087-91EA-EC0A69F7BA8A}"/>
          </ac:picMkLst>
        </pc:picChg>
        <pc:picChg chg="del">
          <ac:chgData name="Guillory, Ashley" userId="1f481159-3048-4774-a155-85a6ff127635" providerId="ADAL" clId="{71B771D9-C714-40F6-B97E-3524A68B2649}" dt="2021-07-14T10:39:44.402" v="65" actId="478"/>
          <ac:picMkLst>
            <pc:docMk/>
            <pc:sldMk cId="743537023" sldId="268"/>
            <ac:picMk id="18" creationId="{F712B944-D929-4F17-A6AD-37CD46CAFAD3}"/>
          </ac:picMkLst>
        </pc:picChg>
        <pc:cxnChg chg="add">
          <ac:chgData name="Guillory, Ashley" userId="1f481159-3048-4774-a155-85a6ff127635" providerId="ADAL" clId="{71B771D9-C714-40F6-B97E-3524A68B2649}" dt="2021-07-14T10:41:12.074" v="76" actId="26606"/>
          <ac:cxnSpMkLst>
            <pc:docMk/>
            <pc:sldMk cId="743537023" sldId="268"/>
            <ac:cxnSpMk id="11" creationId="{1F5DC8C3-BA5F-4EED-BB9A-A14272BD82A1}"/>
          </ac:cxnSpMkLst>
        </pc:cxnChg>
        <pc:cxnChg chg="add">
          <ac:chgData name="Guillory, Ashley" userId="1f481159-3048-4774-a155-85a6ff127635" providerId="ADAL" clId="{71B771D9-C714-40F6-B97E-3524A68B2649}" dt="2021-07-14T10:41:12.074" v="76" actId="26606"/>
          <ac:cxnSpMkLst>
            <pc:docMk/>
            <pc:sldMk cId="743537023" sldId="268"/>
            <ac:cxnSpMk id="20" creationId="{7ABFD994-C2DC-4E7D-9411-C7FF7813EF47}"/>
          </ac:cxnSpMkLst>
        </pc:cxnChg>
      </pc:sldChg>
      <pc:sldChg chg="addSp delSp modSp add mod modClrScheme delDesignElem chgLayout">
        <pc:chgData name="Guillory, Ashley" userId="1f481159-3048-4774-a155-85a6ff127635" providerId="ADAL" clId="{71B771D9-C714-40F6-B97E-3524A68B2649}" dt="2021-07-14T10:48:11.552" v="437" actId="113"/>
        <pc:sldMkLst>
          <pc:docMk/>
          <pc:sldMk cId="4090230072" sldId="269"/>
        </pc:sldMkLst>
        <pc:spChg chg="mod ord">
          <ac:chgData name="Guillory, Ashley" userId="1f481159-3048-4774-a155-85a6ff127635" providerId="ADAL" clId="{71B771D9-C714-40F6-B97E-3524A68B2649}" dt="2021-07-14T10:43:07.108" v="109" actId="27636"/>
          <ac:spMkLst>
            <pc:docMk/>
            <pc:sldMk cId="4090230072" sldId="269"/>
            <ac:spMk id="2" creationId="{A9426859-3E43-4DAB-85DC-FAA5FAFEF43E}"/>
          </ac:spMkLst>
        </pc:spChg>
        <pc:spChg chg="add del mod ord">
          <ac:chgData name="Guillory, Ashley" userId="1f481159-3048-4774-a155-85a6ff127635" providerId="ADAL" clId="{71B771D9-C714-40F6-B97E-3524A68B2649}" dt="2021-07-14T10:43:11.296" v="110" actId="478"/>
          <ac:spMkLst>
            <pc:docMk/>
            <pc:sldMk cId="4090230072" sldId="269"/>
            <ac:spMk id="6" creationId="{BCCCFCA7-738B-4F58-ADF7-E787B25F3939}"/>
          </ac:spMkLst>
        </pc:spChg>
        <pc:spChg chg="del">
          <ac:chgData name="Guillory, Ashley" userId="1f481159-3048-4774-a155-85a6ff127635" providerId="ADAL" clId="{71B771D9-C714-40F6-B97E-3524A68B2649}" dt="2021-07-14T10:43:07.086" v="108" actId="700"/>
          <ac:spMkLst>
            <pc:docMk/>
            <pc:sldMk cId="4090230072" sldId="269"/>
            <ac:spMk id="8" creationId="{39E3965E-AC41-4711-9D10-E25ABB132D86}"/>
          </ac:spMkLst>
        </pc:spChg>
        <pc:spChg chg="add mod">
          <ac:chgData name="Guillory, Ashley" userId="1f481159-3048-4774-a155-85a6ff127635" providerId="ADAL" clId="{71B771D9-C714-40F6-B97E-3524A68B2649}" dt="2021-07-14T10:44:47.860" v="123" actId="14100"/>
          <ac:spMkLst>
            <pc:docMk/>
            <pc:sldMk cId="4090230072" sldId="269"/>
            <ac:spMk id="15" creationId="{120EA3C4-0E79-456C-A67E-2E54D8C8683D}"/>
          </ac:spMkLst>
        </pc:spChg>
        <pc:spChg chg="add mod">
          <ac:chgData name="Guillory, Ashley" userId="1f481159-3048-4774-a155-85a6ff127635" providerId="ADAL" clId="{71B771D9-C714-40F6-B97E-3524A68B2649}" dt="2021-07-14T10:44:57.445" v="129" actId="1037"/>
          <ac:spMkLst>
            <pc:docMk/>
            <pc:sldMk cId="4090230072" sldId="269"/>
            <ac:spMk id="16" creationId="{70D598F0-9BF2-4493-A548-60D726A3026E}"/>
          </ac:spMkLst>
        </pc:spChg>
        <pc:spChg chg="del">
          <ac:chgData name="Guillory, Ashley" userId="1f481159-3048-4774-a155-85a6ff127635" providerId="ADAL" clId="{71B771D9-C714-40F6-B97E-3524A68B2649}" dt="2021-07-14T10:43:07.086" v="108" actId="700"/>
          <ac:spMkLst>
            <pc:docMk/>
            <pc:sldMk cId="4090230072" sldId="269"/>
            <ac:spMk id="17" creationId="{596FA172-921E-4C46-94E3-3FC0695A7AA8}"/>
          </ac:spMkLst>
        </pc:spChg>
        <pc:spChg chg="add mod">
          <ac:chgData name="Guillory, Ashley" userId="1f481159-3048-4774-a155-85a6ff127635" providerId="ADAL" clId="{71B771D9-C714-40F6-B97E-3524A68B2649}" dt="2021-07-14T10:48:11.552" v="437" actId="113"/>
          <ac:spMkLst>
            <pc:docMk/>
            <pc:sldMk cId="4090230072" sldId="269"/>
            <ac:spMk id="18" creationId="{6A63544C-AA53-4A0B-9EDF-D024F5B3D9EE}"/>
          </ac:spMkLst>
        </pc:spChg>
        <pc:spChg chg="del">
          <ac:chgData name="Guillory, Ashley" userId="1f481159-3048-4774-a155-85a6ff127635" providerId="ADAL" clId="{71B771D9-C714-40F6-B97E-3524A68B2649}" dt="2021-07-14T10:43:07.086" v="108" actId="700"/>
          <ac:spMkLst>
            <pc:docMk/>
            <pc:sldMk cId="4090230072" sldId="269"/>
            <ac:spMk id="19" creationId="{2779F603-B669-4AD6-82F9-E09F76165B99}"/>
          </ac:spMkLst>
        </pc:spChg>
        <pc:spChg chg="mod">
          <ac:chgData name="Guillory, Ashley" userId="1f481159-3048-4774-a155-85a6ff127635" providerId="ADAL" clId="{71B771D9-C714-40F6-B97E-3524A68B2649}" dt="2021-07-14T10:43:27.516" v="117" actId="14100"/>
          <ac:spMkLst>
            <pc:docMk/>
            <pc:sldMk cId="4090230072" sldId="269"/>
            <ac:spMk id="21" creationId="{A9D0EE80-F0E4-4755-AB8E-752B8016BC9B}"/>
          </ac:spMkLst>
        </pc:spChg>
        <pc:picChg chg="del">
          <ac:chgData name="Guillory, Ashley" userId="1f481159-3048-4774-a155-85a6ff127635" providerId="ADAL" clId="{71B771D9-C714-40F6-B97E-3524A68B2649}" dt="2021-07-14T10:42:47.053" v="106" actId="478"/>
          <ac:picMkLst>
            <pc:docMk/>
            <pc:sldMk cId="4090230072" sldId="269"/>
            <ac:picMk id="4" creationId="{CE3D9FD4-20FB-4854-B9B0-FE8AEEA6B361}"/>
          </ac:picMkLst>
        </pc:picChg>
        <pc:picChg chg="add mod ord">
          <ac:chgData name="Guillory, Ashley" userId="1f481159-3048-4774-a155-85a6ff127635" providerId="ADAL" clId="{71B771D9-C714-40F6-B97E-3524A68B2649}" dt="2021-07-14T10:43:18.736" v="115" actId="171"/>
          <ac:picMkLst>
            <pc:docMk/>
            <pc:sldMk cId="4090230072" sldId="269"/>
            <ac:picMk id="5" creationId="{8C443E5F-6F35-44E9-87D1-DA439E554BE7}"/>
          </ac:picMkLst>
        </pc:picChg>
        <pc:picChg chg="add mod">
          <ac:chgData name="Guillory, Ashley" userId="1f481159-3048-4774-a155-85a6ff127635" providerId="ADAL" clId="{71B771D9-C714-40F6-B97E-3524A68B2649}" dt="2021-07-14T10:44:27.509" v="120" actId="14100"/>
          <ac:picMkLst>
            <pc:docMk/>
            <pc:sldMk cId="4090230072" sldId="269"/>
            <ac:picMk id="9" creationId="{83636254-09C0-434A-8898-4AE5B87B717F}"/>
          </ac:picMkLst>
        </pc:picChg>
        <pc:cxnChg chg="del">
          <ac:chgData name="Guillory, Ashley" userId="1f481159-3048-4774-a155-85a6ff127635" providerId="ADAL" clId="{71B771D9-C714-40F6-B97E-3524A68B2649}" dt="2021-07-14T10:43:07.086" v="108" actId="700"/>
          <ac:cxnSpMkLst>
            <pc:docMk/>
            <pc:sldMk cId="4090230072" sldId="269"/>
            <ac:cxnSpMk id="11" creationId="{1F5DC8C3-BA5F-4EED-BB9A-A14272BD82A1}"/>
          </ac:cxnSpMkLst>
        </pc:cxnChg>
        <pc:cxnChg chg="del">
          <ac:chgData name="Guillory, Ashley" userId="1f481159-3048-4774-a155-85a6ff127635" providerId="ADAL" clId="{71B771D9-C714-40F6-B97E-3524A68B2649}" dt="2021-07-14T10:43:07.086" v="108" actId="700"/>
          <ac:cxnSpMkLst>
            <pc:docMk/>
            <pc:sldMk cId="4090230072" sldId="269"/>
            <ac:cxnSpMk id="20" creationId="{7ABFD994-C2DC-4E7D-9411-C7FF7813EF47}"/>
          </ac:cxnSpMkLst>
        </pc:cxnChg>
      </pc:sldChg>
      <pc:sldChg chg="addSp delSp modSp add mod delAnim modAnim">
        <pc:chgData name="Guillory, Ashley" userId="1f481159-3048-4774-a155-85a6ff127635" providerId="ADAL" clId="{71B771D9-C714-40F6-B97E-3524A68B2649}" dt="2021-07-14T11:01:04.251" v="551"/>
        <pc:sldMkLst>
          <pc:docMk/>
          <pc:sldMk cId="1870272538" sldId="270"/>
        </pc:sldMkLst>
        <pc:spChg chg="mod">
          <ac:chgData name="Guillory, Ashley" userId="1f481159-3048-4774-a155-85a6ff127635" providerId="ADAL" clId="{71B771D9-C714-40F6-B97E-3524A68B2649}" dt="2021-07-14T11:00:03.918" v="538" actId="20577"/>
          <ac:spMkLst>
            <pc:docMk/>
            <pc:sldMk cId="1870272538" sldId="270"/>
            <ac:spMk id="2" creationId="{A9426859-3E43-4DAB-85DC-FAA5FAFEF43E}"/>
          </ac:spMkLst>
        </pc:spChg>
        <pc:picChg chg="del">
          <ac:chgData name="Guillory, Ashley" userId="1f481159-3048-4774-a155-85a6ff127635" providerId="ADAL" clId="{71B771D9-C714-40F6-B97E-3524A68B2649}" dt="2021-07-14T11:00:26.703" v="539" actId="478"/>
          <ac:picMkLst>
            <pc:docMk/>
            <pc:sldMk cId="1870272538" sldId="270"/>
            <ac:picMk id="3" creationId="{DFF907BF-419A-4917-A1D4-6D9ED192E282}"/>
          </ac:picMkLst>
        </pc:picChg>
        <pc:picChg chg="add mod">
          <ac:chgData name="Guillory, Ashley" userId="1f481159-3048-4774-a155-85a6ff127635" providerId="ADAL" clId="{71B771D9-C714-40F6-B97E-3524A68B2649}" dt="2021-07-14T11:01:04.251" v="551"/>
          <ac:picMkLst>
            <pc:docMk/>
            <pc:sldMk cId="1870272538" sldId="270"/>
            <ac:picMk id="4" creationId="{4B957789-8830-46A4-89DA-E427F6BF11FF}"/>
          </ac:picMkLst>
        </pc:picChg>
      </pc:sldChg>
    </pc:docChg>
  </pc:docChgLst>
  <pc:docChgLst>
    <pc:chgData name="Guillory, Ashley" userId="S::ashley.guillory@cpsb.org::1f481159-3048-4774-a155-85a6ff127635" providerId="AD" clId="Web-{A0C639FA-BCCA-411E-8407-7D5C9F43E32F}"/>
    <pc:docChg chg="modSld addMainMaster delMainMaster">
      <pc:chgData name="Guillory, Ashley" userId="S::ashley.guillory@cpsb.org::1f481159-3048-4774-a155-85a6ff127635" providerId="AD" clId="Web-{A0C639FA-BCCA-411E-8407-7D5C9F43E32F}" dt="2021-07-13T17:21:38.060" v="25" actId="14100"/>
      <pc:docMkLst>
        <pc:docMk/>
      </pc:docMkLst>
      <pc:sldChg chg="addSp delSp modSp mod setBg modClrScheme addAnim delAnim setClrOvrMap chgLayout">
        <pc:chgData name="Guillory, Ashley" userId="S::ashley.guillory@cpsb.org::1f481159-3048-4774-a155-85a6ff127635" providerId="AD" clId="Web-{A0C639FA-BCCA-411E-8407-7D5C9F43E32F}" dt="2021-07-13T17:21:38.060" v="25" actId="14100"/>
        <pc:sldMkLst>
          <pc:docMk/>
          <pc:sldMk cId="109857222" sldId="256"/>
        </pc:sldMkLst>
        <pc:spChg chg="mod">
          <ac:chgData name="Guillory, Ashley" userId="S::ashley.guillory@cpsb.org::1f481159-3048-4774-a155-85a6ff127635" providerId="AD" clId="Web-{A0C639FA-BCCA-411E-8407-7D5C9F43E32F}" dt="2021-07-13T17:21:33.373" v="24" actId="14100"/>
          <ac:spMkLst>
            <pc:docMk/>
            <pc:sldMk cId="109857222" sldId="256"/>
            <ac:spMk id="2" creationId="{00000000-0000-0000-0000-000000000000}"/>
          </ac:spMkLst>
        </pc:spChg>
        <pc:spChg chg="mod">
          <ac:chgData name="Guillory, Ashley" userId="S::ashley.guillory@cpsb.org::1f481159-3048-4774-a155-85a6ff127635" providerId="AD" clId="Web-{A0C639FA-BCCA-411E-8407-7D5C9F43E32F}" dt="2021-07-13T17:21:38.060" v="25" actId="14100"/>
          <ac:spMkLst>
            <pc:docMk/>
            <pc:sldMk cId="109857222" sldId="256"/>
            <ac:spMk id="3" creationId="{00000000-0000-0000-0000-000000000000}"/>
          </ac:spMkLst>
        </pc:spChg>
        <pc:spChg chg="add del">
          <ac:chgData name="Guillory, Ashley" userId="S::ashley.guillory@cpsb.org::1f481159-3048-4774-a155-85a6ff127635" providerId="AD" clId="Web-{A0C639FA-BCCA-411E-8407-7D5C9F43E32F}" dt="2021-07-13T16:43:59.403" v="13"/>
          <ac:spMkLst>
            <pc:docMk/>
            <pc:sldMk cId="109857222" sldId="256"/>
            <ac:spMk id="5" creationId="{E2CFBC99-FB8F-41F7-A81D-A5288D688D79}"/>
          </ac:spMkLst>
        </pc:spChg>
        <pc:spChg chg="add del">
          <ac:chgData name="Guillory, Ashley" userId="S::ashley.guillory@cpsb.org::1f481159-3048-4774-a155-85a6ff127635" providerId="AD" clId="Web-{A0C639FA-BCCA-411E-8407-7D5C9F43E32F}" dt="2021-07-13T16:44:52.578" v="15"/>
          <ac:spMkLst>
            <pc:docMk/>
            <pc:sldMk cId="109857222" sldId="256"/>
            <ac:spMk id="7" creationId="{612E369B-5272-4644-973E-2039918BD628}"/>
          </ac:spMkLst>
        </pc:spChg>
        <pc:spChg chg="add del">
          <ac:chgData name="Guillory, Ashley" userId="S::ashley.guillory@cpsb.org::1f481159-3048-4774-a155-85a6ff127635" providerId="AD" clId="Web-{A0C639FA-BCCA-411E-8407-7D5C9F43E32F}" dt="2021-07-13T16:43:02.774" v="1"/>
          <ac:spMkLst>
            <pc:docMk/>
            <pc:sldMk cId="109857222" sldId="256"/>
            <ac:spMk id="9" creationId="{3011B0B3-5679-4759-90B8-3B908C4CBD21}"/>
          </ac:spMkLst>
        </pc:spChg>
        <pc:spChg chg="add del">
          <ac:chgData name="Guillory, Ashley" userId="S::ashley.guillory@cpsb.org::1f481159-3048-4774-a155-85a6ff127635" providerId="AD" clId="Web-{A0C639FA-BCCA-411E-8407-7D5C9F43E32F}" dt="2021-07-13T16:44:52.578" v="15"/>
          <ac:spMkLst>
            <pc:docMk/>
            <pc:sldMk cId="109857222" sldId="256"/>
            <ac:spMk id="10" creationId="{080220E3-B484-45C4-87BC-D7A63CE3FD98}"/>
          </ac:spMkLst>
        </pc:spChg>
        <pc:spChg chg="add del">
          <ac:chgData name="Guillory, Ashley" userId="S::ashley.guillory@cpsb.org::1f481159-3048-4774-a155-85a6ff127635" providerId="AD" clId="Web-{A0C639FA-BCCA-411E-8407-7D5C9F43E32F}" dt="2021-07-13T16:43:02.774" v="1"/>
          <ac:spMkLst>
            <pc:docMk/>
            <pc:sldMk cId="109857222" sldId="256"/>
            <ac:spMk id="11" creationId="{767E5D14-5396-4D7B-996A-7BFD00576139}"/>
          </ac:spMkLst>
        </pc:spChg>
        <pc:spChg chg="add del">
          <ac:chgData name="Guillory, Ashley" userId="S::ashley.guillory@cpsb.org::1f481159-3048-4774-a155-85a6ff127635" providerId="AD" clId="Web-{A0C639FA-BCCA-411E-8407-7D5C9F43E32F}" dt="2021-07-13T16:44:58.188" v="17"/>
          <ac:spMkLst>
            <pc:docMk/>
            <pc:sldMk cId="109857222" sldId="256"/>
            <ac:spMk id="12" creationId="{2FDF0794-1B86-42B2-B8C7-F60123E638ED}"/>
          </ac:spMkLst>
        </pc:spChg>
        <pc:spChg chg="add del">
          <ac:chgData name="Guillory, Ashley" userId="S::ashley.guillory@cpsb.org::1f481159-3048-4774-a155-85a6ff127635" providerId="AD" clId="Web-{A0C639FA-BCCA-411E-8407-7D5C9F43E32F}" dt="2021-07-13T16:44:58.188" v="17"/>
          <ac:spMkLst>
            <pc:docMk/>
            <pc:sldMk cId="109857222" sldId="256"/>
            <ac:spMk id="15" creationId="{E239D8CC-16F4-4B2B-80F0-203C56D0D2DE}"/>
          </ac:spMkLst>
        </pc:spChg>
        <pc:spChg chg="add del">
          <ac:chgData name="Guillory, Ashley" userId="S::ashley.guillory@cpsb.org::1f481159-3048-4774-a155-85a6ff127635" providerId="AD" clId="Web-{A0C639FA-BCCA-411E-8407-7D5C9F43E32F}" dt="2021-07-13T16:44:58.188" v="17"/>
          <ac:spMkLst>
            <pc:docMk/>
            <pc:sldMk cId="109857222" sldId="256"/>
            <ac:spMk id="16" creationId="{C5373426-E26E-431D-959C-5DB96C0B6208}"/>
          </ac:spMkLst>
        </pc:spChg>
        <pc:spChg chg="add del">
          <ac:chgData name="Guillory, Ashley" userId="S::ashley.guillory@cpsb.org::1f481159-3048-4774-a155-85a6ff127635" providerId="AD" clId="Web-{A0C639FA-BCCA-411E-8407-7D5C9F43E32F}" dt="2021-07-13T16:45:07.579" v="19"/>
          <ac:spMkLst>
            <pc:docMk/>
            <pc:sldMk cId="109857222" sldId="256"/>
            <ac:spMk id="18" creationId="{BFB2D26E-FBAE-45B8-B0F6-80E4ABDEC312}"/>
          </ac:spMkLst>
        </pc:spChg>
        <pc:spChg chg="add del">
          <ac:chgData name="Guillory, Ashley" userId="S::ashley.guillory@cpsb.org::1f481159-3048-4774-a155-85a6ff127635" providerId="AD" clId="Web-{A0C639FA-BCCA-411E-8407-7D5C9F43E32F}" dt="2021-07-13T16:45:07.579" v="19"/>
          <ac:spMkLst>
            <pc:docMk/>
            <pc:sldMk cId="109857222" sldId="256"/>
            <ac:spMk id="19" creationId="{23442A66-721F-4552-A3AD-3A2215F0C18B}"/>
          </ac:spMkLst>
        </pc:spChg>
        <pc:spChg chg="add del">
          <ac:chgData name="Guillory, Ashley" userId="S::ashley.guillory@cpsb.org::1f481159-3048-4774-a155-85a6ff127635" providerId="AD" clId="Web-{A0C639FA-BCCA-411E-8407-7D5C9F43E32F}" dt="2021-07-13T16:45:07.579" v="19"/>
          <ac:spMkLst>
            <pc:docMk/>
            <pc:sldMk cId="109857222" sldId="256"/>
            <ac:spMk id="20" creationId="{67EA5288-5BEB-4C44-949A-ED209FE21905}"/>
          </ac:spMkLst>
        </pc:spChg>
        <pc:spChg chg="add">
          <ac:chgData name="Guillory, Ashley" userId="S::ashley.guillory@cpsb.org::1f481159-3048-4774-a155-85a6ff127635" providerId="AD" clId="Web-{A0C639FA-BCCA-411E-8407-7D5C9F43E32F}" dt="2021-07-13T16:45:07.642" v="20"/>
          <ac:spMkLst>
            <pc:docMk/>
            <pc:sldMk cId="109857222" sldId="256"/>
            <ac:spMk id="22" creationId="{2FDF0794-1B86-42B2-B8C7-F60123E638ED}"/>
          </ac:spMkLst>
        </pc:spChg>
        <pc:spChg chg="add">
          <ac:chgData name="Guillory, Ashley" userId="S::ashley.guillory@cpsb.org::1f481159-3048-4774-a155-85a6ff127635" providerId="AD" clId="Web-{A0C639FA-BCCA-411E-8407-7D5C9F43E32F}" dt="2021-07-13T16:45:07.642" v="20"/>
          <ac:spMkLst>
            <pc:docMk/>
            <pc:sldMk cId="109857222" sldId="256"/>
            <ac:spMk id="24" creationId="{C5373426-E26E-431D-959C-5DB96C0B6208}"/>
          </ac:spMkLst>
        </pc:spChg>
        <pc:spChg chg="add">
          <ac:chgData name="Guillory, Ashley" userId="S::ashley.guillory@cpsb.org::1f481159-3048-4774-a155-85a6ff127635" providerId="AD" clId="Web-{A0C639FA-BCCA-411E-8407-7D5C9F43E32F}" dt="2021-07-13T16:45:07.642" v="20"/>
          <ac:spMkLst>
            <pc:docMk/>
            <pc:sldMk cId="109857222" sldId="256"/>
            <ac:spMk id="26" creationId="{E239D8CC-16F4-4B2B-80F0-203C56D0D2DE}"/>
          </ac:spMkLst>
        </pc:spChg>
        <pc:grpChg chg="add del">
          <ac:chgData name="Guillory, Ashley" userId="S::ashley.guillory@cpsb.org::1f481159-3048-4774-a155-85a6ff127635" providerId="AD" clId="Web-{A0C639FA-BCCA-411E-8407-7D5C9F43E32F}" dt="2021-07-13T16:43:02.774" v="1"/>
          <ac:grpSpMkLst>
            <pc:docMk/>
            <pc:sldMk cId="109857222" sldId="256"/>
            <ac:grpSpMk id="13" creationId="{785708A7-99B4-41EE-8012-C176C8AA44C0}"/>
          </ac:grpSpMkLst>
        </pc:grpChg>
        <pc:picChg chg="add del">
          <ac:chgData name="Guillory, Ashley" userId="S::ashley.guillory@cpsb.org::1f481159-3048-4774-a155-85a6ff127635" providerId="AD" clId="Web-{A0C639FA-BCCA-411E-8407-7D5C9F43E32F}" dt="2021-07-13T16:43:02.774" v="1"/>
          <ac:picMkLst>
            <pc:docMk/>
            <pc:sldMk cId="109857222" sldId="256"/>
            <ac:picMk id="4" creationId="{A76F0706-E533-4859-9D8E-7B5FAC6A933F}"/>
          </ac:picMkLst>
        </pc:picChg>
        <pc:picChg chg="add del">
          <ac:chgData name="Guillory, Ashley" userId="S::ashley.guillory@cpsb.org::1f481159-3048-4774-a155-85a6ff127635" providerId="AD" clId="Web-{A0C639FA-BCCA-411E-8407-7D5C9F43E32F}" dt="2021-07-13T16:43:59.403" v="13"/>
          <ac:picMkLst>
            <pc:docMk/>
            <pc:sldMk cId="109857222" sldId="256"/>
            <ac:picMk id="6" creationId="{500A6E16-0586-4D68-9C63-0134A7C42C32}"/>
          </ac:picMkLst>
        </pc:picChg>
        <pc:picChg chg="add del">
          <ac:chgData name="Guillory, Ashley" userId="S::ashley.guillory@cpsb.org::1f481159-3048-4774-a155-85a6ff127635" providerId="AD" clId="Web-{A0C639FA-BCCA-411E-8407-7D5C9F43E32F}" dt="2021-07-13T16:44:52.578" v="15"/>
          <ac:picMkLst>
            <pc:docMk/>
            <pc:sldMk cId="109857222" sldId="256"/>
            <ac:picMk id="8" creationId="{FF694BDA-1444-4427-B372-723D11972D01}"/>
          </ac:picMkLst>
        </pc:picChg>
        <pc:picChg chg="add del">
          <ac:chgData name="Guillory, Ashley" userId="S::ashley.guillory@cpsb.org::1f481159-3048-4774-a155-85a6ff127635" providerId="AD" clId="Web-{A0C639FA-BCCA-411E-8407-7D5C9F43E32F}" dt="2021-07-13T16:44:58.188" v="17"/>
          <ac:picMkLst>
            <pc:docMk/>
            <pc:sldMk cId="109857222" sldId="256"/>
            <ac:picMk id="14" creationId="{BFFF2329-B472-4898-8EC7-60D2CA9A6D90}"/>
          </ac:picMkLst>
        </pc:picChg>
        <pc:picChg chg="add del">
          <ac:chgData name="Guillory, Ashley" userId="S::ashley.guillory@cpsb.org::1f481159-3048-4774-a155-85a6ff127635" providerId="AD" clId="Web-{A0C639FA-BCCA-411E-8407-7D5C9F43E32F}" dt="2021-07-13T16:45:07.579" v="19"/>
          <ac:picMkLst>
            <pc:docMk/>
            <pc:sldMk cId="109857222" sldId="256"/>
            <ac:picMk id="21" creationId="{F4B962F9-DA45-4CE2-BE54-634055017DF3}"/>
          </ac:picMkLst>
        </pc:picChg>
        <pc:picChg chg="add">
          <ac:chgData name="Guillory, Ashley" userId="S::ashley.guillory@cpsb.org::1f481159-3048-4774-a155-85a6ff127635" providerId="AD" clId="Web-{A0C639FA-BCCA-411E-8407-7D5C9F43E32F}" dt="2021-07-13T16:45:07.642" v="20"/>
          <ac:picMkLst>
            <pc:docMk/>
            <pc:sldMk cId="109857222" sldId="256"/>
            <ac:picMk id="23" creationId="{BFFF2329-B472-4898-8EC7-60D2CA9A6D90}"/>
          </ac:picMkLst>
        </pc:picChg>
        <pc:cxnChg chg="add del">
          <ac:chgData name="Guillory, Ashley" userId="S::ashley.guillory@cpsb.org::1f481159-3048-4774-a155-85a6ff127635" providerId="AD" clId="Web-{A0C639FA-BCCA-411E-8407-7D5C9F43E32F}" dt="2021-07-13T16:44:58.188" v="17"/>
          <ac:cxnSpMkLst>
            <pc:docMk/>
            <pc:sldMk cId="109857222" sldId="256"/>
            <ac:cxnSpMk id="17" creationId="{96D07482-83A3-4451-943C-B46961082957}"/>
          </ac:cxnSpMkLst>
        </pc:cxnChg>
        <pc:cxnChg chg="add">
          <ac:chgData name="Guillory, Ashley" userId="S::ashley.guillory@cpsb.org::1f481159-3048-4774-a155-85a6ff127635" providerId="AD" clId="Web-{A0C639FA-BCCA-411E-8407-7D5C9F43E32F}" dt="2021-07-13T16:45:07.642" v="20"/>
          <ac:cxnSpMkLst>
            <pc:docMk/>
            <pc:sldMk cId="109857222" sldId="256"/>
            <ac:cxnSpMk id="25" creationId="{96D07482-83A3-4451-943C-B46961082957}"/>
          </ac:cxnSpMkLst>
        </pc:cxnChg>
      </pc:sldChg>
      <pc:sldMasterChg chg="add del addSldLayout delSldLayout">
        <pc:chgData name="Guillory, Ashley" userId="S::ashley.guillory@cpsb.org::1f481159-3048-4774-a155-85a6ff127635" providerId="AD" clId="Web-{A0C639FA-BCCA-411E-8407-7D5C9F43E32F}" dt="2021-07-13T16:45:07.642" v="20"/>
        <pc:sldMasterMkLst>
          <pc:docMk/>
          <pc:sldMasterMk cId="2460954070" sldId="2147483660"/>
        </pc:sldMasterMkLst>
        <pc:sldLayoutChg chg="add del">
          <pc:chgData name="Guillory, Ashley" userId="S::ashley.guillory@cpsb.org::1f481159-3048-4774-a155-85a6ff127635" providerId="AD" clId="Web-{A0C639FA-BCCA-411E-8407-7D5C9F43E32F}" dt="2021-07-13T16:45:07.642" v="20"/>
          <pc:sldLayoutMkLst>
            <pc:docMk/>
            <pc:sldMasterMk cId="2460954070" sldId="2147483660"/>
            <pc:sldLayoutMk cId="2385387890" sldId="2147483661"/>
          </pc:sldLayoutMkLst>
        </pc:sldLayoutChg>
        <pc:sldLayoutChg chg="add del">
          <pc:chgData name="Guillory, Ashley" userId="S::ashley.guillory@cpsb.org::1f481159-3048-4774-a155-85a6ff127635" providerId="AD" clId="Web-{A0C639FA-BCCA-411E-8407-7D5C9F43E32F}" dt="2021-07-13T16:45:07.642" v="20"/>
          <pc:sldLayoutMkLst>
            <pc:docMk/>
            <pc:sldMasterMk cId="2460954070" sldId="2147483660"/>
            <pc:sldLayoutMk cId="949138452" sldId="2147483662"/>
          </pc:sldLayoutMkLst>
        </pc:sldLayoutChg>
        <pc:sldLayoutChg chg="add del">
          <pc:chgData name="Guillory, Ashley" userId="S::ashley.guillory@cpsb.org::1f481159-3048-4774-a155-85a6ff127635" providerId="AD" clId="Web-{A0C639FA-BCCA-411E-8407-7D5C9F43E32F}" dt="2021-07-13T16:45:07.642" v="20"/>
          <pc:sldLayoutMkLst>
            <pc:docMk/>
            <pc:sldMasterMk cId="2460954070" sldId="2147483660"/>
            <pc:sldLayoutMk cId="2591524520" sldId="2147483663"/>
          </pc:sldLayoutMkLst>
        </pc:sldLayoutChg>
        <pc:sldLayoutChg chg="add del">
          <pc:chgData name="Guillory, Ashley" userId="S::ashley.guillory@cpsb.org::1f481159-3048-4774-a155-85a6ff127635" providerId="AD" clId="Web-{A0C639FA-BCCA-411E-8407-7D5C9F43E32F}" dt="2021-07-13T16:45:07.642" v="20"/>
          <pc:sldLayoutMkLst>
            <pc:docMk/>
            <pc:sldMasterMk cId="2460954070" sldId="2147483660"/>
            <pc:sldLayoutMk cId="1203092039" sldId="2147483664"/>
          </pc:sldLayoutMkLst>
        </pc:sldLayoutChg>
        <pc:sldLayoutChg chg="add del">
          <pc:chgData name="Guillory, Ashley" userId="S::ashley.guillory@cpsb.org::1f481159-3048-4774-a155-85a6ff127635" providerId="AD" clId="Web-{A0C639FA-BCCA-411E-8407-7D5C9F43E32F}" dt="2021-07-13T16:45:07.642" v="20"/>
          <pc:sldLayoutMkLst>
            <pc:docMk/>
            <pc:sldMasterMk cId="2460954070" sldId="2147483660"/>
            <pc:sldLayoutMk cId="3733172339" sldId="2147483665"/>
          </pc:sldLayoutMkLst>
        </pc:sldLayoutChg>
        <pc:sldLayoutChg chg="add del">
          <pc:chgData name="Guillory, Ashley" userId="S::ashley.guillory@cpsb.org::1f481159-3048-4774-a155-85a6ff127635" providerId="AD" clId="Web-{A0C639FA-BCCA-411E-8407-7D5C9F43E32F}" dt="2021-07-13T16:45:07.642" v="20"/>
          <pc:sldLayoutMkLst>
            <pc:docMk/>
            <pc:sldMasterMk cId="2460954070" sldId="2147483660"/>
            <pc:sldLayoutMk cId="3210312558" sldId="2147483666"/>
          </pc:sldLayoutMkLst>
        </pc:sldLayoutChg>
        <pc:sldLayoutChg chg="add del">
          <pc:chgData name="Guillory, Ashley" userId="S::ashley.guillory@cpsb.org::1f481159-3048-4774-a155-85a6ff127635" providerId="AD" clId="Web-{A0C639FA-BCCA-411E-8407-7D5C9F43E32F}" dt="2021-07-13T16:45:07.642" v="20"/>
          <pc:sldLayoutMkLst>
            <pc:docMk/>
            <pc:sldMasterMk cId="2460954070" sldId="2147483660"/>
            <pc:sldLayoutMk cId="3146388984" sldId="2147483667"/>
          </pc:sldLayoutMkLst>
        </pc:sldLayoutChg>
        <pc:sldLayoutChg chg="add del">
          <pc:chgData name="Guillory, Ashley" userId="S::ashley.guillory@cpsb.org::1f481159-3048-4774-a155-85a6ff127635" providerId="AD" clId="Web-{A0C639FA-BCCA-411E-8407-7D5C9F43E32F}" dt="2021-07-13T16:45:07.642" v="20"/>
          <pc:sldLayoutMkLst>
            <pc:docMk/>
            <pc:sldMasterMk cId="2460954070" sldId="2147483660"/>
            <pc:sldLayoutMk cId="3171841454" sldId="2147483668"/>
          </pc:sldLayoutMkLst>
        </pc:sldLayoutChg>
        <pc:sldLayoutChg chg="add del">
          <pc:chgData name="Guillory, Ashley" userId="S::ashley.guillory@cpsb.org::1f481159-3048-4774-a155-85a6ff127635" providerId="AD" clId="Web-{A0C639FA-BCCA-411E-8407-7D5C9F43E32F}" dt="2021-07-13T16:45:07.642" v="20"/>
          <pc:sldLayoutMkLst>
            <pc:docMk/>
            <pc:sldMasterMk cId="2460954070" sldId="2147483660"/>
            <pc:sldLayoutMk cId="1718958274" sldId="2147483669"/>
          </pc:sldLayoutMkLst>
        </pc:sldLayoutChg>
        <pc:sldLayoutChg chg="add del">
          <pc:chgData name="Guillory, Ashley" userId="S::ashley.guillory@cpsb.org::1f481159-3048-4774-a155-85a6ff127635" providerId="AD" clId="Web-{A0C639FA-BCCA-411E-8407-7D5C9F43E32F}" dt="2021-07-13T16:45:07.642" v="20"/>
          <pc:sldLayoutMkLst>
            <pc:docMk/>
            <pc:sldMasterMk cId="2460954070" sldId="2147483660"/>
            <pc:sldLayoutMk cId="2202905451" sldId="2147483670"/>
          </pc:sldLayoutMkLst>
        </pc:sldLayoutChg>
        <pc:sldLayoutChg chg="add del">
          <pc:chgData name="Guillory, Ashley" userId="S::ashley.guillory@cpsb.org::1f481159-3048-4774-a155-85a6ff127635" providerId="AD" clId="Web-{A0C639FA-BCCA-411E-8407-7D5C9F43E32F}" dt="2021-07-13T16:45:07.642" v="20"/>
          <pc:sldLayoutMkLst>
            <pc:docMk/>
            <pc:sldMasterMk cId="2460954070" sldId="2147483660"/>
            <pc:sldLayoutMk cId="3479445657" sldId="2147483671"/>
          </pc:sldLayoutMkLst>
        </pc:sldLayoutChg>
      </pc:sldMasterChg>
      <pc:sldMasterChg chg="add del replId addSldLayout delSldLayout">
        <pc:chgData name="Guillory, Ashley" userId="S::ashley.guillory@cpsb.org::1f481159-3048-4774-a155-85a6ff127635" providerId="AD" clId="Web-{A0C639FA-BCCA-411E-8407-7D5C9F43E32F}" dt="2021-07-13T16:44:52.578" v="15"/>
        <pc:sldMasterMkLst>
          <pc:docMk/>
          <pc:sldMasterMk cId="2921036131" sldId="2147483672"/>
        </pc:sldMasterMkLst>
        <pc:sldLayoutChg chg="add del">
          <pc:chgData name="Guillory, Ashley" userId="S::ashley.guillory@cpsb.org::1f481159-3048-4774-a155-85a6ff127635" providerId="AD" clId="Web-{A0C639FA-BCCA-411E-8407-7D5C9F43E32F}" dt="2021-07-13T16:44:52.578" v="15"/>
          <pc:sldLayoutMkLst>
            <pc:docMk/>
            <pc:sldMasterMk cId="2921036131" sldId="2147483672"/>
            <pc:sldLayoutMk cId="1345439113" sldId="2147483673"/>
          </pc:sldLayoutMkLst>
        </pc:sldLayoutChg>
        <pc:sldLayoutChg chg="add del replId">
          <pc:chgData name="Guillory, Ashley" userId="S::ashley.guillory@cpsb.org::1f481159-3048-4774-a155-85a6ff127635" providerId="AD" clId="Web-{A0C639FA-BCCA-411E-8407-7D5C9F43E32F}" dt="2021-07-13T16:44:52.578" v="15"/>
          <pc:sldLayoutMkLst>
            <pc:docMk/>
            <pc:sldMasterMk cId="2921036131" sldId="2147483672"/>
            <pc:sldLayoutMk cId="2923589568" sldId="2147483674"/>
          </pc:sldLayoutMkLst>
        </pc:sldLayoutChg>
        <pc:sldLayoutChg chg="add del replId">
          <pc:chgData name="Guillory, Ashley" userId="S::ashley.guillory@cpsb.org::1f481159-3048-4774-a155-85a6ff127635" providerId="AD" clId="Web-{A0C639FA-BCCA-411E-8407-7D5C9F43E32F}" dt="2021-07-13T16:44:52.578" v="15"/>
          <pc:sldLayoutMkLst>
            <pc:docMk/>
            <pc:sldMasterMk cId="2921036131" sldId="2147483672"/>
            <pc:sldLayoutMk cId="1763964733" sldId="2147483675"/>
          </pc:sldLayoutMkLst>
        </pc:sldLayoutChg>
        <pc:sldLayoutChg chg="add del replId">
          <pc:chgData name="Guillory, Ashley" userId="S::ashley.guillory@cpsb.org::1f481159-3048-4774-a155-85a6ff127635" providerId="AD" clId="Web-{A0C639FA-BCCA-411E-8407-7D5C9F43E32F}" dt="2021-07-13T16:44:52.578" v="15"/>
          <pc:sldLayoutMkLst>
            <pc:docMk/>
            <pc:sldMasterMk cId="2921036131" sldId="2147483672"/>
            <pc:sldLayoutMk cId="1925617997" sldId="2147483676"/>
          </pc:sldLayoutMkLst>
        </pc:sldLayoutChg>
        <pc:sldLayoutChg chg="add del replId">
          <pc:chgData name="Guillory, Ashley" userId="S::ashley.guillory@cpsb.org::1f481159-3048-4774-a155-85a6ff127635" providerId="AD" clId="Web-{A0C639FA-BCCA-411E-8407-7D5C9F43E32F}" dt="2021-07-13T16:44:52.578" v="15"/>
          <pc:sldLayoutMkLst>
            <pc:docMk/>
            <pc:sldMasterMk cId="2921036131" sldId="2147483672"/>
            <pc:sldLayoutMk cId="3937098843" sldId="2147483677"/>
          </pc:sldLayoutMkLst>
        </pc:sldLayoutChg>
        <pc:sldLayoutChg chg="add del replId">
          <pc:chgData name="Guillory, Ashley" userId="S::ashley.guillory@cpsb.org::1f481159-3048-4774-a155-85a6ff127635" providerId="AD" clId="Web-{A0C639FA-BCCA-411E-8407-7D5C9F43E32F}" dt="2021-07-13T16:44:52.578" v="15"/>
          <pc:sldLayoutMkLst>
            <pc:docMk/>
            <pc:sldMasterMk cId="2921036131" sldId="2147483672"/>
            <pc:sldLayoutMk cId="2384366224" sldId="2147483678"/>
          </pc:sldLayoutMkLst>
        </pc:sldLayoutChg>
        <pc:sldLayoutChg chg="add del replId">
          <pc:chgData name="Guillory, Ashley" userId="S::ashley.guillory@cpsb.org::1f481159-3048-4774-a155-85a6ff127635" providerId="AD" clId="Web-{A0C639FA-BCCA-411E-8407-7D5C9F43E32F}" dt="2021-07-13T16:44:52.578" v="15"/>
          <pc:sldLayoutMkLst>
            <pc:docMk/>
            <pc:sldMasterMk cId="2921036131" sldId="2147483672"/>
            <pc:sldLayoutMk cId="893506171" sldId="2147483679"/>
          </pc:sldLayoutMkLst>
        </pc:sldLayoutChg>
        <pc:sldLayoutChg chg="add del replId">
          <pc:chgData name="Guillory, Ashley" userId="S::ashley.guillory@cpsb.org::1f481159-3048-4774-a155-85a6ff127635" providerId="AD" clId="Web-{A0C639FA-BCCA-411E-8407-7D5C9F43E32F}" dt="2021-07-13T16:44:52.578" v="15"/>
          <pc:sldLayoutMkLst>
            <pc:docMk/>
            <pc:sldMasterMk cId="2921036131" sldId="2147483672"/>
            <pc:sldLayoutMk cId="3408741725" sldId="2147483680"/>
          </pc:sldLayoutMkLst>
        </pc:sldLayoutChg>
        <pc:sldLayoutChg chg="add del replId">
          <pc:chgData name="Guillory, Ashley" userId="S::ashley.guillory@cpsb.org::1f481159-3048-4774-a155-85a6ff127635" providerId="AD" clId="Web-{A0C639FA-BCCA-411E-8407-7D5C9F43E32F}" dt="2021-07-13T16:44:52.578" v="15"/>
          <pc:sldLayoutMkLst>
            <pc:docMk/>
            <pc:sldMasterMk cId="2921036131" sldId="2147483672"/>
            <pc:sldLayoutMk cId="3811473957" sldId="2147483681"/>
          </pc:sldLayoutMkLst>
        </pc:sldLayoutChg>
        <pc:sldLayoutChg chg="add del replId">
          <pc:chgData name="Guillory, Ashley" userId="S::ashley.guillory@cpsb.org::1f481159-3048-4774-a155-85a6ff127635" providerId="AD" clId="Web-{A0C639FA-BCCA-411E-8407-7D5C9F43E32F}" dt="2021-07-13T16:44:52.578" v="15"/>
          <pc:sldLayoutMkLst>
            <pc:docMk/>
            <pc:sldMasterMk cId="2921036131" sldId="2147483672"/>
            <pc:sldLayoutMk cId="3847945463" sldId="2147483682"/>
          </pc:sldLayoutMkLst>
        </pc:sldLayoutChg>
        <pc:sldLayoutChg chg="add del replId">
          <pc:chgData name="Guillory, Ashley" userId="S::ashley.guillory@cpsb.org::1f481159-3048-4774-a155-85a6ff127635" providerId="AD" clId="Web-{A0C639FA-BCCA-411E-8407-7D5C9F43E32F}" dt="2021-07-13T16:44:52.578" v="15"/>
          <pc:sldLayoutMkLst>
            <pc:docMk/>
            <pc:sldMasterMk cId="2921036131" sldId="2147483672"/>
            <pc:sldLayoutMk cId="1830574886" sldId="2147483683"/>
          </pc:sldLayoutMkLst>
        </pc:sldLayoutChg>
      </pc:sldMasterChg>
      <pc:sldMasterChg chg="add del replId addSldLayout delSldLayout">
        <pc:chgData name="Guillory, Ashley" userId="S::ashley.guillory@cpsb.org::1f481159-3048-4774-a155-85a6ff127635" providerId="AD" clId="Web-{A0C639FA-BCCA-411E-8407-7D5C9F43E32F}" dt="2021-07-13T16:43:02.774" v="1"/>
        <pc:sldMasterMkLst>
          <pc:docMk/>
          <pc:sldMasterMk cId="3389709761" sldId="2147483672"/>
        </pc:sldMasterMkLst>
        <pc:sldLayoutChg chg="add del">
          <pc:chgData name="Guillory, Ashley" userId="S::ashley.guillory@cpsb.org::1f481159-3048-4774-a155-85a6ff127635" providerId="AD" clId="Web-{A0C639FA-BCCA-411E-8407-7D5C9F43E32F}" dt="2021-07-13T16:43:02.774" v="1"/>
          <pc:sldLayoutMkLst>
            <pc:docMk/>
            <pc:sldMasterMk cId="3389709761" sldId="2147483672"/>
            <pc:sldLayoutMk cId="2803962332" sldId="2147483673"/>
          </pc:sldLayoutMkLst>
        </pc:sldLayoutChg>
        <pc:sldLayoutChg chg="add del replId">
          <pc:chgData name="Guillory, Ashley" userId="S::ashley.guillory@cpsb.org::1f481159-3048-4774-a155-85a6ff127635" providerId="AD" clId="Web-{A0C639FA-BCCA-411E-8407-7D5C9F43E32F}" dt="2021-07-13T16:43:02.774" v="1"/>
          <pc:sldLayoutMkLst>
            <pc:docMk/>
            <pc:sldMasterMk cId="3389709761" sldId="2147483672"/>
            <pc:sldLayoutMk cId="2300226284" sldId="2147483674"/>
          </pc:sldLayoutMkLst>
        </pc:sldLayoutChg>
        <pc:sldLayoutChg chg="add del replId">
          <pc:chgData name="Guillory, Ashley" userId="S::ashley.guillory@cpsb.org::1f481159-3048-4774-a155-85a6ff127635" providerId="AD" clId="Web-{A0C639FA-BCCA-411E-8407-7D5C9F43E32F}" dt="2021-07-13T16:43:02.774" v="1"/>
          <pc:sldLayoutMkLst>
            <pc:docMk/>
            <pc:sldMasterMk cId="3389709761" sldId="2147483672"/>
            <pc:sldLayoutMk cId="1978929708" sldId="2147483675"/>
          </pc:sldLayoutMkLst>
        </pc:sldLayoutChg>
        <pc:sldLayoutChg chg="add del replId">
          <pc:chgData name="Guillory, Ashley" userId="S::ashley.guillory@cpsb.org::1f481159-3048-4774-a155-85a6ff127635" providerId="AD" clId="Web-{A0C639FA-BCCA-411E-8407-7D5C9F43E32F}" dt="2021-07-13T16:43:02.774" v="1"/>
          <pc:sldLayoutMkLst>
            <pc:docMk/>
            <pc:sldMasterMk cId="3389709761" sldId="2147483672"/>
            <pc:sldLayoutMk cId="1239480693" sldId="2147483676"/>
          </pc:sldLayoutMkLst>
        </pc:sldLayoutChg>
        <pc:sldLayoutChg chg="add del replId">
          <pc:chgData name="Guillory, Ashley" userId="S::ashley.guillory@cpsb.org::1f481159-3048-4774-a155-85a6ff127635" providerId="AD" clId="Web-{A0C639FA-BCCA-411E-8407-7D5C9F43E32F}" dt="2021-07-13T16:43:02.774" v="1"/>
          <pc:sldLayoutMkLst>
            <pc:docMk/>
            <pc:sldMasterMk cId="3389709761" sldId="2147483672"/>
            <pc:sldLayoutMk cId="919424815" sldId="2147483677"/>
          </pc:sldLayoutMkLst>
        </pc:sldLayoutChg>
        <pc:sldLayoutChg chg="add del replId">
          <pc:chgData name="Guillory, Ashley" userId="S::ashley.guillory@cpsb.org::1f481159-3048-4774-a155-85a6ff127635" providerId="AD" clId="Web-{A0C639FA-BCCA-411E-8407-7D5C9F43E32F}" dt="2021-07-13T16:43:02.774" v="1"/>
          <pc:sldLayoutMkLst>
            <pc:docMk/>
            <pc:sldMasterMk cId="3389709761" sldId="2147483672"/>
            <pc:sldLayoutMk cId="982375448" sldId="2147483678"/>
          </pc:sldLayoutMkLst>
        </pc:sldLayoutChg>
        <pc:sldLayoutChg chg="add del replId">
          <pc:chgData name="Guillory, Ashley" userId="S::ashley.guillory@cpsb.org::1f481159-3048-4774-a155-85a6ff127635" providerId="AD" clId="Web-{A0C639FA-BCCA-411E-8407-7D5C9F43E32F}" dt="2021-07-13T16:43:02.774" v="1"/>
          <pc:sldLayoutMkLst>
            <pc:docMk/>
            <pc:sldMasterMk cId="3389709761" sldId="2147483672"/>
            <pc:sldLayoutMk cId="1435139336" sldId="2147483679"/>
          </pc:sldLayoutMkLst>
        </pc:sldLayoutChg>
        <pc:sldLayoutChg chg="add del replId">
          <pc:chgData name="Guillory, Ashley" userId="S::ashley.guillory@cpsb.org::1f481159-3048-4774-a155-85a6ff127635" providerId="AD" clId="Web-{A0C639FA-BCCA-411E-8407-7D5C9F43E32F}" dt="2021-07-13T16:43:02.774" v="1"/>
          <pc:sldLayoutMkLst>
            <pc:docMk/>
            <pc:sldMasterMk cId="3389709761" sldId="2147483672"/>
            <pc:sldLayoutMk cId="3763881029" sldId="2147483680"/>
          </pc:sldLayoutMkLst>
        </pc:sldLayoutChg>
        <pc:sldLayoutChg chg="add del replId">
          <pc:chgData name="Guillory, Ashley" userId="S::ashley.guillory@cpsb.org::1f481159-3048-4774-a155-85a6ff127635" providerId="AD" clId="Web-{A0C639FA-BCCA-411E-8407-7D5C9F43E32F}" dt="2021-07-13T16:43:02.774" v="1"/>
          <pc:sldLayoutMkLst>
            <pc:docMk/>
            <pc:sldMasterMk cId="3389709761" sldId="2147483672"/>
            <pc:sldLayoutMk cId="4057982533" sldId="2147483681"/>
          </pc:sldLayoutMkLst>
        </pc:sldLayoutChg>
        <pc:sldLayoutChg chg="add del replId">
          <pc:chgData name="Guillory, Ashley" userId="S::ashley.guillory@cpsb.org::1f481159-3048-4774-a155-85a6ff127635" providerId="AD" clId="Web-{A0C639FA-BCCA-411E-8407-7D5C9F43E32F}" dt="2021-07-13T16:43:02.774" v="1"/>
          <pc:sldLayoutMkLst>
            <pc:docMk/>
            <pc:sldMasterMk cId="3389709761" sldId="2147483672"/>
            <pc:sldLayoutMk cId="289773505" sldId="2147483682"/>
          </pc:sldLayoutMkLst>
        </pc:sldLayoutChg>
        <pc:sldLayoutChg chg="add del replId">
          <pc:chgData name="Guillory, Ashley" userId="S::ashley.guillory@cpsb.org::1f481159-3048-4774-a155-85a6ff127635" providerId="AD" clId="Web-{A0C639FA-BCCA-411E-8407-7D5C9F43E32F}" dt="2021-07-13T16:43:02.774" v="1"/>
          <pc:sldLayoutMkLst>
            <pc:docMk/>
            <pc:sldMasterMk cId="3389709761" sldId="2147483672"/>
            <pc:sldLayoutMk cId="166242665" sldId="2147483683"/>
          </pc:sldLayoutMkLst>
        </pc:sldLayoutChg>
      </pc:sldMasterChg>
      <pc:sldMasterChg chg="add del addSldLayout delSldLayout">
        <pc:chgData name="Guillory, Ashley" userId="S::ashley.guillory@cpsb.org::1f481159-3048-4774-a155-85a6ff127635" providerId="AD" clId="Web-{A0C639FA-BCCA-411E-8407-7D5C9F43E32F}" dt="2021-07-13T16:43:59.403" v="13"/>
        <pc:sldMasterMkLst>
          <pc:docMk/>
          <pc:sldMasterMk cId="3322604612" sldId="2147483699"/>
        </pc:sldMasterMkLst>
        <pc:sldLayoutChg chg="add del">
          <pc:chgData name="Guillory, Ashley" userId="S::ashley.guillory@cpsb.org::1f481159-3048-4774-a155-85a6ff127635" providerId="AD" clId="Web-{A0C639FA-BCCA-411E-8407-7D5C9F43E32F}" dt="2021-07-13T16:43:59.403" v="13"/>
          <pc:sldLayoutMkLst>
            <pc:docMk/>
            <pc:sldMasterMk cId="3322604612" sldId="2147483699"/>
            <pc:sldLayoutMk cId="3623710241" sldId="2147483687"/>
          </pc:sldLayoutMkLst>
        </pc:sldLayoutChg>
        <pc:sldLayoutChg chg="add del">
          <pc:chgData name="Guillory, Ashley" userId="S::ashley.guillory@cpsb.org::1f481159-3048-4774-a155-85a6ff127635" providerId="AD" clId="Web-{A0C639FA-BCCA-411E-8407-7D5C9F43E32F}" dt="2021-07-13T16:43:59.403" v="13"/>
          <pc:sldLayoutMkLst>
            <pc:docMk/>
            <pc:sldMasterMk cId="3322604612" sldId="2147483699"/>
            <pc:sldLayoutMk cId="2155424151" sldId="2147483688"/>
          </pc:sldLayoutMkLst>
        </pc:sldLayoutChg>
        <pc:sldLayoutChg chg="add del">
          <pc:chgData name="Guillory, Ashley" userId="S::ashley.guillory@cpsb.org::1f481159-3048-4774-a155-85a6ff127635" providerId="AD" clId="Web-{A0C639FA-BCCA-411E-8407-7D5C9F43E32F}" dt="2021-07-13T16:43:59.403" v="13"/>
          <pc:sldLayoutMkLst>
            <pc:docMk/>
            <pc:sldMasterMk cId="3322604612" sldId="2147483699"/>
            <pc:sldLayoutMk cId="705120194" sldId="2147483689"/>
          </pc:sldLayoutMkLst>
        </pc:sldLayoutChg>
        <pc:sldLayoutChg chg="add del">
          <pc:chgData name="Guillory, Ashley" userId="S::ashley.guillory@cpsb.org::1f481159-3048-4774-a155-85a6ff127635" providerId="AD" clId="Web-{A0C639FA-BCCA-411E-8407-7D5C9F43E32F}" dt="2021-07-13T16:43:59.403" v="13"/>
          <pc:sldLayoutMkLst>
            <pc:docMk/>
            <pc:sldMasterMk cId="3322604612" sldId="2147483699"/>
            <pc:sldLayoutMk cId="1713436662" sldId="2147483690"/>
          </pc:sldLayoutMkLst>
        </pc:sldLayoutChg>
        <pc:sldLayoutChg chg="add del">
          <pc:chgData name="Guillory, Ashley" userId="S::ashley.guillory@cpsb.org::1f481159-3048-4774-a155-85a6ff127635" providerId="AD" clId="Web-{A0C639FA-BCCA-411E-8407-7D5C9F43E32F}" dt="2021-07-13T16:43:59.403" v="13"/>
          <pc:sldLayoutMkLst>
            <pc:docMk/>
            <pc:sldMasterMk cId="3322604612" sldId="2147483699"/>
            <pc:sldLayoutMk cId="2432206963" sldId="2147483691"/>
          </pc:sldLayoutMkLst>
        </pc:sldLayoutChg>
        <pc:sldLayoutChg chg="add del">
          <pc:chgData name="Guillory, Ashley" userId="S::ashley.guillory@cpsb.org::1f481159-3048-4774-a155-85a6ff127635" providerId="AD" clId="Web-{A0C639FA-BCCA-411E-8407-7D5C9F43E32F}" dt="2021-07-13T16:43:59.403" v="13"/>
          <pc:sldLayoutMkLst>
            <pc:docMk/>
            <pc:sldMasterMk cId="3322604612" sldId="2147483699"/>
            <pc:sldLayoutMk cId="1925879452" sldId="2147483692"/>
          </pc:sldLayoutMkLst>
        </pc:sldLayoutChg>
        <pc:sldLayoutChg chg="add del">
          <pc:chgData name="Guillory, Ashley" userId="S::ashley.guillory@cpsb.org::1f481159-3048-4774-a155-85a6ff127635" providerId="AD" clId="Web-{A0C639FA-BCCA-411E-8407-7D5C9F43E32F}" dt="2021-07-13T16:43:59.403" v="13"/>
          <pc:sldLayoutMkLst>
            <pc:docMk/>
            <pc:sldMasterMk cId="3322604612" sldId="2147483699"/>
            <pc:sldLayoutMk cId="240365689" sldId="2147483693"/>
          </pc:sldLayoutMkLst>
        </pc:sldLayoutChg>
        <pc:sldLayoutChg chg="add del">
          <pc:chgData name="Guillory, Ashley" userId="S::ashley.guillory@cpsb.org::1f481159-3048-4774-a155-85a6ff127635" providerId="AD" clId="Web-{A0C639FA-BCCA-411E-8407-7D5C9F43E32F}" dt="2021-07-13T16:43:59.403" v="13"/>
          <pc:sldLayoutMkLst>
            <pc:docMk/>
            <pc:sldMasterMk cId="3322604612" sldId="2147483699"/>
            <pc:sldLayoutMk cId="3541036336" sldId="2147483694"/>
          </pc:sldLayoutMkLst>
        </pc:sldLayoutChg>
        <pc:sldLayoutChg chg="add del">
          <pc:chgData name="Guillory, Ashley" userId="S::ashley.guillory@cpsb.org::1f481159-3048-4774-a155-85a6ff127635" providerId="AD" clId="Web-{A0C639FA-BCCA-411E-8407-7D5C9F43E32F}" dt="2021-07-13T16:43:59.403" v="13"/>
          <pc:sldLayoutMkLst>
            <pc:docMk/>
            <pc:sldMasterMk cId="3322604612" sldId="2147483699"/>
            <pc:sldLayoutMk cId="3996022674" sldId="2147483695"/>
          </pc:sldLayoutMkLst>
        </pc:sldLayoutChg>
        <pc:sldLayoutChg chg="add del">
          <pc:chgData name="Guillory, Ashley" userId="S::ashley.guillory@cpsb.org::1f481159-3048-4774-a155-85a6ff127635" providerId="AD" clId="Web-{A0C639FA-BCCA-411E-8407-7D5C9F43E32F}" dt="2021-07-13T16:43:59.403" v="13"/>
          <pc:sldLayoutMkLst>
            <pc:docMk/>
            <pc:sldMasterMk cId="3322604612" sldId="2147483699"/>
            <pc:sldLayoutMk cId="1026930450" sldId="2147483696"/>
          </pc:sldLayoutMkLst>
        </pc:sldLayoutChg>
        <pc:sldLayoutChg chg="add del">
          <pc:chgData name="Guillory, Ashley" userId="S::ashley.guillory@cpsb.org::1f481159-3048-4774-a155-85a6ff127635" providerId="AD" clId="Web-{A0C639FA-BCCA-411E-8407-7D5C9F43E32F}" dt="2021-07-13T16:43:59.403" v="13"/>
          <pc:sldLayoutMkLst>
            <pc:docMk/>
            <pc:sldMasterMk cId="3322604612" sldId="2147483699"/>
            <pc:sldLayoutMk cId="1102514197" sldId="2147483697"/>
          </pc:sldLayoutMkLst>
        </pc:sldLayoutChg>
        <pc:sldLayoutChg chg="add del">
          <pc:chgData name="Guillory, Ashley" userId="S::ashley.guillory@cpsb.org::1f481159-3048-4774-a155-85a6ff127635" providerId="AD" clId="Web-{A0C639FA-BCCA-411E-8407-7D5C9F43E32F}" dt="2021-07-13T16:43:59.403" v="13"/>
          <pc:sldLayoutMkLst>
            <pc:docMk/>
            <pc:sldMasterMk cId="3322604612" sldId="2147483699"/>
            <pc:sldLayoutMk cId="3735803207" sldId="2147483698"/>
          </pc:sldLayoutMkLst>
        </pc:sldLayoutChg>
      </pc:sldMasterChg>
      <pc:sldMasterChg chg="add del addSldLayout delSldLayout">
        <pc:chgData name="Guillory, Ashley" userId="S::ashley.guillory@cpsb.org::1f481159-3048-4774-a155-85a6ff127635" providerId="AD" clId="Web-{A0C639FA-BCCA-411E-8407-7D5C9F43E32F}" dt="2021-07-13T16:45:07.642" v="20"/>
        <pc:sldMasterMkLst>
          <pc:docMk/>
          <pc:sldMasterMk cId="2426769956" sldId="2147483712"/>
        </pc:sldMasterMkLst>
        <pc:sldLayoutChg chg="add del">
          <pc:chgData name="Guillory, Ashley" userId="S::ashley.guillory@cpsb.org::1f481159-3048-4774-a155-85a6ff127635" providerId="AD" clId="Web-{A0C639FA-BCCA-411E-8407-7D5C9F43E32F}" dt="2021-07-13T16:45:07.642" v="20"/>
          <pc:sldLayoutMkLst>
            <pc:docMk/>
            <pc:sldMasterMk cId="2426769956" sldId="2147483712"/>
            <pc:sldLayoutMk cId="376845231" sldId="2147483701"/>
          </pc:sldLayoutMkLst>
        </pc:sldLayoutChg>
        <pc:sldLayoutChg chg="add del">
          <pc:chgData name="Guillory, Ashley" userId="S::ashley.guillory@cpsb.org::1f481159-3048-4774-a155-85a6ff127635" providerId="AD" clId="Web-{A0C639FA-BCCA-411E-8407-7D5C9F43E32F}" dt="2021-07-13T16:45:07.642" v="20"/>
          <pc:sldLayoutMkLst>
            <pc:docMk/>
            <pc:sldMasterMk cId="2426769956" sldId="2147483712"/>
            <pc:sldLayoutMk cId="2657223681" sldId="2147483702"/>
          </pc:sldLayoutMkLst>
        </pc:sldLayoutChg>
        <pc:sldLayoutChg chg="add del">
          <pc:chgData name="Guillory, Ashley" userId="S::ashley.guillory@cpsb.org::1f481159-3048-4774-a155-85a6ff127635" providerId="AD" clId="Web-{A0C639FA-BCCA-411E-8407-7D5C9F43E32F}" dt="2021-07-13T16:45:07.642" v="20"/>
          <pc:sldLayoutMkLst>
            <pc:docMk/>
            <pc:sldMasterMk cId="2426769956" sldId="2147483712"/>
            <pc:sldLayoutMk cId="911324212" sldId="2147483703"/>
          </pc:sldLayoutMkLst>
        </pc:sldLayoutChg>
        <pc:sldLayoutChg chg="add del">
          <pc:chgData name="Guillory, Ashley" userId="S::ashley.guillory@cpsb.org::1f481159-3048-4774-a155-85a6ff127635" providerId="AD" clId="Web-{A0C639FA-BCCA-411E-8407-7D5C9F43E32F}" dt="2021-07-13T16:45:07.642" v="20"/>
          <pc:sldLayoutMkLst>
            <pc:docMk/>
            <pc:sldMasterMk cId="2426769956" sldId="2147483712"/>
            <pc:sldLayoutMk cId="619803371" sldId="2147483704"/>
          </pc:sldLayoutMkLst>
        </pc:sldLayoutChg>
        <pc:sldLayoutChg chg="add del">
          <pc:chgData name="Guillory, Ashley" userId="S::ashley.guillory@cpsb.org::1f481159-3048-4774-a155-85a6ff127635" providerId="AD" clId="Web-{A0C639FA-BCCA-411E-8407-7D5C9F43E32F}" dt="2021-07-13T16:45:07.642" v="20"/>
          <pc:sldLayoutMkLst>
            <pc:docMk/>
            <pc:sldMasterMk cId="2426769956" sldId="2147483712"/>
            <pc:sldLayoutMk cId="581395116" sldId="2147483705"/>
          </pc:sldLayoutMkLst>
        </pc:sldLayoutChg>
        <pc:sldLayoutChg chg="add del">
          <pc:chgData name="Guillory, Ashley" userId="S::ashley.guillory@cpsb.org::1f481159-3048-4774-a155-85a6ff127635" providerId="AD" clId="Web-{A0C639FA-BCCA-411E-8407-7D5C9F43E32F}" dt="2021-07-13T16:45:07.642" v="20"/>
          <pc:sldLayoutMkLst>
            <pc:docMk/>
            <pc:sldMasterMk cId="2426769956" sldId="2147483712"/>
            <pc:sldLayoutMk cId="433875560" sldId="2147483706"/>
          </pc:sldLayoutMkLst>
        </pc:sldLayoutChg>
        <pc:sldLayoutChg chg="add del">
          <pc:chgData name="Guillory, Ashley" userId="S::ashley.guillory@cpsb.org::1f481159-3048-4774-a155-85a6ff127635" providerId="AD" clId="Web-{A0C639FA-BCCA-411E-8407-7D5C9F43E32F}" dt="2021-07-13T16:45:07.642" v="20"/>
          <pc:sldLayoutMkLst>
            <pc:docMk/>
            <pc:sldMasterMk cId="2426769956" sldId="2147483712"/>
            <pc:sldLayoutMk cId="371140686" sldId="2147483707"/>
          </pc:sldLayoutMkLst>
        </pc:sldLayoutChg>
        <pc:sldLayoutChg chg="add del">
          <pc:chgData name="Guillory, Ashley" userId="S::ashley.guillory@cpsb.org::1f481159-3048-4774-a155-85a6ff127635" providerId="AD" clId="Web-{A0C639FA-BCCA-411E-8407-7D5C9F43E32F}" dt="2021-07-13T16:45:07.642" v="20"/>
          <pc:sldLayoutMkLst>
            <pc:docMk/>
            <pc:sldMasterMk cId="2426769956" sldId="2147483712"/>
            <pc:sldLayoutMk cId="2401819076" sldId="2147483708"/>
          </pc:sldLayoutMkLst>
        </pc:sldLayoutChg>
        <pc:sldLayoutChg chg="add del">
          <pc:chgData name="Guillory, Ashley" userId="S::ashley.guillory@cpsb.org::1f481159-3048-4774-a155-85a6ff127635" providerId="AD" clId="Web-{A0C639FA-BCCA-411E-8407-7D5C9F43E32F}" dt="2021-07-13T16:45:07.642" v="20"/>
          <pc:sldLayoutMkLst>
            <pc:docMk/>
            <pc:sldMasterMk cId="2426769956" sldId="2147483712"/>
            <pc:sldLayoutMk cId="62034707" sldId="2147483709"/>
          </pc:sldLayoutMkLst>
        </pc:sldLayoutChg>
        <pc:sldLayoutChg chg="add del">
          <pc:chgData name="Guillory, Ashley" userId="S::ashley.guillory@cpsb.org::1f481159-3048-4774-a155-85a6ff127635" providerId="AD" clId="Web-{A0C639FA-BCCA-411E-8407-7D5C9F43E32F}" dt="2021-07-13T16:45:07.642" v="20"/>
          <pc:sldLayoutMkLst>
            <pc:docMk/>
            <pc:sldMasterMk cId="2426769956" sldId="2147483712"/>
            <pc:sldLayoutMk cId="2039384019" sldId="2147483710"/>
          </pc:sldLayoutMkLst>
        </pc:sldLayoutChg>
        <pc:sldLayoutChg chg="add del">
          <pc:chgData name="Guillory, Ashley" userId="S::ashley.guillory@cpsb.org::1f481159-3048-4774-a155-85a6ff127635" providerId="AD" clId="Web-{A0C639FA-BCCA-411E-8407-7D5C9F43E32F}" dt="2021-07-13T16:45:07.642" v="20"/>
          <pc:sldLayoutMkLst>
            <pc:docMk/>
            <pc:sldMasterMk cId="2426769956" sldId="2147483712"/>
            <pc:sldLayoutMk cId="3295295960" sldId="2147483711"/>
          </pc:sldLayoutMkLst>
        </pc:sldLayoutChg>
      </pc:sldMasterChg>
      <pc:sldMasterChg chg="add del addSldLayout delSldLayout">
        <pc:chgData name="Guillory, Ashley" userId="S::ashley.guillory@cpsb.org::1f481159-3048-4774-a155-85a6ff127635" providerId="AD" clId="Web-{A0C639FA-BCCA-411E-8407-7D5C9F43E32F}" dt="2021-07-13T16:45:07.579" v="19"/>
        <pc:sldMasterMkLst>
          <pc:docMk/>
          <pc:sldMasterMk cId="944429220" sldId="2147483751"/>
        </pc:sldMasterMkLst>
        <pc:sldLayoutChg chg="add del">
          <pc:chgData name="Guillory, Ashley" userId="S::ashley.guillory@cpsb.org::1f481159-3048-4774-a155-85a6ff127635" providerId="AD" clId="Web-{A0C639FA-BCCA-411E-8407-7D5C9F43E32F}" dt="2021-07-13T16:45:07.579" v="19"/>
          <pc:sldLayoutMkLst>
            <pc:docMk/>
            <pc:sldMasterMk cId="944429220" sldId="2147483751"/>
            <pc:sldLayoutMk cId="3068456407" sldId="2147483740"/>
          </pc:sldLayoutMkLst>
        </pc:sldLayoutChg>
        <pc:sldLayoutChg chg="add del">
          <pc:chgData name="Guillory, Ashley" userId="S::ashley.guillory@cpsb.org::1f481159-3048-4774-a155-85a6ff127635" providerId="AD" clId="Web-{A0C639FA-BCCA-411E-8407-7D5C9F43E32F}" dt="2021-07-13T16:45:07.579" v="19"/>
          <pc:sldLayoutMkLst>
            <pc:docMk/>
            <pc:sldMasterMk cId="944429220" sldId="2147483751"/>
            <pc:sldLayoutMk cId="2675891705" sldId="2147483741"/>
          </pc:sldLayoutMkLst>
        </pc:sldLayoutChg>
        <pc:sldLayoutChg chg="add del">
          <pc:chgData name="Guillory, Ashley" userId="S::ashley.guillory@cpsb.org::1f481159-3048-4774-a155-85a6ff127635" providerId="AD" clId="Web-{A0C639FA-BCCA-411E-8407-7D5C9F43E32F}" dt="2021-07-13T16:45:07.579" v="19"/>
          <pc:sldLayoutMkLst>
            <pc:docMk/>
            <pc:sldMasterMk cId="944429220" sldId="2147483751"/>
            <pc:sldLayoutMk cId="1628892299" sldId="2147483742"/>
          </pc:sldLayoutMkLst>
        </pc:sldLayoutChg>
        <pc:sldLayoutChg chg="add del">
          <pc:chgData name="Guillory, Ashley" userId="S::ashley.guillory@cpsb.org::1f481159-3048-4774-a155-85a6ff127635" providerId="AD" clId="Web-{A0C639FA-BCCA-411E-8407-7D5C9F43E32F}" dt="2021-07-13T16:45:07.579" v="19"/>
          <pc:sldLayoutMkLst>
            <pc:docMk/>
            <pc:sldMasterMk cId="944429220" sldId="2147483751"/>
            <pc:sldLayoutMk cId="221551106" sldId="2147483743"/>
          </pc:sldLayoutMkLst>
        </pc:sldLayoutChg>
        <pc:sldLayoutChg chg="add del">
          <pc:chgData name="Guillory, Ashley" userId="S::ashley.guillory@cpsb.org::1f481159-3048-4774-a155-85a6ff127635" providerId="AD" clId="Web-{A0C639FA-BCCA-411E-8407-7D5C9F43E32F}" dt="2021-07-13T16:45:07.579" v="19"/>
          <pc:sldLayoutMkLst>
            <pc:docMk/>
            <pc:sldMasterMk cId="944429220" sldId="2147483751"/>
            <pc:sldLayoutMk cId="2969220038" sldId="2147483744"/>
          </pc:sldLayoutMkLst>
        </pc:sldLayoutChg>
        <pc:sldLayoutChg chg="add del">
          <pc:chgData name="Guillory, Ashley" userId="S::ashley.guillory@cpsb.org::1f481159-3048-4774-a155-85a6ff127635" providerId="AD" clId="Web-{A0C639FA-BCCA-411E-8407-7D5C9F43E32F}" dt="2021-07-13T16:45:07.579" v="19"/>
          <pc:sldLayoutMkLst>
            <pc:docMk/>
            <pc:sldMasterMk cId="944429220" sldId="2147483751"/>
            <pc:sldLayoutMk cId="1017866647" sldId="2147483745"/>
          </pc:sldLayoutMkLst>
        </pc:sldLayoutChg>
        <pc:sldLayoutChg chg="add del">
          <pc:chgData name="Guillory, Ashley" userId="S::ashley.guillory@cpsb.org::1f481159-3048-4774-a155-85a6ff127635" providerId="AD" clId="Web-{A0C639FA-BCCA-411E-8407-7D5C9F43E32F}" dt="2021-07-13T16:45:07.579" v="19"/>
          <pc:sldLayoutMkLst>
            <pc:docMk/>
            <pc:sldMasterMk cId="944429220" sldId="2147483751"/>
            <pc:sldLayoutMk cId="152870442" sldId="2147483746"/>
          </pc:sldLayoutMkLst>
        </pc:sldLayoutChg>
        <pc:sldLayoutChg chg="add del">
          <pc:chgData name="Guillory, Ashley" userId="S::ashley.guillory@cpsb.org::1f481159-3048-4774-a155-85a6ff127635" providerId="AD" clId="Web-{A0C639FA-BCCA-411E-8407-7D5C9F43E32F}" dt="2021-07-13T16:45:07.579" v="19"/>
          <pc:sldLayoutMkLst>
            <pc:docMk/>
            <pc:sldMasterMk cId="944429220" sldId="2147483751"/>
            <pc:sldLayoutMk cId="1854075323" sldId="2147483747"/>
          </pc:sldLayoutMkLst>
        </pc:sldLayoutChg>
        <pc:sldLayoutChg chg="add del">
          <pc:chgData name="Guillory, Ashley" userId="S::ashley.guillory@cpsb.org::1f481159-3048-4774-a155-85a6ff127635" providerId="AD" clId="Web-{A0C639FA-BCCA-411E-8407-7D5C9F43E32F}" dt="2021-07-13T16:45:07.579" v="19"/>
          <pc:sldLayoutMkLst>
            <pc:docMk/>
            <pc:sldMasterMk cId="944429220" sldId="2147483751"/>
            <pc:sldLayoutMk cId="2623115157" sldId="2147483748"/>
          </pc:sldLayoutMkLst>
        </pc:sldLayoutChg>
        <pc:sldLayoutChg chg="add del">
          <pc:chgData name="Guillory, Ashley" userId="S::ashley.guillory@cpsb.org::1f481159-3048-4774-a155-85a6ff127635" providerId="AD" clId="Web-{A0C639FA-BCCA-411E-8407-7D5C9F43E32F}" dt="2021-07-13T16:45:07.579" v="19"/>
          <pc:sldLayoutMkLst>
            <pc:docMk/>
            <pc:sldMasterMk cId="944429220" sldId="2147483751"/>
            <pc:sldLayoutMk cId="1282705419" sldId="2147483749"/>
          </pc:sldLayoutMkLst>
        </pc:sldLayoutChg>
        <pc:sldLayoutChg chg="add del">
          <pc:chgData name="Guillory, Ashley" userId="S::ashley.guillory@cpsb.org::1f481159-3048-4774-a155-85a6ff127635" providerId="AD" clId="Web-{A0C639FA-BCCA-411E-8407-7D5C9F43E32F}" dt="2021-07-13T16:45:07.579" v="19"/>
          <pc:sldLayoutMkLst>
            <pc:docMk/>
            <pc:sldMasterMk cId="944429220" sldId="2147483751"/>
            <pc:sldLayoutMk cId="2229580658" sldId="2147483750"/>
          </pc:sldLayoutMkLst>
        </pc:sldLayoutChg>
      </pc:sldMasterChg>
    </pc:docChg>
  </pc:docChgLst>
  <pc:docChgLst>
    <pc:chgData name="Guillory, Ashley" userId="S::ashley.guillory@cpsb.org::1f481159-3048-4774-a155-85a6ff127635" providerId="AD" clId="Web-{09D2F369-B11D-4F13-ABCD-79B86F4CBDB3}"/>
    <pc:docChg chg="delSld modSld">
      <pc:chgData name="Guillory, Ashley" userId="S::ashley.guillory@cpsb.org::1f481159-3048-4774-a155-85a6ff127635" providerId="AD" clId="Web-{09D2F369-B11D-4F13-ABCD-79B86F4CBDB3}" dt="2021-07-14T17:36:08.679" v="4" actId="20577"/>
      <pc:docMkLst>
        <pc:docMk/>
      </pc:docMkLst>
      <pc:sldChg chg="del">
        <pc:chgData name="Guillory, Ashley" userId="S::ashley.guillory@cpsb.org::1f481159-3048-4774-a155-85a6ff127635" providerId="AD" clId="Web-{09D2F369-B11D-4F13-ABCD-79B86F4CBDB3}" dt="2021-07-14T17:35:49.397" v="1"/>
        <pc:sldMkLst>
          <pc:docMk/>
          <pc:sldMk cId="864056630" sldId="261"/>
        </pc:sldMkLst>
      </pc:sldChg>
      <pc:sldChg chg="modSp">
        <pc:chgData name="Guillory, Ashley" userId="S::ashley.guillory@cpsb.org::1f481159-3048-4774-a155-85a6ff127635" providerId="AD" clId="Web-{09D2F369-B11D-4F13-ABCD-79B86F4CBDB3}" dt="2021-07-14T17:36:08.679" v="4" actId="20577"/>
        <pc:sldMkLst>
          <pc:docMk/>
          <pc:sldMk cId="2220597160" sldId="266"/>
        </pc:sldMkLst>
        <pc:spChg chg="mod">
          <ac:chgData name="Guillory, Ashley" userId="S::ashley.guillory@cpsb.org::1f481159-3048-4774-a155-85a6ff127635" providerId="AD" clId="Web-{09D2F369-B11D-4F13-ABCD-79B86F4CBDB3}" dt="2021-07-14T17:36:08.679" v="4" actId="20577"/>
          <ac:spMkLst>
            <pc:docMk/>
            <pc:sldMk cId="2220597160" sldId="266"/>
            <ac:spMk id="17" creationId="{55514C76-DBCD-42BA-84E5-845BE785526E}"/>
          </ac:spMkLst>
        </pc:spChg>
      </pc:sldChg>
      <pc:sldChg chg="modSp">
        <pc:chgData name="Guillory, Ashley" userId="S::ashley.guillory@cpsb.org::1f481159-3048-4774-a155-85a6ff127635" providerId="AD" clId="Web-{09D2F369-B11D-4F13-ABCD-79B86F4CBDB3}" dt="2021-07-14T17:35:35.318" v="0"/>
        <pc:sldMkLst>
          <pc:docMk/>
          <pc:sldMk cId="4090230072" sldId="269"/>
        </pc:sldMkLst>
        <pc:spChg chg="mod">
          <ac:chgData name="Guillory, Ashley" userId="S::ashley.guillory@cpsb.org::1f481159-3048-4774-a155-85a6ff127635" providerId="AD" clId="Web-{09D2F369-B11D-4F13-ABCD-79B86F4CBDB3}" dt="2021-07-14T17:35:35.318" v="0"/>
          <ac:spMkLst>
            <pc:docMk/>
            <pc:sldMk cId="4090230072" sldId="269"/>
            <ac:spMk id="18" creationId="{6A63544C-AA53-4A0B-9EDF-D024F5B3D9EE}"/>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165164-B292-4B67-AF32-3A998C328D24}" type="doc">
      <dgm:prSet loTypeId="urn:microsoft.com/office/officeart/2018/5/layout/IconCircle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718A023E-5D12-4A28-A4E0-624CD2C08A87}">
      <dgm:prSet/>
      <dgm:spPr/>
      <dgm:t>
        <a:bodyPr/>
        <a:lstStyle/>
        <a:p>
          <a:pPr>
            <a:lnSpc>
              <a:spcPct val="100000"/>
            </a:lnSpc>
            <a:defRPr cap="all"/>
          </a:pPr>
          <a:r>
            <a:rPr lang="en-US" b="1"/>
            <a:t>Creating a Video in Canvas Studio</a:t>
          </a:r>
        </a:p>
      </dgm:t>
    </dgm:pt>
    <dgm:pt modelId="{2D7C1AC8-A6E6-4D8E-9C6A-566090688EE3}" type="parTrans" cxnId="{600A6C01-5E74-42C2-BFD5-EF16A3BCC83C}">
      <dgm:prSet/>
      <dgm:spPr/>
      <dgm:t>
        <a:bodyPr/>
        <a:lstStyle/>
        <a:p>
          <a:endParaRPr lang="en-US"/>
        </a:p>
      </dgm:t>
    </dgm:pt>
    <dgm:pt modelId="{13E4B947-AD23-4D4D-A2AA-547E04D4531D}" type="sibTrans" cxnId="{600A6C01-5E74-42C2-BFD5-EF16A3BCC83C}">
      <dgm:prSet/>
      <dgm:spPr/>
      <dgm:t>
        <a:bodyPr/>
        <a:lstStyle/>
        <a:p>
          <a:endParaRPr lang="en-US"/>
        </a:p>
      </dgm:t>
    </dgm:pt>
    <dgm:pt modelId="{714FE152-29C3-43E8-A65C-99CC97090C3F}">
      <dgm:prSet/>
      <dgm:spPr/>
      <dgm:t>
        <a:bodyPr/>
        <a:lstStyle/>
        <a:p>
          <a:pPr>
            <a:lnSpc>
              <a:spcPct val="100000"/>
            </a:lnSpc>
            <a:defRPr cap="all"/>
          </a:pPr>
          <a:r>
            <a:rPr lang="en-US" b="1"/>
            <a:t>Create Quiz</a:t>
          </a:r>
        </a:p>
      </dgm:t>
    </dgm:pt>
    <dgm:pt modelId="{6B44865E-8E6C-4006-9E5B-A766518A9E57}" type="parTrans" cxnId="{0AEB0887-6EE9-4319-94E7-11D7927A37AB}">
      <dgm:prSet/>
      <dgm:spPr/>
      <dgm:t>
        <a:bodyPr/>
        <a:lstStyle/>
        <a:p>
          <a:endParaRPr lang="en-US"/>
        </a:p>
      </dgm:t>
    </dgm:pt>
    <dgm:pt modelId="{9F3C06B1-49DD-4D4D-BB3A-F42D1CC5C4F8}" type="sibTrans" cxnId="{0AEB0887-6EE9-4319-94E7-11D7927A37AB}">
      <dgm:prSet/>
      <dgm:spPr/>
      <dgm:t>
        <a:bodyPr/>
        <a:lstStyle/>
        <a:p>
          <a:endParaRPr lang="en-US"/>
        </a:p>
      </dgm:t>
    </dgm:pt>
    <dgm:pt modelId="{2184462A-609D-4EA3-8172-ED2CDEA4828C}">
      <dgm:prSet/>
      <dgm:spPr/>
      <dgm:t>
        <a:bodyPr/>
        <a:lstStyle/>
        <a:p>
          <a:pPr>
            <a:lnSpc>
              <a:spcPct val="100000"/>
            </a:lnSpc>
            <a:defRPr cap="all"/>
          </a:pPr>
          <a:r>
            <a:rPr lang="en-US" b="1"/>
            <a:t>Annotate Video</a:t>
          </a:r>
        </a:p>
      </dgm:t>
    </dgm:pt>
    <dgm:pt modelId="{5C4F4D5C-FBE3-49C2-9448-E043D0AF56BF}" type="parTrans" cxnId="{5DA944BF-CDDC-46C4-8CD5-EBAB6E7AF182}">
      <dgm:prSet/>
      <dgm:spPr/>
      <dgm:t>
        <a:bodyPr/>
        <a:lstStyle/>
        <a:p>
          <a:endParaRPr lang="en-US"/>
        </a:p>
      </dgm:t>
    </dgm:pt>
    <dgm:pt modelId="{E2DE7EFF-7712-4F99-A1D8-1487EF0845F7}" type="sibTrans" cxnId="{5DA944BF-CDDC-46C4-8CD5-EBAB6E7AF182}">
      <dgm:prSet/>
      <dgm:spPr/>
      <dgm:t>
        <a:bodyPr/>
        <a:lstStyle/>
        <a:p>
          <a:endParaRPr lang="en-US"/>
        </a:p>
      </dgm:t>
    </dgm:pt>
    <dgm:pt modelId="{E21F9421-E2D8-45E1-B560-17FD9B08EB04}">
      <dgm:prSet/>
      <dgm:spPr/>
      <dgm:t>
        <a:bodyPr/>
        <a:lstStyle/>
        <a:p>
          <a:pPr>
            <a:lnSpc>
              <a:spcPct val="100000"/>
            </a:lnSpc>
            <a:defRPr cap="all"/>
          </a:pPr>
          <a:r>
            <a:rPr lang="en-US" b="1"/>
            <a:t>Share Video</a:t>
          </a:r>
        </a:p>
      </dgm:t>
    </dgm:pt>
    <dgm:pt modelId="{648862A6-0AE8-4102-96C6-E12D1C8494AF}" type="parTrans" cxnId="{BB885DF6-5496-41E5-86C2-FC0938AA6D6B}">
      <dgm:prSet/>
      <dgm:spPr/>
      <dgm:t>
        <a:bodyPr/>
        <a:lstStyle/>
        <a:p>
          <a:endParaRPr lang="en-US"/>
        </a:p>
      </dgm:t>
    </dgm:pt>
    <dgm:pt modelId="{F7CCA8CA-D3FB-41E3-9B15-79827F3F9AA2}" type="sibTrans" cxnId="{BB885DF6-5496-41E5-86C2-FC0938AA6D6B}">
      <dgm:prSet/>
      <dgm:spPr/>
      <dgm:t>
        <a:bodyPr/>
        <a:lstStyle/>
        <a:p>
          <a:endParaRPr lang="en-US"/>
        </a:p>
      </dgm:t>
    </dgm:pt>
    <dgm:pt modelId="{3CFF473B-B242-4E9F-A479-95F6A41DFCA6}">
      <dgm:prSet/>
      <dgm:spPr/>
      <dgm:t>
        <a:bodyPr/>
        <a:lstStyle/>
        <a:p>
          <a:pPr>
            <a:lnSpc>
              <a:spcPct val="100000"/>
            </a:lnSpc>
            <a:defRPr cap="all"/>
          </a:pPr>
          <a:r>
            <a:rPr lang="en-US" b="1"/>
            <a:t>Adding Video to Assignment or Module</a:t>
          </a:r>
        </a:p>
      </dgm:t>
    </dgm:pt>
    <dgm:pt modelId="{DF23D194-9864-4750-84C2-97F526124865}" type="parTrans" cxnId="{5BD410CF-8CCD-466A-A6CC-8AC90A9A238E}">
      <dgm:prSet/>
      <dgm:spPr/>
      <dgm:t>
        <a:bodyPr/>
        <a:lstStyle/>
        <a:p>
          <a:endParaRPr lang="en-US"/>
        </a:p>
      </dgm:t>
    </dgm:pt>
    <dgm:pt modelId="{1F677885-83FF-49A5-8AA0-C9BDEED44FE4}" type="sibTrans" cxnId="{5BD410CF-8CCD-466A-A6CC-8AC90A9A238E}">
      <dgm:prSet/>
      <dgm:spPr/>
      <dgm:t>
        <a:bodyPr/>
        <a:lstStyle/>
        <a:p>
          <a:endParaRPr lang="en-US"/>
        </a:p>
      </dgm:t>
    </dgm:pt>
    <dgm:pt modelId="{CB64A1BB-A0A2-4D00-98A7-86F7920C0076}">
      <dgm:prSet/>
      <dgm:spPr/>
      <dgm:t>
        <a:bodyPr/>
        <a:lstStyle/>
        <a:p>
          <a:pPr>
            <a:lnSpc>
              <a:spcPct val="100000"/>
            </a:lnSpc>
            <a:defRPr cap="all"/>
          </a:pPr>
          <a:r>
            <a:rPr lang="en-US" b="1"/>
            <a:t>What is Canvas Studio</a:t>
          </a:r>
        </a:p>
      </dgm:t>
    </dgm:pt>
    <dgm:pt modelId="{123EAFD5-5439-492F-9406-BFFFD12BC4E1}" type="parTrans" cxnId="{73FE5EF2-4FF2-4BDE-8E4D-64203D268BD3}">
      <dgm:prSet/>
      <dgm:spPr/>
      <dgm:t>
        <a:bodyPr/>
        <a:lstStyle/>
        <a:p>
          <a:endParaRPr lang="en-US"/>
        </a:p>
      </dgm:t>
    </dgm:pt>
    <dgm:pt modelId="{5350B7E5-8F6B-4DBC-B2BA-9E8BB5D1EFF3}" type="sibTrans" cxnId="{73FE5EF2-4FF2-4BDE-8E4D-64203D268BD3}">
      <dgm:prSet/>
      <dgm:spPr/>
      <dgm:t>
        <a:bodyPr/>
        <a:lstStyle/>
        <a:p>
          <a:endParaRPr lang="en-US"/>
        </a:p>
      </dgm:t>
    </dgm:pt>
    <dgm:pt modelId="{991B2E26-F06C-49BD-AF31-065D8E43D934}" type="pres">
      <dgm:prSet presAssocID="{C7165164-B292-4B67-AF32-3A998C328D24}" presName="root" presStyleCnt="0">
        <dgm:presLayoutVars>
          <dgm:dir/>
          <dgm:resizeHandles val="exact"/>
        </dgm:presLayoutVars>
      </dgm:prSet>
      <dgm:spPr/>
    </dgm:pt>
    <dgm:pt modelId="{10CB6521-8158-4685-A39B-124E104BAC2C}" type="pres">
      <dgm:prSet presAssocID="{CB64A1BB-A0A2-4D00-98A7-86F7920C0076}" presName="compNode" presStyleCnt="0"/>
      <dgm:spPr/>
    </dgm:pt>
    <dgm:pt modelId="{D76DE6BC-F878-41DE-9E13-1063B84F3D71}" type="pres">
      <dgm:prSet presAssocID="{CB64A1BB-A0A2-4D00-98A7-86F7920C0076}" presName="iconBgRect" presStyleLbl="bgShp" presStyleIdx="0" presStyleCnt="6" custScaleX="153334" custScaleY="153499" custLinFactNeighborX="-7020" custLinFactNeighborY="-24772"/>
      <dgm:spPr/>
    </dgm:pt>
    <dgm:pt modelId="{AEDF5DA3-0AD3-45EF-B6F1-1F8FA95A0B34}" type="pres">
      <dgm:prSet presAssocID="{CB64A1BB-A0A2-4D00-98A7-86F7920C0076}" presName="iconRect" presStyleLbl="node1" presStyleIdx="0" presStyleCnt="6" custScaleX="142346" custScaleY="142346" custLinFactNeighborX="-9533" custLinFactNeighborY="-3440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Film strip outline"/>
        </a:ext>
      </dgm:extLst>
    </dgm:pt>
    <dgm:pt modelId="{5BCB75BD-3645-4095-9399-C16EEA6D7AB7}" type="pres">
      <dgm:prSet presAssocID="{CB64A1BB-A0A2-4D00-98A7-86F7920C0076}" presName="spaceRect" presStyleCnt="0"/>
      <dgm:spPr/>
    </dgm:pt>
    <dgm:pt modelId="{4BC1BDFD-134C-4A96-A725-D458CADA7C29}" type="pres">
      <dgm:prSet presAssocID="{CB64A1BB-A0A2-4D00-98A7-86F7920C0076}" presName="textRect" presStyleLbl="revTx" presStyleIdx="0" presStyleCnt="6">
        <dgm:presLayoutVars>
          <dgm:chMax val="1"/>
          <dgm:chPref val="1"/>
        </dgm:presLayoutVars>
      </dgm:prSet>
      <dgm:spPr/>
    </dgm:pt>
    <dgm:pt modelId="{F006F673-A5F7-4A36-8B6E-CC33903FC5F8}" type="pres">
      <dgm:prSet presAssocID="{5350B7E5-8F6B-4DBC-B2BA-9E8BB5D1EFF3}" presName="sibTrans" presStyleCnt="0"/>
      <dgm:spPr/>
    </dgm:pt>
    <dgm:pt modelId="{793FDF85-E445-4C1E-A8C8-0E898DFCF1C0}" type="pres">
      <dgm:prSet presAssocID="{718A023E-5D12-4A28-A4E0-624CD2C08A87}" presName="compNode" presStyleCnt="0"/>
      <dgm:spPr/>
    </dgm:pt>
    <dgm:pt modelId="{50D3AE77-8F21-4749-864B-BC57925EB2E0}" type="pres">
      <dgm:prSet presAssocID="{718A023E-5D12-4A28-A4E0-624CD2C08A87}" presName="iconBgRect" presStyleLbl="bgShp" presStyleIdx="1" presStyleCnt="6" custScaleX="153745" custScaleY="153745" custLinFactNeighborY="-23919"/>
      <dgm:spPr/>
    </dgm:pt>
    <dgm:pt modelId="{79B9C741-0694-48CA-A862-E7FC46CA0B31}" type="pres">
      <dgm:prSet presAssocID="{718A023E-5D12-4A28-A4E0-624CD2C08A87}" presName="iconRect" presStyleLbl="node1" presStyleIdx="1" presStyleCnt="6" custScaleX="142910" custScaleY="142910" custLinFactNeighborX="8563" custLinFactNeighborY="-2547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osed Caption"/>
        </a:ext>
      </dgm:extLst>
    </dgm:pt>
    <dgm:pt modelId="{D1974B04-ADC8-46EF-923D-8EA42054B0F5}" type="pres">
      <dgm:prSet presAssocID="{718A023E-5D12-4A28-A4E0-624CD2C08A87}" presName="spaceRect" presStyleCnt="0"/>
      <dgm:spPr/>
    </dgm:pt>
    <dgm:pt modelId="{6A104D50-CDCB-492B-A1BE-5B133532FFDB}" type="pres">
      <dgm:prSet presAssocID="{718A023E-5D12-4A28-A4E0-624CD2C08A87}" presName="textRect" presStyleLbl="revTx" presStyleIdx="1" presStyleCnt="6">
        <dgm:presLayoutVars>
          <dgm:chMax val="1"/>
          <dgm:chPref val="1"/>
        </dgm:presLayoutVars>
      </dgm:prSet>
      <dgm:spPr/>
    </dgm:pt>
    <dgm:pt modelId="{2F8A4BA1-13DB-4EC5-BF21-9E5AA5964BAC}" type="pres">
      <dgm:prSet presAssocID="{13E4B947-AD23-4D4D-A2AA-547E04D4531D}" presName="sibTrans" presStyleCnt="0"/>
      <dgm:spPr/>
    </dgm:pt>
    <dgm:pt modelId="{2C757274-63E3-4389-93C0-B0961CFF84AE}" type="pres">
      <dgm:prSet presAssocID="{714FE152-29C3-43E8-A65C-99CC97090C3F}" presName="compNode" presStyleCnt="0"/>
      <dgm:spPr/>
    </dgm:pt>
    <dgm:pt modelId="{E2ABAE17-29DA-403D-851F-2E6849342B47}" type="pres">
      <dgm:prSet presAssocID="{714FE152-29C3-43E8-A65C-99CC97090C3F}" presName="iconBgRect" presStyleLbl="bgShp" presStyleIdx="2" presStyleCnt="6" custScaleX="153745" custScaleY="153745" custLinFactNeighborY="-23919"/>
      <dgm:spPr/>
    </dgm:pt>
    <dgm:pt modelId="{625ABFAB-BA62-4AF9-B374-ACD9B10C2B66}" type="pres">
      <dgm:prSet presAssocID="{714FE152-29C3-43E8-A65C-99CC97090C3F}" presName="iconRect" presStyleLbl="node1" presStyleIdx="2" presStyleCnt="6" custScaleX="142910" custScaleY="142910" custLinFactNeighborX="5863" custLinFactNeighborY="-4605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estionnaire"/>
        </a:ext>
      </dgm:extLst>
    </dgm:pt>
    <dgm:pt modelId="{9E09BAB0-894D-43EE-BAA3-4C0E61F22B17}" type="pres">
      <dgm:prSet presAssocID="{714FE152-29C3-43E8-A65C-99CC97090C3F}" presName="spaceRect" presStyleCnt="0"/>
      <dgm:spPr/>
    </dgm:pt>
    <dgm:pt modelId="{65BA7C2A-BF7F-425D-B2F7-64B958015427}" type="pres">
      <dgm:prSet presAssocID="{714FE152-29C3-43E8-A65C-99CC97090C3F}" presName="textRect" presStyleLbl="revTx" presStyleIdx="2" presStyleCnt="6">
        <dgm:presLayoutVars>
          <dgm:chMax val="1"/>
          <dgm:chPref val="1"/>
        </dgm:presLayoutVars>
      </dgm:prSet>
      <dgm:spPr/>
    </dgm:pt>
    <dgm:pt modelId="{D71EC29F-B41A-44F5-B92F-FB3514B317E8}" type="pres">
      <dgm:prSet presAssocID="{9F3C06B1-49DD-4D4D-BB3A-F42D1CC5C4F8}" presName="sibTrans" presStyleCnt="0"/>
      <dgm:spPr/>
    </dgm:pt>
    <dgm:pt modelId="{CCB353F8-7EC7-447F-8C4E-04E165BE8F3C}" type="pres">
      <dgm:prSet presAssocID="{2184462A-609D-4EA3-8172-ED2CDEA4828C}" presName="compNode" presStyleCnt="0"/>
      <dgm:spPr/>
    </dgm:pt>
    <dgm:pt modelId="{5309C753-0F23-4E87-A8D0-B1411FC12F7F}" type="pres">
      <dgm:prSet presAssocID="{2184462A-609D-4EA3-8172-ED2CDEA4828C}" presName="iconBgRect" presStyleLbl="bgShp" presStyleIdx="3" presStyleCnt="6" custScaleX="153745" custScaleY="153745" custLinFactNeighborY="-23919"/>
      <dgm:spPr/>
    </dgm:pt>
    <dgm:pt modelId="{00B18ED2-B1EC-43C5-8F99-88D96325A439}" type="pres">
      <dgm:prSet presAssocID="{2184462A-609D-4EA3-8172-ED2CDEA4828C}" presName="iconRect" presStyleLbl="node1" presStyleIdx="3" presStyleCnt="6" custScaleX="142910" custScaleY="142910" custLinFactNeighborX="8285" custLinFactNeighborY="-4307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resence Chicklet Video"/>
        </a:ext>
      </dgm:extLst>
    </dgm:pt>
    <dgm:pt modelId="{28FBDCB1-5838-42A6-ADAC-FF5A63A9D660}" type="pres">
      <dgm:prSet presAssocID="{2184462A-609D-4EA3-8172-ED2CDEA4828C}" presName="spaceRect" presStyleCnt="0"/>
      <dgm:spPr/>
    </dgm:pt>
    <dgm:pt modelId="{2D369F8C-FD89-485A-8889-9C8A77798CB3}" type="pres">
      <dgm:prSet presAssocID="{2184462A-609D-4EA3-8172-ED2CDEA4828C}" presName="textRect" presStyleLbl="revTx" presStyleIdx="3" presStyleCnt="6">
        <dgm:presLayoutVars>
          <dgm:chMax val="1"/>
          <dgm:chPref val="1"/>
        </dgm:presLayoutVars>
      </dgm:prSet>
      <dgm:spPr/>
    </dgm:pt>
    <dgm:pt modelId="{8956B68F-5C66-4516-922C-93B5DD4BF71F}" type="pres">
      <dgm:prSet presAssocID="{E2DE7EFF-7712-4F99-A1D8-1487EF0845F7}" presName="sibTrans" presStyleCnt="0"/>
      <dgm:spPr/>
    </dgm:pt>
    <dgm:pt modelId="{10455B3F-8C28-454E-BC95-D06D50B839BE}" type="pres">
      <dgm:prSet presAssocID="{E21F9421-E2D8-45E1-B560-17FD9B08EB04}" presName="compNode" presStyleCnt="0"/>
      <dgm:spPr/>
    </dgm:pt>
    <dgm:pt modelId="{1A2E518A-5E0D-4C1F-B029-7D01EC7B4C82}" type="pres">
      <dgm:prSet presAssocID="{E21F9421-E2D8-45E1-B560-17FD9B08EB04}" presName="iconBgRect" presStyleLbl="bgShp" presStyleIdx="4" presStyleCnt="6" custScaleX="153745" custScaleY="153745" custLinFactNeighborY="-23919"/>
      <dgm:spPr/>
    </dgm:pt>
    <dgm:pt modelId="{87C06B17-6BA7-4F62-844A-ED8DFDD26CFE}" type="pres">
      <dgm:prSet presAssocID="{E21F9421-E2D8-45E1-B560-17FD9B08EB04}" presName="iconRect" presStyleLbl="node1" presStyleIdx="4" presStyleCnt="6" custScaleX="142910" custScaleY="142910" custLinFactNeighborX="20469" custLinFactNeighborY="-30520"/>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Video"/>
        </a:ext>
      </dgm:extLst>
    </dgm:pt>
    <dgm:pt modelId="{D971B8BA-F04A-49AB-8EBB-EE7F17A0D8AC}" type="pres">
      <dgm:prSet presAssocID="{E21F9421-E2D8-45E1-B560-17FD9B08EB04}" presName="spaceRect" presStyleCnt="0"/>
      <dgm:spPr/>
    </dgm:pt>
    <dgm:pt modelId="{86B424FC-4C66-49D9-AC7E-145B12BF27DB}" type="pres">
      <dgm:prSet presAssocID="{E21F9421-E2D8-45E1-B560-17FD9B08EB04}" presName="textRect" presStyleLbl="revTx" presStyleIdx="4" presStyleCnt="6">
        <dgm:presLayoutVars>
          <dgm:chMax val="1"/>
          <dgm:chPref val="1"/>
        </dgm:presLayoutVars>
      </dgm:prSet>
      <dgm:spPr/>
    </dgm:pt>
    <dgm:pt modelId="{EEEFB61D-6626-42D1-A904-63A09315E671}" type="pres">
      <dgm:prSet presAssocID="{F7CCA8CA-D3FB-41E3-9B15-79827F3F9AA2}" presName="sibTrans" presStyleCnt="0"/>
      <dgm:spPr/>
    </dgm:pt>
    <dgm:pt modelId="{DDD1132E-8AFF-46BB-B667-E295B6116CC5}" type="pres">
      <dgm:prSet presAssocID="{3CFF473B-B242-4E9F-A479-95F6A41DFCA6}" presName="compNode" presStyleCnt="0"/>
      <dgm:spPr/>
    </dgm:pt>
    <dgm:pt modelId="{9C318835-F55F-4B3B-B4BD-7919DD14AF6C}" type="pres">
      <dgm:prSet presAssocID="{3CFF473B-B242-4E9F-A479-95F6A41DFCA6}" presName="iconBgRect" presStyleLbl="bgShp" presStyleIdx="5" presStyleCnt="6" custScaleX="153745" custScaleY="153745" custLinFactNeighborY="-23919"/>
      <dgm:spPr/>
    </dgm:pt>
    <dgm:pt modelId="{0B17FA78-150C-47E4-B262-FEBD45FDA6DF}" type="pres">
      <dgm:prSet presAssocID="{3CFF473B-B242-4E9F-A479-95F6A41DFCA6}" presName="iconRect" presStyleLbl="node1" presStyleIdx="5" presStyleCnt="6" custScaleX="142910" custScaleY="142910" custLinFactNeighborY="-41685"/>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PC"/>
        </a:ext>
      </dgm:extLst>
    </dgm:pt>
    <dgm:pt modelId="{1D8C8C2C-D30E-4E4C-B30E-426C174DC7EC}" type="pres">
      <dgm:prSet presAssocID="{3CFF473B-B242-4E9F-A479-95F6A41DFCA6}" presName="spaceRect" presStyleCnt="0"/>
      <dgm:spPr/>
    </dgm:pt>
    <dgm:pt modelId="{F8AFA8EB-A7B0-4A64-87CF-BCD0D80B6AEB}" type="pres">
      <dgm:prSet presAssocID="{3CFF473B-B242-4E9F-A479-95F6A41DFCA6}" presName="textRect" presStyleLbl="revTx" presStyleIdx="5" presStyleCnt="6">
        <dgm:presLayoutVars>
          <dgm:chMax val="1"/>
          <dgm:chPref val="1"/>
        </dgm:presLayoutVars>
      </dgm:prSet>
      <dgm:spPr/>
    </dgm:pt>
  </dgm:ptLst>
  <dgm:cxnLst>
    <dgm:cxn modelId="{600A6C01-5E74-42C2-BFD5-EF16A3BCC83C}" srcId="{C7165164-B292-4B67-AF32-3A998C328D24}" destId="{718A023E-5D12-4A28-A4E0-624CD2C08A87}" srcOrd="1" destOrd="0" parTransId="{2D7C1AC8-A6E6-4D8E-9C6A-566090688EE3}" sibTransId="{13E4B947-AD23-4D4D-A2AA-547E04D4531D}"/>
    <dgm:cxn modelId="{41646E25-05A6-4AAD-B248-7E25555BC1F3}" type="presOf" srcId="{C7165164-B292-4B67-AF32-3A998C328D24}" destId="{991B2E26-F06C-49BD-AF31-065D8E43D934}" srcOrd="0" destOrd="0" presId="urn:microsoft.com/office/officeart/2018/5/layout/IconCircleLabelList"/>
    <dgm:cxn modelId="{3F279F5B-8913-4CD1-BB8D-B11E7F408230}" type="presOf" srcId="{3CFF473B-B242-4E9F-A479-95F6A41DFCA6}" destId="{F8AFA8EB-A7B0-4A64-87CF-BCD0D80B6AEB}" srcOrd="0" destOrd="0" presId="urn:microsoft.com/office/officeart/2018/5/layout/IconCircleLabelList"/>
    <dgm:cxn modelId="{8A187881-AC25-4C01-BEE9-EE8BF04AFB9A}" type="presOf" srcId="{E21F9421-E2D8-45E1-B560-17FD9B08EB04}" destId="{86B424FC-4C66-49D9-AC7E-145B12BF27DB}" srcOrd="0" destOrd="0" presId="urn:microsoft.com/office/officeart/2018/5/layout/IconCircleLabelList"/>
    <dgm:cxn modelId="{0AEB0887-6EE9-4319-94E7-11D7927A37AB}" srcId="{C7165164-B292-4B67-AF32-3A998C328D24}" destId="{714FE152-29C3-43E8-A65C-99CC97090C3F}" srcOrd="2" destOrd="0" parTransId="{6B44865E-8E6C-4006-9E5B-A766518A9E57}" sibTransId="{9F3C06B1-49DD-4D4D-BB3A-F42D1CC5C4F8}"/>
    <dgm:cxn modelId="{48116E98-ACA2-499D-A240-925AA194CF8E}" type="presOf" srcId="{718A023E-5D12-4A28-A4E0-624CD2C08A87}" destId="{6A104D50-CDCB-492B-A1BE-5B133532FFDB}" srcOrd="0" destOrd="0" presId="urn:microsoft.com/office/officeart/2018/5/layout/IconCircleLabelList"/>
    <dgm:cxn modelId="{2ED110BC-0D45-46BC-BEA9-4A6CA310A295}" type="presOf" srcId="{2184462A-609D-4EA3-8172-ED2CDEA4828C}" destId="{2D369F8C-FD89-485A-8889-9C8A77798CB3}" srcOrd="0" destOrd="0" presId="urn:microsoft.com/office/officeart/2018/5/layout/IconCircleLabelList"/>
    <dgm:cxn modelId="{5DA944BF-CDDC-46C4-8CD5-EBAB6E7AF182}" srcId="{C7165164-B292-4B67-AF32-3A998C328D24}" destId="{2184462A-609D-4EA3-8172-ED2CDEA4828C}" srcOrd="3" destOrd="0" parTransId="{5C4F4D5C-FBE3-49C2-9448-E043D0AF56BF}" sibTransId="{E2DE7EFF-7712-4F99-A1D8-1487EF0845F7}"/>
    <dgm:cxn modelId="{C67713CA-288B-4BC2-ACB2-98133C344742}" type="presOf" srcId="{CB64A1BB-A0A2-4D00-98A7-86F7920C0076}" destId="{4BC1BDFD-134C-4A96-A725-D458CADA7C29}" srcOrd="0" destOrd="0" presId="urn:microsoft.com/office/officeart/2018/5/layout/IconCircleLabelList"/>
    <dgm:cxn modelId="{5BD410CF-8CCD-466A-A6CC-8AC90A9A238E}" srcId="{C7165164-B292-4B67-AF32-3A998C328D24}" destId="{3CFF473B-B242-4E9F-A479-95F6A41DFCA6}" srcOrd="5" destOrd="0" parTransId="{DF23D194-9864-4750-84C2-97F526124865}" sibTransId="{1F677885-83FF-49A5-8AA0-C9BDEED44FE4}"/>
    <dgm:cxn modelId="{39A4D5D7-D978-4A78-956E-91E45633E4DB}" type="presOf" srcId="{714FE152-29C3-43E8-A65C-99CC97090C3F}" destId="{65BA7C2A-BF7F-425D-B2F7-64B958015427}" srcOrd="0" destOrd="0" presId="urn:microsoft.com/office/officeart/2018/5/layout/IconCircleLabelList"/>
    <dgm:cxn modelId="{73FE5EF2-4FF2-4BDE-8E4D-64203D268BD3}" srcId="{C7165164-B292-4B67-AF32-3A998C328D24}" destId="{CB64A1BB-A0A2-4D00-98A7-86F7920C0076}" srcOrd="0" destOrd="0" parTransId="{123EAFD5-5439-492F-9406-BFFFD12BC4E1}" sibTransId="{5350B7E5-8F6B-4DBC-B2BA-9E8BB5D1EFF3}"/>
    <dgm:cxn modelId="{BB885DF6-5496-41E5-86C2-FC0938AA6D6B}" srcId="{C7165164-B292-4B67-AF32-3A998C328D24}" destId="{E21F9421-E2D8-45E1-B560-17FD9B08EB04}" srcOrd="4" destOrd="0" parTransId="{648862A6-0AE8-4102-96C6-E12D1C8494AF}" sibTransId="{F7CCA8CA-D3FB-41E3-9B15-79827F3F9AA2}"/>
    <dgm:cxn modelId="{C9FD0CF9-E2FE-4431-8F7D-F37C2557A6F0}" type="presParOf" srcId="{991B2E26-F06C-49BD-AF31-065D8E43D934}" destId="{10CB6521-8158-4685-A39B-124E104BAC2C}" srcOrd="0" destOrd="0" presId="urn:microsoft.com/office/officeart/2018/5/layout/IconCircleLabelList"/>
    <dgm:cxn modelId="{E528EBBE-950A-4F00-BE08-C615F0753826}" type="presParOf" srcId="{10CB6521-8158-4685-A39B-124E104BAC2C}" destId="{D76DE6BC-F878-41DE-9E13-1063B84F3D71}" srcOrd="0" destOrd="0" presId="urn:microsoft.com/office/officeart/2018/5/layout/IconCircleLabelList"/>
    <dgm:cxn modelId="{BCD13C6A-9E97-4EB8-A20B-10448F983AEB}" type="presParOf" srcId="{10CB6521-8158-4685-A39B-124E104BAC2C}" destId="{AEDF5DA3-0AD3-45EF-B6F1-1F8FA95A0B34}" srcOrd="1" destOrd="0" presId="urn:microsoft.com/office/officeart/2018/5/layout/IconCircleLabelList"/>
    <dgm:cxn modelId="{B99E0FF7-2AD5-40AF-AF5E-0AECBD65B607}" type="presParOf" srcId="{10CB6521-8158-4685-A39B-124E104BAC2C}" destId="{5BCB75BD-3645-4095-9399-C16EEA6D7AB7}" srcOrd="2" destOrd="0" presId="urn:microsoft.com/office/officeart/2018/5/layout/IconCircleLabelList"/>
    <dgm:cxn modelId="{3D800CB5-916F-4929-9E63-2FCD1B51501F}" type="presParOf" srcId="{10CB6521-8158-4685-A39B-124E104BAC2C}" destId="{4BC1BDFD-134C-4A96-A725-D458CADA7C29}" srcOrd="3" destOrd="0" presId="urn:microsoft.com/office/officeart/2018/5/layout/IconCircleLabelList"/>
    <dgm:cxn modelId="{0EF7C7F6-7EAC-4A0E-B83D-B22045210AF8}" type="presParOf" srcId="{991B2E26-F06C-49BD-AF31-065D8E43D934}" destId="{F006F673-A5F7-4A36-8B6E-CC33903FC5F8}" srcOrd="1" destOrd="0" presId="urn:microsoft.com/office/officeart/2018/5/layout/IconCircleLabelList"/>
    <dgm:cxn modelId="{4D0C9C40-3652-4D3C-A82C-0CAAE55CE138}" type="presParOf" srcId="{991B2E26-F06C-49BD-AF31-065D8E43D934}" destId="{793FDF85-E445-4C1E-A8C8-0E898DFCF1C0}" srcOrd="2" destOrd="0" presId="urn:microsoft.com/office/officeart/2018/5/layout/IconCircleLabelList"/>
    <dgm:cxn modelId="{CD218BBF-339E-43FF-9ACD-E4E3A11AF8F7}" type="presParOf" srcId="{793FDF85-E445-4C1E-A8C8-0E898DFCF1C0}" destId="{50D3AE77-8F21-4749-864B-BC57925EB2E0}" srcOrd="0" destOrd="0" presId="urn:microsoft.com/office/officeart/2018/5/layout/IconCircleLabelList"/>
    <dgm:cxn modelId="{CB8A220F-1EE6-4190-BB7C-220D3AB7A4C6}" type="presParOf" srcId="{793FDF85-E445-4C1E-A8C8-0E898DFCF1C0}" destId="{79B9C741-0694-48CA-A862-E7FC46CA0B31}" srcOrd="1" destOrd="0" presId="urn:microsoft.com/office/officeart/2018/5/layout/IconCircleLabelList"/>
    <dgm:cxn modelId="{EEF56C3E-F9D7-4C8B-9E1E-5EC8B2A31984}" type="presParOf" srcId="{793FDF85-E445-4C1E-A8C8-0E898DFCF1C0}" destId="{D1974B04-ADC8-46EF-923D-8EA42054B0F5}" srcOrd="2" destOrd="0" presId="urn:microsoft.com/office/officeart/2018/5/layout/IconCircleLabelList"/>
    <dgm:cxn modelId="{4D983224-B827-44C6-92AB-8F4E51FCDDEA}" type="presParOf" srcId="{793FDF85-E445-4C1E-A8C8-0E898DFCF1C0}" destId="{6A104D50-CDCB-492B-A1BE-5B133532FFDB}" srcOrd="3" destOrd="0" presId="urn:microsoft.com/office/officeart/2018/5/layout/IconCircleLabelList"/>
    <dgm:cxn modelId="{ACD7B6D9-660C-43FA-BC6B-8EBF6EDC478E}" type="presParOf" srcId="{991B2E26-F06C-49BD-AF31-065D8E43D934}" destId="{2F8A4BA1-13DB-4EC5-BF21-9E5AA5964BAC}" srcOrd="3" destOrd="0" presId="urn:microsoft.com/office/officeart/2018/5/layout/IconCircleLabelList"/>
    <dgm:cxn modelId="{1D47E951-2543-4C22-BF22-4459A8CA44D5}" type="presParOf" srcId="{991B2E26-F06C-49BD-AF31-065D8E43D934}" destId="{2C757274-63E3-4389-93C0-B0961CFF84AE}" srcOrd="4" destOrd="0" presId="urn:microsoft.com/office/officeart/2018/5/layout/IconCircleLabelList"/>
    <dgm:cxn modelId="{DEFB0007-60A8-4C19-B52C-7B7850C200AF}" type="presParOf" srcId="{2C757274-63E3-4389-93C0-B0961CFF84AE}" destId="{E2ABAE17-29DA-403D-851F-2E6849342B47}" srcOrd="0" destOrd="0" presId="urn:microsoft.com/office/officeart/2018/5/layout/IconCircleLabelList"/>
    <dgm:cxn modelId="{D71D3725-7AFF-4AEC-AE4F-BE99F989221D}" type="presParOf" srcId="{2C757274-63E3-4389-93C0-B0961CFF84AE}" destId="{625ABFAB-BA62-4AF9-B374-ACD9B10C2B66}" srcOrd="1" destOrd="0" presId="urn:microsoft.com/office/officeart/2018/5/layout/IconCircleLabelList"/>
    <dgm:cxn modelId="{5B751849-BC97-4098-9C08-70CF99FA4652}" type="presParOf" srcId="{2C757274-63E3-4389-93C0-B0961CFF84AE}" destId="{9E09BAB0-894D-43EE-BAA3-4C0E61F22B17}" srcOrd="2" destOrd="0" presId="urn:microsoft.com/office/officeart/2018/5/layout/IconCircleLabelList"/>
    <dgm:cxn modelId="{944950E5-6D4C-4110-AC7C-689F2063234A}" type="presParOf" srcId="{2C757274-63E3-4389-93C0-B0961CFF84AE}" destId="{65BA7C2A-BF7F-425D-B2F7-64B958015427}" srcOrd="3" destOrd="0" presId="urn:microsoft.com/office/officeart/2018/5/layout/IconCircleLabelList"/>
    <dgm:cxn modelId="{5BFEF196-EABA-438D-BAED-8954CA73F5D3}" type="presParOf" srcId="{991B2E26-F06C-49BD-AF31-065D8E43D934}" destId="{D71EC29F-B41A-44F5-B92F-FB3514B317E8}" srcOrd="5" destOrd="0" presId="urn:microsoft.com/office/officeart/2018/5/layout/IconCircleLabelList"/>
    <dgm:cxn modelId="{89EF890F-275D-4117-B1B2-5CC5D55175DD}" type="presParOf" srcId="{991B2E26-F06C-49BD-AF31-065D8E43D934}" destId="{CCB353F8-7EC7-447F-8C4E-04E165BE8F3C}" srcOrd="6" destOrd="0" presId="urn:microsoft.com/office/officeart/2018/5/layout/IconCircleLabelList"/>
    <dgm:cxn modelId="{DB1ECE30-91D3-4D58-B161-B4ADF895FE80}" type="presParOf" srcId="{CCB353F8-7EC7-447F-8C4E-04E165BE8F3C}" destId="{5309C753-0F23-4E87-A8D0-B1411FC12F7F}" srcOrd="0" destOrd="0" presId="urn:microsoft.com/office/officeart/2018/5/layout/IconCircleLabelList"/>
    <dgm:cxn modelId="{EB90286A-324D-41AA-8E63-30CC69C46ECA}" type="presParOf" srcId="{CCB353F8-7EC7-447F-8C4E-04E165BE8F3C}" destId="{00B18ED2-B1EC-43C5-8F99-88D96325A439}" srcOrd="1" destOrd="0" presId="urn:microsoft.com/office/officeart/2018/5/layout/IconCircleLabelList"/>
    <dgm:cxn modelId="{7207157F-D0D4-40BF-BB0D-72F680005BFA}" type="presParOf" srcId="{CCB353F8-7EC7-447F-8C4E-04E165BE8F3C}" destId="{28FBDCB1-5838-42A6-ADAC-FF5A63A9D660}" srcOrd="2" destOrd="0" presId="urn:microsoft.com/office/officeart/2018/5/layout/IconCircleLabelList"/>
    <dgm:cxn modelId="{1978C730-C152-462F-B3AB-8FA8EBCCA851}" type="presParOf" srcId="{CCB353F8-7EC7-447F-8C4E-04E165BE8F3C}" destId="{2D369F8C-FD89-485A-8889-9C8A77798CB3}" srcOrd="3" destOrd="0" presId="urn:microsoft.com/office/officeart/2018/5/layout/IconCircleLabelList"/>
    <dgm:cxn modelId="{2996AFBC-F3BB-447C-86F2-76E1E34666C4}" type="presParOf" srcId="{991B2E26-F06C-49BD-AF31-065D8E43D934}" destId="{8956B68F-5C66-4516-922C-93B5DD4BF71F}" srcOrd="7" destOrd="0" presId="urn:microsoft.com/office/officeart/2018/5/layout/IconCircleLabelList"/>
    <dgm:cxn modelId="{E177549B-0018-4E35-BCDB-1A692D4E35EB}" type="presParOf" srcId="{991B2E26-F06C-49BD-AF31-065D8E43D934}" destId="{10455B3F-8C28-454E-BC95-D06D50B839BE}" srcOrd="8" destOrd="0" presId="urn:microsoft.com/office/officeart/2018/5/layout/IconCircleLabelList"/>
    <dgm:cxn modelId="{E3120F6C-D9E3-4B38-8983-75F06F188A49}" type="presParOf" srcId="{10455B3F-8C28-454E-BC95-D06D50B839BE}" destId="{1A2E518A-5E0D-4C1F-B029-7D01EC7B4C82}" srcOrd="0" destOrd="0" presId="urn:microsoft.com/office/officeart/2018/5/layout/IconCircleLabelList"/>
    <dgm:cxn modelId="{AAEEACAB-0CEB-436C-8BCC-30150DFA88DE}" type="presParOf" srcId="{10455B3F-8C28-454E-BC95-D06D50B839BE}" destId="{87C06B17-6BA7-4F62-844A-ED8DFDD26CFE}" srcOrd="1" destOrd="0" presId="urn:microsoft.com/office/officeart/2018/5/layout/IconCircleLabelList"/>
    <dgm:cxn modelId="{40AE5476-192D-48C0-BA6D-362657EF4487}" type="presParOf" srcId="{10455B3F-8C28-454E-BC95-D06D50B839BE}" destId="{D971B8BA-F04A-49AB-8EBB-EE7F17A0D8AC}" srcOrd="2" destOrd="0" presId="urn:microsoft.com/office/officeart/2018/5/layout/IconCircleLabelList"/>
    <dgm:cxn modelId="{430A36BB-5914-4539-999B-8C139D0F8C35}" type="presParOf" srcId="{10455B3F-8C28-454E-BC95-D06D50B839BE}" destId="{86B424FC-4C66-49D9-AC7E-145B12BF27DB}" srcOrd="3" destOrd="0" presId="urn:microsoft.com/office/officeart/2018/5/layout/IconCircleLabelList"/>
    <dgm:cxn modelId="{4FE6F647-7E42-42D7-AEF6-40BADFFBB969}" type="presParOf" srcId="{991B2E26-F06C-49BD-AF31-065D8E43D934}" destId="{EEEFB61D-6626-42D1-A904-63A09315E671}" srcOrd="9" destOrd="0" presId="urn:microsoft.com/office/officeart/2018/5/layout/IconCircleLabelList"/>
    <dgm:cxn modelId="{7614D521-DFBD-4A11-922D-21D8E4C3537E}" type="presParOf" srcId="{991B2E26-F06C-49BD-AF31-065D8E43D934}" destId="{DDD1132E-8AFF-46BB-B667-E295B6116CC5}" srcOrd="10" destOrd="0" presId="urn:microsoft.com/office/officeart/2018/5/layout/IconCircleLabelList"/>
    <dgm:cxn modelId="{D2FF584C-A82C-4EFC-93F7-23EE92CD1503}" type="presParOf" srcId="{DDD1132E-8AFF-46BB-B667-E295B6116CC5}" destId="{9C318835-F55F-4B3B-B4BD-7919DD14AF6C}" srcOrd="0" destOrd="0" presId="urn:microsoft.com/office/officeart/2018/5/layout/IconCircleLabelList"/>
    <dgm:cxn modelId="{C4ED9772-1D55-4B93-8C6C-36A2CCBF8041}" type="presParOf" srcId="{DDD1132E-8AFF-46BB-B667-E295B6116CC5}" destId="{0B17FA78-150C-47E4-B262-FEBD45FDA6DF}" srcOrd="1" destOrd="0" presId="urn:microsoft.com/office/officeart/2018/5/layout/IconCircleLabelList"/>
    <dgm:cxn modelId="{F3A43457-7DC1-4E3E-904F-52DC754C8A40}" type="presParOf" srcId="{DDD1132E-8AFF-46BB-B667-E295B6116CC5}" destId="{1D8C8C2C-D30E-4E4C-B30E-426C174DC7EC}" srcOrd="2" destOrd="0" presId="urn:microsoft.com/office/officeart/2018/5/layout/IconCircleLabelList"/>
    <dgm:cxn modelId="{A1FFD1BA-5235-4F08-9440-F47C02BAB171}" type="presParOf" srcId="{DDD1132E-8AFF-46BB-B667-E295B6116CC5}" destId="{F8AFA8EB-A7B0-4A64-87CF-BCD0D80B6AEB}"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6DE6BC-F878-41DE-9E13-1063B84F3D71}">
      <dsp:nvSpPr>
        <dsp:cNvPr id="0" name=""/>
        <dsp:cNvSpPr/>
      </dsp:nvSpPr>
      <dsp:spPr>
        <a:xfrm>
          <a:off x="0" y="675223"/>
          <a:ext cx="1367930" cy="136940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DF5DA3-0AD3-45EF-B6F1-1F8FA95A0B34}">
      <dsp:nvSpPr>
        <dsp:cNvPr id="0" name=""/>
        <dsp:cNvSpPr/>
      </dsp:nvSpPr>
      <dsp:spPr>
        <a:xfrm>
          <a:off x="319992" y="1040509"/>
          <a:ext cx="728633" cy="72863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BC1BDFD-134C-4A96-A725-D458CADA7C29}">
      <dsp:nvSpPr>
        <dsp:cNvPr id="0" name=""/>
        <dsp:cNvSpPr/>
      </dsp:nvSpPr>
      <dsp:spPr>
        <a:xfrm>
          <a:off x="1856" y="2304859"/>
          <a:ext cx="1462500" cy="5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b="1" kern="1200"/>
            <a:t>What is Canvas Studio</a:t>
          </a:r>
        </a:p>
      </dsp:txBody>
      <dsp:txXfrm>
        <a:off x="1856" y="2304859"/>
        <a:ext cx="1462500" cy="585000"/>
      </dsp:txXfrm>
    </dsp:sp>
    <dsp:sp modelId="{50D3AE77-8F21-4749-864B-BC57925EB2E0}">
      <dsp:nvSpPr>
        <dsp:cNvPr id="0" name=""/>
        <dsp:cNvSpPr/>
      </dsp:nvSpPr>
      <dsp:spPr>
        <a:xfrm>
          <a:off x="1765744" y="682284"/>
          <a:ext cx="1371597" cy="137159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B9C741-0694-48CA-A862-E7FC46CA0B31}">
      <dsp:nvSpPr>
        <dsp:cNvPr id="0" name=""/>
        <dsp:cNvSpPr/>
      </dsp:nvSpPr>
      <dsp:spPr>
        <a:xfrm>
          <a:off x="2129615" y="1085330"/>
          <a:ext cx="731520" cy="7315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A104D50-CDCB-492B-A1BE-5B133532FFDB}">
      <dsp:nvSpPr>
        <dsp:cNvPr id="0" name=""/>
        <dsp:cNvSpPr/>
      </dsp:nvSpPr>
      <dsp:spPr>
        <a:xfrm>
          <a:off x="1720293" y="2305408"/>
          <a:ext cx="1462500" cy="5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b="1" kern="1200"/>
            <a:t>Creating a Video in Canvas Studio</a:t>
          </a:r>
        </a:p>
      </dsp:txBody>
      <dsp:txXfrm>
        <a:off x="1720293" y="2305408"/>
        <a:ext cx="1462500" cy="585000"/>
      </dsp:txXfrm>
    </dsp:sp>
    <dsp:sp modelId="{E2ABAE17-29DA-403D-851F-2E6849342B47}">
      <dsp:nvSpPr>
        <dsp:cNvPr id="0" name=""/>
        <dsp:cNvSpPr/>
      </dsp:nvSpPr>
      <dsp:spPr>
        <a:xfrm>
          <a:off x="3484182" y="682284"/>
          <a:ext cx="1371597" cy="137159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5ABFAB-BA62-4AF9-B374-ACD9B10C2B66}">
      <dsp:nvSpPr>
        <dsp:cNvPr id="0" name=""/>
        <dsp:cNvSpPr/>
      </dsp:nvSpPr>
      <dsp:spPr>
        <a:xfrm>
          <a:off x="3834232" y="979966"/>
          <a:ext cx="731520" cy="7315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5BA7C2A-BF7F-425D-B2F7-64B958015427}">
      <dsp:nvSpPr>
        <dsp:cNvPr id="0" name=""/>
        <dsp:cNvSpPr/>
      </dsp:nvSpPr>
      <dsp:spPr>
        <a:xfrm>
          <a:off x="3438731" y="2305408"/>
          <a:ext cx="1462500" cy="5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b="1" kern="1200"/>
            <a:t>Create Quiz</a:t>
          </a:r>
        </a:p>
      </dsp:txBody>
      <dsp:txXfrm>
        <a:off x="3438731" y="2305408"/>
        <a:ext cx="1462500" cy="585000"/>
      </dsp:txXfrm>
    </dsp:sp>
    <dsp:sp modelId="{5309C753-0F23-4E87-A8D0-B1411FC12F7F}">
      <dsp:nvSpPr>
        <dsp:cNvPr id="0" name=""/>
        <dsp:cNvSpPr/>
      </dsp:nvSpPr>
      <dsp:spPr>
        <a:xfrm>
          <a:off x="5202619" y="682284"/>
          <a:ext cx="1371597" cy="137159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B18ED2-B1EC-43C5-8F99-88D96325A439}">
      <dsp:nvSpPr>
        <dsp:cNvPr id="0" name=""/>
        <dsp:cNvSpPr/>
      </dsp:nvSpPr>
      <dsp:spPr>
        <a:xfrm>
          <a:off x="5565067" y="995204"/>
          <a:ext cx="731520" cy="7315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D369F8C-FD89-485A-8889-9C8A77798CB3}">
      <dsp:nvSpPr>
        <dsp:cNvPr id="0" name=""/>
        <dsp:cNvSpPr/>
      </dsp:nvSpPr>
      <dsp:spPr>
        <a:xfrm>
          <a:off x="5157168" y="2305408"/>
          <a:ext cx="1462500" cy="5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b="1" kern="1200"/>
            <a:t>Annotate Video</a:t>
          </a:r>
        </a:p>
      </dsp:txBody>
      <dsp:txXfrm>
        <a:off x="5157168" y="2305408"/>
        <a:ext cx="1462500" cy="585000"/>
      </dsp:txXfrm>
    </dsp:sp>
    <dsp:sp modelId="{1A2E518A-5E0D-4C1F-B029-7D01EC7B4C82}">
      <dsp:nvSpPr>
        <dsp:cNvPr id="0" name=""/>
        <dsp:cNvSpPr/>
      </dsp:nvSpPr>
      <dsp:spPr>
        <a:xfrm>
          <a:off x="6921057" y="682284"/>
          <a:ext cx="1371597" cy="137159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C06B17-6BA7-4F62-844A-ED8DFDD26CFE}">
      <dsp:nvSpPr>
        <dsp:cNvPr id="0" name=""/>
        <dsp:cNvSpPr/>
      </dsp:nvSpPr>
      <dsp:spPr>
        <a:xfrm>
          <a:off x="7345871" y="1059486"/>
          <a:ext cx="731520" cy="73152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6B424FC-4C66-49D9-AC7E-145B12BF27DB}">
      <dsp:nvSpPr>
        <dsp:cNvPr id="0" name=""/>
        <dsp:cNvSpPr/>
      </dsp:nvSpPr>
      <dsp:spPr>
        <a:xfrm>
          <a:off x="6875606" y="2305408"/>
          <a:ext cx="1462500" cy="5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b="1" kern="1200"/>
            <a:t>Share Video</a:t>
          </a:r>
        </a:p>
      </dsp:txBody>
      <dsp:txXfrm>
        <a:off x="6875606" y="2305408"/>
        <a:ext cx="1462500" cy="585000"/>
      </dsp:txXfrm>
    </dsp:sp>
    <dsp:sp modelId="{9C318835-F55F-4B3B-B4BD-7919DD14AF6C}">
      <dsp:nvSpPr>
        <dsp:cNvPr id="0" name=""/>
        <dsp:cNvSpPr/>
      </dsp:nvSpPr>
      <dsp:spPr>
        <a:xfrm>
          <a:off x="8639494" y="682284"/>
          <a:ext cx="1371597" cy="137159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17FA78-150C-47E4-B262-FEBD45FDA6DF}">
      <dsp:nvSpPr>
        <dsp:cNvPr id="0" name=""/>
        <dsp:cNvSpPr/>
      </dsp:nvSpPr>
      <dsp:spPr>
        <a:xfrm>
          <a:off x="8959533" y="1002335"/>
          <a:ext cx="731520" cy="73152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8AFA8EB-A7B0-4A64-87CF-BCD0D80B6AEB}">
      <dsp:nvSpPr>
        <dsp:cNvPr id="0" name=""/>
        <dsp:cNvSpPr/>
      </dsp:nvSpPr>
      <dsp:spPr>
        <a:xfrm>
          <a:off x="8594043" y="2305408"/>
          <a:ext cx="1462500" cy="5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b="1" kern="1200"/>
            <a:t>Adding Video to Assignment or Module</a:t>
          </a:r>
        </a:p>
      </dsp:txBody>
      <dsp:txXfrm>
        <a:off x="8594043" y="2305408"/>
        <a:ext cx="1462500" cy="585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2ED38A-77CA-44D0-B661-02DFE4E235E0}" type="datetimeFigureOut">
              <a:rPr lang="en-US"/>
              <a:t>7/14/2021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881E32-273E-4505-BA66-A6E56A64F895}" type="slidenum">
              <a:rPr lang="en-US"/>
              <a:t>‹#›</a:t>
            </a:fld>
            <a:endParaRPr lang="en-US"/>
          </a:p>
        </p:txBody>
      </p:sp>
    </p:spTree>
    <p:extLst>
      <p:ext uri="{BB962C8B-B14F-4D97-AF65-F5344CB8AC3E}">
        <p14:creationId xmlns:p14="http://schemas.microsoft.com/office/powerpoint/2010/main" val="2615024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ommunity.canvaslms.com/t5/Studio/How-do-I-share-media-with-a-user-in-Canvas-Studio/ta-p/1723"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https://fast.wistia.net/embed/iframe/7jn7ehgmim</a:t>
            </a:r>
          </a:p>
        </p:txBody>
      </p:sp>
      <p:sp>
        <p:nvSpPr>
          <p:cNvPr id="4" name="Slide Number Placeholder 3"/>
          <p:cNvSpPr>
            <a:spLocks noGrp="1"/>
          </p:cNvSpPr>
          <p:nvPr>
            <p:ph type="sldNum" sz="quarter" idx="5"/>
          </p:nvPr>
        </p:nvSpPr>
        <p:spPr/>
        <p:txBody>
          <a:bodyPr/>
          <a:lstStyle/>
          <a:p>
            <a:fld id="{D9881E32-273E-4505-BA66-A6E56A64F895}" type="slidenum">
              <a:rPr lang="en-US" smtClean="0"/>
              <a:t>7</a:t>
            </a:fld>
            <a:endParaRPr lang="en-US"/>
          </a:p>
        </p:txBody>
      </p:sp>
    </p:spTree>
    <p:extLst>
      <p:ext uri="{BB962C8B-B14F-4D97-AF65-F5344CB8AC3E}">
        <p14:creationId xmlns:p14="http://schemas.microsoft.com/office/powerpoint/2010/main" val="1945779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444444"/>
                </a:solidFill>
                <a:effectLst/>
                <a:latin typeface="CustomFont"/>
              </a:rPr>
              <a:t>Studio defaults to the </a:t>
            </a:r>
            <a:r>
              <a:rPr lang="en-US" b="1" i="0">
                <a:solidFill>
                  <a:srgbClr val="444444"/>
                </a:solidFill>
                <a:effectLst/>
                <a:latin typeface="CustomFont"/>
              </a:rPr>
              <a:t>My Library</a:t>
            </a:r>
            <a:r>
              <a:rPr lang="en-US" b="0" i="0">
                <a:solidFill>
                  <a:srgbClr val="444444"/>
                </a:solidFill>
                <a:effectLst/>
                <a:latin typeface="CustomFont"/>
              </a:rPr>
              <a:t> page, which shows all the media you've uploaded to Studio. Collections display first and then media files display in the order they were uploaded, starting with the most recently uploaded media.</a:t>
            </a:r>
          </a:p>
          <a:p>
            <a:r>
              <a:rPr lang="en-US" b="0" i="0">
                <a:solidFill>
                  <a:srgbClr val="444444"/>
                </a:solidFill>
                <a:effectLst/>
                <a:latin typeface="CustomFont"/>
              </a:rPr>
              <a:t>The </a:t>
            </a:r>
            <a:r>
              <a:rPr lang="en-US" b="1" i="0">
                <a:solidFill>
                  <a:srgbClr val="444444"/>
                </a:solidFill>
                <a:effectLst/>
                <a:latin typeface="CustomFont"/>
              </a:rPr>
              <a:t>Shared with Me</a:t>
            </a:r>
            <a:r>
              <a:rPr lang="en-US" b="0" i="0">
                <a:solidFill>
                  <a:srgbClr val="444444"/>
                </a:solidFill>
                <a:effectLst/>
                <a:latin typeface="CustomFont"/>
              </a:rPr>
              <a:t> page contains media </a:t>
            </a:r>
            <a:r>
              <a:rPr lang="en-US" b="0" i="0" u="sng">
                <a:solidFill>
                  <a:srgbClr val="156380"/>
                </a:solidFill>
                <a:effectLst/>
                <a:latin typeface="CustomFont"/>
                <a:hlinkClick r:id="rId3"/>
              </a:rPr>
              <a:t>shared with you</a:t>
            </a:r>
            <a:r>
              <a:rPr lang="en-US" b="0" i="0">
                <a:solidFill>
                  <a:srgbClr val="444444"/>
                </a:solidFill>
                <a:effectLst/>
                <a:latin typeface="CustomFont"/>
              </a:rPr>
              <a:t> by other Studio users. You can also share your media with other Studio users as well.</a:t>
            </a:r>
          </a:p>
          <a:p>
            <a:pPr algn="l"/>
            <a:r>
              <a:rPr lang="en-US" b="0" i="0">
                <a:solidFill>
                  <a:srgbClr val="444444"/>
                </a:solidFill>
                <a:effectLst/>
                <a:latin typeface="CustomFont"/>
              </a:rPr>
              <a:t>If you are an instructor, you can view media uploaded to your courses.</a:t>
            </a:r>
          </a:p>
          <a:p>
            <a:pPr algn="l"/>
            <a:r>
              <a:rPr lang="en-US" b="1" i="0">
                <a:solidFill>
                  <a:srgbClr val="444444"/>
                </a:solidFill>
                <a:effectLst/>
                <a:latin typeface="CustomFont"/>
              </a:rPr>
              <a:t>Note:</a:t>
            </a:r>
            <a:r>
              <a:rPr lang="en-US" b="0" i="0">
                <a:solidFill>
                  <a:srgbClr val="444444"/>
                </a:solidFill>
                <a:effectLst/>
                <a:latin typeface="CustomFont"/>
              </a:rPr>
              <a:t> Media must be added to the course before the course appears in the navigation menu.</a:t>
            </a:r>
          </a:p>
          <a:p>
            <a:endParaRPr lang="en-US"/>
          </a:p>
        </p:txBody>
      </p:sp>
      <p:sp>
        <p:nvSpPr>
          <p:cNvPr id="4" name="Slide Number Placeholder 3"/>
          <p:cNvSpPr>
            <a:spLocks noGrp="1"/>
          </p:cNvSpPr>
          <p:nvPr>
            <p:ph type="sldNum" sz="quarter" idx="5"/>
          </p:nvPr>
        </p:nvSpPr>
        <p:spPr/>
        <p:txBody>
          <a:bodyPr/>
          <a:lstStyle/>
          <a:p>
            <a:fld id="{D9881E32-273E-4505-BA66-A6E56A64F895}" type="slidenum">
              <a:rPr lang="en-US" smtClean="0"/>
              <a:t>8</a:t>
            </a:fld>
            <a:endParaRPr lang="en-US"/>
          </a:p>
        </p:txBody>
      </p:sp>
    </p:spTree>
    <p:extLst>
      <p:ext uri="{BB962C8B-B14F-4D97-AF65-F5344CB8AC3E}">
        <p14:creationId xmlns:p14="http://schemas.microsoft.com/office/powerpoint/2010/main" val="459972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881E32-273E-4505-BA66-A6E56A64F895}" type="slidenum">
              <a:rPr lang="en-US" smtClean="0"/>
              <a:t>9</a:t>
            </a:fld>
            <a:endParaRPr lang="en-US"/>
          </a:p>
        </p:txBody>
      </p:sp>
    </p:spTree>
    <p:extLst>
      <p:ext uri="{BB962C8B-B14F-4D97-AF65-F5344CB8AC3E}">
        <p14:creationId xmlns:p14="http://schemas.microsoft.com/office/powerpoint/2010/main" val="3309064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881E32-273E-4505-BA66-A6E56A64F895}" type="slidenum">
              <a:rPr lang="en-US" smtClean="0"/>
              <a:t>10</a:t>
            </a:fld>
            <a:endParaRPr lang="en-US"/>
          </a:p>
        </p:txBody>
      </p:sp>
    </p:spTree>
    <p:extLst>
      <p:ext uri="{BB962C8B-B14F-4D97-AF65-F5344CB8AC3E}">
        <p14:creationId xmlns:p14="http://schemas.microsoft.com/office/powerpoint/2010/main" val="3767676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881E32-273E-4505-BA66-A6E56A64F895}" type="slidenum">
              <a:rPr lang="en-US" smtClean="0"/>
              <a:t>11</a:t>
            </a:fld>
            <a:endParaRPr lang="en-US"/>
          </a:p>
        </p:txBody>
      </p:sp>
    </p:spTree>
    <p:extLst>
      <p:ext uri="{BB962C8B-B14F-4D97-AF65-F5344CB8AC3E}">
        <p14:creationId xmlns:p14="http://schemas.microsoft.com/office/powerpoint/2010/main" val="3853199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881E32-273E-4505-BA66-A6E56A64F895}" type="slidenum">
              <a:rPr lang="en-US" smtClean="0"/>
              <a:t>12</a:t>
            </a:fld>
            <a:endParaRPr lang="en-US"/>
          </a:p>
        </p:txBody>
      </p:sp>
    </p:spTree>
    <p:extLst>
      <p:ext uri="{BB962C8B-B14F-4D97-AF65-F5344CB8AC3E}">
        <p14:creationId xmlns:p14="http://schemas.microsoft.com/office/powerpoint/2010/main" val="1624944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881E32-273E-4505-BA66-A6E56A64F895}" type="slidenum">
              <a:rPr lang="en-US" smtClean="0"/>
              <a:t>13</a:t>
            </a:fld>
            <a:endParaRPr lang="en-US"/>
          </a:p>
        </p:txBody>
      </p:sp>
    </p:spTree>
    <p:extLst>
      <p:ext uri="{BB962C8B-B14F-4D97-AF65-F5344CB8AC3E}">
        <p14:creationId xmlns:p14="http://schemas.microsoft.com/office/powerpoint/2010/main" val="2251716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7/14/2021</a:t>
            </a:fld>
            <a:endParaRPr lang="en-US"/>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71140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7/14/2021</a:t>
            </a:fld>
            <a:endParaRPr lang="en-US"/>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619803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7/14/2021</a:t>
            </a:fld>
            <a:endParaRPr lang="en-US"/>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33875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Just title">
  <p:cSld name="CUSTOM_18">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415650" y="421105"/>
            <a:ext cx="11360700" cy="12306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5000"/>
              <a:buNone/>
              <a:defRPr sz="5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defRPr>
            </a:lvl1pPr>
          </a:lstStyle>
          <a:p>
            <a:r>
              <a:rPr lang="en-US"/>
              <a:t>Click to edit Master title style</a:t>
            </a:r>
          </a:p>
        </p:txBody>
      </p:sp>
      <p:sp>
        <p:nvSpPr>
          <p:cNvPr id="3" name="Content Placeholder 2"/>
          <p:cNvSpPr>
            <a:spLocks noGrp="1"/>
          </p:cNvSpPr>
          <p:nvPr>
            <p:ph idx="1"/>
          </p:nvPr>
        </p:nvSpPr>
        <p:spPr/>
        <p:txBody>
          <a:bodyPr/>
          <a:lstStyle>
            <a:lvl1pPr>
              <a:buClr>
                <a:schemeClr val="tx1">
                  <a:lumMod val="75000"/>
                  <a:lumOff val="25000"/>
                </a:schemeClr>
              </a:buClr>
              <a:defRPr>
                <a:solidFill>
                  <a:srgbClr val="080808"/>
                </a:solidFill>
              </a:defRPr>
            </a:lvl1pPr>
            <a:lvl2pPr>
              <a:buClr>
                <a:schemeClr val="tx1">
                  <a:lumMod val="75000"/>
                  <a:lumOff val="25000"/>
                </a:schemeClr>
              </a:buClr>
              <a:defRPr>
                <a:solidFill>
                  <a:srgbClr val="080808"/>
                </a:solidFill>
              </a:defRPr>
            </a:lvl2pPr>
            <a:lvl3pPr>
              <a:buClr>
                <a:schemeClr val="tx1">
                  <a:lumMod val="75000"/>
                  <a:lumOff val="25000"/>
                </a:schemeClr>
              </a:buClr>
              <a:defRPr>
                <a:solidFill>
                  <a:srgbClr val="080808"/>
                </a:solidFill>
              </a:defRPr>
            </a:lvl3pPr>
            <a:lvl4pPr>
              <a:buClr>
                <a:schemeClr val="tx1">
                  <a:lumMod val="75000"/>
                  <a:lumOff val="25000"/>
                </a:schemeClr>
              </a:buClr>
              <a:defRPr>
                <a:solidFill>
                  <a:srgbClr val="080808"/>
                </a:solidFill>
              </a:defRPr>
            </a:lvl4pPr>
            <a:lvl5pPr>
              <a:buClr>
                <a:schemeClr val="tx1">
                  <a:lumMod val="75000"/>
                  <a:lumOff val="25000"/>
                </a:schemeClr>
              </a:buClr>
              <a:defRPr>
                <a:solidFill>
                  <a:srgbClr val="08080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2430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7BDA9-D025-402F-A6BB-CB89880CF2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ECA670-7B3E-4D30-A7D1-252E3D7719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3FF539-3BD0-400B-A754-BD414478CF68}"/>
              </a:ext>
            </a:extLst>
          </p:cNvPr>
          <p:cNvSpPr>
            <a:spLocks noGrp="1"/>
          </p:cNvSpPr>
          <p:nvPr>
            <p:ph type="dt" sz="half" idx="10"/>
          </p:nvPr>
        </p:nvSpPr>
        <p:spPr/>
        <p:txBody>
          <a:bodyPr/>
          <a:lstStyle/>
          <a:p>
            <a:fld id="{7C2EBA60-A498-4B99-804F-D8A32C36B5A7}" type="datetimeFigureOut">
              <a:rPr lang="en-US" smtClean="0"/>
              <a:t>7/14/2021</a:t>
            </a:fld>
            <a:endParaRPr lang="en-US"/>
          </a:p>
        </p:txBody>
      </p:sp>
      <p:sp>
        <p:nvSpPr>
          <p:cNvPr id="5" name="Footer Placeholder 4">
            <a:extLst>
              <a:ext uri="{FF2B5EF4-FFF2-40B4-BE49-F238E27FC236}">
                <a16:creationId xmlns:a16="http://schemas.microsoft.com/office/drawing/2014/main" id="{4DEBF81C-C411-4A01-B283-0388A5FE9B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9DF97E-4E0B-41F2-A584-3F208DC3E580}"/>
              </a:ext>
            </a:extLst>
          </p:cNvPr>
          <p:cNvSpPr>
            <a:spLocks noGrp="1"/>
          </p:cNvSpPr>
          <p:nvPr>
            <p:ph type="sldNum" sz="quarter" idx="12"/>
          </p:nvPr>
        </p:nvSpPr>
        <p:spPr/>
        <p:txBody>
          <a:bodyPr/>
          <a:lstStyle/>
          <a:p>
            <a:fld id="{5DB15C26-02DA-4C4E-ABAD-CA5EEB06BA03}" type="slidenum">
              <a:rPr lang="en-US" smtClean="0"/>
              <a:t>‹#›</a:t>
            </a:fld>
            <a:endParaRPr lang="en-US"/>
          </a:p>
        </p:txBody>
      </p:sp>
    </p:spTree>
    <p:extLst>
      <p:ext uri="{BB962C8B-B14F-4D97-AF65-F5344CB8AC3E}">
        <p14:creationId xmlns:p14="http://schemas.microsoft.com/office/powerpoint/2010/main" val="2752781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
        <p:nvSpPr>
          <p:cNvPr id="4" name="Slide Number Placeholder 9"/>
          <p:cNvSpPr>
            <a:spLocks noGrp="1"/>
          </p:cNvSpPr>
          <p:nvPr>
            <p:ph type="sldNum" sz="quarter" idx="12"/>
          </p:nvPr>
        </p:nvSpPr>
        <p:spPr>
          <a:xfrm>
            <a:off x="520835" y="6399557"/>
            <a:ext cx="560832"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fld id="{CF0546A4-86F9-4A56-B661-7B65C2446505}" type="slidenum">
              <a:rPr lang="en-US" smtClean="0"/>
              <a:t>‹#›</a:t>
            </a:fld>
            <a:endParaRPr lang="en-US"/>
          </a:p>
        </p:txBody>
      </p:sp>
    </p:spTree>
    <p:extLst>
      <p:ext uri="{BB962C8B-B14F-4D97-AF65-F5344CB8AC3E}">
        <p14:creationId xmlns:p14="http://schemas.microsoft.com/office/powerpoint/2010/main" val="130092829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7/14/2021</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401819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7/14/2021</a:t>
            </a:fld>
            <a:endParaRPr lang="en-US"/>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62034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7/14/2021</a:t>
            </a:fld>
            <a:endParaRPr lang="en-US"/>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039384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7/14/2021</a:t>
            </a:fld>
            <a:endParaRPr lang="en-US"/>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295295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7/14/2021</a:t>
            </a:fld>
            <a:endParaRPr lang="en-US"/>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581395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7/14/2021</a:t>
            </a:fld>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76845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7/14/2021</a:t>
            </a:fld>
            <a:endParaRPr lang="en-US"/>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2657223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7/14/2021</a:t>
            </a:fld>
            <a:endParaRPr lang="en-US"/>
          </a:p>
        </p:txBody>
      </p:sp>
      <p:sp>
        <p:nvSpPr>
          <p:cNvPr id="6" name="Footer Placeholder 5"/>
          <p:cNvSpPr>
            <a:spLocks noGrp="1"/>
          </p:cNvSpPr>
          <p:nvPr>
            <p:ph type="ftr" sz="quarter" idx="11"/>
          </p:nvPr>
        </p:nvSpPr>
        <p:spPr>
          <a:xfrm>
            <a:off x="1097279" y="6446838"/>
            <a:ext cx="6818262" cy="365125"/>
          </a:xfrm>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911324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7/14/2021</a:t>
            </a:fld>
            <a:endParaRPr lang="en-US"/>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6769956"/>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05" r:id="rId6"/>
    <p:sldLayoutId id="2147483701" r:id="rId7"/>
    <p:sldLayoutId id="2147483702" r:id="rId8"/>
    <p:sldLayoutId id="2147483703" r:id="rId9"/>
    <p:sldLayoutId id="2147483704" r:id="rId10"/>
    <p:sldLayoutId id="2147483706" r:id="rId11"/>
  </p:sldLayoutIdLst>
  <p:hf sldNum="0" hdr="0" ftr="0" dt="0"/>
  <p:txStyles>
    <p:titleStyle>
      <a:lvl1pPr algn="l" defTabSz="914400" rtl="0" eaLnBrk="1" latinLnBrk="0" hangingPunct="1">
        <a:lnSpc>
          <a:spcPct val="90000"/>
        </a:lnSpc>
        <a:spcBef>
          <a:spcPct val="0"/>
        </a:spcBef>
        <a:buNone/>
        <a:defRPr sz="55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1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2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DM Serif Display"/>
              <a:buNone/>
              <a:defRPr sz="4000">
                <a:solidFill>
                  <a:schemeClr val="dk1"/>
                </a:solidFill>
                <a:latin typeface="DM Serif Display"/>
                <a:ea typeface="DM Serif Display"/>
                <a:cs typeface="DM Serif Display"/>
                <a:sym typeface="DM Serif Display"/>
              </a:defRPr>
            </a:lvl1pPr>
            <a:lvl2pPr lvl="1">
              <a:spcBef>
                <a:spcPts val="0"/>
              </a:spcBef>
              <a:spcAft>
                <a:spcPts val="0"/>
              </a:spcAft>
              <a:buClr>
                <a:schemeClr val="dk1"/>
              </a:buClr>
              <a:buSzPts val="4000"/>
              <a:buFont typeface="DM Serif Display"/>
              <a:buNone/>
              <a:defRPr sz="4000">
                <a:solidFill>
                  <a:schemeClr val="dk1"/>
                </a:solidFill>
                <a:latin typeface="DM Serif Display"/>
                <a:ea typeface="DM Serif Display"/>
                <a:cs typeface="DM Serif Display"/>
                <a:sym typeface="DM Serif Display"/>
              </a:defRPr>
            </a:lvl2pPr>
            <a:lvl3pPr lvl="2">
              <a:spcBef>
                <a:spcPts val="0"/>
              </a:spcBef>
              <a:spcAft>
                <a:spcPts val="0"/>
              </a:spcAft>
              <a:buClr>
                <a:schemeClr val="dk1"/>
              </a:buClr>
              <a:buSzPts val="4000"/>
              <a:buFont typeface="DM Serif Display"/>
              <a:buNone/>
              <a:defRPr sz="4000">
                <a:solidFill>
                  <a:schemeClr val="dk1"/>
                </a:solidFill>
                <a:latin typeface="DM Serif Display"/>
                <a:ea typeface="DM Serif Display"/>
                <a:cs typeface="DM Serif Display"/>
                <a:sym typeface="DM Serif Display"/>
              </a:defRPr>
            </a:lvl3pPr>
            <a:lvl4pPr lvl="3">
              <a:spcBef>
                <a:spcPts val="0"/>
              </a:spcBef>
              <a:spcAft>
                <a:spcPts val="0"/>
              </a:spcAft>
              <a:buClr>
                <a:schemeClr val="dk1"/>
              </a:buClr>
              <a:buSzPts val="4000"/>
              <a:buFont typeface="DM Serif Display"/>
              <a:buNone/>
              <a:defRPr sz="4000">
                <a:solidFill>
                  <a:schemeClr val="dk1"/>
                </a:solidFill>
                <a:latin typeface="DM Serif Display"/>
                <a:ea typeface="DM Serif Display"/>
                <a:cs typeface="DM Serif Display"/>
                <a:sym typeface="DM Serif Display"/>
              </a:defRPr>
            </a:lvl4pPr>
            <a:lvl5pPr lvl="4">
              <a:spcBef>
                <a:spcPts val="0"/>
              </a:spcBef>
              <a:spcAft>
                <a:spcPts val="0"/>
              </a:spcAft>
              <a:buClr>
                <a:schemeClr val="dk1"/>
              </a:buClr>
              <a:buSzPts val="4000"/>
              <a:buFont typeface="DM Serif Display"/>
              <a:buNone/>
              <a:defRPr sz="4000">
                <a:solidFill>
                  <a:schemeClr val="dk1"/>
                </a:solidFill>
                <a:latin typeface="DM Serif Display"/>
                <a:ea typeface="DM Serif Display"/>
                <a:cs typeface="DM Serif Display"/>
                <a:sym typeface="DM Serif Display"/>
              </a:defRPr>
            </a:lvl5pPr>
            <a:lvl6pPr lvl="5">
              <a:spcBef>
                <a:spcPts val="0"/>
              </a:spcBef>
              <a:spcAft>
                <a:spcPts val="0"/>
              </a:spcAft>
              <a:buClr>
                <a:schemeClr val="dk1"/>
              </a:buClr>
              <a:buSzPts val="4000"/>
              <a:buFont typeface="DM Serif Display"/>
              <a:buNone/>
              <a:defRPr sz="4000">
                <a:solidFill>
                  <a:schemeClr val="dk1"/>
                </a:solidFill>
                <a:latin typeface="DM Serif Display"/>
                <a:ea typeface="DM Serif Display"/>
                <a:cs typeface="DM Serif Display"/>
                <a:sym typeface="DM Serif Display"/>
              </a:defRPr>
            </a:lvl6pPr>
            <a:lvl7pPr lvl="6">
              <a:spcBef>
                <a:spcPts val="0"/>
              </a:spcBef>
              <a:spcAft>
                <a:spcPts val="0"/>
              </a:spcAft>
              <a:buClr>
                <a:schemeClr val="dk1"/>
              </a:buClr>
              <a:buSzPts val="4000"/>
              <a:buFont typeface="DM Serif Display"/>
              <a:buNone/>
              <a:defRPr sz="4000">
                <a:solidFill>
                  <a:schemeClr val="dk1"/>
                </a:solidFill>
                <a:latin typeface="DM Serif Display"/>
                <a:ea typeface="DM Serif Display"/>
                <a:cs typeface="DM Serif Display"/>
                <a:sym typeface="DM Serif Display"/>
              </a:defRPr>
            </a:lvl7pPr>
            <a:lvl8pPr lvl="7">
              <a:spcBef>
                <a:spcPts val="0"/>
              </a:spcBef>
              <a:spcAft>
                <a:spcPts val="0"/>
              </a:spcAft>
              <a:buClr>
                <a:schemeClr val="dk1"/>
              </a:buClr>
              <a:buSzPts val="4000"/>
              <a:buFont typeface="DM Serif Display"/>
              <a:buNone/>
              <a:defRPr sz="4000">
                <a:solidFill>
                  <a:schemeClr val="dk1"/>
                </a:solidFill>
                <a:latin typeface="DM Serif Display"/>
                <a:ea typeface="DM Serif Display"/>
                <a:cs typeface="DM Serif Display"/>
                <a:sym typeface="DM Serif Display"/>
              </a:defRPr>
            </a:lvl8pPr>
            <a:lvl9pPr lvl="8">
              <a:spcBef>
                <a:spcPts val="0"/>
              </a:spcBef>
              <a:spcAft>
                <a:spcPts val="0"/>
              </a:spcAft>
              <a:buClr>
                <a:schemeClr val="dk1"/>
              </a:buClr>
              <a:buSzPts val="4000"/>
              <a:buFont typeface="DM Serif Display"/>
              <a:buNone/>
              <a:defRPr sz="4000">
                <a:solidFill>
                  <a:schemeClr val="dk1"/>
                </a:solidFill>
                <a:latin typeface="DM Serif Display"/>
                <a:ea typeface="DM Serif Display"/>
                <a:cs typeface="DM Serif Display"/>
                <a:sym typeface="DM Serif Display"/>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68300">
              <a:lnSpc>
                <a:spcPct val="115000"/>
              </a:lnSpc>
              <a:spcBef>
                <a:spcPts val="0"/>
              </a:spcBef>
              <a:spcAft>
                <a:spcPts val="0"/>
              </a:spcAft>
              <a:buClr>
                <a:schemeClr val="dk2"/>
              </a:buClr>
              <a:buSzPts val="2200"/>
              <a:buFont typeface="Darker Grotesque SemiBold"/>
              <a:buChar char="●"/>
              <a:defRPr sz="2200">
                <a:solidFill>
                  <a:schemeClr val="dk2"/>
                </a:solidFill>
                <a:latin typeface="Darker Grotesque SemiBold"/>
                <a:ea typeface="Darker Grotesque SemiBold"/>
                <a:cs typeface="Darker Grotesque SemiBold"/>
                <a:sym typeface="Darker Grotesque SemiBold"/>
              </a:defRPr>
            </a:lvl1pPr>
            <a:lvl2pPr marL="914400" lvl="1" indent="-368300">
              <a:lnSpc>
                <a:spcPct val="115000"/>
              </a:lnSpc>
              <a:spcBef>
                <a:spcPts val="2100"/>
              </a:spcBef>
              <a:spcAft>
                <a:spcPts val="0"/>
              </a:spcAft>
              <a:buClr>
                <a:schemeClr val="dk2"/>
              </a:buClr>
              <a:buSzPts val="2200"/>
              <a:buFont typeface="Darker Grotesque SemiBold"/>
              <a:buChar char="○"/>
              <a:defRPr sz="2200">
                <a:solidFill>
                  <a:schemeClr val="dk2"/>
                </a:solidFill>
                <a:latin typeface="Darker Grotesque SemiBold"/>
                <a:ea typeface="Darker Grotesque SemiBold"/>
                <a:cs typeface="Darker Grotesque SemiBold"/>
                <a:sym typeface="Darker Grotesque SemiBold"/>
              </a:defRPr>
            </a:lvl2pPr>
            <a:lvl3pPr marL="1371600" lvl="2" indent="-368300">
              <a:lnSpc>
                <a:spcPct val="115000"/>
              </a:lnSpc>
              <a:spcBef>
                <a:spcPts val="2100"/>
              </a:spcBef>
              <a:spcAft>
                <a:spcPts val="0"/>
              </a:spcAft>
              <a:buClr>
                <a:schemeClr val="dk2"/>
              </a:buClr>
              <a:buSzPts val="2200"/>
              <a:buFont typeface="Darker Grotesque SemiBold"/>
              <a:buChar char="■"/>
              <a:defRPr sz="2200">
                <a:solidFill>
                  <a:schemeClr val="dk2"/>
                </a:solidFill>
                <a:latin typeface="Darker Grotesque SemiBold"/>
                <a:ea typeface="Darker Grotesque SemiBold"/>
                <a:cs typeface="Darker Grotesque SemiBold"/>
                <a:sym typeface="Darker Grotesque SemiBold"/>
              </a:defRPr>
            </a:lvl3pPr>
            <a:lvl4pPr marL="1828800" lvl="3" indent="-368300">
              <a:lnSpc>
                <a:spcPct val="115000"/>
              </a:lnSpc>
              <a:spcBef>
                <a:spcPts val="2100"/>
              </a:spcBef>
              <a:spcAft>
                <a:spcPts val="0"/>
              </a:spcAft>
              <a:buClr>
                <a:schemeClr val="dk2"/>
              </a:buClr>
              <a:buSzPts val="2200"/>
              <a:buFont typeface="Darker Grotesque SemiBold"/>
              <a:buChar char="●"/>
              <a:defRPr sz="2200">
                <a:solidFill>
                  <a:schemeClr val="dk2"/>
                </a:solidFill>
                <a:latin typeface="Darker Grotesque SemiBold"/>
                <a:ea typeface="Darker Grotesque SemiBold"/>
                <a:cs typeface="Darker Grotesque SemiBold"/>
                <a:sym typeface="Darker Grotesque SemiBold"/>
              </a:defRPr>
            </a:lvl4pPr>
            <a:lvl5pPr marL="2286000" lvl="4" indent="-368300">
              <a:lnSpc>
                <a:spcPct val="115000"/>
              </a:lnSpc>
              <a:spcBef>
                <a:spcPts val="2100"/>
              </a:spcBef>
              <a:spcAft>
                <a:spcPts val="0"/>
              </a:spcAft>
              <a:buClr>
                <a:schemeClr val="dk2"/>
              </a:buClr>
              <a:buSzPts val="2200"/>
              <a:buFont typeface="Darker Grotesque SemiBold"/>
              <a:buChar char="○"/>
              <a:defRPr sz="2200">
                <a:solidFill>
                  <a:schemeClr val="dk2"/>
                </a:solidFill>
                <a:latin typeface="Darker Grotesque SemiBold"/>
                <a:ea typeface="Darker Grotesque SemiBold"/>
                <a:cs typeface="Darker Grotesque SemiBold"/>
                <a:sym typeface="Darker Grotesque SemiBold"/>
              </a:defRPr>
            </a:lvl5pPr>
            <a:lvl6pPr marL="2743200" lvl="5" indent="-368300">
              <a:lnSpc>
                <a:spcPct val="115000"/>
              </a:lnSpc>
              <a:spcBef>
                <a:spcPts val="2100"/>
              </a:spcBef>
              <a:spcAft>
                <a:spcPts val="0"/>
              </a:spcAft>
              <a:buClr>
                <a:schemeClr val="dk2"/>
              </a:buClr>
              <a:buSzPts val="2200"/>
              <a:buFont typeface="Darker Grotesque SemiBold"/>
              <a:buChar char="■"/>
              <a:defRPr sz="2200">
                <a:solidFill>
                  <a:schemeClr val="dk2"/>
                </a:solidFill>
                <a:latin typeface="Darker Grotesque SemiBold"/>
                <a:ea typeface="Darker Grotesque SemiBold"/>
                <a:cs typeface="Darker Grotesque SemiBold"/>
                <a:sym typeface="Darker Grotesque SemiBold"/>
              </a:defRPr>
            </a:lvl6pPr>
            <a:lvl7pPr marL="3200400" lvl="6" indent="-368300">
              <a:lnSpc>
                <a:spcPct val="115000"/>
              </a:lnSpc>
              <a:spcBef>
                <a:spcPts val="2100"/>
              </a:spcBef>
              <a:spcAft>
                <a:spcPts val="0"/>
              </a:spcAft>
              <a:buClr>
                <a:schemeClr val="dk2"/>
              </a:buClr>
              <a:buSzPts val="2200"/>
              <a:buFont typeface="Darker Grotesque SemiBold"/>
              <a:buChar char="●"/>
              <a:defRPr sz="2200">
                <a:solidFill>
                  <a:schemeClr val="dk2"/>
                </a:solidFill>
                <a:latin typeface="Darker Grotesque SemiBold"/>
                <a:ea typeface="Darker Grotesque SemiBold"/>
                <a:cs typeface="Darker Grotesque SemiBold"/>
                <a:sym typeface="Darker Grotesque SemiBold"/>
              </a:defRPr>
            </a:lvl7pPr>
            <a:lvl8pPr marL="3657600" lvl="7" indent="-368300">
              <a:lnSpc>
                <a:spcPct val="115000"/>
              </a:lnSpc>
              <a:spcBef>
                <a:spcPts val="2100"/>
              </a:spcBef>
              <a:spcAft>
                <a:spcPts val="0"/>
              </a:spcAft>
              <a:buClr>
                <a:schemeClr val="dk2"/>
              </a:buClr>
              <a:buSzPts val="2200"/>
              <a:buFont typeface="Darker Grotesque SemiBold"/>
              <a:buChar char="○"/>
              <a:defRPr sz="2200">
                <a:solidFill>
                  <a:schemeClr val="dk2"/>
                </a:solidFill>
                <a:latin typeface="Darker Grotesque SemiBold"/>
                <a:ea typeface="Darker Grotesque SemiBold"/>
                <a:cs typeface="Darker Grotesque SemiBold"/>
                <a:sym typeface="Darker Grotesque SemiBold"/>
              </a:defRPr>
            </a:lvl8pPr>
            <a:lvl9pPr marL="4114800" lvl="8" indent="-368300">
              <a:lnSpc>
                <a:spcPct val="115000"/>
              </a:lnSpc>
              <a:spcBef>
                <a:spcPts val="2100"/>
              </a:spcBef>
              <a:spcAft>
                <a:spcPts val="2100"/>
              </a:spcAft>
              <a:buClr>
                <a:schemeClr val="dk2"/>
              </a:buClr>
              <a:buSzPts val="2200"/>
              <a:buFont typeface="Darker Grotesque SemiBold"/>
              <a:buChar char="■"/>
              <a:defRPr sz="2200">
                <a:solidFill>
                  <a:schemeClr val="dk2"/>
                </a:solidFill>
                <a:latin typeface="Darker Grotesque SemiBold"/>
                <a:ea typeface="Darker Grotesque SemiBold"/>
                <a:cs typeface="Darker Grotesque SemiBold"/>
                <a:sym typeface="Darker Grotesque SemiBold"/>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62" r:id="rId2"/>
    <p:sldLayoutId id="2147483664"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7753B">
            <a:alpha val="70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48" y="228603"/>
            <a:ext cx="11151917" cy="747897"/>
          </a:xfrm>
          <a:prstGeom prst="rect">
            <a:avLst/>
          </a:prstGeom>
        </p:spPr>
        <p:txBody>
          <a:bodyPr vert="horz" wrap="square" lIns="0" tIns="0" rIns="0" bIns="0" rtlCol="0" anchor="t">
            <a:noAutofit/>
          </a:bodyPr>
          <a:lstStyle/>
          <a:p>
            <a:r>
              <a:rPr lang="en-US"/>
              <a:t>Click to edit Master title style</a:t>
            </a:r>
          </a:p>
        </p:txBody>
      </p:sp>
      <p:sp>
        <p:nvSpPr>
          <p:cNvPr id="4" name="Text Placeholder 3"/>
          <p:cNvSpPr>
            <a:spLocks noGrp="1"/>
          </p:cNvSpPr>
          <p:nvPr>
            <p:ph type="body" idx="1"/>
          </p:nvPr>
        </p:nvSpPr>
        <p:spPr>
          <a:xfrm>
            <a:off x="520836" y="1447804"/>
            <a:ext cx="11155093" cy="205594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838076"/>
      </p:ext>
    </p:extLst>
  </p:cSld>
  <p:clrMap bg1="lt1" tx1="dk1" bg2="lt2" tx2="dk2" accent1="accent1" accent2="accent2" accent3="accent3" accent4="accent4" accent5="accent5" accent6="accent6" hlink="hlink" folHlink="folHlink"/>
  <p:sldLayoutIdLst>
    <p:sldLayoutId id="2147483737" r:id="rId1"/>
  </p:sldLayoutIdLst>
  <p:transition>
    <p:fade/>
  </p:transition>
  <p:hf hdr="0" ftr="0" dt="0"/>
  <p:txStyles>
    <p:titleStyle>
      <a:lvl1pPr algn="l" defTabSz="685641" rtl="0" eaLnBrk="1" latinLnBrk="0" hangingPunct="1">
        <a:lnSpc>
          <a:spcPct val="90000"/>
        </a:lnSpc>
        <a:spcBef>
          <a:spcPct val="0"/>
        </a:spcBef>
        <a:buNone/>
        <a:defRPr lang="en-US" sz="4049" b="0" kern="1200" cap="none" spc="-75"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254745" marR="0" indent="-254745" algn="l" defTabSz="685641" rtl="0" eaLnBrk="1" fontAlgn="auto" latinLnBrk="0" hangingPunct="1">
        <a:lnSpc>
          <a:spcPct val="90000"/>
        </a:lnSpc>
        <a:spcBef>
          <a:spcPct val="20000"/>
        </a:spcBef>
        <a:spcAft>
          <a:spcPts val="0"/>
        </a:spcAft>
        <a:buClrTx/>
        <a:buSzPct val="80000"/>
        <a:buFont typeface="Arial" pitchFamily="34" charset="0"/>
        <a:buChar char="•"/>
        <a:tabLst/>
        <a:defRPr sz="2700" kern="1200" spc="-53" baseline="0">
          <a:gradFill>
            <a:gsLst>
              <a:gs pos="1250">
                <a:schemeClr val="bg2"/>
              </a:gs>
              <a:gs pos="100000">
                <a:schemeClr val="bg2"/>
              </a:gs>
            </a:gsLst>
            <a:lin ang="5400000" scaled="0"/>
          </a:gradFill>
          <a:latin typeface="+mj-lt"/>
          <a:ea typeface="+mn-ea"/>
          <a:cs typeface="+mn-cs"/>
        </a:defRPr>
      </a:lvl1pPr>
      <a:lvl2pPr marL="429734" marR="0" indent="-174989" algn="l" defTabSz="685641" rtl="0" eaLnBrk="1" fontAlgn="auto" latinLnBrk="0" hangingPunct="1">
        <a:lnSpc>
          <a:spcPct val="90000"/>
        </a:lnSpc>
        <a:spcBef>
          <a:spcPct val="20000"/>
        </a:spcBef>
        <a:spcAft>
          <a:spcPts val="0"/>
        </a:spcAft>
        <a:buClrTx/>
        <a:buSzPct val="90000"/>
        <a:buFont typeface="Wingdings" pitchFamily="2" charset="2"/>
        <a:buChar char=""/>
        <a:tabLst/>
        <a:defRPr sz="1800" kern="1200" spc="0" baseline="0">
          <a:gradFill>
            <a:gsLst>
              <a:gs pos="1250">
                <a:schemeClr val="bg2"/>
              </a:gs>
              <a:gs pos="100000">
                <a:schemeClr val="bg2"/>
              </a:gs>
            </a:gsLst>
            <a:lin ang="5400000" scaled="0"/>
          </a:gradFill>
          <a:latin typeface="+mn-lt"/>
          <a:ea typeface="+mn-ea"/>
          <a:cs typeface="+mn-cs"/>
        </a:defRPr>
      </a:lvl2pPr>
      <a:lvl3pPr marL="598769" marR="0" indent="-169037" algn="l" defTabSz="685641" rtl="0" eaLnBrk="1" fontAlgn="auto" latinLnBrk="0" hangingPunct="1">
        <a:lnSpc>
          <a:spcPct val="90000"/>
        </a:lnSpc>
        <a:spcBef>
          <a:spcPct val="20000"/>
        </a:spcBef>
        <a:spcAft>
          <a:spcPts val="0"/>
        </a:spcAft>
        <a:buClrTx/>
        <a:buSzPct val="90000"/>
        <a:buFont typeface="Wingdings" pitchFamily="2" charset="2"/>
        <a:buChar char=""/>
        <a:tabLst>
          <a:tab pos="598769" algn="l"/>
        </a:tabLst>
        <a:defRPr sz="1800" kern="1200" spc="0" baseline="0">
          <a:gradFill>
            <a:gsLst>
              <a:gs pos="1250">
                <a:schemeClr val="bg2"/>
              </a:gs>
              <a:gs pos="100000">
                <a:schemeClr val="bg2"/>
              </a:gs>
            </a:gsLst>
            <a:lin ang="5400000" scaled="0"/>
          </a:gradFill>
          <a:latin typeface="+mn-lt"/>
          <a:ea typeface="+mn-ea"/>
          <a:cs typeface="+mn-cs"/>
        </a:defRPr>
      </a:lvl3pPr>
      <a:lvl4pPr marL="772568" marR="0" indent="-173798" algn="l" defTabSz="685641" rtl="0" eaLnBrk="1" fontAlgn="auto" latinLnBrk="0" hangingPunct="1">
        <a:lnSpc>
          <a:spcPct val="90000"/>
        </a:lnSpc>
        <a:spcBef>
          <a:spcPct val="20000"/>
        </a:spcBef>
        <a:spcAft>
          <a:spcPts val="0"/>
        </a:spcAft>
        <a:buClrTx/>
        <a:buSzPct val="90000"/>
        <a:buFont typeface="Wingdings" pitchFamily="2" charset="2"/>
        <a:buChar char=""/>
        <a:tabLst/>
        <a:defRPr sz="1500" kern="1200" spc="0" baseline="0">
          <a:gradFill>
            <a:gsLst>
              <a:gs pos="1250">
                <a:schemeClr val="bg2"/>
              </a:gs>
              <a:gs pos="100000">
                <a:schemeClr val="bg2"/>
              </a:gs>
            </a:gsLst>
            <a:lin ang="5400000" scaled="0"/>
          </a:gradFill>
          <a:latin typeface="+mn-lt"/>
          <a:ea typeface="+mn-ea"/>
          <a:cs typeface="+mn-cs"/>
        </a:defRPr>
      </a:lvl4pPr>
      <a:lvl5pPr marL="941604" marR="0" indent="-169037" algn="l" defTabSz="685641" rtl="0" eaLnBrk="1" fontAlgn="auto" latinLnBrk="0" hangingPunct="1">
        <a:lnSpc>
          <a:spcPct val="90000"/>
        </a:lnSpc>
        <a:spcBef>
          <a:spcPct val="20000"/>
        </a:spcBef>
        <a:spcAft>
          <a:spcPts val="0"/>
        </a:spcAft>
        <a:buClrTx/>
        <a:buSzPct val="90000"/>
        <a:buFont typeface="Wingdings" pitchFamily="2" charset="2"/>
        <a:buChar char=""/>
        <a:tabLst>
          <a:tab pos="941604" algn="l"/>
        </a:tabLst>
        <a:defRPr sz="1500" kern="1200" spc="0" baseline="0">
          <a:gradFill>
            <a:gsLst>
              <a:gs pos="1250">
                <a:schemeClr val="bg2"/>
              </a:gs>
              <a:gs pos="100000">
                <a:schemeClr val="bg2"/>
              </a:gs>
            </a:gsLst>
            <a:lin ang="5400000" scaled="0"/>
          </a:gradFill>
          <a:latin typeface="+mn-lt"/>
          <a:ea typeface="+mn-ea"/>
          <a:cs typeface="+mn-cs"/>
        </a:defRPr>
      </a:lvl5pPr>
      <a:lvl6pPr marL="1885513" indent="-171410" algn="l" defTabSz="685641"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333" indent="-171410" algn="l" defTabSz="685641"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153" indent="-171410" algn="l" defTabSz="685641"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974" indent="-171410" algn="l" defTabSz="685641"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641" rtl="0" eaLnBrk="1" latinLnBrk="0" hangingPunct="1">
        <a:defRPr sz="1350" kern="1200">
          <a:solidFill>
            <a:schemeClr val="tx1"/>
          </a:solidFill>
          <a:latin typeface="+mn-lt"/>
          <a:ea typeface="+mn-ea"/>
          <a:cs typeface="+mn-cs"/>
        </a:defRPr>
      </a:lvl1pPr>
      <a:lvl2pPr marL="342821" algn="l" defTabSz="685641" rtl="0" eaLnBrk="1" latinLnBrk="0" hangingPunct="1">
        <a:defRPr sz="1350" kern="1200">
          <a:solidFill>
            <a:schemeClr val="tx1"/>
          </a:solidFill>
          <a:latin typeface="+mn-lt"/>
          <a:ea typeface="+mn-ea"/>
          <a:cs typeface="+mn-cs"/>
        </a:defRPr>
      </a:lvl2pPr>
      <a:lvl3pPr marL="685641" algn="l" defTabSz="685641" rtl="0" eaLnBrk="1" latinLnBrk="0" hangingPunct="1">
        <a:defRPr sz="1350" kern="1200">
          <a:solidFill>
            <a:schemeClr val="tx1"/>
          </a:solidFill>
          <a:latin typeface="+mn-lt"/>
          <a:ea typeface="+mn-ea"/>
          <a:cs typeface="+mn-cs"/>
        </a:defRPr>
      </a:lvl3pPr>
      <a:lvl4pPr marL="1028462" algn="l" defTabSz="685641" rtl="0" eaLnBrk="1" latinLnBrk="0" hangingPunct="1">
        <a:defRPr sz="1350" kern="1200">
          <a:solidFill>
            <a:schemeClr val="tx1"/>
          </a:solidFill>
          <a:latin typeface="+mn-lt"/>
          <a:ea typeface="+mn-ea"/>
          <a:cs typeface="+mn-cs"/>
        </a:defRPr>
      </a:lvl4pPr>
      <a:lvl5pPr marL="1371282" algn="l" defTabSz="685641" rtl="0" eaLnBrk="1" latinLnBrk="0" hangingPunct="1">
        <a:defRPr sz="1350" kern="1200">
          <a:solidFill>
            <a:schemeClr val="tx1"/>
          </a:solidFill>
          <a:latin typeface="+mn-lt"/>
          <a:ea typeface="+mn-ea"/>
          <a:cs typeface="+mn-cs"/>
        </a:defRPr>
      </a:lvl5pPr>
      <a:lvl6pPr marL="1714103" algn="l" defTabSz="685641" rtl="0" eaLnBrk="1" latinLnBrk="0" hangingPunct="1">
        <a:defRPr sz="1350" kern="1200">
          <a:solidFill>
            <a:schemeClr val="tx1"/>
          </a:solidFill>
          <a:latin typeface="+mn-lt"/>
          <a:ea typeface="+mn-ea"/>
          <a:cs typeface="+mn-cs"/>
        </a:defRPr>
      </a:lvl6pPr>
      <a:lvl7pPr marL="2056922" algn="l" defTabSz="685641" rtl="0" eaLnBrk="1" latinLnBrk="0" hangingPunct="1">
        <a:defRPr sz="1350" kern="1200">
          <a:solidFill>
            <a:schemeClr val="tx1"/>
          </a:solidFill>
          <a:latin typeface="+mn-lt"/>
          <a:ea typeface="+mn-ea"/>
          <a:cs typeface="+mn-cs"/>
        </a:defRPr>
      </a:lvl7pPr>
      <a:lvl8pPr marL="2399743" algn="l" defTabSz="685641" rtl="0" eaLnBrk="1" latinLnBrk="0" hangingPunct="1">
        <a:defRPr sz="1350" kern="1200">
          <a:solidFill>
            <a:schemeClr val="tx1"/>
          </a:solidFill>
          <a:latin typeface="+mn-lt"/>
          <a:ea typeface="+mn-ea"/>
          <a:cs typeface="+mn-cs"/>
        </a:defRPr>
      </a:lvl8pPr>
      <a:lvl9pPr marL="2742563" algn="l" defTabSz="685641"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5ACBF0"/>
          </p15:clr>
        </p15:guide>
        <p15:guide id="2" pos="231" userDrawn="1">
          <p15:clr>
            <a:srgbClr val="5ACBF0"/>
          </p15:clr>
        </p15:guide>
        <p15:guide id="3" pos="10215" userDrawn="1">
          <p15:clr>
            <a:srgbClr val="5ACBF0"/>
          </p15:clr>
        </p15:guide>
        <p15:guide id="4" orient="horz" pos="4219" userDrawn="1">
          <p15:clr>
            <a:srgbClr val="5ACBF0"/>
          </p15:clr>
        </p15:guide>
        <p15:guide id="5" pos="999" userDrawn="1">
          <p15:clr>
            <a:srgbClr val="5ACBF0"/>
          </p15:clr>
        </p15:guide>
        <p15:guide id="6" pos="1767" userDrawn="1">
          <p15:clr>
            <a:srgbClr val="5ACBF0"/>
          </p15:clr>
        </p15:guide>
        <p15:guide id="7" pos="2535" userDrawn="1">
          <p15:clr>
            <a:srgbClr val="5ACBF0"/>
          </p15:clr>
        </p15:guide>
        <p15:guide id="8" pos="3303" userDrawn="1">
          <p15:clr>
            <a:srgbClr val="5ACBF0"/>
          </p15:clr>
        </p15:guide>
        <p15:guide id="9" pos="4071" userDrawn="1">
          <p15:clr>
            <a:srgbClr val="5ACBF0"/>
          </p15:clr>
        </p15:guide>
        <p15:guide id="10" pos="4839" userDrawn="1">
          <p15:clr>
            <a:srgbClr val="5ACBF0"/>
          </p15:clr>
        </p15:guide>
        <p15:guide id="11" pos="5607" userDrawn="1">
          <p15:clr>
            <a:srgbClr val="5ACBF0"/>
          </p15:clr>
        </p15:guide>
        <p15:guide id="12" pos="6375" userDrawn="1">
          <p15:clr>
            <a:srgbClr val="5ACBF0"/>
          </p15:clr>
        </p15:guide>
        <p15:guide id="13" pos="7143" userDrawn="1">
          <p15:clr>
            <a:srgbClr val="5ACBF0"/>
          </p15:clr>
        </p15:guide>
        <p15:guide id="14" pos="7911" userDrawn="1">
          <p15:clr>
            <a:srgbClr val="5ACBF0"/>
          </p15:clr>
        </p15:guide>
        <p15:guide id="15" pos="8679" userDrawn="1">
          <p15:clr>
            <a:srgbClr val="5ACBF0"/>
          </p15:clr>
        </p15:guide>
        <p15:guide id="16" pos="9447" userDrawn="1">
          <p15:clr>
            <a:srgbClr val="5ACBF0"/>
          </p15:clr>
        </p15:guide>
        <p15:guide id="17" orient="horz" pos="763" userDrawn="1">
          <p15:clr>
            <a:srgbClr val="5ACBF0"/>
          </p15:clr>
        </p15:guide>
        <p15:guide id="18" orient="horz" pos="1339" userDrawn="1">
          <p15:clr>
            <a:srgbClr val="5ACBF0"/>
          </p15:clr>
        </p15:guide>
        <p15:guide id="19" orient="horz" pos="1915" userDrawn="1">
          <p15:clr>
            <a:srgbClr val="5ACBF0"/>
          </p15:clr>
        </p15:guide>
        <p15:guide id="20" orient="horz" pos="2491" userDrawn="1">
          <p15:clr>
            <a:srgbClr val="5ACBF0"/>
          </p15:clr>
        </p15:guide>
        <p15:guide id="21" orient="horz" pos="3067" userDrawn="1">
          <p15:clr>
            <a:srgbClr val="5ACBF0"/>
          </p15:clr>
        </p15:guide>
        <p15:guide id="22" orient="horz" pos="3643" userDrawn="1">
          <p15:clr>
            <a:srgbClr val="5ACBF0"/>
          </p15:clr>
        </p15:guide>
        <p15:guide id="23" pos="384" userDrawn="1">
          <p15:clr>
            <a:srgbClr val="C35EA4"/>
          </p15:clr>
        </p15:guide>
        <p15:guide id="24" pos="10061" userDrawn="1">
          <p15:clr>
            <a:srgbClr val="C35EA4"/>
          </p15:clr>
        </p15:guide>
        <p15:guide id="25" orient="horz" pos="302" userDrawn="1">
          <p15:clr>
            <a:srgbClr val="C35EA4"/>
          </p15:clr>
        </p15:guide>
        <p15:guide id="26" orient="horz" pos="4104" userDrawn="1">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9.pn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hyperlink" Target="https://fast.wistia.net/embed/iframe/7jn7ehgmi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8DDB4"/>
        </a:solidFill>
        <a:effectLst/>
      </p:bgPr>
    </p:bg>
    <p:spTree>
      <p:nvGrpSpPr>
        <p:cNvPr id="1" name=""/>
        <p:cNvGrpSpPr/>
        <p:nvPr/>
      </p:nvGrpSpPr>
      <p:grpSpPr>
        <a:xfrm>
          <a:off x="0" y="0"/>
          <a:ext cx="0" cy="0"/>
          <a:chOff x="0" y="0"/>
          <a:chExt cx="0" cy="0"/>
        </a:xfrm>
      </p:grpSpPr>
      <p:sp>
        <p:nvSpPr>
          <p:cNvPr id="22" name="Rectangle 8">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3">
            <a:extLst>
              <a:ext uri="{FF2B5EF4-FFF2-40B4-BE49-F238E27FC236}">
                <a16:creationId xmlns:a16="http://schemas.microsoft.com/office/drawing/2014/main" id="{BFFF2329-B472-4898-8EC7-60D2CA9A6D90}"/>
              </a:ext>
            </a:extLst>
          </p:cNvPr>
          <p:cNvPicPr>
            <a:picLocks noChangeAspect="1"/>
          </p:cNvPicPr>
          <p:nvPr/>
        </p:nvPicPr>
        <p:blipFill rotWithShape="1">
          <a:blip r:embed="rId2"/>
          <a:srcRect l="3038" r="6" b="6"/>
          <a:stretch/>
        </p:blipFill>
        <p:spPr>
          <a:xfrm>
            <a:off x="20" y="975"/>
            <a:ext cx="12191980" cy="6858000"/>
          </a:xfrm>
          <a:prstGeom prst="rect">
            <a:avLst/>
          </a:prstGeom>
        </p:spPr>
      </p:pic>
      <p:sp>
        <p:nvSpPr>
          <p:cNvPr id="24" name="Rectangle 10">
            <a:extLst>
              <a:ext uri="{FF2B5EF4-FFF2-40B4-BE49-F238E27FC236}">
                <a16:creationId xmlns:a16="http://schemas.microsoft.com/office/drawing/2014/main" id="{C5373426-E26E-431D-959C-5DB96C0B6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1238442"/>
            <a:ext cx="3635926" cy="43557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4DB1ED0-63D0-4F49-8A3B-DA56EC00DA00}"/>
              </a:ext>
            </a:extLst>
          </p:cNvPr>
          <p:cNvSpPr/>
          <p:nvPr/>
        </p:nvSpPr>
        <p:spPr>
          <a:xfrm>
            <a:off x="643466" y="1237467"/>
            <a:ext cx="3968579" cy="4355751"/>
          </a:xfrm>
          <a:prstGeom prst="rect">
            <a:avLst/>
          </a:prstGeom>
          <a:solidFill>
            <a:srgbClr val="F7FDFA">
              <a:alpha val="94000"/>
            </a:srgbClr>
          </a:solidFill>
          <a:ln>
            <a:solidFill>
              <a:srgbClr val="FEF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43466" y="1237467"/>
            <a:ext cx="3968578" cy="2196033"/>
          </a:xfrm>
        </p:spPr>
        <p:txBody>
          <a:bodyPr anchor="b">
            <a:noAutofit/>
          </a:bodyPr>
          <a:lstStyle/>
          <a:p>
            <a:pPr algn="ctr"/>
            <a:r>
              <a:rPr lang="en-US" sz="5200">
                <a:solidFill>
                  <a:schemeClr val="tx1"/>
                </a:solidFill>
                <a:cs typeface="Calibri Light"/>
              </a:rPr>
              <a:t>Using Canvas Studio</a:t>
            </a:r>
            <a:endParaRPr lang="en-US" sz="5200">
              <a:solidFill>
                <a:schemeClr val="tx1"/>
              </a:solidFill>
            </a:endParaRPr>
          </a:p>
        </p:txBody>
      </p:sp>
      <p:sp>
        <p:nvSpPr>
          <p:cNvPr id="3" name="Subtitle 2"/>
          <p:cNvSpPr>
            <a:spLocks noGrp="1"/>
          </p:cNvSpPr>
          <p:nvPr>
            <p:ph type="subTitle" idx="1"/>
          </p:nvPr>
        </p:nvSpPr>
        <p:spPr>
          <a:xfrm>
            <a:off x="858610" y="3882862"/>
            <a:ext cx="3520350" cy="1499900"/>
          </a:xfrm>
        </p:spPr>
        <p:txBody>
          <a:bodyPr anchor="t">
            <a:normAutofit fontScale="70000" lnSpcReduction="20000"/>
          </a:bodyPr>
          <a:lstStyle/>
          <a:p>
            <a:pPr algn="ctr"/>
            <a:r>
              <a:rPr lang="en-US" sz="2000">
                <a:ea typeface="+mn-lt"/>
                <a:cs typeface="+mn-lt"/>
              </a:rPr>
              <a:t>This webinar will begin soon.</a:t>
            </a:r>
            <a:endParaRPr lang="en-US"/>
          </a:p>
          <a:p>
            <a:pPr algn="ctr"/>
            <a:r>
              <a:rPr lang="en-US" sz="2000">
                <a:ea typeface="+mn-lt"/>
                <a:cs typeface="+mn-lt"/>
              </a:rPr>
              <a:t>In order to verify attendance, each person must be logged into Teams</a:t>
            </a:r>
            <a:endParaRPr lang="en-US"/>
          </a:p>
        </p:txBody>
      </p:sp>
      <p:sp>
        <p:nvSpPr>
          <p:cNvPr id="26" name="Rectangle 14">
            <a:extLst>
              <a:ext uri="{FF2B5EF4-FFF2-40B4-BE49-F238E27FC236}">
                <a16:creationId xmlns:a16="http://schemas.microsoft.com/office/drawing/2014/main" id="{E239D8CC-16F4-4B2B-80F0-203C56D0D2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443E5F-6F35-44E9-87D1-DA439E554BE7}"/>
              </a:ext>
            </a:extLst>
          </p:cNvPr>
          <p:cNvPicPr>
            <a:picLocks noChangeAspect="1"/>
          </p:cNvPicPr>
          <p:nvPr/>
        </p:nvPicPr>
        <p:blipFill>
          <a:blip r:embed="rId3"/>
          <a:stretch>
            <a:fillRect/>
          </a:stretch>
        </p:blipFill>
        <p:spPr>
          <a:xfrm>
            <a:off x="0" y="2087178"/>
            <a:ext cx="12192000" cy="4120557"/>
          </a:xfrm>
          <a:prstGeom prst="rect">
            <a:avLst/>
          </a:prstGeom>
        </p:spPr>
      </p:pic>
      <p:sp>
        <p:nvSpPr>
          <p:cNvPr id="2" name="Title 1">
            <a:extLst>
              <a:ext uri="{FF2B5EF4-FFF2-40B4-BE49-F238E27FC236}">
                <a16:creationId xmlns:a16="http://schemas.microsoft.com/office/drawing/2014/main" id="{A9426859-3E43-4DAB-85DC-FAA5FAFEF43E}"/>
              </a:ext>
            </a:extLst>
          </p:cNvPr>
          <p:cNvSpPr>
            <a:spLocks noGrp="1"/>
          </p:cNvSpPr>
          <p:nvPr>
            <p:ph type="title"/>
          </p:nvPr>
        </p:nvSpPr>
        <p:spPr/>
        <p:txBody>
          <a:bodyPr vert="horz" lIns="91440" tIns="45720" rIns="91440" bIns="45720" rtlCol="0" anchor="b">
            <a:normAutofit fontScale="90000"/>
          </a:bodyPr>
          <a:lstStyle/>
          <a:p>
            <a:pPr algn="ctr"/>
            <a:r>
              <a:rPr lang="en-US" sz="6200">
                <a:solidFill>
                  <a:schemeClr val="tx1">
                    <a:lumMod val="85000"/>
                    <a:lumOff val="15000"/>
                  </a:schemeClr>
                </a:solidFill>
              </a:rPr>
              <a:t>Accessing Canvas Studio</a:t>
            </a:r>
            <a:br>
              <a:rPr lang="en-US" sz="6200">
                <a:solidFill>
                  <a:schemeClr val="tx1">
                    <a:lumMod val="85000"/>
                    <a:lumOff val="15000"/>
                  </a:schemeClr>
                </a:solidFill>
              </a:rPr>
            </a:br>
            <a:r>
              <a:rPr lang="en-US" sz="6200">
                <a:solidFill>
                  <a:schemeClr val="tx1">
                    <a:lumMod val="85000"/>
                    <a:lumOff val="15000"/>
                  </a:schemeClr>
                </a:solidFill>
              </a:rPr>
              <a:t>From Rich Content Editor</a:t>
            </a:r>
          </a:p>
        </p:txBody>
      </p:sp>
      <p:sp>
        <p:nvSpPr>
          <p:cNvPr id="21" name="Rectangle 20">
            <a:extLst>
              <a:ext uri="{FF2B5EF4-FFF2-40B4-BE49-F238E27FC236}">
                <a16:creationId xmlns:a16="http://schemas.microsoft.com/office/drawing/2014/main" id="{A9D0EE80-F0E4-4755-AB8E-752B8016BC9B}"/>
              </a:ext>
            </a:extLst>
          </p:cNvPr>
          <p:cNvSpPr/>
          <p:nvPr/>
        </p:nvSpPr>
        <p:spPr>
          <a:xfrm>
            <a:off x="3080657" y="2730541"/>
            <a:ext cx="1382486" cy="317460"/>
          </a:xfrm>
          <a:prstGeom prst="rect">
            <a:avLst/>
          </a:prstGeom>
          <a:noFill/>
          <a:ln w="76200">
            <a:solidFill>
              <a:srgbClr val="88DD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3636254-09C0-434A-8898-4AE5B87B717F}"/>
              </a:ext>
            </a:extLst>
          </p:cNvPr>
          <p:cNvPicPr>
            <a:picLocks noChangeAspect="1"/>
          </p:cNvPicPr>
          <p:nvPr/>
        </p:nvPicPr>
        <p:blipFill>
          <a:blip r:embed="rId4"/>
          <a:stretch>
            <a:fillRect/>
          </a:stretch>
        </p:blipFill>
        <p:spPr>
          <a:xfrm>
            <a:off x="6126480" y="2372405"/>
            <a:ext cx="1558035" cy="1589995"/>
          </a:xfrm>
          <a:prstGeom prst="rect">
            <a:avLst/>
          </a:prstGeom>
        </p:spPr>
      </p:pic>
      <p:sp>
        <p:nvSpPr>
          <p:cNvPr id="15" name="Rectangle 14">
            <a:extLst>
              <a:ext uri="{FF2B5EF4-FFF2-40B4-BE49-F238E27FC236}">
                <a16:creationId xmlns:a16="http://schemas.microsoft.com/office/drawing/2014/main" id="{120EA3C4-0E79-456C-A67E-2E54D8C8683D}"/>
              </a:ext>
            </a:extLst>
          </p:cNvPr>
          <p:cNvSpPr/>
          <p:nvPr/>
        </p:nvSpPr>
        <p:spPr>
          <a:xfrm>
            <a:off x="6161314" y="2413081"/>
            <a:ext cx="489857" cy="317460"/>
          </a:xfrm>
          <a:prstGeom prst="rect">
            <a:avLst/>
          </a:prstGeom>
          <a:noFill/>
          <a:ln w="76200">
            <a:solidFill>
              <a:srgbClr val="88DD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0D598F0-9BF2-4493-A548-60D726A3026E}"/>
              </a:ext>
            </a:extLst>
          </p:cNvPr>
          <p:cNvSpPr/>
          <p:nvPr/>
        </p:nvSpPr>
        <p:spPr>
          <a:xfrm>
            <a:off x="6291143" y="2738560"/>
            <a:ext cx="1382486" cy="317460"/>
          </a:xfrm>
          <a:prstGeom prst="rect">
            <a:avLst/>
          </a:prstGeom>
          <a:noFill/>
          <a:ln w="76200">
            <a:solidFill>
              <a:srgbClr val="88DD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A63544C-AA53-4A0B-9EDF-D024F5B3D9EE}"/>
              </a:ext>
            </a:extLst>
          </p:cNvPr>
          <p:cNvSpPr txBox="1"/>
          <p:nvPr/>
        </p:nvSpPr>
        <p:spPr>
          <a:xfrm>
            <a:off x="3646121" y="4328555"/>
            <a:ext cx="7120445" cy="1200329"/>
          </a:xfrm>
          <a:prstGeom prst="rect">
            <a:avLst/>
          </a:prstGeom>
          <a:solidFill>
            <a:srgbClr val="88DDB4"/>
          </a:solidFill>
          <a:ln>
            <a:solidFill>
              <a:srgbClr val="88DDB4"/>
            </a:solidFill>
          </a:ln>
        </p:spPr>
        <p:txBody>
          <a:bodyPr wrap="square">
            <a:spAutoFit/>
          </a:bodyPr>
          <a:lstStyle/>
          <a:p>
            <a:pPr algn="ctr"/>
            <a:r>
              <a:rPr lang="en-US" b="1">
                <a:solidFill>
                  <a:srgbClr val="444444"/>
                </a:solidFill>
                <a:latin typeface="Abadi"/>
              </a:rPr>
              <a:t>From the Rich Content Editor, access Canvas Studio in two ways.</a:t>
            </a:r>
          </a:p>
          <a:p>
            <a:pPr marL="342900" indent="-342900" algn="ctr">
              <a:buFont typeface="+mj-lt"/>
              <a:buAutoNum type="arabicPeriod"/>
            </a:pPr>
            <a:r>
              <a:rPr lang="en-US" b="1">
                <a:solidFill>
                  <a:srgbClr val="444444"/>
                </a:solidFill>
                <a:latin typeface="Abadi"/>
              </a:rPr>
              <a:t>Tools &gt; Apps &gt; View All &gt; Canvas Studio (Once you have accessed it from the all apps list, the option will appear under Apps.)</a:t>
            </a:r>
          </a:p>
          <a:p>
            <a:pPr marL="342900" indent="-342900" algn="ctr">
              <a:buFont typeface="+mj-lt"/>
              <a:buAutoNum type="arabicPeriod"/>
            </a:pPr>
            <a:r>
              <a:rPr lang="en-US" b="1">
                <a:solidFill>
                  <a:srgbClr val="444444"/>
                </a:solidFill>
                <a:latin typeface="Abadi"/>
              </a:rPr>
              <a:t>Tools Icon &gt; View All &gt; Canvas Studio</a:t>
            </a:r>
            <a:endParaRPr lang="en-US" b="1">
              <a:latin typeface="Abadi"/>
            </a:endParaRPr>
          </a:p>
        </p:txBody>
      </p:sp>
    </p:spTree>
    <p:extLst>
      <p:ext uri="{BB962C8B-B14F-4D97-AF65-F5344CB8AC3E}">
        <p14:creationId xmlns:p14="http://schemas.microsoft.com/office/powerpoint/2010/main" val="4090230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26859-3E43-4DAB-85DC-FAA5FAFEF43E}"/>
              </a:ext>
            </a:extLst>
          </p:cNvPr>
          <p:cNvSpPr>
            <a:spLocks noGrp="1"/>
          </p:cNvSpPr>
          <p:nvPr>
            <p:ph type="title"/>
          </p:nvPr>
        </p:nvSpPr>
        <p:spPr/>
        <p:txBody>
          <a:bodyPr/>
          <a:lstStyle/>
          <a:p>
            <a:pPr algn="ctr"/>
            <a:r>
              <a:rPr lang="en-US"/>
              <a:t>Creating a Video in Canvas Studio</a:t>
            </a:r>
          </a:p>
        </p:txBody>
      </p:sp>
      <p:pic>
        <p:nvPicPr>
          <p:cNvPr id="3" name="10.0.1D Recording in Canvas Studio">
            <a:hlinkClick r:id="" action="ppaction://media"/>
            <a:extLst>
              <a:ext uri="{FF2B5EF4-FFF2-40B4-BE49-F238E27FC236}">
                <a16:creationId xmlns:a16="http://schemas.microsoft.com/office/drawing/2014/main" id="{DFF907BF-419A-4917-A1D4-6D9ED192E282}"/>
              </a:ext>
            </a:extLst>
          </p:cNvPr>
          <p:cNvPicPr>
            <a:picLocks noChangeAspect="1"/>
          </p:cNvPicPr>
          <p:nvPr>
            <a:videoFile r:link="rId2"/>
            <p:extLst>
              <p:ext uri="{DAA4B4D4-6D71-4841-9C94-3DE7FCFB9230}">
                <p14:media xmlns:p14="http://schemas.microsoft.com/office/powerpoint/2010/main" r:embed="rId1">
                  <p14:bmkLst>
                    <p14:bmk name="Bookmark 1" time="0"/>
                  </p14:bmkLst>
                </p14:media>
              </p:ext>
            </p:extLst>
          </p:nvPr>
        </p:nvPicPr>
        <p:blipFill>
          <a:blip r:embed="rId5"/>
          <a:stretch>
            <a:fillRect/>
          </a:stretch>
        </p:blipFill>
        <p:spPr>
          <a:xfrm>
            <a:off x="2122715" y="1934936"/>
            <a:ext cx="7946571" cy="4469946"/>
          </a:xfrm>
          <a:prstGeom prst="rect">
            <a:avLst/>
          </a:prstGeom>
        </p:spPr>
      </p:pic>
    </p:spTree>
    <p:extLst>
      <p:ext uri="{BB962C8B-B14F-4D97-AF65-F5344CB8AC3E}">
        <p14:creationId xmlns:p14="http://schemas.microsoft.com/office/powerpoint/2010/main" val="70284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0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26859-3E43-4DAB-85DC-FAA5FAFEF43E}"/>
              </a:ext>
            </a:extLst>
          </p:cNvPr>
          <p:cNvSpPr>
            <a:spLocks noGrp="1"/>
          </p:cNvSpPr>
          <p:nvPr>
            <p:ph type="title"/>
          </p:nvPr>
        </p:nvSpPr>
        <p:spPr/>
        <p:txBody>
          <a:bodyPr>
            <a:normAutofit fontScale="90000"/>
          </a:bodyPr>
          <a:lstStyle/>
          <a:p>
            <a:pPr algn="ctr"/>
            <a:r>
              <a:rPr lang="en-US"/>
              <a:t>Commenting and Replying in </a:t>
            </a:r>
            <a:br>
              <a:rPr lang="en-US"/>
            </a:br>
            <a:r>
              <a:rPr lang="en-US"/>
              <a:t>Canvas Studio</a:t>
            </a:r>
          </a:p>
        </p:txBody>
      </p:sp>
      <p:pic>
        <p:nvPicPr>
          <p:cNvPr id="4" name="10.0.1F Commenting and Replying in Canvas Studio">
            <a:hlinkClick r:id="" action="ppaction://media"/>
            <a:extLst>
              <a:ext uri="{FF2B5EF4-FFF2-40B4-BE49-F238E27FC236}">
                <a16:creationId xmlns:a16="http://schemas.microsoft.com/office/drawing/2014/main" id="{4B957789-8830-46A4-89DA-E427F6BF11F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66648" y="1951265"/>
            <a:ext cx="7658704" cy="4308021"/>
          </a:xfrm>
          <a:prstGeom prst="rect">
            <a:avLst/>
          </a:prstGeom>
        </p:spPr>
      </p:pic>
    </p:spTree>
    <p:extLst>
      <p:ext uri="{BB962C8B-B14F-4D97-AF65-F5344CB8AC3E}">
        <p14:creationId xmlns:p14="http://schemas.microsoft.com/office/powerpoint/2010/main" val="187027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1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26859-3E43-4DAB-85DC-FAA5FAFEF43E}"/>
              </a:ext>
            </a:extLst>
          </p:cNvPr>
          <p:cNvSpPr>
            <a:spLocks noGrp="1"/>
          </p:cNvSpPr>
          <p:nvPr>
            <p:ph type="title"/>
          </p:nvPr>
        </p:nvSpPr>
        <p:spPr/>
        <p:txBody>
          <a:bodyPr>
            <a:normAutofit fontScale="90000"/>
          </a:bodyPr>
          <a:lstStyle/>
          <a:p>
            <a:pPr algn="ctr"/>
            <a:r>
              <a:rPr lang="en-US"/>
              <a:t>Ways to Integrate </a:t>
            </a:r>
            <a:br>
              <a:rPr lang="en-US"/>
            </a:br>
            <a:r>
              <a:rPr lang="en-US"/>
              <a:t>Canvas Studio Content</a:t>
            </a:r>
          </a:p>
        </p:txBody>
      </p:sp>
      <p:sp>
        <p:nvSpPr>
          <p:cNvPr id="17" name="TextBox 16">
            <a:extLst>
              <a:ext uri="{FF2B5EF4-FFF2-40B4-BE49-F238E27FC236}">
                <a16:creationId xmlns:a16="http://schemas.microsoft.com/office/drawing/2014/main" id="{55514C76-DBCD-42BA-84E5-845BE785526E}"/>
              </a:ext>
            </a:extLst>
          </p:cNvPr>
          <p:cNvSpPr txBox="1"/>
          <p:nvPr/>
        </p:nvSpPr>
        <p:spPr>
          <a:xfrm>
            <a:off x="85453" y="1943250"/>
            <a:ext cx="12021094" cy="4524315"/>
          </a:xfrm>
          <a:prstGeom prst="rect">
            <a:avLst/>
          </a:prstGeom>
          <a:noFill/>
        </p:spPr>
        <p:txBody>
          <a:bodyPr wrap="square" lIns="91440" tIns="45720" rIns="91440" bIns="45720" anchor="t">
            <a:spAutoFit/>
          </a:bodyPr>
          <a:lstStyle/>
          <a:p>
            <a:pPr fontAlgn="t"/>
            <a:r>
              <a:rPr lang="en-US" b="0" i="0">
                <a:solidFill>
                  <a:srgbClr val="071A32"/>
                </a:solidFill>
                <a:effectLst/>
              </a:rPr>
              <a:t>Canvas Studio Media may </a:t>
            </a:r>
            <a:r>
              <a:rPr lang="en-US">
                <a:solidFill>
                  <a:srgbClr val="071A32"/>
                </a:solidFill>
              </a:rPr>
              <a:t>be used </a:t>
            </a:r>
            <a:r>
              <a:rPr lang="en-US" b="0" i="0">
                <a:solidFill>
                  <a:srgbClr val="071A32"/>
                </a:solidFill>
                <a:effectLst/>
              </a:rPr>
              <a:t>both inside and outside of a course, and for student viewing or submissions.</a:t>
            </a:r>
            <a:r>
              <a:rPr lang="en-US">
                <a:solidFill>
                  <a:srgbClr val="071A32"/>
                </a:solidFill>
              </a:rPr>
              <a:t> </a:t>
            </a:r>
            <a:endParaRPr lang="en-US" b="0" i="0">
              <a:solidFill>
                <a:srgbClr val="071A32"/>
              </a:solidFill>
              <a:effectLst/>
            </a:endParaRPr>
          </a:p>
          <a:p>
            <a:pPr algn="l" fontAlgn="t"/>
            <a:endParaRPr lang="en-US" b="0" i="0">
              <a:solidFill>
                <a:srgbClr val="071A32"/>
              </a:solidFill>
              <a:effectLst/>
            </a:endParaRPr>
          </a:p>
          <a:p>
            <a:pPr marL="285750" indent="-285750" algn="l" fontAlgn="t">
              <a:buFont typeface="Arial" panose="020B0604020202020204" pitchFamily="34" charset="0"/>
              <a:buChar char="•"/>
            </a:pPr>
            <a:r>
              <a:rPr lang="en-US" b="1" i="0">
                <a:solidFill>
                  <a:srgbClr val="071A32"/>
                </a:solidFill>
                <a:effectLst/>
              </a:rPr>
              <a:t>Sharing Directly - </a:t>
            </a:r>
            <a:r>
              <a:rPr lang="en-US" b="0" i="0">
                <a:solidFill>
                  <a:srgbClr val="071A32"/>
                </a:solidFill>
                <a:effectLst/>
              </a:rPr>
              <a:t>Share audio and video directly with specific teachers or students. You may share Canvas Studio Media content only to others who are enrolled in the same course as you.</a:t>
            </a:r>
          </a:p>
          <a:p>
            <a:pPr marL="285750" indent="-285750" algn="l" fontAlgn="t">
              <a:buFont typeface="Arial" panose="020B0604020202020204" pitchFamily="34" charset="0"/>
              <a:buChar char="•"/>
            </a:pPr>
            <a:r>
              <a:rPr lang="en-US" b="1" i="0">
                <a:solidFill>
                  <a:srgbClr val="071A32"/>
                </a:solidFill>
                <a:effectLst/>
              </a:rPr>
              <a:t>Sharing Publicly - </a:t>
            </a:r>
            <a:r>
              <a:rPr lang="en-US" b="0" i="0">
                <a:solidFill>
                  <a:srgbClr val="071A32"/>
                </a:solidFill>
                <a:effectLst/>
              </a:rPr>
              <a:t>Create a Public Link so that anyone can view the Canvas Studio Media. Comments will not be included in public links.</a:t>
            </a:r>
          </a:p>
          <a:p>
            <a:pPr marL="285750" indent="-285750" algn="l" fontAlgn="t">
              <a:buFont typeface="Arial" panose="020B0604020202020204" pitchFamily="34" charset="0"/>
              <a:buChar char="•"/>
            </a:pPr>
            <a:r>
              <a:rPr lang="en-US" b="1" i="0">
                <a:solidFill>
                  <a:srgbClr val="071A32"/>
                </a:solidFill>
                <a:effectLst/>
              </a:rPr>
              <a:t>Adding to a Module - </a:t>
            </a:r>
            <a:r>
              <a:rPr lang="en-US" b="0" i="0">
                <a:solidFill>
                  <a:srgbClr val="071A32"/>
                </a:solidFill>
                <a:effectLst/>
              </a:rPr>
              <a:t>Add Canvas Studio directly to a Module using the External Tool option. You may then edit the name of the content to reflect the media title.</a:t>
            </a:r>
          </a:p>
          <a:p>
            <a:pPr marL="285750" indent="-285750" fontAlgn="t">
              <a:buFont typeface="Arial" panose="020B0604020202020204" pitchFamily="34" charset="0"/>
              <a:buChar char="•"/>
            </a:pPr>
            <a:r>
              <a:rPr lang="en-US" b="1" i="0">
                <a:solidFill>
                  <a:srgbClr val="071A32"/>
                </a:solidFill>
                <a:effectLst/>
              </a:rPr>
              <a:t>Using the Rich Content Editor - </a:t>
            </a:r>
            <a:r>
              <a:rPr lang="en-US" b="0" i="0">
                <a:solidFill>
                  <a:srgbClr val="071A32"/>
                </a:solidFill>
                <a:effectLst/>
              </a:rPr>
              <a:t>The Canvas Studio Library can be accessed in the Rich Content Editor. The RCE is used to edit Pages, Assignments, Quizzes, Discussions and Announcements. You can embed Canvas Studio Media in all of these spaces with or without comments.</a:t>
            </a:r>
            <a:r>
              <a:rPr lang="en-US">
                <a:solidFill>
                  <a:srgbClr val="071A32"/>
                </a:solidFill>
              </a:rPr>
              <a:t> </a:t>
            </a:r>
          </a:p>
          <a:p>
            <a:pPr marL="285750" indent="-285750" algn="l" fontAlgn="t">
              <a:buFont typeface="Arial" panose="020B0604020202020204" pitchFamily="34" charset="0"/>
              <a:buChar char="•"/>
            </a:pPr>
            <a:r>
              <a:rPr lang="en-US" b="1" i="0">
                <a:solidFill>
                  <a:srgbClr val="071A32"/>
                </a:solidFill>
                <a:effectLst/>
              </a:rPr>
              <a:t>Assignment or Assessment - </a:t>
            </a:r>
            <a:r>
              <a:rPr lang="en-US" b="0" i="0">
                <a:solidFill>
                  <a:srgbClr val="071A32"/>
                </a:solidFill>
                <a:effectLst/>
              </a:rPr>
              <a:t>Students can submit Canvas Studio media through the Assignments, Quizzes and Discussions you assign to them. Instructors can provide real-time feedback to students within the video using </a:t>
            </a:r>
            <a:r>
              <a:rPr lang="en-US" b="0" i="0" err="1">
                <a:solidFill>
                  <a:srgbClr val="071A32"/>
                </a:solidFill>
                <a:effectLst/>
              </a:rPr>
              <a:t>Speedgrader</a:t>
            </a:r>
            <a:r>
              <a:rPr lang="en-US" b="0" i="0">
                <a:solidFill>
                  <a:srgbClr val="071A32"/>
                </a:solidFill>
                <a:effectLst/>
              </a:rPr>
              <a:t>. Additionally, Studio Quizzes that are assigned to students provide them with correct and incorrect answers to video quiz questions. Check out the resources below to learn how to use Canvas Studio Quizzes in your courses.</a:t>
            </a:r>
            <a:r>
              <a:rPr lang="en-US">
                <a:solidFill>
                  <a:srgbClr val="071A32"/>
                </a:solidFill>
              </a:rPr>
              <a:t> </a:t>
            </a:r>
            <a:endParaRPr lang="en-US" b="0" i="0">
              <a:solidFill>
                <a:srgbClr val="071A32"/>
              </a:solidFill>
              <a:effectLst/>
            </a:endParaRPr>
          </a:p>
        </p:txBody>
      </p:sp>
    </p:spTree>
    <p:extLst>
      <p:ext uri="{BB962C8B-B14F-4D97-AF65-F5344CB8AC3E}">
        <p14:creationId xmlns:p14="http://schemas.microsoft.com/office/powerpoint/2010/main" val="2220597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8DDB4"/>
        </a:solidFill>
        <a:effectLst/>
      </p:bgPr>
    </p:bg>
    <p:spTree>
      <p:nvGrpSpPr>
        <p:cNvPr id="1" name=""/>
        <p:cNvGrpSpPr/>
        <p:nvPr/>
      </p:nvGrpSpPr>
      <p:grpSpPr>
        <a:xfrm>
          <a:off x="0" y="0"/>
          <a:ext cx="0" cy="0"/>
          <a:chOff x="0" y="0"/>
          <a:chExt cx="0" cy="0"/>
        </a:xfrm>
      </p:grpSpPr>
      <p:sp>
        <p:nvSpPr>
          <p:cNvPr id="4" name="Google Shape;69;p13">
            <a:extLst>
              <a:ext uri="{FF2B5EF4-FFF2-40B4-BE49-F238E27FC236}">
                <a16:creationId xmlns:a16="http://schemas.microsoft.com/office/drawing/2014/main" id="{F02B3768-BE15-408D-A315-0A1FCD2FB097}"/>
              </a:ext>
            </a:extLst>
          </p:cNvPr>
          <p:cNvSpPr txBox="1">
            <a:spLocks/>
          </p:cNvSpPr>
          <p:nvPr/>
        </p:nvSpPr>
        <p:spPr>
          <a:xfrm>
            <a:off x="0" y="905698"/>
            <a:ext cx="12192000" cy="433500"/>
          </a:xfrm>
          <a:prstGeom prst="rect">
            <a:avLst/>
          </a:prstGeom>
        </p:spPr>
        <p:txBody>
          <a:bodyPr spcFirstLastPara="1" vert="horz" wrap="square" lIns="0" tIns="0" rIns="0" bIns="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n-US" sz="7200" b="1">
                <a:solidFill>
                  <a:schemeClr val="bg1"/>
                </a:solidFill>
              </a:rPr>
              <a:t>Navigating Teams</a:t>
            </a:r>
          </a:p>
        </p:txBody>
      </p:sp>
      <p:grpSp>
        <p:nvGrpSpPr>
          <p:cNvPr id="25" name="Group 24">
            <a:extLst>
              <a:ext uri="{FF2B5EF4-FFF2-40B4-BE49-F238E27FC236}">
                <a16:creationId xmlns:a16="http://schemas.microsoft.com/office/drawing/2014/main" id="{68875AFC-070F-464F-B38A-552B8F6BDC29}"/>
              </a:ext>
            </a:extLst>
          </p:cNvPr>
          <p:cNvGrpSpPr/>
          <p:nvPr/>
        </p:nvGrpSpPr>
        <p:grpSpPr>
          <a:xfrm>
            <a:off x="1595949" y="2613587"/>
            <a:ext cx="9000101" cy="2639640"/>
            <a:chOff x="1483965" y="3546459"/>
            <a:chExt cx="9000101" cy="2639640"/>
          </a:xfrm>
        </p:grpSpPr>
        <p:sp>
          <p:nvSpPr>
            <p:cNvPr id="26" name="TextBox 25">
              <a:extLst>
                <a:ext uri="{FF2B5EF4-FFF2-40B4-BE49-F238E27FC236}">
                  <a16:creationId xmlns:a16="http://schemas.microsoft.com/office/drawing/2014/main" id="{00489613-DD1F-40C6-A92B-57671C5DCCBB}"/>
                </a:ext>
              </a:extLst>
            </p:cNvPr>
            <p:cNvSpPr txBox="1"/>
            <p:nvPr/>
          </p:nvSpPr>
          <p:spPr>
            <a:xfrm>
              <a:off x="1483965" y="3546459"/>
              <a:ext cx="1136429" cy="415498"/>
            </a:xfrm>
            <a:prstGeom prst="rect">
              <a:avLst/>
            </a:prstGeom>
            <a:solidFill>
              <a:schemeClr val="bg1"/>
            </a:solidFill>
            <a:ln>
              <a:solidFill>
                <a:schemeClr val="bg1"/>
              </a:solidFill>
            </a:ln>
          </p:spPr>
          <p:txBody>
            <a:bodyPr wrap="square" rtlCol="0" anchor="ctr">
              <a:spAutoFit/>
            </a:bodyPr>
            <a:lstStyle/>
            <a:p>
              <a:pPr algn="ctr"/>
              <a:r>
                <a:rPr lang="en-US" sz="1050" b="1"/>
                <a:t>Show</a:t>
              </a:r>
            </a:p>
            <a:p>
              <a:pPr algn="ctr"/>
              <a:r>
                <a:rPr lang="en-US" sz="1050" b="1"/>
                <a:t>Participants</a:t>
              </a:r>
            </a:p>
          </p:txBody>
        </p:sp>
        <p:sp>
          <p:nvSpPr>
            <p:cNvPr id="27" name="Arrow: Down 26">
              <a:extLst>
                <a:ext uri="{FF2B5EF4-FFF2-40B4-BE49-F238E27FC236}">
                  <a16:creationId xmlns:a16="http://schemas.microsoft.com/office/drawing/2014/main" id="{F3B6753E-F0AC-4790-A060-BC4C2A3F2D99}"/>
                </a:ext>
              </a:extLst>
            </p:cNvPr>
            <p:cNvSpPr/>
            <p:nvPr/>
          </p:nvSpPr>
          <p:spPr>
            <a:xfrm>
              <a:off x="1939800" y="3987172"/>
              <a:ext cx="224760" cy="5028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3A04DAF-AEB6-4DEC-8B7E-FD40A6526847}"/>
                </a:ext>
              </a:extLst>
            </p:cNvPr>
            <p:cNvSpPr txBox="1"/>
            <p:nvPr/>
          </p:nvSpPr>
          <p:spPr>
            <a:xfrm>
              <a:off x="2257587" y="5770601"/>
              <a:ext cx="1285849" cy="415498"/>
            </a:xfrm>
            <a:prstGeom prst="rect">
              <a:avLst/>
            </a:prstGeom>
            <a:solidFill>
              <a:schemeClr val="bg1"/>
            </a:solidFill>
            <a:ln>
              <a:solidFill>
                <a:schemeClr val="bg1"/>
              </a:solidFill>
            </a:ln>
          </p:spPr>
          <p:txBody>
            <a:bodyPr wrap="square" rtlCol="0" anchor="ctr">
              <a:spAutoFit/>
            </a:bodyPr>
            <a:lstStyle/>
            <a:p>
              <a:pPr algn="ctr"/>
              <a:r>
                <a:rPr lang="en-US" sz="1050" b="1"/>
                <a:t>Show </a:t>
              </a:r>
            </a:p>
            <a:p>
              <a:pPr algn="ctr"/>
              <a:r>
                <a:rPr lang="en-US" sz="1050" b="1"/>
                <a:t>Conversation</a:t>
              </a:r>
            </a:p>
          </p:txBody>
        </p:sp>
        <p:sp>
          <p:nvSpPr>
            <p:cNvPr id="29" name="Arrow: Down 28">
              <a:extLst>
                <a:ext uri="{FF2B5EF4-FFF2-40B4-BE49-F238E27FC236}">
                  <a16:creationId xmlns:a16="http://schemas.microsoft.com/office/drawing/2014/main" id="{786EBD81-69C9-4C1A-95B6-C66B64B56A27}"/>
                </a:ext>
              </a:extLst>
            </p:cNvPr>
            <p:cNvSpPr/>
            <p:nvPr/>
          </p:nvSpPr>
          <p:spPr>
            <a:xfrm rot="10800000">
              <a:off x="2774732" y="5248104"/>
              <a:ext cx="224760" cy="5028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Down 29">
              <a:extLst>
                <a:ext uri="{FF2B5EF4-FFF2-40B4-BE49-F238E27FC236}">
                  <a16:creationId xmlns:a16="http://schemas.microsoft.com/office/drawing/2014/main" id="{2A05B8FA-E1CA-4EFC-9C21-54C86C713A86}"/>
                </a:ext>
              </a:extLst>
            </p:cNvPr>
            <p:cNvSpPr/>
            <p:nvPr/>
          </p:nvSpPr>
          <p:spPr>
            <a:xfrm>
              <a:off x="3670433" y="3987170"/>
              <a:ext cx="224760" cy="5028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Down 30">
              <a:extLst>
                <a:ext uri="{FF2B5EF4-FFF2-40B4-BE49-F238E27FC236}">
                  <a16:creationId xmlns:a16="http://schemas.microsoft.com/office/drawing/2014/main" id="{4C5C037E-1944-462B-9076-256B957A52DB}"/>
                </a:ext>
              </a:extLst>
            </p:cNvPr>
            <p:cNvSpPr/>
            <p:nvPr/>
          </p:nvSpPr>
          <p:spPr>
            <a:xfrm>
              <a:off x="5904713" y="3985271"/>
              <a:ext cx="224760" cy="5028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Down 31">
              <a:extLst>
                <a:ext uri="{FF2B5EF4-FFF2-40B4-BE49-F238E27FC236}">
                  <a16:creationId xmlns:a16="http://schemas.microsoft.com/office/drawing/2014/main" id="{FA415917-4D7C-4F4F-BF7E-399275FFF3B4}"/>
                </a:ext>
              </a:extLst>
            </p:cNvPr>
            <p:cNvSpPr/>
            <p:nvPr/>
          </p:nvSpPr>
          <p:spPr>
            <a:xfrm>
              <a:off x="9320884" y="3996211"/>
              <a:ext cx="224760" cy="5028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Down 32">
              <a:extLst>
                <a:ext uri="{FF2B5EF4-FFF2-40B4-BE49-F238E27FC236}">
                  <a16:creationId xmlns:a16="http://schemas.microsoft.com/office/drawing/2014/main" id="{5FD104EF-1757-49CB-92B4-7A8107587279}"/>
                </a:ext>
              </a:extLst>
            </p:cNvPr>
            <p:cNvSpPr/>
            <p:nvPr/>
          </p:nvSpPr>
          <p:spPr>
            <a:xfrm rot="10800000">
              <a:off x="4610233" y="5258139"/>
              <a:ext cx="224760" cy="5028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Down 33">
              <a:extLst>
                <a:ext uri="{FF2B5EF4-FFF2-40B4-BE49-F238E27FC236}">
                  <a16:creationId xmlns:a16="http://schemas.microsoft.com/office/drawing/2014/main" id="{A7971E53-4C1F-4D01-9BCC-0035F47D059A}"/>
                </a:ext>
              </a:extLst>
            </p:cNvPr>
            <p:cNvSpPr/>
            <p:nvPr/>
          </p:nvSpPr>
          <p:spPr>
            <a:xfrm rot="10800000">
              <a:off x="6799433" y="5248103"/>
              <a:ext cx="224760" cy="5028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555464E3-0DB9-4208-B212-E557B749BCD9}"/>
                </a:ext>
              </a:extLst>
            </p:cNvPr>
            <p:cNvSpPr txBox="1"/>
            <p:nvPr/>
          </p:nvSpPr>
          <p:spPr>
            <a:xfrm>
              <a:off x="3192051" y="3574793"/>
              <a:ext cx="1136429" cy="415498"/>
            </a:xfrm>
            <a:prstGeom prst="rect">
              <a:avLst/>
            </a:prstGeom>
            <a:solidFill>
              <a:schemeClr val="bg1"/>
            </a:solidFill>
            <a:ln>
              <a:solidFill>
                <a:schemeClr val="bg1"/>
              </a:solidFill>
            </a:ln>
          </p:spPr>
          <p:txBody>
            <a:bodyPr wrap="square" rtlCol="0" anchor="ctr">
              <a:spAutoFit/>
            </a:bodyPr>
            <a:lstStyle/>
            <a:p>
              <a:pPr algn="ctr"/>
              <a:r>
                <a:rPr lang="en-US" sz="1050" b="1"/>
                <a:t>Emojis and </a:t>
              </a:r>
            </a:p>
            <a:p>
              <a:pPr algn="ctr"/>
              <a:r>
                <a:rPr lang="en-US" sz="1050" b="1"/>
                <a:t>Raise Hand</a:t>
              </a:r>
            </a:p>
          </p:txBody>
        </p:sp>
        <p:sp>
          <p:nvSpPr>
            <p:cNvPr id="36" name="TextBox 35">
              <a:extLst>
                <a:ext uri="{FF2B5EF4-FFF2-40B4-BE49-F238E27FC236}">
                  <a16:creationId xmlns:a16="http://schemas.microsoft.com/office/drawing/2014/main" id="{61C461D5-7B42-41F0-83CE-C0C1F464DFFA}"/>
                </a:ext>
              </a:extLst>
            </p:cNvPr>
            <p:cNvSpPr txBox="1"/>
            <p:nvPr/>
          </p:nvSpPr>
          <p:spPr>
            <a:xfrm>
              <a:off x="5448878" y="3727291"/>
              <a:ext cx="1136429" cy="253916"/>
            </a:xfrm>
            <a:prstGeom prst="rect">
              <a:avLst/>
            </a:prstGeom>
            <a:solidFill>
              <a:schemeClr val="bg1"/>
            </a:solidFill>
            <a:ln>
              <a:solidFill>
                <a:schemeClr val="bg1"/>
              </a:solidFill>
            </a:ln>
          </p:spPr>
          <p:txBody>
            <a:bodyPr wrap="square" rtlCol="0" anchor="ctr">
              <a:spAutoFit/>
            </a:bodyPr>
            <a:lstStyle/>
            <a:p>
              <a:pPr algn="ctr"/>
              <a:r>
                <a:rPr lang="en-US" sz="1050" b="1"/>
                <a:t>Show video</a:t>
              </a:r>
            </a:p>
          </p:txBody>
        </p:sp>
        <p:sp>
          <p:nvSpPr>
            <p:cNvPr id="37" name="TextBox 36">
              <a:extLst>
                <a:ext uri="{FF2B5EF4-FFF2-40B4-BE49-F238E27FC236}">
                  <a16:creationId xmlns:a16="http://schemas.microsoft.com/office/drawing/2014/main" id="{C356AE4D-51F7-45C0-B6CC-F2C6F8369103}"/>
                </a:ext>
              </a:extLst>
            </p:cNvPr>
            <p:cNvSpPr txBox="1"/>
            <p:nvPr/>
          </p:nvSpPr>
          <p:spPr>
            <a:xfrm>
              <a:off x="8865049" y="3585871"/>
              <a:ext cx="1136429" cy="415498"/>
            </a:xfrm>
            <a:prstGeom prst="rect">
              <a:avLst/>
            </a:prstGeom>
            <a:solidFill>
              <a:schemeClr val="bg1"/>
            </a:solidFill>
            <a:ln>
              <a:solidFill>
                <a:schemeClr val="bg1"/>
              </a:solidFill>
            </a:ln>
          </p:spPr>
          <p:txBody>
            <a:bodyPr wrap="square" rtlCol="0" anchor="ctr">
              <a:spAutoFit/>
            </a:bodyPr>
            <a:lstStyle/>
            <a:p>
              <a:pPr algn="ctr"/>
              <a:r>
                <a:rPr lang="en-US" sz="1050" b="1"/>
                <a:t>Leave the Meeting</a:t>
              </a:r>
            </a:p>
          </p:txBody>
        </p:sp>
        <p:sp>
          <p:nvSpPr>
            <p:cNvPr id="38" name="TextBox 37">
              <a:extLst>
                <a:ext uri="{FF2B5EF4-FFF2-40B4-BE49-F238E27FC236}">
                  <a16:creationId xmlns:a16="http://schemas.microsoft.com/office/drawing/2014/main" id="{097AD40E-82E8-45D8-AB9A-1B0071705173}"/>
                </a:ext>
              </a:extLst>
            </p:cNvPr>
            <p:cNvSpPr txBox="1"/>
            <p:nvPr/>
          </p:nvSpPr>
          <p:spPr>
            <a:xfrm>
              <a:off x="4154397" y="5766941"/>
              <a:ext cx="1136429" cy="253916"/>
            </a:xfrm>
            <a:prstGeom prst="rect">
              <a:avLst/>
            </a:prstGeom>
            <a:solidFill>
              <a:schemeClr val="bg1"/>
            </a:solidFill>
            <a:ln>
              <a:solidFill>
                <a:schemeClr val="bg1"/>
              </a:solidFill>
            </a:ln>
          </p:spPr>
          <p:txBody>
            <a:bodyPr wrap="square" rtlCol="0" anchor="ctr">
              <a:spAutoFit/>
            </a:bodyPr>
            <a:lstStyle/>
            <a:p>
              <a:pPr algn="ctr"/>
              <a:r>
                <a:rPr lang="en-US" sz="1050" b="1"/>
                <a:t>More actions</a:t>
              </a:r>
            </a:p>
          </p:txBody>
        </p:sp>
        <p:sp>
          <p:nvSpPr>
            <p:cNvPr id="39" name="TextBox 38">
              <a:extLst>
                <a:ext uri="{FF2B5EF4-FFF2-40B4-BE49-F238E27FC236}">
                  <a16:creationId xmlns:a16="http://schemas.microsoft.com/office/drawing/2014/main" id="{1A634959-128C-42E9-80F6-F92BB7D6D5AA}"/>
                </a:ext>
              </a:extLst>
            </p:cNvPr>
            <p:cNvSpPr txBox="1"/>
            <p:nvPr/>
          </p:nvSpPr>
          <p:spPr>
            <a:xfrm>
              <a:off x="6343597" y="5762877"/>
              <a:ext cx="1136429" cy="253916"/>
            </a:xfrm>
            <a:prstGeom prst="rect">
              <a:avLst/>
            </a:prstGeom>
            <a:solidFill>
              <a:schemeClr val="bg1"/>
            </a:solidFill>
            <a:ln>
              <a:solidFill>
                <a:schemeClr val="bg1"/>
              </a:solidFill>
            </a:ln>
          </p:spPr>
          <p:txBody>
            <a:bodyPr wrap="square" rtlCol="0" anchor="ctr">
              <a:spAutoFit/>
            </a:bodyPr>
            <a:lstStyle/>
            <a:p>
              <a:pPr algn="ctr"/>
              <a:r>
                <a:rPr lang="en-US" sz="1050" b="1"/>
                <a:t>Mute</a:t>
              </a:r>
            </a:p>
          </p:txBody>
        </p:sp>
        <p:pic>
          <p:nvPicPr>
            <p:cNvPr id="40" name="Picture 2">
              <a:extLst>
                <a:ext uri="{FF2B5EF4-FFF2-40B4-BE49-F238E27FC236}">
                  <a16:creationId xmlns:a16="http://schemas.microsoft.com/office/drawing/2014/main" id="{F33E50F3-22D7-4F2B-A4BA-10291845DDF4}"/>
                </a:ext>
              </a:extLst>
            </p:cNvPr>
            <p:cNvPicPr>
              <a:picLocks noChangeAspect="1"/>
            </p:cNvPicPr>
            <p:nvPr/>
          </p:nvPicPr>
          <p:blipFill>
            <a:blip r:embed="rId2"/>
            <a:stretch>
              <a:fillRect/>
            </a:stretch>
          </p:blipFill>
          <p:spPr>
            <a:xfrm>
              <a:off x="1707934" y="4500039"/>
              <a:ext cx="8776132" cy="748070"/>
            </a:xfrm>
            <a:prstGeom prst="rect">
              <a:avLst/>
            </a:prstGeom>
          </p:spPr>
        </p:pic>
      </p:grpSp>
    </p:spTree>
    <p:extLst>
      <p:ext uri="{BB962C8B-B14F-4D97-AF65-F5344CB8AC3E}">
        <p14:creationId xmlns:p14="http://schemas.microsoft.com/office/powerpoint/2010/main" val="4074831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8DDB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A19B9-17ED-4D06-BFA7-EC311462C19E}"/>
              </a:ext>
            </a:extLst>
          </p:cNvPr>
          <p:cNvSpPr>
            <a:spLocks noGrp="1"/>
          </p:cNvSpPr>
          <p:nvPr>
            <p:ph type="title"/>
          </p:nvPr>
        </p:nvSpPr>
        <p:spPr>
          <a:xfrm>
            <a:off x="417867" y="-190084"/>
            <a:ext cx="10515600" cy="1325563"/>
          </a:xfrm>
        </p:spPr>
        <p:txBody>
          <a:bodyPr/>
          <a:lstStyle/>
          <a:p>
            <a:r>
              <a:rPr lang="en-US" sz="7200" b="1">
                <a:solidFill>
                  <a:schemeClr val="bg1"/>
                </a:solidFill>
                <a:latin typeface="+mj-lt"/>
              </a:rPr>
              <a:t>Audio Issues</a:t>
            </a:r>
          </a:p>
        </p:txBody>
      </p:sp>
      <p:pic>
        <p:nvPicPr>
          <p:cNvPr id="5" name="Content Placeholder 4">
            <a:extLst>
              <a:ext uri="{FF2B5EF4-FFF2-40B4-BE49-F238E27FC236}">
                <a16:creationId xmlns:a16="http://schemas.microsoft.com/office/drawing/2014/main" id="{88F814DE-DCD7-4956-A477-6E8052CECFB3}"/>
              </a:ext>
            </a:extLst>
          </p:cNvPr>
          <p:cNvPicPr>
            <a:picLocks noGrp="1" noChangeAspect="1"/>
          </p:cNvPicPr>
          <p:nvPr>
            <p:ph idx="1"/>
          </p:nvPr>
        </p:nvPicPr>
        <p:blipFill>
          <a:blip r:embed="rId2"/>
          <a:stretch>
            <a:fillRect/>
          </a:stretch>
        </p:blipFill>
        <p:spPr>
          <a:xfrm>
            <a:off x="7233080" y="309343"/>
            <a:ext cx="2113894" cy="5215590"/>
          </a:xfrm>
        </p:spPr>
      </p:pic>
      <p:sp>
        <p:nvSpPr>
          <p:cNvPr id="7" name="TextBox 6">
            <a:extLst>
              <a:ext uri="{FF2B5EF4-FFF2-40B4-BE49-F238E27FC236}">
                <a16:creationId xmlns:a16="http://schemas.microsoft.com/office/drawing/2014/main" id="{9D371AF2-D074-473D-9525-447BD4E166A2}"/>
              </a:ext>
            </a:extLst>
          </p:cNvPr>
          <p:cNvSpPr txBox="1"/>
          <p:nvPr/>
        </p:nvSpPr>
        <p:spPr>
          <a:xfrm>
            <a:off x="391175" y="1034757"/>
            <a:ext cx="6096000" cy="4154984"/>
          </a:xfrm>
          <a:prstGeom prst="rect">
            <a:avLst/>
          </a:prstGeom>
          <a:noFill/>
        </p:spPr>
        <p:txBody>
          <a:bodyPr wrap="square">
            <a:spAutoFit/>
          </a:bodyPr>
          <a:lstStyle/>
          <a:p>
            <a:pPr marL="285750" indent="-285750">
              <a:buFont typeface="Arial" panose="020B0604020202020204" pitchFamily="34" charset="0"/>
              <a:buChar char="•"/>
            </a:pPr>
            <a:r>
              <a:rPr lang="en-US" sz="2400"/>
              <a:t>Make sure the speaker on your device has its volume turned up and that it’s not muted. ​​</a:t>
            </a:r>
          </a:p>
          <a:p>
            <a:pPr marL="285750" indent="-285750">
              <a:buFont typeface="Arial" panose="020B0604020202020204" pitchFamily="34" charset="0"/>
              <a:buChar char="•"/>
            </a:pPr>
            <a:r>
              <a:rPr lang="en-US" sz="2400"/>
              <a:t>From the Teams navigation toolbar, click on the … and More Options will expand. You can click on Device settings to expand the menu. Check to make sure to choose the correct Audio device, Speaker, and Microphone using the drop-down arrow. ​​</a:t>
            </a:r>
          </a:p>
          <a:p>
            <a:pPr marL="285750" indent="-285750">
              <a:buFont typeface="Arial" panose="020B0604020202020204" pitchFamily="34" charset="0"/>
              <a:buChar char="•"/>
            </a:pPr>
            <a:r>
              <a:rPr lang="en-US" sz="2400"/>
              <a:t>If these steps do not resolve your issue, try leaving the Team meeting and rejoining it. ​​</a:t>
            </a:r>
            <a:br>
              <a:rPr lang="en-US" sz="2400"/>
            </a:br>
            <a:endParaRPr lang="en-US" sz="2400"/>
          </a:p>
        </p:txBody>
      </p:sp>
      <p:pic>
        <p:nvPicPr>
          <p:cNvPr id="9" name="Picture 8">
            <a:extLst>
              <a:ext uri="{FF2B5EF4-FFF2-40B4-BE49-F238E27FC236}">
                <a16:creationId xmlns:a16="http://schemas.microsoft.com/office/drawing/2014/main" id="{71597D78-9FC3-4773-B9AF-FBDCE24EC615}"/>
              </a:ext>
            </a:extLst>
          </p:cNvPr>
          <p:cNvPicPr>
            <a:picLocks noChangeAspect="1"/>
          </p:cNvPicPr>
          <p:nvPr/>
        </p:nvPicPr>
        <p:blipFill>
          <a:blip r:embed="rId3"/>
          <a:stretch>
            <a:fillRect/>
          </a:stretch>
        </p:blipFill>
        <p:spPr>
          <a:xfrm>
            <a:off x="10122776" y="309343"/>
            <a:ext cx="1930944" cy="3809525"/>
          </a:xfrm>
          <a:prstGeom prst="rect">
            <a:avLst/>
          </a:prstGeom>
        </p:spPr>
      </p:pic>
      <p:sp>
        <p:nvSpPr>
          <p:cNvPr id="10" name="Arrow: Right 9">
            <a:extLst>
              <a:ext uri="{FF2B5EF4-FFF2-40B4-BE49-F238E27FC236}">
                <a16:creationId xmlns:a16="http://schemas.microsoft.com/office/drawing/2014/main" id="{4230BC21-CB41-4689-9B8D-22639A98689E}"/>
              </a:ext>
            </a:extLst>
          </p:cNvPr>
          <p:cNvSpPr/>
          <p:nvPr/>
        </p:nvSpPr>
        <p:spPr>
          <a:xfrm>
            <a:off x="9507984" y="732917"/>
            <a:ext cx="506028" cy="30184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3934BB05-C969-4979-95B0-67549749302F}"/>
              </a:ext>
            </a:extLst>
          </p:cNvPr>
          <p:cNvSpPr/>
          <p:nvPr/>
        </p:nvSpPr>
        <p:spPr>
          <a:xfrm>
            <a:off x="9547933" y="1370745"/>
            <a:ext cx="506028" cy="30184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8F2DD8F3-40D3-4FAF-A2FD-09AF7259B4AB}"/>
              </a:ext>
            </a:extLst>
          </p:cNvPr>
          <p:cNvSpPr/>
          <p:nvPr/>
        </p:nvSpPr>
        <p:spPr>
          <a:xfrm>
            <a:off x="9562366" y="2008574"/>
            <a:ext cx="506028" cy="30184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4AF5C4A-8267-4762-BA8B-3BBEECB12723}"/>
              </a:ext>
            </a:extLst>
          </p:cNvPr>
          <p:cNvSpPr/>
          <p:nvPr/>
        </p:nvSpPr>
        <p:spPr>
          <a:xfrm>
            <a:off x="7124315" y="360315"/>
            <a:ext cx="1451793" cy="423574"/>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128F909-1760-4095-84BE-78E0DBAA8860}"/>
              </a:ext>
            </a:extLst>
          </p:cNvPr>
          <p:cNvSpPr txBox="1"/>
          <p:nvPr/>
        </p:nvSpPr>
        <p:spPr>
          <a:xfrm>
            <a:off x="16872" y="6075332"/>
            <a:ext cx="12175128" cy="861774"/>
          </a:xfrm>
          <a:prstGeom prst="rect">
            <a:avLst/>
          </a:prstGeom>
          <a:noFill/>
        </p:spPr>
        <p:txBody>
          <a:bodyPr wrap="none" rtlCol="0">
            <a:spAutoFit/>
          </a:bodyPr>
          <a:lstStyle/>
          <a:p>
            <a:pPr algn="ctr"/>
            <a:r>
              <a:rPr lang="en-US" sz="1800" b="0" i="0" u="none" strike="noStrike">
                <a:solidFill>
                  <a:srgbClr val="18A88D"/>
                </a:solidFill>
                <a:effectLst/>
                <a:latin typeface="+mj-lt"/>
              </a:rPr>
              <a:t>​</a:t>
            </a:r>
            <a:r>
              <a:rPr lang="en-US" sz="1800" b="1" i="0" u="none" strike="noStrike">
                <a:effectLst/>
                <a:latin typeface="+mj-lt"/>
              </a:rPr>
              <a:t>If that doesn’t work, then there may be an issue with your device not able to be resolved at this time. </a:t>
            </a:r>
          </a:p>
          <a:p>
            <a:pPr algn="ctr"/>
            <a:r>
              <a:rPr lang="en-US" sz="1800" b="1" i="0" u="none" strike="noStrike">
                <a:effectLst/>
                <a:latin typeface="+mj-lt"/>
              </a:rPr>
              <a:t>In this case, we are making a recording of this live webinar to be viewed as a video later which will be shared.</a:t>
            </a:r>
            <a:r>
              <a:rPr lang="en-US" sz="1800" b="0" i="0" u="none" strike="noStrike">
                <a:effectLst/>
                <a:latin typeface="+mj-lt"/>
              </a:rPr>
              <a:t>​</a:t>
            </a:r>
            <a:r>
              <a:rPr lang="en-US" sz="1800" b="0" i="0">
                <a:effectLst/>
                <a:latin typeface="+mj-lt"/>
              </a:rPr>
              <a:t>​</a:t>
            </a:r>
          </a:p>
          <a:p>
            <a:pPr algn="ctr"/>
            <a:endParaRPr lang="en-US">
              <a:latin typeface="+mj-lt"/>
            </a:endParaRPr>
          </a:p>
        </p:txBody>
      </p:sp>
    </p:spTree>
    <p:extLst>
      <p:ext uri="{BB962C8B-B14F-4D97-AF65-F5344CB8AC3E}">
        <p14:creationId xmlns:p14="http://schemas.microsoft.com/office/powerpoint/2010/main" val="591863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8DDB4"/>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774E024-CFC4-4A38-B578-E78B13571EC4}"/>
              </a:ext>
            </a:extLst>
          </p:cNvPr>
          <p:cNvSpPr>
            <a:spLocks noGrp="1"/>
          </p:cNvSpPr>
          <p:nvPr/>
        </p:nvSpPr>
        <p:spPr>
          <a:xfrm>
            <a:off x="685800" y="498164"/>
            <a:ext cx="10820400" cy="800101"/>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4000" kern="1200" cap="none" spc="-50" baseline="0">
                <a:solidFill>
                  <a:schemeClr val="tx1"/>
                </a:solidFill>
                <a:latin typeface="+mj-lt"/>
                <a:ea typeface="Tahoma" panose="020B0604030504040204" pitchFamily="34" charset="0"/>
                <a:cs typeface="Tahoma" panose="020B0604030504040204" pitchFamily="34" charset="0"/>
              </a:defRPr>
            </a:lvl1pPr>
          </a:lstStyle>
          <a:p>
            <a:pPr algn="ctr"/>
            <a:r>
              <a:rPr lang="en" sz="7200" b="1">
                <a:solidFill>
                  <a:schemeClr val="bg1"/>
                </a:solidFill>
                <a:effectLst>
                  <a:outerShdw blurRad="38100" dist="38100" dir="2700000" algn="tl">
                    <a:srgbClr val="000000">
                      <a:alpha val="43137"/>
                    </a:srgbClr>
                  </a:outerShdw>
                </a:effectLst>
              </a:rPr>
              <a:t>Housekeeping</a:t>
            </a:r>
            <a:endParaRPr lang="en-US" sz="6000" b="1">
              <a:solidFill>
                <a:schemeClr val="bg1"/>
              </a:solidFill>
              <a:effectLst>
                <a:outerShdw blurRad="38100" dist="38100" dir="2700000" algn="tl">
                  <a:srgbClr val="000000">
                    <a:alpha val="43137"/>
                  </a:srgbClr>
                </a:outerShdw>
              </a:effectLst>
            </a:endParaRPr>
          </a:p>
        </p:txBody>
      </p:sp>
      <p:sp>
        <p:nvSpPr>
          <p:cNvPr id="7" name="Google Shape;1420;p16">
            <a:extLst>
              <a:ext uri="{FF2B5EF4-FFF2-40B4-BE49-F238E27FC236}">
                <a16:creationId xmlns:a16="http://schemas.microsoft.com/office/drawing/2014/main" id="{D3C0CC2F-82CA-446A-A809-E084319FC6D2}"/>
              </a:ext>
            </a:extLst>
          </p:cNvPr>
          <p:cNvSpPr txBox="1">
            <a:spLocks/>
          </p:cNvSpPr>
          <p:nvPr/>
        </p:nvSpPr>
        <p:spPr>
          <a:xfrm>
            <a:off x="1225536" y="3683521"/>
            <a:ext cx="2441448" cy="19683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2100"/>
              </a:spcAft>
            </a:pPr>
            <a:r>
              <a:rPr lang="en-US" sz="3200" b="1">
                <a:solidFill>
                  <a:schemeClr val="tx1"/>
                </a:solidFill>
                <a:latin typeface="+mj-lt"/>
                <a:cs typeface="Hind Madurai" panose="020B0604020202020204" charset="0"/>
              </a:rPr>
              <a:t>You’ll get the </a:t>
            </a:r>
            <a:r>
              <a:rPr lang="en-US" sz="3200" b="1">
                <a:solidFill>
                  <a:schemeClr val="bg1"/>
                </a:solidFill>
                <a:latin typeface="+mj-lt"/>
                <a:cs typeface="Hind Madurai" panose="020B0604020202020204" charset="0"/>
              </a:rPr>
              <a:t>slides</a:t>
            </a:r>
            <a:r>
              <a:rPr lang="en-US" sz="3200" b="1">
                <a:solidFill>
                  <a:schemeClr val="tx1"/>
                </a:solidFill>
                <a:latin typeface="+mj-lt"/>
                <a:cs typeface="Hind Madurai" panose="020B0604020202020204" charset="0"/>
              </a:rPr>
              <a:t> via email</a:t>
            </a:r>
          </a:p>
        </p:txBody>
      </p:sp>
      <p:sp>
        <p:nvSpPr>
          <p:cNvPr id="14" name="Google Shape;1420;p16">
            <a:extLst>
              <a:ext uri="{FF2B5EF4-FFF2-40B4-BE49-F238E27FC236}">
                <a16:creationId xmlns:a16="http://schemas.microsoft.com/office/drawing/2014/main" id="{ABD5EB04-6D57-45C8-9F2B-02FC4DF16359}"/>
              </a:ext>
            </a:extLst>
          </p:cNvPr>
          <p:cNvSpPr txBox="1">
            <a:spLocks/>
          </p:cNvSpPr>
          <p:nvPr/>
        </p:nvSpPr>
        <p:spPr>
          <a:xfrm>
            <a:off x="8461126" y="3683521"/>
            <a:ext cx="2592608" cy="19683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2100"/>
              </a:spcAft>
            </a:pPr>
            <a:r>
              <a:rPr lang="en-US" sz="3200" b="1">
                <a:solidFill>
                  <a:schemeClr val="tx1"/>
                </a:solidFill>
                <a:latin typeface="+mj-lt"/>
                <a:cs typeface="Hind Madurai" panose="020B0604020202020204" charset="0"/>
              </a:rPr>
              <a:t>Participate to receive </a:t>
            </a:r>
            <a:r>
              <a:rPr lang="en-US" sz="3200" b="1">
                <a:solidFill>
                  <a:schemeClr val="bg1"/>
                </a:solidFill>
                <a:latin typeface="+mj-lt"/>
                <a:cs typeface="Hind Madurai" panose="020B0604020202020204" charset="0"/>
              </a:rPr>
              <a:t>Tech Points</a:t>
            </a:r>
          </a:p>
        </p:txBody>
      </p:sp>
      <p:sp>
        <p:nvSpPr>
          <p:cNvPr id="15" name="Google Shape;1420;p16">
            <a:extLst>
              <a:ext uri="{FF2B5EF4-FFF2-40B4-BE49-F238E27FC236}">
                <a16:creationId xmlns:a16="http://schemas.microsoft.com/office/drawing/2014/main" id="{802F0C02-1A39-45EE-A044-6D8898149781}"/>
              </a:ext>
            </a:extLst>
          </p:cNvPr>
          <p:cNvSpPr txBox="1">
            <a:spLocks/>
          </p:cNvSpPr>
          <p:nvPr/>
        </p:nvSpPr>
        <p:spPr>
          <a:xfrm>
            <a:off x="4368800" y="3683521"/>
            <a:ext cx="2957323" cy="19683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2100"/>
              </a:spcAft>
            </a:pPr>
            <a:r>
              <a:rPr lang="en-US" sz="3200" b="1">
                <a:solidFill>
                  <a:schemeClr val="tx1"/>
                </a:solidFill>
                <a:latin typeface="+mj-lt"/>
                <a:cs typeface="Hind Madurai" panose="020B0604020202020204" charset="0"/>
              </a:rPr>
              <a:t>You’ll get a </a:t>
            </a:r>
            <a:r>
              <a:rPr lang="en-US" sz="3200" b="1">
                <a:solidFill>
                  <a:schemeClr val="bg1"/>
                </a:solidFill>
                <a:latin typeface="+mj-lt"/>
                <a:cs typeface="Hind Madurai" panose="020B0604020202020204" charset="0"/>
              </a:rPr>
              <a:t>recording link </a:t>
            </a:r>
            <a:r>
              <a:rPr lang="en-US" sz="3200" b="1">
                <a:solidFill>
                  <a:schemeClr val="tx1"/>
                </a:solidFill>
                <a:latin typeface="+mj-lt"/>
                <a:cs typeface="Hind Madurai" panose="020B0604020202020204" charset="0"/>
              </a:rPr>
              <a:t>via email</a:t>
            </a:r>
          </a:p>
        </p:txBody>
      </p:sp>
      <p:grpSp>
        <p:nvGrpSpPr>
          <p:cNvPr id="26" name="Group 25">
            <a:extLst>
              <a:ext uri="{FF2B5EF4-FFF2-40B4-BE49-F238E27FC236}">
                <a16:creationId xmlns:a16="http://schemas.microsoft.com/office/drawing/2014/main" id="{F08F6428-6683-4C3C-9B35-7A521C4ACDF8}"/>
              </a:ext>
            </a:extLst>
          </p:cNvPr>
          <p:cNvGrpSpPr/>
          <p:nvPr/>
        </p:nvGrpSpPr>
        <p:grpSpPr>
          <a:xfrm>
            <a:off x="1719295" y="2069581"/>
            <a:ext cx="1447800" cy="1447800"/>
            <a:chOff x="1806635" y="1815060"/>
            <a:chExt cx="1447800" cy="1447800"/>
          </a:xfrm>
        </p:grpSpPr>
        <p:pic>
          <p:nvPicPr>
            <p:cNvPr id="27" name="Picture 26">
              <a:extLst>
                <a:ext uri="{FF2B5EF4-FFF2-40B4-BE49-F238E27FC236}">
                  <a16:creationId xmlns:a16="http://schemas.microsoft.com/office/drawing/2014/main" id="{265AE309-A584-4DAC-8D87-05FE96E7057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806635" y="1815060"/>
              <a:ext cx="1447800" cy="1447800"/>
            </a:xfrm>
            <a:prstGeom prst="rect">
              <a:avLst/>
            </a:prstGeom>
          </p:spPr>
        </p:pic>
        <p:pic>
          <p:nvPicPr>
            <p:cNvPr id="42" name="Picture 41">
              <a:extLst>
                <a:ext uri="{FF2B5EF4-FFF2-40B4-BE49-F238E27FC236}">
                  <a16:creationId xmlns:a16="http://schemas.microsoft.com/office/drawing/2014/main" id="{F49EFDB1-5B47-454E-BD22-7FE05E66A245}"/>
                </a:ext>
              </a:extLst>
            </p:cNvPr>
            <p:cNvPicPr>
              <a:picLocks noChangeAspect="1"/>
            </p:cNvPicPr>
            <p:nvPr/>
          </p:nvPicPr>
          <p:blipFill rotWithShape="1">
            <a:blip r:embed="rId4">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62286" t="11705" r="11398" b="59865"/>
            <a:stretch/>
          </p:blipFill>
          <p:spPr>
            <a:xfrm>
              <a:off x="2708851" y="1983891"/>
              <a:ext cx="381000" cy="411593"/>
            </a:xfrm>
            <a:prstGeom prst="rect">
              <a:avLst/>
            </a:prstGeom>
          </p:spPr>
        </p:pic>
      </p:grpSp>
      <p:grpSp>
        <p:nvGrpSpPr>
          <p:cNvPr id="25" name="Group 24">
            <a:extLst>
              <a:ext uri="{FF2B5EF4-FFF2-40B4-BE49-F238E27FC236}">
                <a16:creationId xmlns:a16="http://schemas.microsoft.com/office/drawing/2014/main" id="{E95F1223-75B4-4B24-BE09-7EB3A21D0F2B}"/>
              </a:ext>
            </a:extLst>
          </p:cNvPr>
          <p:cNvGrpSpPr/>
          <p:nvPr/>
        </p:nvGrpSpPr>
        <p:grpSpPr>
          <a:xfrm>
            <a:off x="5526902" y="2131704"/>
            <a:ext cx="1157050" cy="1170216"/>
            <a:chOff x="5460914" y="1877183"/>
            <a:chExt cx="1157050" cy="1170216"/>
          </a:xfrm>
        </p:grpSpPr>
        <p:grpSp>
          <p:nvGrpSpPr>
            <p:cNvPr id="29" name="Group 28">
              <a:extLst>
                <a:ext uri="{FF2B5EF4-FFF2-40B4-BE49-F238E27FC236}">
                  <a16:creationId xmlns:a16="http://schemas.microsoft.com/office/drawing/2014/main" id="{D1119BFB-8E38-4B7A-A7EB-DF184C7DF129}"/>
                </a:ext>
              </a:extLst>
            </p:cNvPr>
            <p:cNvGrpSpPr/>
            <p:nvPr/>
          </p:nvGrpSpPr>
          <p:grpSpPr>
            <a:xfrm>
              <a:off x="5460914" y="1877183"/>
              <a:ext cx="1157050" cy="1170216"/>
              <a:chOff x="8728980" y="2427514"/>
              <a:chExt cx="1440319" cy="1578432"/>
            </a:xfrm>
          </p:grpSpPr>
          <p:sp>
            <p:nvSpPr>
              <p:cNvPr id="30" name="Isosceles Triangle 29">
                <a:extLst>
                  <a:ext uri="{FF2B5EF4-FFF2-40B4-BE49-F238E27FC236}">
                    <a16:creationId xmlns:a16="http://schemas.microsoft.com/office/drawing/2014/main" id="{46241ED3-157A-4C8E-AD24-310206580466}"/>
                  </a:ext>
                </a:extLst>
              </p:cNvPr>
              <p:cNvSpPr/>
              <p:nvPr/>
            </p:nvSpPr>
            <p:spPr>
              <a:xfrm rot="5400000">
                <a:off x="9178013" y="3045281"/>
                <a:ext cx="647700" cy="39188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1" name="Rectangle: Rounded Corners 30">
                <a:extLst>
                  <a:ext uri="{FF2B5EF4-FFF2-40B4-BE49-F238E27FC236}">
                    <a16:creationId xmlns:a16="http://schemas.microsoft.com/office/drawing/2014/main" id="{805AA85F-DE6C-485B-9ECB-2C92CBAB61D4}"/>
                  </a:ext>
                </a:extLst>
              </p:cNvPr>
              <p:cNvSpPr/>
              <p:nvPr/>
            </p:nvSpPr>
            <p:spPr>
              <a:xfrm>
                <a:off x="8991600" y="2438399"/>
                <a:ext cx="906236" cy="1534885"/>
              </a:xfrm>
              <a:prstGeom prst="roundRect">
                <a:avLst>
                  <a:gd name="adj" fmla="val 5678"/>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2" name="Rectangle 31">
                <a:extLst>
                  <a:ext uri="{FF2B5EF4-FFF2-40B4-BE49-F238E27FC236}">
                    <a16:creationId xmlns:a16="http://schemas.microsoft.com/office/drawing/2014/main" id="{3D51DD0A-81FD-4CDB-8E9E-008328B95686}"/>
                  </a:ext>
                </a:extLst>
              </p:cNvPr>
              <p:cNvSpPr/>
              <p:nvPr/>
            </p:nvSpPr>
            <p:spPr>
              <a:xfrm>
                <a:off x="8730340" y="2427514"/>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3" name="Rectangle 32">
                <a:extLst>
                  <a:ext uri="{FF2B5EF4-FFF2-40B4-BE49-F238E27FC236}">
                    <a16:creationId xmlns:a16="http://schemas.microsoft.com/office/drawing/2014/main" id="{D2FA3F58-B7F8-4C2F-B583-55F13743889C}"/>
                  </a:ext>
                </a:extLst>
              </p:cNvPr>
              <p:cNvSpPr/>
              <p:nvPr/>
            </p:nvSpPr>
            <p:spPr>
              <a:xfrm>
                <a:off x="8730341" y="2764972"/>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4" name="Rectangle 33">
                <a:extLst>
                  <a:ext uri="{FF2B5EF4-FFF2-40B4-BE49-F238E27FC236}">
                    <a16:creationId xmlns:a16="http://schemas.microsoft.com/office/drawing/2014/main" id="{D1FDAB4B-4CD8-4C10-B09F-8CB98C411090}"/>
                  </a:ext>
                </a:extLst>
              </p:cNvPr>
              <p:cNvSpPr/>
              <p:nvPr/>
            </p:nvSpPr>
            <p:spPr>
              <a:xfrm>
                <a:off x="8730340" y="3102430"/>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5" name="Rectangle 34">
                <a:extLst>
                  <a:ext uri="{FF2B5EF4-FFF2-40B4-BE49-F238E27FC236}">
                    <a16:creationId xmlns:a16="http://schemas.microsoft.com/office/drawing/2014/main" id="{FBBB8A63-3048-46B8-9710-0984EFA1B126}"/>
                  </a:ext>
                </a:extLst>
              </p:cNvPr>
              <p:cNvSpPr/>
              <p:nvPr/>
            </p:nvSpPr>
            <p:spPr>
              <a:xfrm>
                <a:off x="8730340" y="3450774"/>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6" name="Rectangle 35">
                <a:extLst>
                  <a:ext uri="{FF2B5EF4-FFF2-40B4-BE49-F238E27FC236}">
                    <a16:creationId xmlns:a16="http://schemas.microsoft.com/office/drawing/2014/main" id="{FF3000DA-6AC1-406D-8352-F432ECEC0F50}"/>
                  </a:ext>
                </a:extLst>
              </p:cNvPr>
              <p:cNvSpPr/>
              <p:nvPr/>
            </p:nvSpPr>
            <p:spPr>
              <a:xfrm>
                <a:off x="8728980" y="3788232"/>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7" name="Rectangle 36">
                <a:extLst>
                  <a:ext uri="{FF2B5EF4-FFF2-40B4-BE49-F238E27FC236}">
                    <a16:creationId xmlns:a16="http://schemas.microsoft.com/office/drawing/2014/main" id="{F2A58C36-504C-4CA4-8290-C976B50F9608}"/>
                  </a:ext>
                </a:extLst>
              </p:cNvPr>
              <p:cNvSpPr/>
              <p:nvPr/>
            </p:nvSpPr>
            <p:spPr>
              <a:xfrm>
                <a:off x="10038669" y="2427514"/>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8" name="Rectangle 37">
                <a:extLst>
                  <a:ext uri="{FF2B5EF4-FFF2-40B4-BE49-F238E27FC236}">
                    <a16:creationId xmlns:a16="http://schemas.microsoft.com/office/drawing/2014/main" id="{2CFB66DC-EA06-4366-BF3C-C3894C8E1C9C}"/>
                  </a:ext>
                </a:extLst>
              </p:cNvPr>
              <p:cNvSpPr/>
              <p:nvPr/>
            </p:nvSpPr>
            <p:spPr>
              <a:xfrm>
                <a:off x="10038670" y="2764972"/>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9" name="Rectangle 38">
                <a:extLst>
                  <a:ext uri="{FF2B5EF4-FFF2-40B4-BE49-F238E27FC236}">
                    <a16:creationId xmlns:a16="http://schemas.microsoft.com/office/drawing/2014/main" id="{AC294CBF-B004-4015-8BF4-8B2FAD520F15}"/>
                  </a:ext>
                </a:extLst>
              </p:cNvPr>
              <p:cNvSpPr/>
              <p:nvPr/>
            </p:nvSpPr>
            <p:spPr>
              <a:xfrm>
                <a:off x="10038669" y="3102430"/>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0" name="Rectangle 39">
                <a:extLst>
                  <a:ext uri="{FF2B5EF4-FFF2-40B4-BE49-F238E27FC236}">
                    <a16:creationId xmlns:a16="http://schemas.microsoft.com/office/drawing/2014/main" id="{D7199999-64F2-4E5A-BF3B-A25385E7E37B}"/>
                  </a:ext>
                </a:extLst>
              </p:cNvPr>
              <p:cNvSpPr/>
              <p:nvPr/>
            </p:nvSpPr>
            <p:spPr>
              <a:xfrm>
                <a:off x="10038669" y="3450774"/>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1" name="Rectangle 40">
                <a:extLst>
                  <a:ext uri="{FF2B5EF4-FFF2-40B4-BE49-F238E27FC236}">
                    <a16:creationId xmlns:a16="http://schemas.microsoft.com/office/drawing/2014/main" id="{1853B850-C033-48DD-A67D-4AC6A125136C}"/>
                  </a:ext>
                </a:extLst>
              </p:cNvPr>
              <p:cNvSpPr/>
              <p:nvPr/>
            </p:nvSpPr>
            <p:spPr>
              <a:xfrm>
                <a:off x="10037309" y="3788232"/>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43" name="Isosceles Triangle 42">
              <a:extLst>
                <a:ext uri="{FF2B5EF4-FFF2-40B4-BE49-F238E27FC236}">
                  <a16:creationId xmlns:a16="http://schemas.microsoft.com/office/drawing/2014/main" id="{7A67CD68-6329-44F3-8A55-48F2C4877DEF}"/>
                </a:ext>
              </a:extLst>
            </p:cNvPr>
            <p:cNvSpPr/>
            <p:nvPr/>
          </p:nvSpPr>
          <p:spPr>
            <a:xfrm rot="5400000">
              <a:off x="5840389" y="2324353"/>
              <a:ext cx="482808" cy="314813"/>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45" name="Group 44">
            <a:extLst>
              <a:ext uri="{FF2B5EF4-FFF2-40B4-BE49-F238E27FC236}">
                <a16:creationId xmlns:a16="http://schemas.microsoft.com/office/drawing/2014/main" id="{1D7AD3FF-E5EE-4843-A180-D387F925066C}"/>
              </a:ext>
            </a:extLst>
          </p:cNvPr>
          <p:cNvGrpSpPr/>
          <p:nvPr/>
        </p:nvGrpSpPr>
        <p:grpSpPr>
          <a:xfrm>
            <a:off x="8945236" y="1882281"/>
            <a:ext cx="1611082" cy="1611082"/>
            <a:chOff x="8817339" y="1643517"/>
            <a:chExt cx="1611082" cy="1611082"/>
          </a:xfrm>
        </p:grpSpPr>
        <p:pic>
          <p:nvPicPr>
            <p:cNvPr id="28" name="Picture 27">
              <a:extLst>
                <a:ext uri="{FF2B5EF4-FFF2-40B4-BE49-F238E27FC236}">
                  <a16:creationId xmlns:a16="http://schemas.microsoft.com/office/drawing/2014/main" id="{CC525D72-17ED-4568-A137-344101CB2C8F}"/>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817339" y="1643517"/>
              <a:ext cx="1611082" cy="1611082"/>
            </a:xfrm>
            <a:prstGeom prst="rect">
              <a:avLst/>
            </a:prstGeom>
          </p:spPr>
        </p:pic>
        <p:pic>
          <p:nvPicPr>
            <p:cNvPr id="44" name="Picture 43">
              <a:extLst>
                <a:ext uri="{FF2B5EF4-FFF2-40B4-BE49-F238E27FC236}">
                  <a16:creationId xmlns:a16="http://schemas.microsoft.com/office/drawing/2014/main" id="{871C9CAD-AD71-4587-AA0B-098E3405CFA5}"/>
                </a:ext>
              </a:extLst>
            </p:cNvPr>
            <p:cNvPicPr>
              <a:picLocks noChangeAspect="1"/>
            </p:cNvPicPr>
            <p:nvPr/>
          </p:nvPicPr>
          <p:blipFill rotWithShape="1">
            <a:blip r:embed="rId7">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l="32268" t="36102" r="31208" b="37849"/>
            <a:stretch/>
          </p:blipFill>
          <p:spPr>
            <a:xfrm>
              <a:off x="9335310" y="2225464"/>
              <a:ext cx="588446" cy="419664"/>
            </a:xfrm>
            <a:prstGeom prst="rect">
              <a:avLst/>
            </a:prstGeom>
          </p:spPr>
        </p:pic>
      </p:grpSp>
    </p:spTree>
    <p:extLst>
      <p:ext uri="{BB962C8B-B14F-4D97-AF65-F5344CB8AC3E}">
        <p14:creationId xmlns:p14="http://schemas.microsoft.com/office/powerpoint/2010/main" val="4254892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8DDB4"/>
        </a:solidFill>
        <a:effectLst/>
      </p:bgPr>
    </p:bg>
    <p:spTree>
      <p:nvGrpSpPr>
        <p:cNvPr id="1" name=""/>
        <p:cNvGrpSpPr/>
        <p:nvPr/>
      </p:nvGrpSpPr>
      <p:grpSpPr>
        <a:xfrm>
          <a:off x="0" y="0"/>
          <a:ext cx="0" cy="0"/>
          <a:chOff x="0" y="0"/>
          <a:chExt cx="0" cy="0"/>
        </a:xfrm>
      </p:grpSpPr>
      <p:sp>
        <p:nvSpPr>
          <p:cNvPr id="22" name="Rectangle 8">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Light" panose="020F0502020204030204"/>
              <a:ea typeface="+mn-ea"/>
              <a:cs typeface="+mn-cs"/>
            </a:endParaRPr>
          </a:p>
        </p:txBody>
      </p:sp>
      <p:pic>
        <p:nvPicPr>
          <p:cNvPr id="23" name="Picture 3">
            <a:extLst>
              <a:ext uri="{FF2B5EF4-FFF2-40B4-BE49-F238E27FC236}">
                <a16:creationId xmlns:a16="http://schemas.microsoft.com/office/drawing/2014/main" id="{BFFF2329-B472-4898-8EC7-60D2CA9A6D90}"/>
              </a:ext>
            </a:extLst>
          </p:cNvPr>
          <p:cNvPicPr>
            <a:picLocks noChangeAspect="1"/>
          </p:cNvPicPr>
          <p:nvPr/>
        </p:nvPicPr>
        <p:blipFill rotWithShape="1">
          <a:blip r:embed="rId2"/>
          <a:srcRect l="3038" r="6" b="6"/>
          <a:stretch/>
        </p:blipFill>
        <p:spPr>
          <a:xfrm>
            <a:off x="20" y="975"/>
            <a:ext cx="12191980" cy="6858000"/>
          </a:xfrm>
          <a:prstGeom prst="rect">
            <a:avLst/>
          </a:prstGeom>
        </p:spPr>
      </p:pic>
      <p:sp>
        <p:nvSpPr>
          <p:cNvPr id="24" name="Rectangle 10">
            <a:extLst>
              <a:ext uri="{FF2B5EF4-FFF2-40B4-BE49-F238E27FC236}">
                <a16:creationId xmlns:a16="http://schemas.microsoft.com/office/drawing/2014/main" id="{C5373426-E26E-431D-959C-5DB96C0B6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1238442"/>
            <a:ext cx="3635926" cy="43557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Light" panose="020F0502020204030204"/>
              <a:ea typeface="+mn-ea"/>
              <a:cs typeface="+mn-cs"/>
            </a:endParaRPr>
          </a:p>
        </p:txBody>
      </p:sp>
      <p:sp>
        <p:nvSpPr>
          <p:cNvPr id="4" name="Rectangle 3">
            <a:extLst>
              <a:ext uri="{FF2B5EF4-FFF2-40B4-BE49-F238E27FC236}">
                <a16:creationId xmlns:a16="http://schemas.microsoft.com/office/drawing/2014/main" id="{54DB1ED0-63D0-4F49-8A3B-DA56EC00DA00}"/>
              </a:ext>
            </a:extLst>
          </p:cNvPr>
          <p:cNvSpPr/>
          <p:nvPr/>
        </p:nvSpPr>
        <p:spPr>
          <a:xfrm>
            <a:off x="643466" y="1237467"/>
            <a:ext cx="3968579" cy="4355751"/>
          </a:xfrm>
          <a:prstGeom prst="rect">
            <a:avLst/>
          </a:prstGeom>
          <a:solidFill>
            <a:srgbClr val="F7FDFA">
              <a:alpha val="94000"/>
            </a:srgbClr>
          </a:solidFill>
          <a:ln>
            <a:solidFill>
              <a:srgbClr val="FEF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Light" panose="020F0502020204030204"/>
              <a:ea typeface="+mn-ea"/>
              <a:cs typeface="+mn-cs"/>
            </a:endParaRPr>
          </a:p>
        </p:txBody>
      </p:sp>
      <p:sp>
        <p:nvSpPr>
          <p:cNvPr id="2" name="Title 1"/>
          <p:cNvSpPr>
            <a:spLocks noGrp="1"/>
          </p:cNvSpPr>
          <p:nvPr>
            <p:ph type="ctrTitle"/>
          </p:nvPr>
        </p:nvSpPr>
        <p:spPr>
          <a:xfrm>
            <a:off x="643466" y="1237467"/>
            <a:ext cx="3968578" cy="2196033"/>
          </a:xfrm>
        </p:spPr>
        <p:txBody>
          <a:bodyPr anchor="b">
            <a:noAutofit/>
          </a:bodyPr>
          <a:lstStyle/>
          <a:p>
            <a:pPr algn="ctr"/>
            <a:r>
              <a:rPr lang="en-US" sz="5200">
                <a:solidFill>
                  <a:schemeClr val="tx1"/>
                </a:solidFill>
                <a:cs typeface="Calibri Light"/>
              </a:rPr>
              <a:t>Using Canvas Studio</a:t>
            </a:r>
            <a:endParaRPr lang="en-US" sz="5200">
              <a:solidFill>
                <a:schemeClr val="tx1"/>
              </a:solidFill>
            </a:endParaRPr>
          </a:p>
        </p:txBody>
      </p:sp>
      <p:sp>
        <p:nvSpPr>
          <p:cNvPr id="3" name="Subtitle 2"/>
          <p:cNvSpPr>
            <a:spLocks noGrp="1"/>
          </p:cNvSpPr>
          <p:nvPr>
            <p:ph type="subTitle" idx="1"/>
          </p:nvPr>
        </p:nvSpPr>
        <p:spPr>
          <a:xfrm>
            <a:off x="858610" y="3882862"/>
            <a:ext cx="3520350" cy="1499900"/>
          </a:xfrm>
        </p:spPr>
        <p:txBody>
          <a:bodyPr anchor="t">
            <a:normAutofit/>
          </a:bodyPr>
          <a:lstStyle/>
          <a:p>
            <a:pPr algn="ctr"/>
            <a:r>
              <a:rPr lang="en-US" sz="2000">
                <a:ea typeface="+mn-lt"/>
                <a:cs typeface="+mn-lt"/>
              </a:rPr>
              <a:t>Ashley Guillory</a:t>
            </a:r>
          </a:p>
          <a:p>
            <a:pPr algn="ctr"/>
            <a:r>
              <a:rPr lang="en-US" sz="2000">
                <a:ea typeface="+mn-lt"/>
                <a:cs typeface="+mn-lt"/>
              </a:rPr>
              <a:t>Technology Facilitator</a:t>
            </a:r>
            <a:endParaRPr lang="en-US"/>
          </a:p>
        </p:txBody>
      </p:sp>
      <p:sp>
        <p:nvSpPr>
          <p:cNvPr id="26" name="Rectangle 14">
            <a:extLst>
              <a:ext uri="{FF2B5EF4-FFF2-40B4-BE49-F238E27FC236}">
                <a16:creationId xmlns:a16="http://schemas.microsoft.com/office/drawing/2014/main" id="{E239D8CC-16F4-4B2B-80F0-203C56D0D2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38610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7">
            <a:extLst>
              <a:ext uri="{FF2B5EF4-FFF2-40B4-BE49-F238E27FC236}">
                <a16:creationId xmlns:a16="http://schemas.microsoft.com/office/drawing/2014/main" id="{88F0A37D-2337-4AAF-98B0-7E4E9B98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71A413-3F95-4013-B1C5-BED8528B5450}"/>
              </a:ext>
            </a:extLst>
          </p:cNvPr>
          <p:cNvSpPr>
            <a:spLocks noGrp="1"/>
          </p:cNvSpPr>
          <p:nvPr>
            <p:ph type="title"/>
          </p:nvPr>
        </p:nvSpPr>
        <p:spPr>
          <a:xfrm>
            <a:off x="1097280" y="286603"/>
            <a:ext cx="10058400" cy="1450757"/>
          </a:xfrm>
        </p:spPr>
        <p:txBody>
          <a:bodyPr>
            <a:normAutofit/>
          </a:bodyPr>
          <a:lstStyle/>
          <a:p>
            <a:pPr algn="ctr"/>
            <a:r>
              <a:rPr lang="en-US"/>
              <a:t>Agenda</a:t>
            </a:r>
          </a:p>
        </p:txBody>
      </p:sp>
      <p:cxnSp>
        <p:nvCxnSpPr>
          <p:cNvPr id="24" name="Straight Connector 19">
            <a:extLst>
              <a:ext uri="{FF2B5EF4-FFF2-40B4-BE49-F238E27FC236}">
                <a16:creationId xmlns:a16="http://schemas.microsoft.com/office/drawing/2014/main" id="{F15CCCF0-E573-463A-9760-1FDC0B2CFB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F7234D70-FB65-4E99-985E-64D219674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7666F565-CE6A-49D7-A0B5-0982F3B876F9}"/>
              </a:ext>
            </a:extLst>
          </p:cNvPr>
          <p:cNvGraphicFramePr>
            <a:graphicFrameLocks noGrp="1"/>
          </p:cNvGraphicFramePr>
          <p:nvPr>
            <p:ph idx="1"/>
            <p:extLst>
              <p:ext uri="{D42A27DB-BD31-4B8C-83A1-F6EECF244321}">
                <p14:modId xmlns:p14="http://schemas.microsoft.com/office/powerpoint/2010/main" val="1055490001"/>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4002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07A57-B14D-495B-9AB9-523AA5E6342A}"/>
              </a:ext>
            </a:extLst>
          </p:cNvPr>
          <p:cNvSpPr>
            <a:spLocks noGrp="1"/>
          </p:cNvSpPr>
          <p:nvPr>
            <p:ph type="title"/>
          </p:nvPr>
        </p:nvSpPr>
        <p:spPr/>
        <p:txBody>
          <a:bodyPr/>
          <a:lstStyle/>
          <a:p>
            <a:pPr algn="ctr"/>
            <a:r>
              <a:rPr lang="en-US"/>
              <a:t>What is Canvas Studio</a:t>
            </a:r>
          </a:p>
        </p:txBody>
      </p:sp>
      <p:pic>
        <p:nvPicPr>
          <p:cNvPr id="5" name="Content Placeholder 4" descr="A picture containing text, monitor, electronics, screen&#10;&#10;Description automatically generated">
            <a:hlinkClick r:id="rId3"/>
            <a:extLst>
              <a:ext uri="{FF2B5EF4-FFF2-40B4-BE49-F238E27FC236}">
                <a16:creationId xmlns:a16="http://schemas.microsoft.com/office/drawing/2014/main" id="{CE24A88A-1836-475A-9D3A-BFC9EEB8284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610736" y="2108200"/>
            <a:ext cx="7030854" cy="3760788"/>
          </a:xfrm>
        </p:spPr>
      </p:pic>
    </p:spTree>
    <p:extLst>
      <p:ext uri="{BB962C8B-B14F-4D97-AF65-F5344CB8AC3E}">
        <p14:creationId xmlns:p14="http://schemas.microsoft.com/office/powerpoint/2010/main" val="280099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26859-3E43-4DAB-85DC-FAA5FAFEF43E}"/>
              </a:ext>
            </a:extLst>
          </p:cNvPr>
          <p:cNvSpPr>
            <a:spLocks noGrp="1"/>
          </p:cNvSpPr>
          <p:nvPr>
            <p:ph type="title"/>
          </p:nvPr>
        </p:nvSpPr>
        <p:spPr/>
        <p:txBody>
          <a:bodyPr>
            <a:normAutofit fontScale="90000"/>
          </a:bodyPr>
          <a:lstStyle/>
          <a:p>
            <a:pPr algn="ctr"/>
            <a:r>
              <a:rPr lang="en-US"/>
              <a:t>Accessing Canvas Studio</a:t>
            </a:r>
            <a:br>
              <a:rPr lang="en-US"/>
            </a:br>
            <a:r>
              <a:rPr lang="en-US"/>
              <a:t>From Global Navigation</a:t>
            </a:r>
          </a:p>
        </p:txBody>
      </p:sp>
      <p:pic>
        <p:nvPicPr>
          <p:cNvPr id="6" name="Picture 5" descr="Graphical user interface, application, Word&#10;&#10;Description automatically generated">
            <a:extLst>
              <a:ext uri="{FF2B5EF4-FFF2-40B4-BE49-F238E27FC236}">
                <a16:creationId xmlns:a16="http://schemas.microsoft.com/office/drawing/2014/main" id="{E9553FFB-C314-48CB-934A-8FCB811766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5926" y="2133545"/>
            <a:ext cx="8140148" cy="3892183"/>
          </a:xfrm>
          <a:prstGeom prst="rect">
            <a:avLst/>
          </a:prstGeom>
        </p:spPr>
      </p:pic>
      <p:sp>
        <p:nvSpPr>
          <p:cNvPr id="7" name="Rectangle 6">
            <a:extLst>
              <a:ext uri="{FF2B5EF4-FFF2-40B4-BE49-F238E27FC236}">
                <a16:creationId xmlns:a16="http://schemas.microsoft.com/office/drawing/2014/main" id="{1A8D3A69-7372-4B1A-81D2-C2DB529CB529}"/>
              </a:ext>
            </a:extLst>
          </p:cNvPr>
          <p:cNvSpPr/>
          <p:nvPr/>
        </p:nvSpPr>
        <p:spPr>
          <a:xfrm>
            <a:off x="2027583" y="4343400"/>
            <a:ext cx="357808" cy="298174"/>
          </a:xfrm>
          <a:prstGeom prst="rect">
            <a:avLst/>
          </a:prstGeom>
          <a:noFill/>
          <a:ln w="76200">
            <a:solidFill>
              <a:srgbClr val="88DD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DBB94DD-9A56-4087-91EA-EC0A69F7BA8A}"/>
              </a:ext>
            </a:extLst>
          </p:cNvPr>
          <p:cNvPicPr>
            <a:picLocks noChangeAspect="1"/>
          </p:cNvPicPr>
          <p:nvPr/>
        </p:nvPicPr>
        <p:blipFill>
          <a:blip r:embed="rId4"/>
          <a:stretch>
            <a:fillRect/>
          </a:stretch>
        </p:blipFill>
        <p:spPr>
          <a:xfrm>
            <a:off x="190500" y="3355757"/>
            <a:ext cx="1600200" cy="1219200"/>
          </a:xfrm>
          <a:prstGeom prst="rect">
            <a:avLst/>
          </a:prstGeom>
        </p:spPr>
      </p:pic>
      <p:sp>
        <p:nvSpPr>
          <p:cNvPr id="10" name="Rectangle 9">
            <a:extLst>
              <a:ext uri="{FF2B5EF4-FFF2-40B4-BE49-F238E27FC236}">
                <a16:creationId xmlns:a16="http://schemas.microsoft.com/office/drawing/2014/main" id="{FCE9E2CD-0C1D-4D3F-A8A3-ABA8B28ED75E}"/>
              </a:ext>
            </a:extLst>
          </p:cNvPr>
          <p:cNvSpPr/>
          <p:nvPr/>
        </p:nvSpPr>
        <p:spPr>
          <a:xfrm>
            <a:off x="9323732" y="2080246"/>
            <a:ext cx="925167" cy="396253"/>
          </a:xfrm>
          <a:prstGeom prst="rect">
            <a:avLst/>
          </a:prstGeom>
          <a:noFill/>
          <a:ln w="76200">
            <a:solidFill>
              <a:srgbClr val="88DD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4598B80-0F71-40FD-9409-A5C4B3E862A2}"/>
              </a:ext>
            </a:extLst>
          </p:cNvPr>
          <p:cNvSpPr txBox="1"/>
          <p:nvPr/>
        </p:nvSpPr>
        <p:spPr>
          <a:xfrm>
            <a:off x="2535778" y="4878698"/>
            <a:ext cx="7120445" cy="923330"/>
          </a:xfrm>
          <a:prstGeom prst="rect">
            <a:avLst/>
          </a:prstGeom>
          <a:noFill/>
        </p:spPr>
        <p:txBody>
          <a:bodyPr wrap="square">
            <a:spAutoFit/>
          </a:bodyPr>
          <a:lstStyle/>
          <a:p>
            <a:pPr algn="ctr"/>
            <a:r>
              <a:rPr lang="en-US" b="0" i="0">
                <a:solidFill>
                  <a:srgbClr val="444444"/>
                </a:solidFill>
                <a:effectLst/>
                <a:latin typeface="CustomFont"/>
              </a:rPr>
              <a:t>Within the Studio interface, Studio includes a navigation toolbar at the top of every page. The toolbar includes the Navigation Menu icon [1], as well as icons to record media [2], add media [3], and search media [4].</a:t>
            </a:r>
            <a:endParaRPr lang="en-US"/>
          </a:p>
        </p:txBody>
      </p:sp>
      <p:sp>
        <p:nvSpPr>
          <p:cNvPr id="13" name="Oval 12">
            <a:extLst>
              <a:ext uri="{FF2B5EF4-FFF2-40B4-BE49-F238E27FC236}">
                <a16:creationId xmlns:a16="http://schemas.microsoft.com/office/drawing/2014/main" id="{BCD097E7-2B33-447C-BF8C-A011C1F4DAB2}"/>
              </a:ext>
            </a:extLst>
          </p:cNvPr>
          <p:cNvSpPr/>
          <p:nvPr/>
        </p:nvSpPr>
        <p:spPr>
          <a:xfrm>
            <a:off x="2509216" y="2327412"/>
            <a:ext cx="272084" cy="298174"/>
          </a:xfrm>
          <a:prstGeom prst="ellipse">
            <a:avLst/>
          </a:prstGeom>
          <a:solidFill>
            <a:srgbClr val="88DDB4"/>
          </a:solidFill>
          <a:ln>
            <a:solidFill>
              <a:srgbClr val="88DD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mj-lt"/>
              </a:rPr>
              <a:t>1</a:t>
            </a:r>
            <a:endParaRPr lang="en-US">
              <a:latin typeface="+mj-lt"/>
            </a:endParaRPr>
          </a:p>
        </p:txBody>
      </p:sp>
      <p:pic>
        <p:nvPicPr>
          <p:cNvPr id="18" name="Picture 17">
            <a:extLst>
              <a:ext uri="{FF2B5EF4-FFF2-40B4-BE49-F238E27FC236}">
                <a16:creationId xmlns:a16="http://schemas.microsoft.com/office/drawing/2014/main" id="{F712B944-D929-4F17-A6AD-37CD46CAFAD3}"/>
              </a:ext>
            </a:extLst>
          </p:cNvPr>
          <p:cNvPicPr>
            <a:picLocks noChangeAspect="1"/>
          </p:cNvPicPr>
          <p:nvPr/>
        </p:nvPicPr>
        <p:blipFill>
          <a:blip r:embed="rId5"/>
          <a:stretch>
            <a:fillRect/>
          </a:stretch>
        </p:blipFill>
        <p:spPr>
          <a:xfrm>
            <a:off x="9775228" y="2923667"/>
            <a:ext cx="2271044" cy="765817"/>
          </a:xfrm>
          <a:prstGeom prst="rect">
            <a:avLst/>
          </a:prstGeom>
        </p:spPr>
      </p:pic>
      <p:sp>
        <p:nvSpPr>
          <p:cNvPr id="14" name="Oval 13">
            <a:extLst>
              <a:ext uri="{FF2B5EF4-FFF2-40B4-BE49-F238E27FC236}">
                <a16:creationId xmlns:a16="http://schemas.microsoft.com/office/drawing/2014/main" id="{4DBCD8EF-F888-4797-A9A0-1CC68CF6FDCF}"/>
              </a:ext>
            </a:extLst>
          </p:cNvPr>
          <p:cNvSpPr/>
          <p:nvPr/>
        </p:nvSpPr>
        <p:spPr>
          <a:xfrm>
            <a:off x="10481528" y="2840306"/>
            <a:ext cx="272084" cy="298174"/>
          </a:xfrm>
          <a:prstGeom prst="ellipse">
            <a:avLst/>
          </a:prstGeom>
          <a:solidFill>
            <a:srgbClr val="88DDB4"/>
          </a:solidFill>
          <a:ln>
            <a:solidFill>
              <a:srgbClr val="88DD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mj-lt"/>
              </a:rPr>
              <a:t>3</a:t>
            </a:r>
            <a:endParaRPr lang="en-US">
              <a:latin typeface="+mj-lt"/>
            </a:endParaRPr>
          </a:p>
        </p:txBody>
      </p:sp>
      <p:sp>
        <p:nvSpPr>
          <p:cNvPr id="15" name="Oval 14">
            <a:extLst>
              <a:ext uri="{FF2B5EF4-FFF2-40B4-BE49-F238E27FC236}">
                <a16:creationId xmlns:a16="http://schemas.microsoft.com/office/drawing/2014/main" id="{8FB9B20F-5F77-4C40-872C-DACA56A7F509}"/>
              </a:ext>
            </a:extLst>
          </p:cNvPr>
          <p:cNvSpPr/>
          <p:nvPr/>
        </p:nvSpPr>
        <p:spPr>
          <a:xfrm>
            <a:off x="9639186" y="2840306"/>
            <a:ext cx="272084" cy="298174"/>
          </a:xfrm>
          <a:prstGeom prst="ellipse">
            <a:avLst/>
          </a:prstGeom>
          <a:solidFill>
            <a:srgbClr val="88DDB4"/>
          </a:solidFill>
          <a:ln>
            <a:solidFill>
              <a:srgbClr val="88DD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mj-lt"/>
              </a:rPr>
              <a:t>2</a:t>
            </a:r>
            <a:endParaRPr lang="en-US">
              <a:latin typeface="+mj-lt"/>
            </a:endParaRPr>
          </a:p>
        </p:txBody>
      </p:sp>
      <p:sp>
        <p:nvSpPr>
          <p:cNvPr id="16" name="Oval 15">
            <a:extLst>
              <a:ext uri="{FF2B5EF4-FFF2-40B4-BE49-F238E27FC236}">
                <a16:creationId xmlns:a16="http://schemas.microsoft.com/office/drawing/2014/main" id="{7AA289F2-511A-4B39-AE59-466198CE3BFC}"/>
              </a:ext>
            </a:extLst>
          </p:cNvPr>
          <p:cNvSpPr/>
          <p:nvPr/>
        </p:nvSpPr>
        <p:spPr>
          <a:xfrm>
            <a:off x="11263900" y="2840306"/>
            <a:ext cx="272084" cy="298174"/>
          </a:xfrm>
          <a:prstGeom prst="ellipse">
            <a:avLst/>
          </a:prstGeom>
          <a:solidFill>
            <a:srgbClr val="88DDB4"/>
          </a:solidFill>
          <a:ln>
            <a:solidFill>
              <a:srgbClr val="88DD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mj-lt"/>
              </a:rPr>
              <a:t>4</a:t>
            </a:r>
            <a:endParaRPr lang="en-US">
              <a:latin typeface="+mj-lt"/>
            </a:endParaRPr>
          </a:p>
        </p:txBody>
      </p:sp>
    </p:spTree>
    <p:extLst>
      <p:ext uri="{BB962C8B-B14F-4D97-AF65-F5344CB8AC3E}">
        <p14:creationId xmlns:p14="http://schemas.microsoft.com/office/powerpoint/2010/main" val="4101412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2">
            <a:extLst>
              <a:ext uri="{FF2B5EF4-FFF2-40B4-BE49-F238E27FC236}">
                <a16:creationId xmlns:a16="http://schemas.microsoft.com/office/drawing/2014/main" id="{2779F603-B669-4AD6-82F9-E09F76165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426859-3E43-4DAB-85DC-FAA5FAFEF43E}"/>
              </a:ext>
            </a:extLst>
          </p:cNvPr>
          <p:cNvSpPr>
            <a:spLocks noGrp="1"/>
          </p:cNvSpPr>
          <p:nvPr>
            <p:ph type="title"/>
          </p:nvPr>
        </p:nvSpPr>
        <p:spPr>
          <a:xfrm>
            <a:off x="1097280" y="758952"/>
            <a:ext cx="5536780" cy="3566160"/>
          </a:xfrm>
        </p:spPr>
        <p:txBody>
          <a:bodyPr vert="horz" lIns="91440" tIns="45720" rIns="91440" bIns="45720" rtlCol="0" anchor="b">
            <a:normAutofit/>
          </a:bodyPr>
          <a:lstStyle/>
          <a:p>
            <a:pPr algn="ctr"/>
            <a:r>
              <a:rPr lang="en-US" sz="6200">
                <a:solidFill>
                  <a:schemeClr val="tx1">
                    <a:lumMod val="85000"/>
                    <a:lumOff val="15000"/>
                  </a:schemeClr>
                </a:solidFill>
              </a:rPr>
              <a:t>Accessing Canvas Studio</a:t>
            </a:r>
            <a:br>
              <a:rPr lang="en-US" sz="6200">
                <a:solidFill>
                  <a:schemeClr val="tx1">
                    <a:lumMod val="85000"/>
                    <a:lumOff val="15000"/>
                  </a:schemeClr>
                </a:solidFill>
              </a:rPr>
            </a:br>
            <a:r>
              <a:rPr lang="en-US" sz="6200">
                <a:solidFill>
                  <a:schemeClr val="tx1">
                    <a:lumMod val="85000"/>
                    <a:lumOff val="15000"/>
                  </a:schemeClr>
                </a:solidFill>
              </a:rPr>
              <a:t>From Course Navigation</a:t>
            </a:r>
          </a:p>
        </p:txBody>
      </p:sp>
      <p:cxnSp>
        <p:nvCxnSpPr>
          <p:cNvPr id="20" name="Straight Connector 14">
            <a:extLst>
              <a:ext uri="{FF2B5EF4-FFF2-40B4-BE49-F238E27FC236}">
                <a16:creationId xmlns:a16="http://schemas.microsoft.com/office/drawing/2014/main" id="{7ABFD994-C2DC-4E7D-9411-C7FF7813EF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7660" y="4485132"/>
            <a:ext cx="54864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Chart&#10;&#10;Description automatically generated with low confidence">
            <a:extLst>
              <a:ext uri="{FF2B5EF4-FFF2-40B4-BE49-F238E27FC236}">
                <a16:creationId xmlns:a16="http://schemas.microsoft.com/office/drawing/2014/main" id="{CE3D9FD4-20FB-4854-B9B0-FE8AEEA6B361}"/>
              </a:ext>
            </a:extLst>
          </p:cNvPr>
          <p:cNvPicPr>
            <a:picLocks noChangeAspect="1"/>
          </p:cNvPicPr>
          <p:nvPr/>
        </p:nvPicPr>
        <p:blipFill>
          <a:blip r:embed="rId3"/>
          <a:stretch>
            <a:fillRect/>
          </a:stretch>
        </p:blipFill>
        <p:spPr>
          <a:xfrm>
            <a:off x="8403771" y="239720"/>
            <a:ext cx="2058889" cy="5759132"/>
          </a:xfrm>
          <a:prstGeom prst="rect">
            <a:avLst/>
          </a:prstGeom>
        </p:spPr>
      </p:pic>
      <p:sp>
        <p:nvSpPr>
          <p:cNvPr id="17" name="Rectangle 16">
            <a:extLst>
              <a:ext uri="{FF2B5EF4-FFF2-40B4-BE49-F238E27FC236}">
                <a16:creationId xmlns:a16="http://schemas.microsoft.com/office/drawing/2014/main" id="{596FA172-921E-4C46-94E3-3FC0695A7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A9D0EE80-F0E4-4755-AB8E-752B8016BC9B}"/>
              </a:ext>
            </a:extLst>
          </p:cNvPr>
          <p:cNvSpPr/>
          <p:nvPr/>
        </p:nvSpPr>
        <p:spPr>
          <a:xfrm>
            <a:off x="8403771" y="5288683"/>
            <a:ext cx="838200" cy="350105"/>
          </a:xfrm>
          <a:prstGeom prst="rect">
            <a:avLst/>
          </a:prstGeom>
          <a:noFill/>
          <a:ln w="76200">
            <a:solidFill>
              <a:srgbClr val="88DD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3537023"/>
      </p:ext>
    </p:extLst>
  </p:cSld>
  <p:clrMapOvr>
    <a:masterClrMapping/>
  </p:clrMapOvr>
</p:sld>
</file>

<file path=ppt/theme/theme1.xml><?xml version="1.0" encoding="utf-8"?>
<a:theme xmlns:a="http://schemas.openxmlformats.org/drawingml/2006/main" name="RetrospectVTI">
  <a:themeElements>
    <a:clrScheme name="AnalogousFromLightSeedLeftStep">
      <a:dk1>
        <a:srgbClr val="000000"/>
      </a:dk1>
      <a:lt1>
        <a:srgbClr val="FFFFFF"/>
      </a:lt1>
      <a:dk2>
        <a:srgbClr val="223B2F"/>
      </a:dk2>
      <a:lt2>
        <a:srgbClr val="E8E4E2"/>
      </a:lt2>
      <a:accent1>
        <a:srgbClr val="64AAD1"/>
      </a:accent1>
      <a:accent2>
        <a:srgbClr val="57B1AC"/>
      </a:accent2>
      <a:accent3>
        <a:srgbClr val="63B18C"/>
      </a:accent3>
      <a:accent4>
        <a:srgbClr val="59B562"/>
      </a:accent4>
      <a:accent5>
        <a:srgbClr val="7FB069"/>
      </a:accent5>
      <a:accent6>
        <a:srgbClr val="94AC54"/>
      </a:accent6>
      <a:hlink>
        <a:srgbClr val="A7775C"/>
      </a:hlink>
      <a:folHlink>
        <a:srgbClr val="7F7F7F"/>
      </a:folHlink>
    </a:clrScheme>
    <a:fontScheme name="Retrospect">
      <a:majorFont>
        <a:latin typeface="Bembo"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Nova Light"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SlidesMania">
  <a:themeElements>
    <a:clrScheme name="Simple Light">
      <a:dk1>
        <a:srgbClr val="000000"/>
      </a:dk1>
      <a:lt1>
        <a:srgbClr val="FFFFFF"/>
      </a:lt1>
      <a:dk2>
        <a:srgbClr val="434343"/>
      </a:dk2>
      <a:lt2>
        <a:srgbClr val="EEEEEE"/>
      </a:lt2>
      <a:accent1>
        <a:srgbClr val="000000"/>
      </a:accent1>
      <a:accent2>
        <a:srgbClr val="FFFFFF"/>
      </a:accent2>
      <a:accent3>
        <a:srgbClr val="EFEFEF"/>
      </a:accent3>
      <a:accent4>
        <a:srgbClr val="FF0000"/>
      </a:accent4>
      <a:accent5>
        <a:srgbClr val="FF0000"/>
      </a:accent5>
      <a:accent6>
        <a:srgbClr val="FF000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y_Protiviti">
  <a:themeElements>
    <a:clrScheme name="Protiviti-Microsoft-Hybrid">
      <a:dk1>
        <a:srgbClr val="FFFFFF"/>
      </a:dk1>
      <a:lt1>
        <a:srgbClr val="FFFFFF"/>
      </a:lt1>
      <a:dk2>
        <a:srgbClr val="5D7B9A"/>
      </a:dk2>
      <a:lt2>
        <a:srgbClr val="333333"/>
      </a:lt2>
      <a:accent1>
        <a:srgbClr val="AEBDCC"/>
      </a:accent1>
      <a:accent2>
        <a:srgbClr val="801C27"/>
      </a:accent2>
      <a:accent3>
        <a:srgbClr val="8B6730"/>
      </a:accent3>
      <a:accent4>
        <a:srgbClr val="C5B397"/>
      </a:accent4>
      <a:accent5>
        <a:srgbClr val="994952"/>
      </a:accent5>
      <a:accent6>
        <a:srgbClr val="000000"/>
      </a:accent6>
      <a:hlink>
        <a:srgbClr val="B2B2B2"/>
      </a:hlink>
      <a:folHlink>
        <a:srgbClr val="FFFF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extLst>
    <a:ext uri="{05A4C25C-085E-4340-85A3-A5531E510DB2}">
      <thm15:themeFamily xmlns:thm15="http://schemas.microsoft.com/office/thememl/2012/main" name="My_Protiviti" id="{BB355F5C-80A3-4C13-ACBA-3AC6AD1C2980}" vid="{D8D392A6-CFCE-4A9B-A81E-6685C73AA4C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13</Slides>
  <Notes>7</Notes>
  <HiddenSlides>0</HiddenSlides>
  <ScaleCrop>false</ScaleCrop>
  <HeadingPairs>
    <vt:vector size="4" baseType="variant">
      <vt:variant>
        <vt:lpstr>Theme</vt:lpstr>
      </vt:variant>
      <vt:variant>
        <vt:i4>3</vt:i4>
      </vt:variant>
      <vt:variant>
        <vt:lpstr>Slide Titles</vt:lpstr>
      </vt:variant>
      <vt:variant>
        <vt:i4>13</vt:i4>
      </vt:variant>
    </vt:vector>
  </HeadingPairs>
  <TitlesOfParts>
    <vt:vector size="16" baseType="lpstr">
      <vt:lpstr>RetrospectVTI</vt:lpstr>
      <vt:lpstr>SlidesMania</vt:lpstr>
      <vt:lpstr>My_Protiviti</vt:lpstr>
      <vt:lpstr>Using Canvas Studio</vt:lpstr>
      <vt:lpstr>PowerPoint Presentation</vt:lpstr>
      <vt:lpstr>Audio Issues</vt:lpstr>
      <vt:lpstr>PowerPoint Presentation</vt:lpstr>
      <vt:lpstr>Using Canvas Studio</vt:lpstr>
      <vt:lpstr>Agenda</vt:lpstr>
      <vt:lpstr>What is Canvas Studio</vt:lpstr>
      <vt:lpstr>Accessing Canvas Studio From Global Navigation</vt:lpstr>
      <vt:lpstr>Accessing Canvas Studio From Course Navigation</vt:lpstr>
      <vt:lpstr>Accessing Canvas Studio From Rich Content Editor</vt:lpstr>
      <vt:lpstr>Creating a Video in Canvas Studio</vt:lpstr>
      <vt:lpstr>Commenting and Replying in  Canvas Studio</vt:lpstr>
      <vt:lpstr>Ways to Integrate  Canvas Studio Content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cp:revision>
  <dcterms:created xsi:type="dcterms:W3CDTF">2021-07-13T16:37:12Z</dcterms:created>
  <dcterms:modified xsi:type="dcterms:W3CDTF">2021-07-14T17:36:24Z</dcterms:modified>
</cp:coreProperties>
</file>