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3CCCC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11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0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3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0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8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4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0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2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7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2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EB108-3488-4A44-ACAE-333BD1163756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7DAC6-FC00-4731-90D2-363AEF7F6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tracey.winn@cpsb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US" dirty="0"/>
              <a:t>Flex Card Grade Entry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Calcasieu Parish</a:t>
            </a:r>
          </a:p>
          <a:p>
            <a:r>
              <a:rPr lang="en-US" dirty="0"/>
              <a:t>Kindergarten</a:t>
            </a:r>
          </a:p>
        </p:txBody>
      </p:sp>
    </p:spTree>
    <p:extLst>
      <p:ext uri="{BB962C8B-B14F-4D97-AF65-F5344CB8AC3E}">
        <p14:creationId xmlns:p14="http://schemas.microsoft.com/office/powerpoint/2010/main" val="408447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Kindergarten Progress Report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5CF3A4-17D6-C40E-E1E4-6EA3A68F3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38" y="1314123"/>
            <a:ext cx="9144000" cy="554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51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US" dirty="0"/>
              <a:t>Feel free to watch this video again if needed.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76600"/>
            <a:ext cx="6400800" cy="1752600"/>
          </a:xfrm>
        </p:spPr>
        <p:txBody>
          <a:bodyPr>
            <a:noAutofit/>
          </a:bodyPr>
          <a:lstStyle/>
          <a:p>
            <a:r>
              <a:rPr lang="en-US" dirty="0"/>
              <a:t>If you still have questions, please contact Tracey Winn at MIS.</a:t>
            </a:r>
          </a:p>
          <a:p>
            <a:r>
              <a:rPr lang="en-US" dirty="0">
                <a:hlinkClick r:id="rId2"/>
              </a:rPr>
              <a:t>tracey.winn@cpsb.org</a:t>
            </a:r>
            <a:endParaRPr lang="en-US" dirty="0"/>
          </a:p>
          <a:p>
            <a:endParaRPr lang="en-US" dirty="0"/>
          </a:p>
          <a:p>
            <a:r>
              <a:rPr lang="en-US" dirty="0"/>
              <a:t>217-4180 x2519</a:t>
            </a:r>
          </a:p>
        </p:txBody>
      </p:sp>
    </p:spTree>
    <p:extLst>
      <p:ext uri="{BB962C8B-B14F-4D97-AF65-F5344CB8AC3E}">
        <p14:creationId xmlns:p14="http://schemas.microsoft.com/office/powerpoint/2010/main" val="281434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After logging into </a:t>
            </a:r>
            <a:r>
              <a:rPr lang="en-US" dirty="0" err="1"/>
              <a:t>WebPams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click on “Flex Card Grade Entry”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E80AF1F-DC67-6569-1F74-453283B11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524000"/>
            <a:ext cx="6735961" cy="5105400"/>
          </a:xfrm>
        </p:spPr>
      </p:pic>
    </p:spTree>
    <p:extLst>
      <p:ext uri="{BB962C8B-B14F-4D97-AF65-F5344CB8AC3E}">
        <p14:creationId xmlns:p14="http://schemas.microsoft.com/office/powerpoint/2010/main" val="2037709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In the Setup Box, make sure you have the correct year, district (10) and check “Show Transfer Grades”, and click OK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DF7890-3579-1643-A437-4EC2FCD9B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399" y="2438400"/>
            <a:ext cx="4001347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9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From the “Courses” drop down menu, select “KINDERGARTEN”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A51C78CE-5D77-2080-ED9D-9A1D730E9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6" y="1828800"/>
            <a:ext cx="9009563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5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 the desired student to enter scores from the “Students” drop down menu: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76F84AF-B81F-46AA-3B1A-C729AB681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127622"/>
            <a:ext cx="5416061" cy="370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79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Tabs will appear below the Courses and Students drop down:</a:t>
            </a:r>
          </a:p>
        </p:txBody>
      </p:sp>
      <p:pic>
        <p:nvPicPr>
          <p:cNvPr id="11" name="Picture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93E93D4-AE2D-8DDB-483B-A594717C0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78" y="1752600"/>
            <a:ext cx="3371728" cy="1828800"/>
          </a:xfrm>
          <a:prstGeom prst="rect">
            <a:avLst/>
          </a:prstGeom>
        </p:spPr>
      </p:pic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F2C82F8C-7583-2411-161C-7EE014A6A6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224" y="1752599"/>
            <a:ext cx="2409175" cy="3344079"/>
          </a:xfrm>
          <a:prstGeom prst="rect">
            <a:avLst/>
          </a:prstGeom>
        </p:spPr>
      </p:pic>
      <p:pic>
        <p:nvPicPr>
          <p:cNvPr id="16" name="Picture 1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179762A-EEDD-F40E-82D6-A027DB7E55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752598"/>
            <a:ext cx="2993982" cy="289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3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6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Clicking each tab, click the appropriate cell to enter a rating for the student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AD8BFE6-7A77-0F92-3717-E982810C7E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903386"/>
            <a:ext cx="7677444" cy="3659213"/>
          </a:xfrm>
        </p:spPr>
      </p:pic>
    </p:spTree>
    <p:extLst>
      <p:ext uri="{BB962C8B-B14F-4D97-AF65-F5344CB8AC3E}">
        <p14:creationId xmlns:p14="http://schemas.microsoft.com/office/powerpoint/2010/main" val="363213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may enter comments by opening the “Comments” tab and typing in “Grade Period 1”</a:t>
            </a:r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3F89F08-C69E-76DD-BAC0-A5B68BC67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81200"/>
            <a:ext cx="828815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097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Once all grades are entered for all tabs, click the “Save” button at the bottom of the screen.</a:t>
            </a:r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3B3149A-43CC-2455-3558-070EAA03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362200"/>
            <a:ext cx="6720586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64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179</Words>
  <Application>Microsoft Office PowerPoint</Application>
  <PresentationFormat>On-screen Show (4:3)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Flex Card Grade Entry</vt:lpstr>
      <vt:lpstr>After logging into WebPams,  click on “Flex Card Grade Entry”</vt:lpstr>
      <vt:lpstr>In the Setup Box, make sure you have the correct year, district (10) and check “Show Transfer Grades”, and click OK</vt:lpstr>
      <vt:lpstr>From the “Courses” drop down menu, select “KINDERGARTEN”</vt:lpstr>
      <vt:lpstr>Select the desired student to enter scores from the “Students” drop down menu:</vt:lpstr>
      <vt:lpstr>Tabs will appear below the Courses and Students drop down:</vt:lpstr>
      <vt:lpstr>Clicking each tab, click the appropriate cell to enter a rating for the student</vt:lpstr>
      <vt:lpstr>You may enter comments by opening the “Comments” tab and typing in “Grade Period 1”</vt:lpstr>
      <vt:lpstr>Once all grades are entered for all tabs, click the “Save” button at the bottom of the screen.</vt:lpstr>
      <vt:lpstr>Kindergarten Progress Report</vt:lpstr>
      <vt:lpstr>Feel free to watch this video again if needed.</vt:lpstr>
    </vt:vector>
  </TitlesOfParts>
  <Company>Calcasieu Parish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 Card Grade Entry</dc:title>
  <dc:creator>DeleteMe</dc:creator>
  <cp:lastModifiedBy>Winn, Tracey</cp:lastModifiedBy>
  <cp:revision>13</cp:revision>
  <cp:lastPrinted>2022-06-20T18:21:36Z</cp:lastPrinted>
  <dcterms:created xsi:type="dcterms:W3CDTF">2014-08-25T19:40:25Z</dcterms:created>
  <dcterms:modified xsi:type="dcterms:W3CDTF">2022-06-20T18:48:07Z</dcterms:modified>
</cp:coreProperties>
</file>