
<file path=[Content_Types].xml><?xml version="1.0" encoding="utf-8"?>
<Types xmlns="http://schemas.openxmlformats.org/package/2006/content-types">
  <Default Extension="jpeg" ContentType="image/jpeg"/>
  <Default Extension="m4a" ContentType="audio/mp4"/>
  <Default Extension="mov" ContentType="video/quicktime"/>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4"/>
  </p:notesMasterIdLst>
  <p:sldIdLst>
    <p:sldId id="256" r:id="rId5"/>
    <p:sldId id="260" r:id="rId6"/>
    <p:sldId id="257" r:id="rId7"/>
    <p:sldId id="258" r:id="rId8"/>
    <p:sldId id="259" r:id="rId9"/>
    <p:sldId id="262" r:id="rId10"/>
    <p:sldId id="261" r:id="rId11"/>
    <p:sldId id="267" r:id="rId12"/>
    <p:sldId id="265" r:id="rId13"/>
    <p:sldId id="264" r:id="rId14"/>
    <p:sldId id="266" r:id="rId15"/>
    <p:sldId id="274" r:id="rId16"/>
    <p:sldId id="263" r:id="rId17"/>
    <p:sldId id="268" r:id="rId18"/>
    <p:sldId id="269" r:id="rId19"/>
    <p:sldId id="270" r:id="rId20"/>
    <p:sldId id="272" r:id="rId21"/>
    <p:sldId id="273" r:id="rId22"/>
    <p:sldId id="271" r:id="rId23"/>
  </p:sldIdLst>
  <p:sldSz cx="9144000" cy="5715000" type="screen16x1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074AF-C0D2-284C-A9FD-4451BB848C3D}" v="839" vWet="841" dt="2023-11-16T00:30:05.470"/>
    <p1510:client id="{108701F9-DD08-E64E-8032-79126F8A37AC}" v="3" dt="2023-11-13T06:53:17.943"/>
    <p1510:client id="{4F5006EA-E38F-2A3E-3E57-7E14F9080DFE}" v="6" dt="2023-11-14T00:05:41.915"/>
    <p1510:client id="{59BCDF7D-3558-5F4D-9D01-A17B2B13DCE5}" v="372" dt="2023-11-14T07:43:40.380"/>
    <p1510:client id="{8697D110-16F7-79D0-02F5-6FD0D092AE20}" v="13" dt="2023-11-16T01:04:40.948"/>
    <p1510:client id="{D8C8304D-CC87-CD3D-FBDF-610B7A87DAE7}" v="6" dt="2023-11-13T08:20:23.88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non Doak" userId="S::shannondoak@nanjing-school.com::c220d5d0-f445-41d2-92b8-33cde342830d" providerId="AD" clId="Web-{4A60B53F-0E50-6727-ED36-19F7F2A2D8C2}"/>
    <pc:docChg chg="modSld">
      <pc:chgData name="Shannon Doak" userId="S::shannondoak@nanjing-school.com::c220d5d0-f445-41d2-92b8-33cde342830d" providerId="AD" clId="Web-{4A60B53F-0E50-6727-ED36-19F7F2A2D8C2}" dt="2023-11-10T05:18:56.540" v="5"/>
      <pc:docMkLst>
        <pc:docMk/>
      </pc:docMkLst>
      <pc:sldChg chg="modNotes">
        <pc:chgData name="Shannon Doak" userId="S::shannondoak@nanjing-school.com::c220d5d0-f445-41d2-92b8-33cde342830d" providerId="AD" clId="Web-{4A60B53F-0E50-6727-ED36-19F7F2A2D8C2}" dt="2023-11-10T05:18:56.540" v="5"/>
        <pc:sldMkLst>
          <pc:docMk/>
          <pc:sldMk cId="4076186792" sldId="269"/>
        </pc:sldMkLst>
      </pc:sldChg>
    </pc:docChg>
  </pc:docChgLst>
  <pc:docChgLst>
    <pc:chgData name="Guest User" userId="S::urn:spo:anon#8848b4dcb0555a5087491a9ddf14d74033a1bb97c8ee75fcfd86e3bcd5d0d63d::" providerId="AD" clId="Web-{2C99A1EB-3345-051D-DD3B-1816123D2117}"/>
    <pc:docChg chg="addSld delSld modSld">
      <pc:chgData name="Guest User" userId="S::urn:spo:anon#8848b4dcb0555a5087491a9ddf14d74033a1bb97c8ee75fcfd86e3bcd5d0d63d::" providerId="AD" clId="Web-{2C99A1EB-3345-051D-DD3B-1816123D2117}" dt="2023-11-10T07:00:03.191" v="305" actId="1076"/>
      <pc:docMkLst>
        <pc:docMk/>
      </pc:docMkLst>
      <pc:sldChg chg="addSp delSp modSp add del mod setBg addAnim setClrOvrMap modNotes">
        <pc:chgData name="Guest User" userId="S::urn:spo:anon#8848b4dcb0555a5087491a9ddf14d74033a1bb97c8ee75fcfd86e3bcd5d0d63d::" providerId="AD" clId="Web-{2C99A1EB-3345-051D-DD3B-1816123D2117}" dt="2023-11-10T07:00:03.191" v="305" actId="1076"/>
        <pc:sldMkLst>
          <pc:docMk/>
          <pc:sldMk cId="23257427" sldId="259"/>
        </pc:sldMkLst>
        <pc:spChg chg="mod">
          <ac:chgData name="Guest User" userId="S::urn:spo:anon#8848b4dcb0555a5087491a9ddf14d74033a1bb97c8ee75fcfd86e3bcd5d0d63d::" providerId="AD" clId="Web-{2C99A1EB-3345-051D-DD3B-1816123D2117}" dt="2023-11-10T07:00:03.191" v="305" actId="1076"/>
          <ac:spMkLst>
            <pc:docMk/>
            <pc:sldMk cId="23257427" sldId="259"/>
            <ac:spMk id="2" creationId="{3E97B1DA-41AE-87DA-AB39-F14DDBCFF56D}"/>
          </ac:spMkLst>
        </pc:spChg>
        <pc:spChg chg="del mod">
          <ac:chgData name="Guest User" userId="S::urn:spo:anon#8848b4dcb0555a5087491a9ddf14d74033a1bb97c8ee75fcfd86e3bcd5d0d63d::" providerId="AD" clId="Web-{2C99A1EB-3345-051D-DD3B-1816123D2117}" dt="2023-11-10T06:40:49.230" v="217"/>
          <ac:spMkLst>
            <pc:docMk/>
            <pc:sldMk cId="23257427" sldId="259"/>
            <ac:spMk id="12" creationId="{9960D90F-D2EF-5F58-69F7-63538110C192}"/>
          </ac:spMkLst>
        </pc:spChg>
        <pc:spChg chg="add">
          <ac:chgData name="Guest User" userId="S::urn:spo:anon#8848b4dcb0555a5087491a9ddf14d74033a1bb97c8ee75fcfd86e3bcd5d0d63d::" providerId="AD" clId="Web-{2C99A1EB-3345-051D-DD3B-1816123D2117}" dt="2023-11-10T06:58:41.513" v="297"/>
          <ac:spMkLst>
            <pc:docMk/>
            <pc:sldMk cId="23257427" sldId="259"/>
            <ac:spMk id="22" creationId="{F6E384F5-137A-40B1-97F0-694CC6ECD59C}"/>
          </ac:spMkLst>
        </pc:spChg>
        <pc:spChg chg="add">
          <ac:chgData name="Guest User" userId="S::urn:spo:anon#8848b4dcb0555a5087491a9ddf14d74033a1bb97c8ee75fcfd86e3bcd5d0d63d::" providerId="AD" clId="Web-{2C99A1EB-3345-051D-DD3B-1816123D2117}" dt="2023-11-10T06:58:41.513" v="297"/>
          <ac:spMkLst>
            <pc:docMk/>
            <pc:sldMk cId="23257427" sldId="259"/>
            <ac:spMk id="24" creationId="{9DBC4630-03DA-474F-BBCB-BA3AE6B317A4}"/>
          </ac:spMkLst>
        </pc:spChg>
        <pc:spChg chg="add">
          <ac:chgData name="Guest User" userId="S::urn:spo:anon#8848b4dcb0555a5087491a9ddf14d74033a1bb97c8ee75fcfd86e3bcd5d0d63d::" providerId="AD" clId="Web-{2C99A1EB-3345-051D-DD3B-1816123D2117}" dt="2023-11-10T06:58:41.513" v="297"/>
          <ac:spMkLst>
            <pc:docMk/>
            <pc:sldMk cId="23257427" sldId="259"/>
            <ac:spMk id="26" creationId="{78418A25-6EAC-4140-BFE6-284E1925B5EE}"/>
          </ac:spMkLst>
        </pc:spChg>
        <pc:spChg chg="add">
          <ac:chgData name="Guest User" userId="S::urn:spo:anon#8848b4dcb0555a5087491a9ddf14d74033a1bb97c8ee75fcfd86e3bcd5d0d63d::" providerId="AD" clId="Web-{2C99A1EB-3345-051D-DD3B-1816123D2117}" dt="2023-11-10T06:58:41.513" v="297"/>
          <ac:spMkLst>
            <pc:docMk/>
            <pc:sldMk cId="23257427" sldId="259"/>
            <ac:spMk id="28" creationId="{6B9D64DB-4D5C-4A91-B45F-F301E3174F9F}"/>
          </ac:spMkLst>
        </pc:spChg>
        <pc:spChg chg="add">
          <ac:chgData name="Guest User" userId="S::urn:spo:anon#8848b4dcb0555a5087491a9ddf14d74033a1bb97c8ee75fcfd86e3bcd5d0d63d::" providerId="AD" clId="Web-{2C99A1EB-3345-051D-DD3B-1816123D2117}" dt="2023-11-10T06:58:41.513" v="297"/>
          <ac:spMkLst>
            <pc:docMk/>
            <pc:sldMk cId="23257427" sldId="259"/>
            <ac:spMk id="30" creationId="{CB14CE1B-4BC5-4EF2-BE3D-05E4F580B3DB}"/>
          </ac:spMkLst>
        </pc:spChg>
        <pc:picChg chg="add del mod modCrop">
          <ac:chgData name="Guest User" userId="S::urn:spo:anon#8848b4dcb0555a5087491a9ddf14d74033a1bb97c8ee75fcfd86e3bcd5d0d63d::" providerId="AD" clId="Web-{2C99A1EB-3345-051D-DD3B-1816123D2117}" dt="2023-11-10T06:16:41.650" v="67"/>
          <ac:picMkLst>
            <pc:docMk/>
            <pc:sldMk cId="23257427" sldId="259"/>
            <ac:picMk id="3" creationId="{4F02B2FD-10A0-6E4A-D20E-87A294A8F745}"/>
          </ac:picMkLst>
        </pc:picChg>
        <pc:picChg chg="add mod modCrop">
          <ac:chgData name="Guest User" userId="S::urn:spo:anon#8848b4dcb0555a5087491a9ddf14d74033a1bb97c8ee75fcfd86e3bcd5d0d63d::" providerId="AD" clId="Web-{2C99A1EB-3345-051D-DD3B-1816123D2117}" dt="2023-11-10T06:58:41.513" v="297"/>
          <ac:picMkLst>
            <pc:docMk/>
            <pc:sldMk cId="23257427" sldId="259"/>
            <ac:picMk id="4" creationId="{5573194C-30DD-6ADC-C2ED-FF6F248D2C64}"/>
          </ac:picMkLst>
        </pc:picChg>
        <pc:picChg chg="mod ord">
          <ac:chgData name="Guest User" userId="S::urn:spo:anon#8848b4dcb0555a5087491a9ddf14d74033a1bb97c8ee75fcfd86e3bcd5d0d63d::" providerId="AD" clId="Web-{2C99A1EB-3345-051D-DD3B-1816123D2117}" dt="2023-11-10T06:58:41.513" v="297"/>
          <ac:picMkLst>
            <pc:docMk/>
            <pc:sldMk cId="23257427" sldId="259"/>
            <ac:picMk id="5" creationId="{7F3692F6-B0A1-7576-32C3-4904FE478B09}"/>
          </ac:picMkLst>
        </pc:picChg>
        <pc:picChg chg="add del mod modCrop">
          <ac:chgData name="Guest User" userId="S::urn:spo:anon#8848b4dcb0555a5087491a9ddf14d74033a1bb97c8ee75fcfd86e3bcd5d0d63d::" providerId="AD" clId="Web-{2C99A1EB-3345-051D-DD3B-1816123D2117}" dt="2023-11-10T06:24:48.561" v="98"/>
          <ac:picMkLst>
            <pc:docMk/>
            <pc:sldMk cId="23257427" sldId="259"/>
            <ac:picMk id="6" creationId="{139A6EC3-EC50-E390-F8D9-B22CAD800B3E}"/>
          </ac:picMkLst>
        </pc:picChg>
        <pc:picChg chg="del mod">
          <ac:chgData name="Guest User" userId="S::urn:spo:anon#8848b4dcb0555a5087491a9ddf14d74033a1bb97c8ee75fcfd86e3bcd5d0d63d::" providerId="AD" clId="Web-{2C99A1EB-3345-051D-DD3B-1816123D2117}" dt="2023-11-10T06:20:16.213" v="86"/>
          <ac:picMkLst>
            <pc:docMk/>
            <pc:sldMk cId="23257427" sldId="259"/>
            <ac:picMk id="7" creationId="{F26F3744-B2B5-7FF7-013E-15B658CBD0A7}"/>
          </ac:picMkLst>
        </pc:picChg>
        <pc:picChg chg="add del mod modCrop">
          <ac:chgData name="Guest User" userId="S::urn:spo:anon#8848b4dcb0555a5087491a9ddf14d74033a1bb97c8ee75fcfd86e3bcd5d0d63d::" providerId="AD" clId="Web-{2C99A1EB-3345-051D-DD3B-1816123D2117}" dt="2023-11-10T06:31:38.591" v="131"/>
          <ac:picMkLst>
            <pc:docMk/>
            <pc:sldMk cId="23257427" sldId="259"/>
            <ac:picMk id="8" creationId="{2001B2EE-CA4A-4B6B-1FF2-B1B36DFDC2E2}"/>
          </ac:picMkLst>
        </pc:picChg>
        <pc:picChg chg="del mod">
          <ac:chgData name="Guest User" userId="S::urn:spo:anon#8848b4dcb0555a5087491a9ddf14d74033a1bb97c8ee75fcfd86e3bcd5d0d63d::" providerId="AD" clId="Web-{2C99A1EB-3345-051D-DD3B-1816123D2117}" dt="2023-11-10T06:33:34.991" v="146"/>
          <ac:picMkLst>
            <pc:docMk/>
            <pc:sldMk cId="23257427" sldId="259"/>
            <ac:picMk id="9" creationId="{94D87B5C-537A-B028-5B6F-C98D1F044C27}"/>
          </ac:picMkLst>
        </pc:picChg>
        <pc:picChg chg="add mod modCrop">
          <ac:chgData name="Guest User" userId="S::urn:spo:anon#8848b4dcb0555a5087491a9ddf14d74033a1bb97c8ee75fcfd86e3bcd5d0d63d::" providerId="AD" clId="Web-{2C99A1EB-3345-051D-DD3B-1816123D2117}" dt="2023-11-10T06:58:41.513" v="297"/>
          <ac:picMkLst>
            <pc:docMk/>
            <pc:sldMk cId="23257427" sldId="259"/>
            <ac:picMk id="10" creationId="{4AD7CF33-11D9-E22C-28C6-006F037B55CA}"/>
          </ac:picMkLst>
        </pc:picChg>
        <pc:picChg chg="del mod modCrop">
          <ac:chgData name="Guest User" userId="S::urn:spo:anon#8848b4dcb0555a5087491a9ddf14d74033a1bb97c8ee75fcfd86e3bcd5d0d63d::" providerId="AD" clId="Web-{2C99A1EB-3345-051D-DD3B-1816123D2117}" dt="2023-11-10T06:57:41.977" v="289"/>
          <ac:picMkLst>
            <pc:docMk/>
            <pc:sldMk cId="23257427" sldId="259"/>
            <ac:picMk id="11" creationId="{9ECCD5D3-45BC-6343-CDC0-3B884E84C526}"/>
          </ac:picMkLst>
        </pc:picChg>
        <pc:picChg chg="add mod modCrop">
          <ac:chgData name="Guest User" userId="S::urn:spo:anon#8848b4dcb0555a5087491a9ddf14d74033a1bb97c8ee75fcfd86e3bcd5d0d63d::" providerId="AD" clId="Web-{2C99A1EB-3345-051D-DD3B-1816123D2117}" dt="2023-11-10T06:58:41.513" v="297"/>
          <ac:picMkLst>
            <pc:docMk/>
            <pc:sldMk cId="23257427" sldId="259"/>
            <ac:picMk id="13" creationId="{25893CC9-E903-5DF3-B04F-56B305750BC6}"/>
          </ac:picMkLst>
        </pc:picChg>
        <pc:picChg chg="add del mod modCrop">
          <ac:chgData name="Guest User" userId="S::urn:spo:anon#8848b4dcb0555a5087491a9ddf14d74033a1bb97c8ee75fcfd86e3bcd5d0d63d::" providerId="AD" clId="Web-{2C99A1EB-3345-051D-DD3B-1816123D2117}" dt="2023-11-10T06:42:32.987" v="224"/>
          <ac:picMkLst>
            <pc:docMk/>
            <pc:sldMk cId="23257427" sldId="259"/>
            <ac:picMk id="14" creationId="{5ACF7B9D-0482-FF21-84F0-B25F1C908214}"/>
          </ac:picMkLst>
        </pc:picChg>
        <pc:picChg chg="add mod ord modCrop">
          <ac:chgData name="Guest User" userId="S::urn:spo:anon#8848b4dcb0555a5087491a9ddf14d74033a1bb97c8ee75fcfd86e3bcd5d0d63d::" providerId="AD" clId="Web-{2C99A1EB-3345-051D-DD3B-1816123D2117}" dt="2023-11-10T06:58:41.513" v="297"/>
          <ac:picMkLst>
            <pc:docMk/>
            <pc:sldMk cId="23257427" sldId="259"/>
            <ac:picMk id="15" creationId="{915F1F78-1560-F1F6-77FF-1E15EAF27FDB}"/>
          </ac:picMkLst>
        </pc:picChg>
        <pc:picChg chg="add del mod modCrop">
          <ac:chgData name="Guest User" userId="S::urn:spo:anon#8848b4dcb0555a5087491a9ddf14d74033a1bb97c8ee75fcfd86e3bcd5d0d63d::" providerId="AD" clId="Web-{2C99A1EB-3345-051D-DD3B-1816123D2117}" dt="2023-11-10T06:56:34.535" v="288"/>
          <ac:picMkLst>
            <pc:docMk/>
            <pc:sldMk cId="23257427" sldId="259"/>
            <ac:picMk id="16" creationId="{AF3F554E-7430-4DA2-A70C-261ABA42EF03}"/>
          </ac:picMkLst>
        </pc:picChg>
        <pc:picChg chg="add mod ord modCrop">
          <ac:chgData name="Guest User" userId="S::urn:spo:anon#8848b4dcb0555a5087491a9ddf14d74033a1bb97c8ee75fcfd86e3bcd5d0d63d::" providerId="AD" clId="Web-{2C99A1EB-3345-051D-DD3B-1816123D2117}" dt="2023-11-10T06:58:41.513" v="297"/>
          <ac:picMkLst>
            <pc:docMk/>
            <pc:sldMk cId="23257427" sldId="259"/>
            <ac:picMk id="17" creationId="{38526D7B-1B28-2D2F-4904-E657EFD17D2F}"/>
          </ac:picMkLst>
        </pc:picChg>
      </pc:sldChg>
      <pc:sldChg chg="modSp">
        <pc:chgData name="Guest User" userId="S::urn:spo:anon#8848b4dcb0555a5087491a9ddf14d74033a1bb97c8ee75fcfd86e3bcd5d0d63d::" providerId="AD" clId="Web-{2C99A1EB-3345-051D-DD3B-1816123D2117}" dt="2023-11-10T02:29:35.808" v="1"/>
        <pc:sldMkLst>
          <pc:docMk/>
          <pc:sldMk cId="1642991324" sldId="271"/>
        </pc:sldMkLst>
        <pc:picChg chg="mod modCrop">
          <ac:chgData name="Guest User" userId="S::urn:spo:anon#8848b4dcb0555a5087491a9ddf14d74033a1bb97c8ee75fcfd86e3bcd5d0d63d::" providerId="AD" clId="Web-{2C99A1EB-3345-051D-DD3B-1816123D2117}" dt="2023-11-10T02:29:35.808" v="1"/>
          <ac:picMkLst>
            <pc:docMk/>
            <pc:sldMk cId="1642991324" sldId="271"/>
            <ac:picMk id="5" creationId="{C021678F-598E-95D4-2AA2-D80D2E6E960B}"/>
          </ac:picMkLst>
        </pc:picChg>
      </pc:sldChg>
    </pc:docChg>
  </pc:docChgLst>
  <pc:docChgLst>
    <pc:chgData name="Ken Brady" userId="S::kenbrady@nanjing-school.com::e1c43317-b812-4232-bdc4-6f4d9cc00251" providerId="AD" clId="Web-{8697D110-16F7-79D0-02F5-6FD0D092AE20}"/>
    <pc:docChg chg="modSld">
      <pc:chgData name="Ken Brady" userId="S::kenbrady@nanjing-school.com::e1c43317-b812-4232-bdc4-6f4d9cc00251" providerId="AD" clId="Web-{8697D110-16F7-79D0-02F5-6FD0D092AE20}" dt="2023-11-16T01:04:40.948" v="12" actId="1076"/>
      <pc:docMkLst>
        <pc:docMk/>
      </pc:docMkLst>
      <pc:sldChg chg="modSp">
        <pc:chgData name="Ken Brady" userId="S::kenbrady@nanjing-school.com::e1c43317-b812-4232-bdc4-6f4d9cc00251" providerId="AD" clId="Web-{8697D110-16F7-79D0-02F5-6FD0D092AE20}" dt="2023-11-16T01:04:40.948" v="12" actId="1076"/>
        <pc:sldMkLst>
          <pc:docMk/>
          <pc:sldMk cId="369212654" sldId="268"/>
        </pc:sldMkLst>
        <pc:spChg chg="mod">
          <ac:chgData name="Ken Brady" userId="S::kenbrady@nanjing-school.com::e1c43317-b812-4232-bdc4-6f4d9cc00251" providerId="AD" clId="Web-{8697D110-16F7-79D0-02F5-6FD0D092AE20}" dt="2023-11-16T01:04:40.948" v="12" actId="1076"/>
          <ac:spMkLst>
            <pc:docMk/>
            <pc:sldMk cId="369212654" sldId="268"/>
            <ac:spMk id="3" creationId="{61900E04-C1D1-A133-2298-9D61683A4130}"/>
          </ac:spMkLst>
        </pc:spChg>
        <pc:spChg chg="mod">
          <ac:chgData name="Ken Brady" userId="S::kenbrady@nanjing-school.com::e1c43317-b812-4232-bdc4-6f4d9cc00251" providerId="AD" clId="Web-{8697D110-16F7-79D0-02F5-6FD0D092AE20}" dt="2023-11-16T01:04:32.745" v="10" actId="1076"/>
          <ac:spMkLst>
            <pc:docMk/>
            <pc:sldMk cId="369212654" sldId="268"/>
            <ac:spMk id="4" creationId="{D7F7878B-E82C-C8A0-988B-5E3E623DAC38}"/>
          </ac:spMkLst>
        </pc:spChg>
        <pc:spChg chg="mod">
          <ac:chgData name="Ken Brady" userId="S::kenbrady@nanjing-school.com::e1c43317-b812-4232-bdc4-6f4d9cc00251" providerId="AD" clId="Web-{8697D110-16F7-79D0-02F5-6FD0D092AE20}" dt="2023-11-16T01:04:37.104" v="11" actId="1076"/>
          <ac:spMkLst>
            <pc:docMk/>
            <pc:sldMk cId="369212654" sldId="268"/>
            <ac:spMk id="5" creationId="{7281CE2A-759C-C5AF-F75D-BA7916021967}"/>
          </ac:spMkLst>
        </pc:spChg>
      </pc:sldChg>
    </pc:docChg>
  </pc:docChgLst>
  <pc:docChgLst>
    <pc:chgData name="Shannon Doak" userId="S::shannondoak@nanjing-school.com::c220d5d0-f445-41d2-92b8-33cde342830d" providerId="AD" clId="Web-{42FE3982-4696-AEDC-F100-530713549D65}"/>
    <pc:docChg chg="modSld">
      <pc:chgData name="Shannon Doak" userId="S::shannondoak@nanjing-school.com::c220d5d0-f445-41d2-92b8-33cde342830d" providerId="AD" clId="Web-{42FE3982-4696-AEDC-F100-530713549D65}" dt="2023-11-13T00:09:37.665" v="2" actId="1076"/>
      <pc:docMkLst>
        <pc:docMk/>
      </pc:docMkLst>
      <pc:sldChg chg="addSp modSp">
        <pc:chgData name="Shannon Doak" userId="S::shannondoak@nanjing-school.com::c220d5d0-f445-41d2-92b8-33cde342830d" providerId="AD" clId="Web-{42FE3982-4696-AEDC-F100-530713549D65}" dt="2023-11-13T00:09:37.665" v="2" actId="1076"/>
        <pc:sldMkLst>
          <pc:docMk/>
          <pc:sldMk cId="933673350" sldId="264"/>
        </pc:sldMkLst>
        <pc:picChg chg="add mod">
          <ac:chgData name="Shannon Doak" userId="S::shannondoak@nanjing-school.com::c220d5d0-f445-41d2-92b8-33cde342830d" providerId="AD" clId="Web-{42FE3982-4696-AEDC-F100-530713549D65}" dt="2023-11-13T00:09:37.665" v="2" actId="1076"/>
          <ac:picMkLst>
            <pc:docMk/>
            <pc:sldMk cId="933673350" sldId="264"/>
            <ac:picMk id="2" creationId="{C2C93367-160C-F056-BDF5-F3000130E591}"/>
          </ac:picMkLst>
        </pc:picChg>
      </pc:sldChg>
    </pc:docChg>
  </pc:docChgLst>
  <pc:docChgLst>
    <pc:chgData name="Guest User" userId="S::urn:spo:anon#d3e38248dadc9763106efa6956bdd4ebca487a8202c66b3526d0223520f335dc::" providerId="AD" clId="Web-{D8C8304D-CC87-CD3D-FBDF-610B7A87DAE7}"/>
    <pc:docChg chg="modSld">
      <pc:chgData name="Guest User" userId="S::urn:spo:anon#d3e38248dadc9763106efa6956bdd4ebca487a8202c66b3526d0223520f335dc::" providerId="AD" clId="Web-{D8C8304D-CC87-CD3D-FBDF-610B7A87DAE7}" dt="2023-11-13T08:20:23.888" v="4" actId="20577"/>
      <pc:docMkLst>
        <pc:docMk/>
      </pc:docMkLst>
      <pc:sldChg chg="addSp modSp">
        <pc:chgData name="Guest User" userId="S::urn:spo:anon#d3e38248dadc9763106efa6956bdd4ebca487a8202c66b3526d0223520f335dc::" providerId="AD" clId="Web-{D8C8304D-CC87-CD3D-FBDF-610B7A87DAE7}" dt="2023-11-13T08:20:23.888" v="4" actId="20577"/>
        <pc:sldMkLst>
          <pc:docMk/>
          <pc:sldMk cId="3568522630" sldId="270"/>
        </pc:sldMkLst>
        <pc:spChg chg="mod">
          <ac:chgData name="Guest User" userId="S::urn:spo:anon#d3e38248dadc9763106efa6956bdd4ebca487a8202c66b3526d0223520f335dc::" providerId="AD" clId="Web-{D8C8304D-CC87-CD3D-FBDF-610B7A87DAE7}" dt="2023-11-13T08:20:23.888" v="4" actId="20577"/>
          <ac:spMkLst>
            <pc:docMk/>
            <pc:sldMk cId="3568522630" sldId="270"/>
            <ac:spMk id="3" creationId="{3D4826C3-A3F9-B4A9-35FB-F8A668AA17EF}"/>
          </ac:spMkLst>
        </pc:spChg>
        <pc:picChg chg="add mod">
          <ac:chgData name="Guest User" userId="S::urn:spo:anon#d3e38248dadc9763106efa6956bdd4ebca487a8202c66b3526d0223520f335dc::" providerId="AD" clId="Web-{D8C8304D-CC87-CD3D-FBDF-610B7A87DAE7}" dt="2023-11-13T08:19:23.167" v="2" actId="1076"/>
          <ac:picMkLst>
            <pc:docMk/>
            <pc:sldMk cId="3568522630" sldId="270"/>
            <ac:picMk id="4" creationId="{09129BE6-C995-5A1D-A3E4-4700BF0F9239}"/>
          </ac:picMkLst>
        </pc:picChg>
      </pc:sldChg>
    </pc:docChg>
  </pc:docChgLst>
  <pc:docChgLst>
    <pc:chgData name="Guest User" userId="S::urn:spo:anon#d3e38248dadc9763106efa6956bdd4ebca487a8202c66b3526d0223520f335dc::" providerId="AD" clId="Web-{4F5006EA-E38F-2A3E-3E57-7E14F9080DFE}"/>
    <pc:docChg chg="modSld">
      <pc:chgData name="Guest User" userId="S::urn:spo:anon#d3e38248dadc9763106efa6956bdd4ebca487a8202c66b3526d0223520f335dc::" providerId="AD" clId="Web-{4F5006EA-E38F-2A3E-3E57-7E14F9080DFE}" dt="2023-11-14T00:05:41.915" v="5" actId="20577"/>
      <pc:docMkLst>
        <pc:docMk/>
      </pc:docMkLst>
      <pc:sldChg chg="modSp">
        <pc:chgData name="Guest User" userId="S::urn:spo:anon#d3e38248dadc9763106efa6956bdd4ebca487a8202c66b3526d0223520f335dc::" providerId="AD" clId="Web-{4F5006EA-E38F-2A3E-3E57-7E14F9080DFE}" dt="2023-11-14T00:05:41.915" v="5" actId="20577"/>
        <pc:sldMkLst>
          <pc:docMk/>
          <pc:sldMk cId="1642991324" sldId="271"/>
        </pc:sldMkLst>
        <pc:spChg chg="mod">
          <ac:chgData name="Guest User" userId="S::urn:spo:anon#d3e38248dadc9763106efa6956bdd4ebca487a8202c66b3526d0223520f335dc::" providerId="AD" clId="Web-{4F5006EA-E38F-2A3E-3E57-7E14F9080DFE}" dt="2023-11-14T00:05:41.915" v="5" actId="20577"/>
          <ac:spMkLst>
            <pc:docMk/>
            <pc:sldMk cId="1642991324" sldId="271"/>
            <ac:spMk id="3" creationId="{F4CFA47B-7EA7-A220-4144-734B02D6883A}"/>
          </ac:spMkLst>
        </pc:spChg>
      </pc:sldChg>
    </pc:docChg>
  </pc:docChgLst>
  <pc:docChgLst>
    <pc:chgData name="Guest User" userId="S::urn:spo:anon#8848b4dcb0555a5087491a9ddf14d74033a1bb97c8ee75fcfd86e3bcd5d0d63d::" providerId="AD" clId="Web-{BC2AAAA6-3EF6-F58D-767C-DA0F2F3B91FC}"/>
    <pc:docChg chg="modSld">
      <pc:chgData name="Guest User" userId="S::urn:spo:anon#8848b4dcb0555a5087491a9ddf14d74033a1bb97c8ee75fcfd86e3bcd5d0d63d::" providerId="AD" clId="Web-{BC2AAAA6-3EF6-F58D-767C-DA0F2F3B91FC}" dt="2023-11-10T01:49:51.547" v="28"/>
      <pc:docMkLst>
        <pc:docMk/>
      </pc:docMkLst>
      <pc:sldChg chg="addSp modSp modNotes">
        <pc:chgData name="Guest User" userId="S::urn:spo:anon#8848b4dcb0555a5087491a9ddf14d74033a1bb97c8ee75fcfd86e3bcd5d0d63d::" providerId="AD" clId="Web-{BC2AAAA6-3EF6-F58D-767C-DA0F2F3B91FC}" dt="2023-11-10T01:49:51.547" v="28"/>
        <pc:sldMkLst>
          <pc:docMk/>
          <pc:sldMk cId="3568522630" sldId="270"/>
        </pc:sldMkLst>
        <pc:spChg chg="mod">
          <ac:chgData name="Guest User" userId="S::urn:spo:anon#8848b4dcb0555a5087491a9ddf14d74033a1bb97c8ee75fcfd86e3bcd5d0d63d::" providerId="AD" clId="Web-{BC2AAAA6-3EF6-F58D-767C-DA0F2F3B91FC}" dt="2023-11-10T01:37:03.347" v="5" actId="14100"/>
          <ac:spMkLst>
            <pc:docMk/>
            <pc:sldMk cId="3568522630" sldId="270"/>
            <ac:spMk id="3" creationId="{3D4826C3-A3F9-B4A9-35FB-F8A668AA17EF}"/>
          </ac:spMkLst>
        </pc:spChg>
        <pc:spChg chg="add mod">
          <ac:chgData name="Guest User" userId="S::urn:spo:anon#8848b4dcb0555a5087491a9ddf14d74033a1bb97c8ee75fcfd86e3bcd5d0d63d::" providerId="AD" clId="Web-{BC2AAAA6-3EF6-F58D-767C-DA0F2F3B91FC}" dt="2023-11-10T01:38:37.116" v="18" actId="1076"/>
          <ac:spMkLst>
            <pc:docMk/>
            <pc:sldMk cId="3568522630" sldId="270"/>
            <ac:spMk id="6" creationId="{2F115F5E-510E-7B35-CFE7-A80CAB8F14A7}"/>
          </ac:spMkLst>
        </pc:spChg>
        <pc:picChg chg="mod">
          <ac:chgData name="Guest User" userId="S::urn:spo:anon#8848b4dcb0555a5087491a9ddf14d74033a1bb97c8ee75fcfd86e3bcd5d0d63d::" providerId="AD" clId="Web-{BC2AAAA6-3EF6-F58D-767C-DA0F2F3B91FC}" dt="2023-11-10T01:38:47.913" v="20" actId="1076"/>
          <ac:picMkLst>
            <pc:docMk/>
            <pc:sldMk cId="3568522630" sldId="270"/>
            <ac:picMk id="5" creationId="{6495280D-9E68-229E-F5F6-97AC69098849}"/>
          </ac:picMkLst>
        </pc:picChg>
      </pc:sldChg>
    </pc:docChg>
  </pc:docChgLst>
  <pc:docChgLst>
    <pc:chgData name="Kasson Bratton" userId="6dcdabeb-d9b3-4566-8e2f-cfae010d2f72" providerId="ADAL" clId="{0B8074AF-C0D2-284C-A9FD-4451BB848C3D}"/>
    <pc:docChg chg="undo custSel addSld delSld modSld sldOrd">
      <pc:chgData name="Kasson Bratton" userId="6dcdabeb-d9b3-4566-8e2f-cfae010d2f72" providerId="ADAL" clId="{0B8074AF-C0D2-284C-A9FD-4451BB848C3D}" dt="2023-11-14T07:55:55.736" v="1183" actId="729"/>
      <pc:docMkLst>
        <pc:docMk/>
      </pc:docMkLst>
      <pc:sldChg chg="addSp modSp mod modAnim">
        <pc:chgData name="Kasson Bratton" userId="6dcdabeb-d9b3-4566-8e2f-cfae010d2f72" providerId="ADAL" clId="{0B8074AF-C0D2-284C-A9FD-4451BB848C3D}" dt="2023-11-13T11:26:06.449" v="965" actId="1076"/>
        <pc:sldMkLst>
          <pc:docMk/>
          <pc:sldMk cId="0" sldId="256"/>
        </pc:sldMkLst>
        <pc:spChg chg="mod">
          <ac:chgData name="Kasson Bratton" userId="6dcdabeb-d9b3-4566-8e2f-cfae010d2f72" providerId="ADAL" clId="{0B8074AF-C0D2-284C-A9FD-4451BB848C3D}" dt="2023-11-13T11:25:57.516" v="963" actId="1076"/>
          <ac:spMkLst>
            <pc:docMk/>
            <pc:sldMk cId="0" sldId="256"/>
            <ac:spMk id="120" creationId="{00000000-0000-0000-0000-000000000000}"/>
          </ac:spMkLst>
        </pc:spChg>
        <pc:spChg chg="mod">
          <ac:chgData name="Kasson Bratton" userId="6dcdabeb-d9b3-4566-8e2f-cfae010d2f72" providerId="ADAL" clId="{0B8074AF-C0D2-284C-A9FD-4451BB848C3D}" dt="2023-11-13T11:26:06.449" v="965" actId="1076"/>
          <ac:spMkLst>
            <pc:docMk/>
            <pc:sldMk cId="0" sldId="256"/>
            <ac:spMk id="121" creationId="{00000000-0000-0000-0000-000000000000}"/>
          </ac:spMkLst>
        </pc:spChg>
        <pc:picChg chg="add mod">
          <ac:chgData name="Kasson Bratton" userId="6dcdabeb-d9b3-4566-8e2f-cfae010d2f72" providerId="ADAL" clId="{0B8074AF-C0D2-284C-A9FD-4451BB848C3D}" dt="2023-11-13T11:21:35.225" v="956" actId="1076"/>
          <ac:picMkLst>
            <pc:docMk/>
            <pc:sldMk cId="0" sldId="256"/>
            <ac:picMk id="2" creationId="{14A4FE6B-D2C7-1DB5-27FF-5FE1782B1337}"/>
          </ac:picMkLst>
        </pc:picChg>
      </pc:sldChg>
      <pc:sldChg chg="addSp delSp modSp mod">
        <pc:chgData name="Kasson Bratton" userId="6dcdabeb-d9b3-4566-8e2f-cfae010d2f72" providerId="ADAL" clId="{0B8074AF-C0D2-284C-A9FD-4451BB848C3D}" dt="2023-11-13T00:40:46.181" v="356" actId="478"/>
        <pc:sldMkLst>
          <pc:docMk/>
          <pc:sldMk cId="0" sldId="257"/>
        </pc:sldMkLst>
        <pc:spChg chg="add del mod">
          <ac:chgData name="Kasson Bratton" userId="6dcdabeb-d9b3-4566-8e2f-cfae010d2f72" providerId="ADAL" clId="{0B8074AF-C0D2-284C-A9FD-4451BB848C3D}" dt="2023-11-09T08:24:16.969" v="153"/>
          <ac:spMkLst>
            <pc:docMk/>
            <pc:sldMk cId="0" sldId="257"/>
            <ac:spMk id="2" creationId="{126ECEFE-EC7B-1DF1-B85E-733357A8C93B}"/>
          </ac:spMkLst>
        </pc:spChg>
        <pc:spChg chg="add del mod">
          <ac:chgData name="Kasson Bratton" userId="6dcdabeb-d9b3-4566-8e2f-cfae010d2f72" providerId="ADAL" clId="{0B8074AF-C0D2-284C-A9FD-4451BB848C3D}" dt="2023-11-13T00:40:46.181" v="356" actId="478"/>
          <ac:spMkLst>
            <pc:docMk/>
            <pc:sldMk cId="0" sldId="257"/>
            <ac:spMk id="3" creationId="{6A73B7E8-BF50-6828-4A83-79FE84EAC8DE}"/>
          </ac:spMkLst>
        </pc:spChg>
      </pc:sldChg>
      <pc:sldChg chg="addSp delSp modSp mod">
        <pc:chgData name="Kasson Bratton" userId="6dcdabeb-d9b3-4566-8e2f-cfae010d2f72" providerId="ADAL" clId="{0B8074AF-C0D2-284C-A9FD-4451BB848C3D}" dt="2023-11-13T00:40:50.412" v="357" actId="478"/>
        <pc:sldMkLst>
          <pc:docMk/>
          <pc:sldMk cId="3446625295" sldId="258"/>
        </pc:sldMkLst>
        <pc:spChg chg="add del mod">
          <ac:chgData name="Kasson Bratton" userId="6dcdabeb-d9b3-4566-8e2f-cfae010d2f72" providerId="ADAL" clId="{0B8074AF-C0D2-284C-A9FD-4451BB848C3D}" dt="2023-11-13T00:40:50.412" v="357" actId="478"/>
          <ac:spMkLst>
            <pc:docMk/>
            <pc:sldMk cId="3446625295" sldId="258"/>
            <ac:spMk id="17" creationId="{E6019236-E620-6EE1-26C1-506D7F9B67D1}"/>
          </ac:spMkLst>
        </pc:spChg>
      </pc:sldChg>
      <pc:sldChg chg="addSp modSp mod">
        <pc:chgData name="Kasson Bratton" userId="6dcdabeb-d9b3-4566-8e2f-cfae010d2f72" providerId="ADAL" clId="{0B8074AF-C0D2-284C-A9FD-4451BB848C3D}" dt="2023-11-09T08:24:41.312" v="185" actId="20577"/>
        <pc:sldMkLst>
          <pc:docMk/>
          <pc:sldMk cId="23257427" sldId="259"/>
        </pc:sldMkLst>
        <pc:spChg chg="add mod">
          <ac:chgData name="Kasson Bratton" userId="6dcdabeb-d9b3-4566-8e2f-cfae010d2f72" providerId="ADAL" clId="{0B8074AF-C0D2-284C-A9FD-4451BB848C3D}" dt="2023-11-09T08:24:41.312" v="185" actId="20577"/>
          <ac:spMkLst>
            <pc:docMk/>
            <pc:sldMk cId="23257427" sldId="259"/>
            <ac:spMk id="12" creationId="{9960D90F-D2EF-5F58-69F7-63538110C192}"/>
          </ac:spMkLst>
        </pc:spChg>
      </pc:sldChg>
      <pc:sldChg chg="modSp mod modShow">
        <pc:chgData name="Kasson Bratton" userId="6dcdabeb-d9b3-4566-8e2f-cfae010d2f72" providerId="ADAL" clId="{0B8074AF-C0D2-284C-A9FD-4451BB848C3D}" dt="2023-11-14T07:55:55.736" v="1183" actId="729"/>
        <pc:sldMkLst>
          <pc:docMk/>
          <pc:sldMk cId="2876295978" sldId="260"/>
        </pc:sldMkLst>
        <pc:picChg chg="mod">
          <ac:chgData name="Kasson Bratton" userId="6dcdabeb-d9b3-4566-8e2f-cfae010d2f72" providerId="ADAL" clId="{0B8074AF-C0D2-284C-A9FD-4451BB848C3D}" dt="2023-11-13T01:00:43.097" v="753" actId="14100"/>
          <ac:picMkLst>
            <pc:docMk/>
            <pc:sldMk cId="2876295978" sldId="260"/>
            <ac:picMk id="5" creationId="{DE266964-2105-3EFF-F4A0-5BC6F6489E94}"/>
          </ac:picMkLst>
        </pc:picChg>
      </pc:sldChg>
      <pc:sldChg chg="addSp delSp modSp mod">
        <pc:chgData name="Kasson Bratton" userId="6dcdabeb-d9b3-4566-8e2f-cfae010d2f72" providerId="ADAL" clId="{0B8074AF-C0D2-284C-A9FD-4451BB848C3D}" dt="2023-11-13T23:29:52.827" v="973" actId="1076"/>
        <pc:sldMkLst>
          <pc:docMk/>
          <pc:sldMk cId="2456464437" sldId="261"/>
        </pc:sldMkLst>
        <pc:spChg chg="mod">
          <ac:chgData name="Kasson Bratton" userId="6dcdabeb-d9b3-4566-8e2f-cfae010d2f72" providerId="ADAL" clId="{0B8074AF-C0D2-284C-A9FD-4451BB848C3D}" dt="2023-11-13T23:29:52.827" v="973" actId="1076"/>
          <ac:spMkLst>
            <pc:docMk/>
            <pc:sldMk cId="2456464437" sldId="261"/>
            <ac:spMk id="8" creationId="{608C47CB-5E0B-2AFC-3FEB-03ED0EE344FA}"/>
          </ac:spMkLst>
        </pc:spChg>
        <pc:spChg chg="add del mod">
          <ac:chgData name="Kasson Bratton" userId="6dcdabeb-d9b3-4566-8e2f-cfae010d2f72" providerId="ADAL" clId="{0B8074AF-C0D2-284C-A9FD-4451BB848C3D}" dt="2023-11-13T00:41:06.932" v="359" actId="478"/>
          <ac:spMkLst>
            <pc:docMk/>
            <pc:sldMk cId="2456464437" sldId="261"/>
            <ac:spMk id="9" creationId="{6549822B-F213-5F19-93BA-AD327239451C}"/>
          </ac:spMkLst>
        </pc:spChg>
        <pc:picChg chg="mod">
          <ac:chgData name="Kasson Bratton" userId="6dcdabeb-d9b3-4566-8e2f-cfae010d2f72" providerId="ADAL" clId="{0B8074AF-C0D2-284C-A9FD-4451BB848C3D}" dt="2023-11-13T23:29:48.366" v="972" actId="1076"/>
          <ac:picMkLst>
            <pc:docMk/>
            <pc:sldMk cId="2456464437" sldId="261"/>
            <ac:picMk id="7" creationId="{71E286A8-170F-3F99-67CF-01ABD498A99B}"/>
          </ac:picMkLst>
        </pc:picChg>
      </pc:sldChg>
      <pc:sldChg chg="delSp modSp mod">
        <pc:chgData name="Kasson Bratton" userId="6dcdabeb-d9b3-4566-8e2f-cfae010d2f72" providerId="ADAL" clId="{0B8074AF-C0D2-284C-A9FD-4451BB848C3D}" dt="2023-11-13T23:33:45.236" v="1082" actId="20577"/>
        <pc:sldMkLst>
          <pc:docMk/>
          <pc:sldMk cId="2650348684" sldId="262"/>
        </pc:sldMkLst>
        <pc:spChg chg="mod">
          <ac:chgData name="Kasson Bratton" userId="6dcdabeb-d9b3-4566-8e2f-cfae010d2f72" providerId="ADAL" clId="{0B8074AF-C0D2-284C-A9FD-4451BB848C3D}" dt="2023-11-13T23:33:45.236" v="1082" actId="20577"/>
          <ac:spMkLst>
            <pc:docMk/>
            <pc:sldMk cId="2650348684" sldId="262"/>
            <ac:spMk id="2" creationId="{3E97B1DA-41AE-87DA-AB39-F14DDBCFF56D}"/>
          </ac:spMkLst>
        </pc:spChg>
        <pc:spChg chg="del mod">
          <ac:chgData name="Kasson Bratton" userId="6dcdabeb-d9b3-4566-8e2f-cfae010d2f72" providerId="ADAL" clId="{0B8074AF-C0D2-284C-A9FD-4451BB848C3D}" dt="2023-11-13T00:41:01.247" v="358" actId="478"/>
          <ac:spMkLst>
            <pc:docMk/>
            <pc:sldMk cId="2650348684" sldId="262"/>
            <ac:spMk id="6" creationId="{F9517D5D-7E29-7413-BE22-05B52592660A}"/>
          </ac:spMkLst>
        </pc:spChg>
      </pc:sldChg>
      <pc:sldChg chg="delSp modSp mod">
        <pc:chgData name="Kasson Bratton" userId="6dcdabeb-d9b3-4566-8e2f-cfae010d2f72" providerId="ADAL" clId="{0B8074AF-C0D2-284C-A9FD-4451BB848C3D}" dt="2023-11-13T23:33:56.854" v="1083" actId="20577"/>
        <pc:sldMkLst>
          <pc:docMk/>
          <pc:sldMk cId="251900534" sldId="263"/>
        </pc:sldMkLst>
        <pc:spChg chg="mod">
          <ac:chgData name="Kasson Bratton" userId="6dcdabeb-d9b3-4566-8e2f-cfae010d2f72" providerId="ADAL" clId="{0B8074AF-C0D2-284C-A9FD-4451BB848C3D}" dt="2023-11-13T23:33:56.854" v="1083" actId="20577"/>
          <ac:spMkLst>
            <pc:docMk/>
            <pc:sldMk cId="251900534" sldId="263"/>
            <ac:spMk id="2" creationId="{DECC6CEA-FCEA-9C6B-1F96-40FF904181EA}"/>
          </ac:spMkLst>
        </pc:spChg>
        <pc:spChg chg="del mod">
          <ac:chgData name="Kasson Bratton" userId="6dcdabeb-d9b3-4566-8e2f-cfae010d2f72" providerId="ADAL" clId="{0B8074AF-C0D2-284C-A9FD-4451BB848C3D}" dt="2023-11-13T00:45:51.982" v="671" actId="478"/>
          <ac:spMkLst>
            <pc:docMk/>
            <pc:sldMk cId="251900534" sldId="263"/>
            <ac:spMk id="7" creationId="{F736ADA3-56A4-1474-333A-56964AB75941}"/>
          </ac:spMkLst>
        </pc:spChg>
        <pc:picChg chg="mod">
          <ac:chgData name="Kasson Bratton" userId="6dcdabeb-d9b3-4566-8e2f-cfae010d2f72" providerId="ADAL" clId="{0B8074AF-C0D2-284C-A9FD-4451BB848C3D}" dt="2023-11-13T01:01:21.148" v="756" actId="1076"/>
          <ac:picMkLst>
            <pc:docMk/>
            <pc:sldMk cId="251900534" sldId="263"/>
            <ac:picMk id="3" creationId="{708E8BFD-EF04-B7D9-F09E-31C5CABC3ACA}"/>
          </ac:picMkLst>
        </pc:picChg>
      </pc:sldChg>
      <pc:sldChg chg="addSp delSp modSp mod">
        <pc:chgData name="Kasson Bratton" userId="6dcdabeb-d9b3-4566-8e2f-cfae010d2f72" providerId="ADAL" clId="{0B8074AF-C0D2-284C-A9FD-4451BB848C3D}" dt="2023-11-13T00:58:51.785" v="735" actId="1076"/>
        <pc:sldMkLst>
          <pc:docMk/>
          <pc:sldMk cId="933673350" sldId="264"/>
        </pc:sldMkLst>
        <pc:spChg chg="mod">
          <ac:chgData name="Kasson Bratton" userId="6dcdabeb-d9b3-4566-8e2f-cfae010d2f72" providerId="ADAL" clId="{0B8074AF-C0D2-284C-A9FD-4451BB848C3D}" dt="2023-11-13T00:58:51.785" v="735" actId="1076"/>
          <ac:spMkLst>
            <pc:docMk/>
            <pc:sldMk cId="933673350" sldId="264"/>
            <ac:spMk id="4" creationId="{3AB0FADD-C8FF-D1A6-6656-F89BA12C97D8}"/>
          </ac:spMkLst>
        </pc:spChg>
        <pc:spChg chg="add del mod">
          <ac:chgData name="Kasson Bratton" userId="6dcdabeb-d9b3-4566-8e2f-cfae010d2f72" providerId="ADAL" clId="{0B8074AF-C0D2-284C-A9FD-4451BB848C3D}" dt="2023-11-13T00:41:20.747" v="361" actId="478"/>
          <ac:spMkLst>
            <pc:docMk/>
            <pc:sldMk cId="933673350" sldId="264"/>
            <ac:spMk id="11" creationId="{8154EA63-C3BE-2677-CA19-6D2716F0019D}"/>
          </ac:spMkLst>
        </pc:spChg>
      </pc:sldChg>
      <pc:sldChg chg="addSp delSp modSp mod ord">
        <pc:chgData name="Kasson Bratton" userId="6dcdabeb-d9b3-4566-8e2f-cfae010d2f72" providerId="ADAL" clId="{0B8074AF-C0D2-284C-A9FD-4451BB848C3D}" dt="2023-11-13T00:58:41.357" v="733" actId="1076"/>
        <pc:sldMkLst>
          <pc:docMk/>
          <pc:sldMk cId="965954620" sldId="265"/>
        </pc:sldMkLst>
        <pc:spChg chg="add mod">
          <ac:chgData name="Kasson Bratton" userId="6dcdabeb-d9b3-4566-8e2f-cfae010d2f72" providerId="ADAL" clId="{0B8074AF-C0D2-284C-A9FD-4451BB848C3D}" dt="2023-11-13T00:58:41.357" v="733" actId="1076"/>
          <ac:spMkLst>
            <pc:docMk/>
            <pc:sldMk cId="965954620" sldId="265"/>
            <ac:spMk id="2" creationId="{4AC1FEE7-89EC-2DD0-0BD9-B68C079AC3F4}"/>
          </ac:spMkLst>
        </pc:spChg>
        <pc:spChg chg="add del mod">
          <ac:chgData name="Kasson Bratton" userId="6dcdabeb-d9b3-4566-8e2f-cfae010d2f72" providerId="ADAL" clId="{0B8074AF-C0D2-284C-A9FD-4451BB848C3D}" dt="2023-11-13T00:45:10.367" v="664" actId="478"/>
          <ac:spMkLst>
            <pc:docMk/>
            <pc:sldMk cId="965954620" sldId="265"/>
            <ac:spMk id="10" creationId="{11FE094C-BDDF-DFFD-535D-3026D48797B3}"/>
          </ac:spMkLst>
        </pc:spChg>
        <pc:picChg chg="mod">
          <ac:chgData name="Kasson Bratton" userId="6dcdabeb-d9b3-4566-8e2f-cfae010d2f72" providerId="ADAL" clId="{0B8074AF-C0D2-284C-A9FD-4451BB848C3D}" dt="2023-11-13T00:58:37.674" v="732" actId="1076"/>
          <ac:picMkLst>
            <pc:docMk/>
            <pc:sldMk cId="965954620" sldId="265"/>
            <ac:picMk id="5" creationId="{A4DB3659-5663-531F-C937-45CDEDC37865}"/>
          </ac:picMkLst>
        </pc:picChg>
        <pc:picChg chg="mod">
          <ac:chgData name="Kasson Bratton" userId="6dcdabeb-d9b3-4566-8e2f-cfae010d2f72" providerId="ADAL" clId="{0B8074AF-C0D2-284C-A9FD-4451BB848C3D}" dt="2023-11-13T00:58:36.199" v="731" actId="1076"/>
          <ac:picMkLst>
            <pc:docMk/>
            <pc:sldMk cId="965954620" sldId="265"/>
            <ac:picMk id="9" creationId="{51FD3F8E-7BDF-9FA2-4178-024417317349}"/>
          </ac:picMkLst>
        </pc:picChg>
      </pc:sldChg>
      <pc:sldChg chg="addSp delSp modSp mod">
        <pc:chgData name="Kasson Bratton" userId="6dcdabeb-d9b3-4566-8e2f-cfae010d2f72" providerId="ADAL" clId="{0B8074AF-C0D2-284C-A9FD-4451BB848C3D}" dt="2023-11-13T23:34:08.535" v="1098" actId="20577"/>
        <pc:sldMkLst>
          <pc:docMk/>
          <pc:sldMk cId="0" sldId="266"/>
        </pc:sldMkLst>
        <pc:spChg chg="mod">
          <ac:chgData name="Kasson Bratton" userId="6dcdabeb-d9b3-4566-8e2f-cfae010d2f72" providerId="ADAL" clId="{0B8074AF-C0D2-284C-A9FD-4451BB848C3D}" dt="2023-11-13T23:34:08.535" v="1098" actId="20577"/>
          <ac:spMkLst>
            <pc:docMk/>
            <pc:sldMk cId="0" sldId="266"/>
            <ac:spMk id="2" creationId="{61B82036-CA57-DF7F-7F5D-78E443217FBB}"/>
          </ac:spMkLst>
        </pc:spChg>
        <pc:spChg chg="add del mod">
          <ac:chgData name="Kasson Bratton" userId="6dcdabeb-d9b3-4566-8e2f-cfae010d2f72" providerId="ADAL" clId="{0B8074AF-C0D2-284C-A9FD-4451BB848C3D}" dt="2023-11-13T00:41:24.922" v="362" actId="478"/>
          <ac:spMkLst>
            <pc:docMk/>
            <pc:sldMk cId="0" sldId="266"/>
            <ac:spMk id="3" creationId="{2FF92885-EDCF-5BB7-F1CD-39A4392B0B34}"/>
          </ac:spMkLst>
        </pc:spChg>
        <pc:spChg chg="mod">
          <ac:chgData name="Kasson Bratton" userId="6dcdabeb-d9b3-4566-8e2f-cfae010d2f72" providerId="ADAL" clId="{0B8074AF-C0D2-284C-A9FD-4451BB848C3D}" dt="2023-11-09T08:22:11.377" v="66" actId="1076"/>
          <ac:spMkLst>
            <pc:docMk/>
            <pc:sldMk cId="0" sldId="266"/>
            <ac:spMk id="120" creationId="{00000000-0000-0000-0000-000000000000}"/>
          </ac:spMkLst>
        </pc:spChg>
        <pc:picChg chg="mod">
          <ac:chgData name="Kasson Bratton" userId="6dcdabeb-d9b3-4566-8e2f-cfae010d2f72" providerId="ADAL" clId="{0B8074AF-C0D2-284C-A9FD-4451BB848C3D}" dt="2023-11-09T08:22:04.120" v="64" actId="1076"/>
          <ac:picMkLst>
            <pc:docMk/>
            <pc:sldMk cId="0" sldId="266"/>
            <ac:picMk id="8" creationId="{1F21DB7A-3597-29BC-98C7-484C393E38C1}"/>
          </ac:picMkLst>
        </pc:picChg>
      </pc:sldChg>
      <pc:sldChg chg="addSp delSp modSp mod">
        <pc:chgData name="Kasson Bratton" userId="6dcdabeb-d9b3-4566-8e2f-cfae010d2f72" providerId="ADAL" clId="{0B8074AF-C0D2-284C-A9FD-4451BB848C3D}" dt="2023-11-13T00:58:23.941" v="728" actId="255"/>
        <pc:sldMkLst>
          <pc:docMk/>
          <pc:sldMk cId="2308604913" sldId="267"/>
        </pc:sldMkLst>
        <pc:spChg chg="mod">
          <ac:chgData name="Kasson Bratton" userId="6dcdabeb-d9b3-4566-8e2f-cfae010d2f72" providerId="ADAL" clId="{0B8074AF-C0D2-284C-A9FD-4451BB848C3D}" dt="2023-11-13T00:58:23.941" v="728" actId="255"/>
          <ac:spMkLst>
            <pc:docMk/>
            <pc:sldMk cId="2308604913" sldId="267"/>
            <ac:spMk id="2" creationId="{DECC6CEA-FCEA-9C6B-1F96-40FF904181EA}"/>
          </ac:spMkLst>
        </pc:spChg>
        <pc:spChg chg="add del mod">
          <ac:chgData name="Kasson Bratton" userId="6dcdabeb-d9b3-4566-8e2f-cfae010d2f72" providerId="ADAL" clId="{0B8074AF-C0D2-284C-A9FD-4451BB848C3D}" dt="2023-11-13T00:41:12.503" v="360" actId="478"/>
          <ac:spMkLst>
            <pc:docMk/>
            <pc:sldMk cId="2308604913" sldId="267"/>
            <ac:spMk id="3" creationId="{74BD6956-0F57-1365-9A0F-EC097F518BEE}"/>
          </ac:spMkLst>
        </pc:spChg>
      </pc:sldChg>
      <pc:sldChg chg="addSp delSp modSp mod">
        <pc:chgData name="Kasson Bratton" userId="6dcdabeb-d9b3-4566-8e2f-cfae010d2f72" providerId="ADAL" clId="{0B8074AF-C0D2-284C-A9FD-4451BB848C3D}" dt="2023-11-14T07:52:03.886" v="1181" actId="20577"/>
        <pc:sldMkLst>
          <pc:docMk/>
          <pc:sldMk cId="369212654" sldId="268"/>
        </pc:sldMkLst>
        <pc:spChg chg="mod">
          <ac:chgData name="Kasson Bratton" userId="6dcdabeb-d9b3-4566-8e2f-cfae010d2f72" providerId="ADAL" clId="{0B8074AF-C0D2-284C-A9FD-4451BB848C3D}" dt="2023-11-13T01:01:29.454" v="757" actId="1076"/>
          <ac:spMkLst>
            <pc:docMk/>
            <pc:sldMk cId="369212654" sldId="268"/>
            <ac:spMk id="2" creationId="{6E2ABBFE-8CB0-B271-8EE3-4806393BBFA8}"/>
          </ac:spMkLst>
        </pc:spChg>
        <pc:spChg chg="mod">
          <ac:chgData name="Kasson Bratton" userId="6dcdabeb-d9b3-4566-8e2f-cfae010d2f72" providerId="ADAL" clId="{0B8074AF-C0D2-284C-A9FD-4451BB848C3D}" dt="2023-11-14T07:52:03.886" v="1181" actId="20577"/>
          <ac:spMkLst>
            <pc:docMk/>
            <pc:sldMk cId="369212654" sldId="268"/>
            <ac:spMk id="3" creationId="{61900E04-C1D1-A133-2298-9D61683A4130}"/>
          </ac:spMkLst>
        </pc:spChg>
        <pc:spChg chg="mod">
          <ac:chgData name="Kasson Bratton" userId="6dcdabeb-d9b3-4566-8e2f-cfae010d2f72" providerId="ADAL" clId="{0B8074AF-C0D2-284C-A9FD-4451BB848C3D}" dt="2023-11-14T04:47:01.034" v="1124" actId="20577"/>
          <ac:spMkLst>
            <pc:docMk/>
            <pc:sldMk cId="369212654" sldId="268"/>
            <ac:spMk id="4" creationId="{D7F7878B-E82C-C8A0-988B-5E3E623DAC38}"/>
          </ac:spMkLst>
        </pc:spChg>
        <pc:spChg chg="mod">
          <ac:chgData name="Kasson Bratton" userId="6dcdabeb-d9b3-4566-8e2f-cfae010d2f72" providerId="ADAL" clId="{0B8074AF-C0D2-284C-A9FD-4451BB848C3D}" dt="2023-11-14T04:47:55.525" v="1151" actId="1076"/>
          <ac:spMkLst>
            <pc:docMk/>
            <pc:sldMk cId="369212654" sldId="268"/>
            <ac:spMk id="5" creationId="{7281CE2A-759C-C5AF-F75D-BA7916021967}"/>
          </ac:spMkLst>
        </pc:spChg>
        <pc:spChg chg="add del mod">
          <ac:chgData name="Kasson Bratton" userId="6dcdabeb-d9b3-4566-8e2f-cfae010d2f72" providerId="ADAL" clId="{0B8074AF-C0D2-284C-A9FD-4451BB848C3D}" dt="2023-11-13T00:46:08.516" v="676" actId="478"/>
          <ac:spMkLst>
            <pc:docMk/>
            <pc:sldMk cId="369212654" sldId="268"/>
            <ac:spMk id="6" creationId="{CEB93D58-429C-EBC9-F664-600E8FE18664}"/>
          </ac:spMkLst>
        </pc:spChg>
        <pc:spChg chg="del">
          <ac:chgData name="Kasson Bratton" userId="6dcdabeb-d9b3-4566-8e2f-cfae010d2f72" providerId="ADAL" clId="{0B8074AF-C0D2-284C-A9FD-4451BB848C3D}" dt="2023-11-13T00:46:11.136" v="677" actId="478"/>
          <ac:spMkLst>
            <pc:docMk/>
            <pc:sldMk cId="369212654" sldId="268"/>
            <ac:spMk id="13" creationId="{E10999AE-6683-B06C-0B87-07442E82B485}"/>
          </ac:spMkLst>
        </pc:spChg>
        <pc:picChg chg="del">
          <ac:chgData name="Kasson Bratton" userId="6dcdabeb-d9b3-4566-8e2f-cfae010d2f72" providerId="ADAL" clId="{0B8074AF-C0D2-284C-A9FD-4451BB848C3D}" dt="2023-11-13T00:46:04.769" v="674" actId="478"/>
          <ac:picMkLst>
            <pc:docMk/>
            <pc:sldMk cId="369212654" sldId="268"/>
            <ac:picMk id="8" creationId="{F7A30024-0CEF-E537-98F0-577216FDF81F}"/>
          </ac:picMkLst>
        </pc:picChg>
        <pc:picChg chg="del">
          <ac:chgData name="Kasson Bratton" userId="6dcdabeb-d9b3-4566-8e2f-cfae010d2f72" providerId="ADAL" clId="{0B8074AF-C0D2-284C-A9FD-4451BB848C3D}" dt="2023-11-13T00:46:03.388" v="673" actId="478"/>
          <ac:picMkLst>
            <pc:docMk/>
            <pc:sldMk cId="369212654" sldId="268"/>
            <ac:picMk id="11" creationId="{29F049C2-2C66-D11F-4B65-7CE5F8B69918}"/>
          </ac:picMkLst>
        </pc:picChg>
        <pc:picChg chg="del">
          <ac:chgData name="Kasson Bratton" userId="6dcdabeb-d9b3-4566-8e2f-cfae010d2f72" providerId="ADAL" clId="{0B8074AF-C0D2-284C-A9FD-4451BB848C3D}" dt="2023-11-13T00:46:05.923" v="675" actId="478"/>
          <ac:picMkLst>
            <pc:docMk/>
            <pc:sldMk cId="369212654" sldId="268"/>
            <ac:picMk id="12" creationId="{742DC39C-0190-E86A-EF72-BD47D03460B2}"/>
          </ac:picMkLst>
        </pc:picChg>
      </pc:sldChg>
      <pc:sldChg chg="addSp delSp modSp mod">
        <pc:chgData name="Kasson Bratton" userId="6dcdabeb-d9b3-4566-8e2f-cfae010d2f72" providerId="ADAL" clId="{0B8074AF-C0D2-284C-A9FD-4451BB848C3D}" dt="2023-11-13T23:33:25.157" v="1072" actId="20577"/>
        <pc:sldMkLst>
          <pc:docMk/>
          <pc:sldMk cId="4076186792" sldId="269"/>
        </pc:sldMkLst>
        <pc:spChg chg="mod">
          <ac:chgData name="Kasson Bratton" userId="6dcdabeb-d9b3-4566-8e2f-cfae010d2f72" providerId="ADAL" clId="{0B8074AF-C0D2-284C-A9FD-4451BB848C3D}" dt="2023-11-13T23:33:25.157" v="1072" actId="20577"/>
          <ac:spMkLst>
            <pc:docMk/>
            <pc:sldMk cId="4076186792" sldId="269"/>
            <ac:spMk id="2" creationId="{C929EAB4-3A2E-F9D7-9542-5CAA279ACA8E}"/>
          </ac:spMkLst>
        </pc:spChg>
        <pc:spChg chg="mod">
          <ac:chgData name="Kasson Bratton" userId="6dcdabeb-d9b3-4566-8e2f-cfae010d2f72" providerId="ADAL" clId="{0B8074AF-C0D2-284C-A9FD-4451BB848C3D}" dt="2023-11-13T01:15:05.046" v="780" actId="20577"/>
          <ac:spMkLst>
            <pc:docMk/>
            <pc:sldMk cId="4076186792" sldId="269"/>
            <ac:spMk id="3" creationId="{A8FDACDF-F32A-2FF6-6B98-FA59E3652EDF}"/>
          </ac:spMkLst>
        </pc:spChg>
        <pc:spChg chg="add mod">
          <ac:chgData name="Kasson Bratton" userId="6dcdabeb-d9b3-4566-8e2f-cfae010d2f72" providerId="ADAL" clId="{0B8074AF-C0D2-284C-A9FD-4451BB848C3D}" dt="2023-11-13T00:57:17.855" v="727" actId="1076"/>
          <ac:spMkLst>
            <pc:docMk/>
            <pc:sldMk cId="4076186792" sldId="269"/>
            <ac:spMk id="4" creationId="{F286502E-1E5A-7401-B033-9EAB6A43FC7C}"/>
          </ac:spMkLst>
        </pc:spChg>
        <pc:spChg chg="add del mod">
          <ac:chgData name="Kasson Bratton" userId="6dcdabeb-d9b3-4566-8e2f-cfae010d2f72" providerId="ADAL" clId="{0B8074AF-C0D2-284C-A9FD-4451BB848C3D}" dt="2023-11-13T00:46:15.820" v="678" actId="478"/>
          <ac:spMkLst>
            <pc:docMk/>
            <pc:sldMk cId="4076186792" sldId="269"/>
            <ac:spMk id="6" creationId="{583EE727-D338-6626-375D-0AF34D09D1D0}"/>
          </ac:spMkLst>
        </pc:spChg>
      </pc:sldChg>
      <pc:sldChg chg="addSp delSp modSp mod">
        <pc:chgData name="Kasson Bratton" userId="6dcdabeb-d9b3-4566-8e2f-cfae010d2f72" providerId="ADAL" clId="{0B8074AF-C0D2-284C-A9FD-4451BB848C3D}" dt="2023-11-13T23:33:06.140" v="1068"/>
        <pc:sldMkLst>
          <pc:docMk/>
          <pc:sldMk cId="3568522630" sldId="270"/>
        </pc:sldMkLst>
        <pc:spChg chg="mod">
          <ac:chgData name="Kasson Bratton" userId="6dcdabeb-d9b3-4566-8e2f-cfae010d2f72" providerId="ADAL" clId="{0B8074AF-C0D2-284C-A9FD-4451BB848C3D}" dt="2023-11-13T10:57:48.141" v="849" actId="1076"/>
          <ac:spMkLst>
            <pc:docMk/>
            <pc:sldMk cId="3568522630" sldId="270"/>
            <ac:spMk id="2" creationId="{22511860-14BE-BD82-2616-97A096159277}"/>
          </ac:spMkLst>
        </pc:spChg>
        <pc:spChg chg="mod">
          <ac:chgData name="Kasson Bratton" userId="6dcdabeb-d9b3-4566-8e2f-cfae010d2f72" providerId="ADAL" clId="{0B8074AF-C0D2-284C-A9FD-4451BB848C3D}" dt="2023-11-13T23:33:02.395" v="1066" actId="27636"/>
          <ac:spMkLst>
            <pc:docMk/>
            <pc:sldMk cId="3568522630" sldId="270"/>
            <ac:spMk id="3" creationId="{3D4826C3-A3F9-B4A9-35FB-F8A668AA17EF}"/>
          </ac:spMkLst>
        </pc:spChg>
        <pc:spChg chg="add del mod">
          <ac:chgData name="Kasson Bratton" userId="6dcdabeb-d9b3-4566-8e2f-cfae010d2f72" providerId="ADAL" clId="{0B8074AF-C0D2-284C-A9FD-4451BB848C3D}" dt="2023-11-13T00:46:20.839" v="679" actId="478"/>
          <ac:spMkLst>
            <pc:docMk/>
            <pc:sldMk cId="3568522630" sldId="270"/>
            <ac:spMk id="4" creationId="{7EDFC9EE-A2CD-F3AE-3816-D65DEA36FFFD}"/>
          </ac:spMkLst>
        </pc:spChg>
        <pc:spChg chg="add mod">
          <ac:chgData name="Kasson Bratton" userId="6dcdabeb-d9b3-4566-8e2f-cfae010d2f72" providerId="ADAL" clId="{0B8074AF-C0D2-284C-A9FD-4451BB848C3D}" dt="2023-11-13T11:00:40.097" v="895" actId="1076"/>
          <ac:spMkLst>
            <pc:docMk/>
            <pc:sldMk cId="3568522630" sldId="270"/>
            <ac:spMk id="5" creationId="{8C17EA92-154E-534D-6C66-99F0BBE42292}"/>
          </ac:spMkLst>
        </pc:spChg>
        <pc:spChg chg="del mod">
          <ac:chgData name="Kasson Bratton" userId="6dcdabeb-d9b3-4566-8e2f-cfae010d2f72" providerId="ADAL" clId="{0B8074AF-C0D2-284C-A9FD-4451BB848C3D}" dt="2023-11-13T23:32:58.956" v="1064" actId="478"/>
          <ac:spMkLst>
            <pc:docMk/>
            <pc:sldMk cId="3568522630" sldId="270"/>
            <ac:spMk id="6" creationId="{2F115F5E-510E-7B35-CFE7-A80CAB8F14A7}"/>
          </ac:spMkLst>
        </pc:spChg>
        <pc:spChg chg="add del mod">
          <ac:chgData name="Kasson Bratton" userId="6dcdabeb-d9b3-4566-8e2f-cfae010d2f72" providerId="ADAL" clId="{0B8074AF-C0D2-284C-A9FD-4451BB848C3D}" dt="2023-11-13T23:33:06.140" v="1068"/>
          <ac:spMkLst>
            <pc:docMk/>
            <pc:sldMk cId="3568522630" sldId="270"/>
            <ac:spMk id="7" creationId="{78A07880-5A92-24F1-52D5-2F508AF5FC4A}"/>
          </ac:spMkLst>
        </pc:spChg>
        <pc:picChg chg="mod">
          <ac:chgData name="Kasson Bratton" userId="6dcdabeb-d9b3-4566-8e2f-cfae010d2f72" providerId="ADAL" clId="{0B8074AF-C0D2-284C-A9FD-4451BB848C3D}" dt="2023-11-13T10:57:58.852" v="852" actId="1076"/>
          <ac:picMkLst>
            <pc:docMk/>
            <pc:sldMk cId="3568522630" sldId="270"/>
            <ac:picMk id="4" creationId="{09129BE6-C995-5A1D-A3E4-4700BF0F9239}"/>
          </ac:picMkLst>
        </pc:picChg>
        <pc:picChg chg="del">
          <ac:chgData name="Kasson Bratton" userId="6dcdabeb-d9b3-4566-8e2f-cfae010d2f72" providerId="ADAL" clId="{0B8074AF-C0D2-284C-A9FD-4451BB848C3D}" dt="2023-11-13T01:02:37.063" v="778" actId="478"/>
          <ac:picMkLst>
            <pc:docMk/>
            <pc:sldMk cId="3568522630" sldId="270"/>
            <ac:picMk id="5" creationId="{6495280D-9E68-229E-F5F6-97AC69098849}"/>
          </ac:picMkLst>
        </pc:picChg>
      </pc:sldChg>
      <pc:sldChg chg="addSp delSp modSp mod modAnim">
        <pc:chgData name="Kasson Bratton" userId="6dcdabeb-d9b3-4566-8e2f-cfae010d2f72" providerId="ADAL" clId="{0B8074AF-C0D2-284C-A9FD-4451BB848C3D}" dt="2023-11-14T04:55:54.098" v="1175" actId="20577"/>
        <pc:sldMkLst>
          <pc:docMk/>
          <pc:sldMk cId="1642991324" sldId="271"/>
        </pc:sldMkLst>
        <pc:spChg chg="mod">
          <ac:chgData name="Kasson Bratton" userId="6dcdabeb-d9b3-4566-8e2f-cfae010d2f72" providerId="ADAL" clId="{0B8074AF-C0D2-284C-A9FD-4451BB848C3D}" dt="2023-11-09T08:20:33.081" v="2" actId="20577"/>
          <ac:spMkLst>
            <pc:docMk/>
            <pc:sldMk cId="1642991324" sldId="271"/>
            <ac:spMk id="2" creationId="{45C0792D-55F0-67F3-D183-DECFFBDCE8DD}"/>
          </ac:spMkLst>
        </pc:spChg>
        <pc:spChg chg="mod">
          <ac:chgData name="Kasson Bratton" userId="6dcdabeb-d9b3-4566-8e2f-cfae010d2f72" providerId="ADAL" clId="{0B8074AF-C0D2-284C-A9FD-4451BB848C3D}" dt="2023-11-14T04:55:54.098" v="1175" actId="20577"/>
          <ac:spMkLst>
            <pc:docMk/>
            <pc:sldMk cId="1642991324" sldId="271"/>
            <ac:spMk id="3" creationId="{F4CFA47B-7EA7-A220-4144-734B02D6883A}"/>
          </ac:spMkLst>
        </pc:spChg>
        <pc:spChg chg="add del mod">
          <ac:chgData name="Kasson Bratton" userId="6dcdabeb-d9b3-4566-8e2f-cfae010d2f72" providerId="ADAL" clId="{0B8074AF-C0D2-284C-A9FD-4451BB848C3D}" dt="2023-11-13T00:46:41.415" v="682" actId="478"/>
          <ac:spMkLst>
            <pc:docMk/>
            <pc:sldMk cId="1642991324" sldId="271"/>
            <ac:spMk id="6" creationId="{AF768A2D-646F-C779-6DE0-782936BAF3AA}"/>
          </ac:spMkLst>
        </pc:spChg>
        <pc:picChg chg="add mod">
          <ac:chgData name="Kasson Bratton" userId="6dcdabeb-d9b3-4566-8e2f-cfae010d2f72" providerId="ADAL" clId="{0B8074AF-C0D2-284C-A9FD-4451BB848C3D}" dt="2023-11-13T11:25:10.194" v="962" actId="1076"/>
          <ac:picMkLst>
            <pc:docMk/>
            <pc:sldMk cId="1642991324" sldId="271"/>
            <ac:picMk id="4" creationId="{ED1076F4-9938-D5EB-1208-1E7958E3D399}"/>
          </ac:picMkLst>
        </pc:picChg>
      </pc:sldChg>
      <pc:sldChg chg="addSp delSp modSp mod">
        <pc:chgData name="Kasson Bratton" userId="6dcdabeb-d9b3-4566-8e2f-cfae010d2f72" providerId="ADAL" clId="{0B8074AF-C0D2-284C-A9FD-4451BB848C3D}" dt="2023-11-13T00:46:27.328" v="680" actId="478"/>
        <pc:sldMkLst>
          <pc:docMk/>
          <pc:sldMk cId="4127771368" sldId="272"/>
        </pc:sldMkLst>
        <pc:spChg chg="add del mod">
          <ac:chgData name="Kasson Bratton" userId="6dcdabeb-d9b3-4566-8e2f-cfae010d2f72" providerId="ADAL" clId="{0B8074AF-C0D2-284C-A9FD-4451BB848C3D}" dt="2023-11-13T00:46:27.328" v="680" actId="478"/>
          <ac:spMkLst>
            <pc:docMk/>
            <pc:sldMk cId="4127771368" sldId="272"/>
            <ac:spMk id="16" creationId="{2119A305-6B8F-BD1C-AD39-B30B1C91E7CF}"/>
          </ac:spMkLst>
        </pc:spChg>
      </pc:sldChg>
      <pc:sldChg chg="addSp delSp modSp mod">
        <pc:chgData name="Kasson Bratton" userId="6dcdabeb-d9b3-4566-8e2f-cfae010d2f72" providerId="ADAL" clId="{0B8074AF-C0D2-284C-A9FD-4451BB848C3D}" dt="2023-11-13T01:18:42.882" v="781" actId="14100"/>
        <pc:sldMkLst>
          <pc:docMk/>
          <pc:sldMk cId="474091049" sldId="273"/>
        </pc:sldMkLst>
        <pc:spChg chg="add del mod">
          <ac:chgData name="Kasson Bratton" userId="6dcdabeb-d9b3-4566-8e2f-cfae010d2f72" providerId="ADAL" clId="{0B8074AF-C0D2-284C-A9FD-4451BB848C3D}" dt="2023-11-13T00:46:30.851" v="681" actId="478"/>
          <ac:spMkLst>
            <pc:docMk/>
            <pc:sldMk cId="474091049" sldId="273"/>
            <ac:spMk id="7" creationId="{15FF9D12-A931-AE51-98B7-E42AC5561A1D}"/>
          </ac:spMkLst>
        </pc:spChg>
        <pc:picChg chg="mod">
          <ac:chgData name="Kasson Bratton" userId="6dcdabeb-d9b3-4566-8e2f-cfae010d2f72" providerId="ADAL" clId="{0B8074AF-C0D2-284C-A9FD-4451BB848C3D}" dt="2023-11-13T01:18:42.882" v="781" actId="14100"/>
          <ac:picMkLst>
            <pc:docMk/>
            <pc:sldMk cId="474091049" sldId="273"/>
            <ac:picMk id="5" creationId="{ABC710C3-1902-24C6-D251-00DEC28CF5C2}"/>
          </ac:picMkLst>
        </pc:picChg>
      </pc:sldChg>
      <pc:sldChg chg="addSp delSp modSp new mod modClrScheme chgLayout">
        <pc:chgData name="Kasson Bratton" userId="6dcdabeb-d9b3-4566-8e2f-cfae010d2f72" providerId="ADAL" clId="{0B8074AF-C0D2-284C-A9FD-4451BB848C3D}" dt="2023-11-14T04:46:15.787" v="1100" actId="20577"/>
        <pc:sldMkLst>
          <pc:docMk/>
          <pc:sldMk cId="367981548" sldId="274"/>
        </pc:sldMkLst>
        <pc:spChg chg="del">
          <ac:chgData name="Kasson Bratton" userId="6dcdabeb-d9b3-4566-8e2f-cfae010d2f72" providerId="ADAL" clId="{0B8074AF-C0D2-284C-A9FD-4451BB848C3D}" dt="2023-11-09T08:25:47.656" v="217" actId="700"/>
          <ac:spMkLst>
            <pc:docMk/>
            <pc:sldMk cId="367981548" sldId="274"/>
            <ac:spMk id="2" creationId="{E131ECA7-952F-00E0-D432-AF28773139A5}"/>
          </ac:spMkLst>
        </pc:spChg>
        <pc:spChg chg="del mod ord">
          <ac:chgData name="Kasson Bratton" userId="6dcdabeb-d9b3-4566-8e2f-cfae010d2f72" providerId="ADAL" clId="{0B8074AF-C0D2-284C-A9FD-4451BB848C3D}" dt="2023-11-09T08:25:47.656" v="217" actId="700"/>
          <ac:spMkLst>
            <pc:docMk/>
            <pc:sldMk cId="367981548" sldId="274"/>
            <ac:spMk id="3" creationId="{011A883E-3DDF-8CBB-7476-2857BAA70439}"/>
          </ac:spMkLst>
        </pc:spChg>
        <pc:spChg chg="del mod ord">
          <ac:chgData name="Kasson Bratton" userId="6dcdabeb-d9b3-4566-8e2f-cfae010d2f72" providerId="ADAL" clId="{0B8074AF-C0D2-284C-A9FD-4451BB848C3D}" dt="2023-11-09T08:25:47.656" v="217" actId="700"/>
          <ac:spMkLst>
            <pc:docMk/>
            <pc:sldMk cId="367981548" sldId="274"/>
            <ac:spMk id="4" creationId="{E246850F-92FB-EC34-3B89-4109242C1C15}"/>
          </ac:spMkLst>
        </pc:spChg>
        <pc:spChg chg="add mod ord">
          <ac:chgData name="Kasson Bratton" userId="6dcdabeb-d9b3-4566-8e2f-cfae010d2f72" providerId="ADAL" clId="{0B8074AF-C0D2-284C-A9FD-4451BB848C3D}" dt="2023-11-13T00:59:12.256" v="737" actId="255"/>
          <ac:spMkLst>
            <pc:docMk/>
            <pc:sldMk cId="367981548" sldId="274"/>
            <ac:spMk id="5" creationId="{C9B2A04E-C799-4B39-6015-F51E53C1E75D}"/>
          </ac:spMkLst>
        </pc:spChg>
        <pc:spChg chg="add mod ord">
          <ac:chgData name="Kasson Bratton" userId="6dcdabeb-d9b3-4566-8e2f-cfae010d2f72" providerId="ADAL" clId="{0B8074AF-C0D2-284C-A9FD-4451BB848C3D}" dt="2023-11-14T04:46:15.787" v="1100" actId="20577"/>
          <ac:spMkLst>
            <pc:docMk/>
            <pc:sldMk cId="367981548" sldId="274"/>
            <ac:spMk id="6" creationId="{C553D28F-1849-103D-BAEF-9837F217C46B}"/>
          </ac:spMkLst>
        </pc:spChg>
        <pc:spChg chg="add del mod">
          <ac:chgData name="Kasson Bratton" userId="6dcdabeb-d9b3-4566-8e2f-cfae010d2f72" providerId="ADAL" clId="{0B8074AF-C0D2-284C-A9FD-4451BB848C3D}" dt="2023-11-13T00:41:59.479" v="395" actId="478"/>
          <ac:spMkLst>
            <pc:docMk/>
            <pc:sldMk cId="367981548" sldId="274"/>
            <ac:spMk id="7" creationId="{F5C22976-5CC7-9580-6186-E0D23B82633A}"/>
          </ac:spMkLst>
        </pc:spChg>
      </pc:sldChg>
      <pc:sldChg chg="delSp new del mod">
        <pc:chgData name="Kasson Bratton" userId="6dcdabeb-d9b3-4566-8e2f-cfae010d2f72" providerId="ADAL" clId="{0B8074AF-C0D2-284C-A9FD-4451BB848C3D}" dt="2023-11-13T11:27:03.827" v="970" actId="2696"/>
        <pc:sldMkLst>
          <pc:docMk/>
          <pc:sldMk cId="3092071899" sldId="275"/>
        </pc:sldMkLst>
        <pc:spChg chg="del">
          <ac:chgData name="Kasson Bratton" userId="6dcdabeb-d9b3-4566-8e2f-cfae010d2f72" providerId="ADAL" clId="{0B8074AF-C0D2-284C-A9FD-4451BB848C3D}" dt="2023-11-13T11:26:55.654" v="967" actId="478"/>
          <ac:spMkLst>
            <pc:docMk/>
            <pc:sldMk cId="3092071899" sldId="275"/>
            <ac:spMk id="2" creationId="{5BD37959-7680-F393-ECCB-4C8CB51AB25C}"/>
          </ac:spMkLst>
        </pc:spChg>
        <pc:spChg chg="del">
          <ac:chgData name="Kasson Bratton" userId="6dcdabeb-d9b3-4566-8e2f-cfae010d2f72" providerId="ADAL" clId="{0B8074AF-C0D2-284C-A9FD-4451BB848C3D}" dt="2023-11-13T11:26:57.134" v="968" actId="478"/>
          <ac:spMkLst>
            <pc:docMk/>
            <pc:sldMk cId="3092071899" sldId="275"/>
            <ac:spMk id="3" creationId="{31A1CB84-0CAB-8BB3-2AF2-BD1FB12C9B8C}"/>
          </ac:spMkLst>
        </pc:spChg>
        <pc:spChg chg="del">
          <ac:chgData name="Kasson Bratton" userId="6dcdabeb-d9b3-4566-8e2f-cfae010d2f72" providerId="ADAL" clId="{0B8074AF-C0D2-284C-A9FD-4451BB848C3D}" dt="2023-11-13T11:26:59.238" v="969" actId="478"/>
          <ac:spMkLst>
            <pc:docMk/>
            <pc:sldMk cId="3092071899" sldId="275"/>
            <ac:spMk id="4" creationId="{92B20396-D8D0-676D-07F1-2D28AB293EA2}"/>
          </ac:spMkLst>
        </pc:spChg>
      </pc:sldChg>
    </pc:docChg>
  </pc:docChgLst>
  <pc:docChgLst>
    <pc:chgData name="Sara Morrow" userId="e17dff90-7781-4ab4-b87a-cdd09e893333" providerId="ADAL" clId="{108701F9-DD08-E64E-8032-79126F8A37AC}"/>
    <pc:docChg chg="modSld">
      <pc:chgData name="Sara Morrow" userId="e17dff90-7781-4ab4-b87a-cdd09e893333" providerId="ADAL" clId="{108701F9-DD08-E64E-8032-79126F8A37AC}" dt="2023-11-13T06:53:17.943" v="0" actId="1076"/>
      <pc:docMkLst>
        <pc:docMk/>
      </pc:docMkLst>
      <pc:sldChg chg="modSp mod">
        <pc:chgData name="Sara Morrow" userId="e17dff90-7781-4ab4-b87a-cdd09e893333" providerId="ADAL" clId="{108701F9-DD08-E64E-8032-79126F8A37AC}" dt="2023-11-13T06:53:17.943" v="0" actId="1076"/>
        <pc:sldMkLst>
          <pc:docMk/>
          <pc:sldMk cId="369212654" sldId="268"/>
        </pc:sldMkLst>
        <pc:spChg chg="mod">
          <ac:chgData name="Sara Morrow" userId="e17dff90-7781-4ab4-b87a-cdd09e893333" providerId="ADAL" clId="{108701F9-DD08-E64E-8032-79126F8A37AC}" dt="2023-11-13T06:53:17.943" v="0" actId="1076"/>
          <ac:spMkLst>
            <pc:docMk/>
            <pc:sldMk cId="369212654" sldId="268"/>
            <ac:spMk id="3" creationId="{61900E04-C1D1-A133-2298-9D61683A4130}"/>
          </ac:spMkLst>
        </pc:spChg>
      </pc:sldChg>
    </pc:docChg>
  </pc:docChgLst>
  <pc:docChgLst>
    <pc:chgData name="Shannon Doak" userId="c220d5d0-f445-41d2-92b8-33cde342830d" providerId="ADAL" clId="{59BCDF7D-3558-5F4D-9D01-A17B2B13DCE5}"/>
    <pc:docChg chg="undo custSel modSld">
      <pc:chgData name="Shannon Doak" userId="c220d5d0-f445-41d2-92b8-33cde342830d" providerId="ADAL" clId="{59BCDF7D-3558-5F4D-9D01-A17B2B13DCE5}" dt="2023-11-14T07:43:40.380" v="367" actId="20577"/>
      <pc:docMkLst>
        <pc:docMk/>
      </pc:docMkLst>
      <pc:sldChg chg="modSp mod">
        <pc:chgData name="Shannon Doak" userId="c220d5d0-f445-41d2-92b8-33cde342830d" providerId="ADAL" clId="{59BCDF7D-3558-5F4D-9D01-A17B2B13DCE5}" dt="2023-11-14T05:14:28.813" v="359" actId="1076"/>
        <pc:sldMkLst>
          <pc:docMk/>
          <pc:sldMk cId="2456464437" sldId="261"/>
        </pc:sldMkLst>
        <pc:spChg chg="mod">
          <ac:chgData name="Shannon Doak" userId="c220d5d0-f445-41d2-92b8-33cde342830d" providerId="ADAL" clId="{59BCDF7D-3558-5F4D-9D01-A17B2B13DCE5}" dt="2023-11-14T05:14:28.813" v="359" actId="1076"/>
          <ac:spMkLst>
            <pc:docMk/>
            <pc:sldMk cId="2456464437" sldId="261"/>
            <ac:spMk id="8" creationId="{608C47CB-5E0B-2AFC-3FEB-03ED0EE344FA}"/>
          </ac:spMkLst>
        </pc:spChg>
      </pc:sldChg>
      <pc:sldChg chg="addSp delSp modSp mod modAnim modNotesTx">
        <pc:chgData name="Shannon Doak" userId="c220d5d0-f445-41d2-92b8-33cde342830d" providerId="ADAL" clId="{59BCDF7D-3558-5F4D-9D01-A17B2B13DCE5}" dt="2023-11-14T05:10:30.924" v="287"/>
        <pc:sldMkLst>
          <pc:docMk/>
          <pc:sldMk cId="2650348684" sldId="262"/>
        </pc:sldMkLst>
        <pc:spChg chg="mod">
          <ac:chgData name="Shannon Doak" userId="c220d5d0-f445-41d2-92b8-33cde342830d" providerId="ADAL" clId="{59BCDF7D-3558-5F4D-9D01-A17B2B13DCE5}" dt="2023-11-10T02:02:09.312" v="124" actId="20577"/>
          <ac:spMkLst>
            <pc:docMk/>
            <pc:sldMk cId="2650348684" sldId="262"/>
            <ac:spMk id="6" creationId="{F9517D5D-7E29-7413-BE22-05B52592660A}"/>
          </ac:spMkLst>
        </pc:spChg>
        <pc:spChg chg="add mod">
          <ac:chgData name="Shannon Doak" userId="c220d5d0-f445-41d2-92b8-33cde342830d" providerId="ADAL" clId="{59BCDF7D-3558-5F4D-9D01-A17B2B13DCE5}" dt="2023-11-10T01:58:59.232" v="118" actId="20577"/>
          <ac:spMkLst>
            <pc:docMk/>
            <pc:sldMk cId="2650348684" sldId="262"/>
            <ac:spMk id="13" creationId="{3D34445B-11F8-2A98-9CA4-D1A5EDDEBDEF}"/>
          </ac:spMkLst>
        </pc:spChg>
        <pc:picChg chg="mod">
          <ac:chgData name="Shannon Doak" userId="c220d5d0-f445-41d2-92b8-33cde342830d" providerId="ADAL" clId="{59BCDF7D-3558-5F4D-9D01-A17B2B13DCE5}" dt="2023-11-13T00:33:23.561" v="277" actId="1582"/>
          <ac:picMkLst>
            <pc:docMk/>
            <pc:sldMk cId="2650348684" sldId="262"/>
            <ac:picMk id="3" creationId="{C66880AE-B343-CC0B-C6C5-B3B677B620CF}"/>
          </ac:picMkLst>
        </pc:picChg>
        <pc:picChg chg="mod">
          <ac:chgData name="Shannon Doak" userId="c220d5d0-f445-41d2-92b8-33cde342830d" providerId="ADAL" clId="{59BCDF7D-3558-5F4D-9D01-A17B2B13DCE5}" dt="2023-11-13T00:33:23.561" v="277" actId="1582"/>
          <ac:picMkLst>
            <pc:docMk/>
            <pc:sldMk cId="2650348684" sldId="262"/>
            <ac:picMk id="4" creationId="{BDD44291-7EA2-8FA5-BD2D-8B900A4C08BD}"/>
          </ac:picMkLst>
        </pc:picChg>
        <pc:picChg chg="mod">
          <ac:chgData name="Shannon Doak" userId="c220d5d0-f445-41d2-92b8-33cde342830d" providerId="ADAL" clId="{59BCDF7D-3558-5F4D-9D01-A17B2B13DCE5}" dt="2023-11-13T00:33:34.909" v="280" actId="1582"/>
          <ac:picMkLst>
            <pc:docMk/>
            <pc:sldMk cId="2650348684" sldId="262"/>
            <ac:picMk id="5" creationId="{AB525C05-7B75-5A2C-A528-32F07A47E26B}"/>
          </ac:picMkLst>
        </pc:picChg>
        <pc:picChg chg="mod">
          <ac:chgData name="Shannon Doak" userId="c220d5d0-f445-41d2-92b8-33cde342830d" providerId="ADAL" clId="{59BCDF7D-3558-5F4D-9D01-A17B2B13DCE5}" dt="2023-11-13T00:33:01.126" v="274" actId="1582"/>
          <ac:picMkLst>
            <pc:docMk/>
            <pc:sldMk cId="2650348684" sldId="262"/>
            <ac:picMk id="7" creationId="{1C16172C-2B51-8450-8993-C3D972F2B441}"/>
          </ac:picMkLst>
        </pc:picChg>
        <pc:picChg chg="add mod">
          <ac:chgData name="Shannon Doak" userId="c220d5d0-f445-41d2-92b8-33cde342830d" providerId="ADAL" clId="{59BCDF7D-3558-5F4D-9D01-A17B2B13DCE5}" dt="2023-11-13T00:33:23.561" v="277" actId="1582"/>
          <ac:picMkLst>
            <pc:docMk/>
            <pc:sldMk cId="2650348684" sldId="262"/>
            <ac:picMk id="9" creationId="{02F63738-174F-5C64-AD53-D1FB958723EF}"/>
          </ac:picMkLst>
        </pc:picChg>
        <pc:picChg chg="add del mod">
          <ac:chgData name="Shannon Doak" userId="c220d5d0-f445-41d2-92b8-33cde342830d" providerId="ADAL" clId="{59BCDF7D-3558-5F4D-9D01-A17B2B13DCE5}" dt="2023-11-10T01:54:05.575" v="22" actId="478"/>
          <ac:picMkLst>
            <pc:docMk/>
            <pc:sldMk cId="2650348684" sldId="262"/>
            <ac:picMk id="11" creationId="{851F7DA0-1E23-EB71-9E7D-0DB31B0A7930}"/>
          </ac:picMkLst>
        </pc:picChg>
        <pc:picChg chg="add mod">
          <ac:chgData name="Shannon Doak" userId="c220d5d0-f445-41d2-92b8-33cde342830d" providerId="ADAL" clId="{59BCDF7D-3558-5F4D-9D01-A17B2B13DCE5}" dt="2023-11-13T00:33:23.561" v="277" actId="1582"/>
          <ac:picMkLst>
            <pc:docMk/>
            <pc:sldMk cId="2650348684" sldId="262"/>
            <ac:picMk id="12" creationId="{BE5CB163-AA1F-A431-D2BA-9916AF98850B}"/>
          </ac:picMkLst>
        </pc:picChg>
        <pc:picChg chg="add mod">
          <ac:chgData name="Shannon Doak" userId="c220d5d0-f445-41d2-92b8-33cde342830d" providerId="ADAL" clId="{59BCDF7D-3558-5F4D-9D01-A17B2B13DCE5}" dt="2023-11-13T00:33:23.561" v="277" actId="1582"/>
          <ac:picMkLst>
            <pc:docMk/>
            <pc:sldMk cId="2650348684" sldId="262"/>
            <ac:picMk id="15" creationId="{6141C319-2554-CED3-AF1E-1249210EE579}"/>
          </ac:picMkLst>
        </pc:picChg>
        <pc:picChg chg="add mod">
          <ac:chgData name="Shannon Doak" userId="c220d5d0-f445-41d2-92b8-33cde342830d" providerId="ADAL" clId="{59BCDF7D-3558-5F4D-9D01-A17B2B13DCE5}" dt="2023-11-13T00:33:23.561" v="277" actId="1582"/>
          <ac:picMkLst>
            <pc:docMk/>
            <pc:sldMk cId="2650348684" sldId="262"/>
            <ac:picMk id="1026" creationId="{A7A76EE3-F6C1-B333-834F-D9971B1063D7}"/>
          </ac:picMkLst>
        </pc:picChg>
      </pc:sldChg>
      <pc:sldChg chg="modSp mod">
        <pc:chgData name="Shannon Doak" userId="c220d5d0-f445-41d2-92b8-33cde342830d" providerId="ADAL" clId="{59BCDF7D-3558-5F4D-9D01-A17B2B13DCE5}" dt="2023-11-13T00:10:53.205" v="187" actId="1076"/>
        <pc:sldMkLst>
          <pc:docMk/>
          <pc:sldMk cId="933673350" sldId="264"/>
        </pc:sldMkLst>
        <pc:spChg chg="mod">
          <ac:chgData name="Shannon Doak" userId="c220d5d0-f445-41d2-92b8-33cde342830d" providerId="ADAL" clId="{59BCDF7D-3558-5F4D-9D01-A17B2B13DCE5}" dt="2023-11-10T02:14:33.166" v="160" actId="20577"/>
          <ac:spMkLst>
            <pc:docMk/>
            <pc:sldMk cId="933673350" sldId="264"/>
            <ac:spMk id="11" creationId="{8154EA63-C3BE-2677-CA19-6D2716F0019D}"/>
          </ac:spMkLst>
        </pc:spChg>
        <pc:picChg chg="mod">
          <ac:chgData name="Shannon Doak" userId="c220d5d0-f445-41d2-92b8-33cde342830d" providerId="ADAL" clId="{59BCDF7D-3558-5F4D-9D01-A17B2B13DCE5}" dt="2023-11-13T00:10:53.205" v="187" actId="1076"/>
          <ac:picMkLst>
            <pc:docMk/>
            <pc:sldMk cId="933673350" sldId="264"/>
            <ac:picMk id="2" creationId="{C2C93367-160C-F056-BDF5-F3000130E591}"/>
          </ac:picMkLst>
        </pc:picChg>
        <pc:picChg chg="mod">
          <ac:chgData name="Shannon Doak" userId="c220d5d0-f445-41d2-92b8-33cde342830d" providerId="ADAL" clId="{59BCDF7D-3558-5F4D-9D01-A17B2B13DCE5}" dt="2023-11-13T00:10:21.056" v="175" actId="1076"/>
          <ac:picMkLst>
            <pc:docMk/>
            <pc:sldMk cId="933673350" sldId="264"/>
            <ac:picMk id="6" creationId="{0076E721-304B-1903-CFE5-E4972CE6A120}"/>
          </ac:picMkLst>
        </pc:picChg>
        <pc:picChg chg="mod">
          <ac:chgData name="Shannon Doak" userId="c220d5d0-f445-41d2-92b8-33cde342830d" providerId="ADAL" clId="{59BCDF7D-3558-5F4D-9D01-A17B2B13DCE5}" dt="2023-11-13T00:10:29.394" v="178" actId="1076"/>
          <ac:picMkLst>
            <pc:docMk/>
            <pc:sldMk cId="933673350" sldId="264"/>
            <ac:picMk id="8" creationId="{5BADA19B-F3BE-F144-4A45-71E47C6F6E15}"/>
          </ac:picMkLst>
        </pc:picChg>
        <pc:picChg chg="mod">
          <ac:chgData name="Shannon Doak" userId="c220d5d0-f445-41d2-92b8-33cde342830d" providerId="ADAL" clId="{59BCDF7D-3558-5F4D-9D01-A17B2B13DCE5}" dt="2023-11-13T00:10:38.931" v="182" actId="1076"/>
          <ac:picMkLst>
            <pc:docMk/>
            <pc:sldMk cId="933673350" sldId="264"/>
            <ac:picMk id="10" creationId="{6E92AA5A-6E71-8E2B-1205-46030ECCBBB5}"/>
          </ac:picMkLst>
        </pc:picChg>
      </pc:sldChg>
      <pc:sldChg chg="modSp mod">
        <pc:chgData name="Shannon Doak" userId="c220d5d0-f445-41d2-92b8-33cde342830d" providerId="ADAL" clId="{59BCDF7D-3558-5F4D-9D01-A17B2B13DCE5}" dt="2023-11-13T00:11:33.421" v="189" actId="14861"/>
        <pc:sldMkLst>
          <pc:docMk/>
          <pc:sldMk cId="965954620" sldId="265"/>
        </pc:sldMkLst>
        <pc:picChg chg="mod">
          <ac:chgData name="Shannon Doak" userId="c220d5d0-f445-41d2-92b8-33cde342830d" providerId="ADAL" clId="{59BCDF7D-3558-5F4D-9D01-A17B2B13DCE5}" dt="2023-11-13T00:11:33.421" v="189" actId="14861"/>
          <ac:picMkLst>
            <pc:docMk/>
            <pc:sldMk cId="965954620" sldId="265"/>
            <ac:picMk id="5" creationId="{A4DB3659-5663-531F-C937-45CDEDC37865}"/>
          </ac:picMkLst>
        </pc:picChg>
        <pc:picChg chg="mod">
          <ac:chgData name="Shannon Doak" userId="c220d5d0-f445-41d2-92b8-33cde342830d" providerId="ADAL" clId="{59BCDF7D-3558-5F4D-9D01-A17B2B13DCE5}" dt="2023-11-13T00:11:30.005" v="188" actId="14861"/>
          <ac:picMkLst>
            <pc:docMk/>
            <pc:sldMk cId="965954620" sldId="265"/>
            <ac:picMk id="9" creationId="{51FD3F8E-7BDF-9FA2-4178-024417317349}"/>
          </ac:picMkLst>
        </pc:picChg>
      </pc:sldChg>
      <pc:sldChg chg="addSp modSp mod">
        <pc:chgData name="Shannon Doak" userId="c220d5d0-f445-41d2-92b8-33cde342830d" providerId="ADAL" clId="{59BCDF7D-3558-5F4D-9D01-A17B2B13DCE5}" dt="2023-11-14T06:18:35.683" v="362" actId="1076"/>
        <pc:sldMkLst>
          <pc:docMk/>
          <pc:sldMk cId="2308604913" sldId="267"/>
        </pc:sldMkLst>
        <pc:picChg chg="add mod">
          <ac:chgData name="Shannon Doak" userId="c220d5d0-f445-41d2-92b8-33cde342830d" providerId="ADAL" clId="{59BCDF7D-3558-5F4D-9D01-A17B2B13DCE5}" dt="2023-11-14T06:18:35.683" v="362" actId="1076"/>
          <ac:picMkLst>
            <pc:docMk/>
            <pc:sldMk cId="2308604913" sldId="267"/>
            <ac:picMk id="7" creationId="{CB635776-47B8-C186-2950-0115B1601003}"/>
          </ac:picMkLst>
        </pc:picChg>
      </pc:sldChg>
      <pc:sldChg chg="addSp delSp modSp mod">
        <pc:chgData name="Shannon Doak" userId="c220d5d0-f445-41d2-92b8-33cde342830d" providerId="ADAL" clId="{59BCDF7D-3558-5F4D-9D01-A17B2B13DCE5}" dt="2023-11-14T07:43:40.380" v="367" actId="20577"/>
        <pc:sldMkLst>
          <pc:docMk/>
          <pc:sldMk cId="369212654" sldId="268"/>
        </pc:sldMkLst>
        <pc:spChg chg="mod">
          <ac:chgData name="Shannon Doak" userId="c220d5d0-f445-41d2-92b8-33cde342830d" providerId="ADAL" clId="{59BCDF7D-3558-5F4D-9D01-A17B2B13DCE5}" dt="2023-11-13T00:17:02.442" v="207" actId="1076"/>
          <ac:spMkLst>
            <pc:docMk/>
            <pc:sldMk cId="369212654" sldId="268"/>
            <ac:spMk id="2" creationId="{6E2ABBFE-8CB0-B271-8EE3-4806393BBFA8}"/>
          </ac:spMkLst>
        </pc:spChg>
        <pc:spChg chg="mod">
          <ac:chgData name="Shannon Doak" userId="c220d5d0-f445-41d2-92b8-33cde342830d" providerId="ADAL" clId="{59BCDF7D-3558-5F4D-9D01-A17B2B13DCE5}" dt="2023-11-14T07:43:40.380" v="367" actId="20577"/>
          <ac:spMkLst>
            <pc:docMk/>
            <pc:sldMk cId="369212654" sldId="268"/>
            <ac:spMk id="3" creationId="{61900E04-C1D1-A133-2298-9D61683A4130}"/>
          </ac:spMkLst>
        </pc:spChg>
        <pc:spChg chg="mod">
          <ac:chgData name="Shannon Doak" userId="c220d5d0-f445-41d2-92b8-33cde342830d" providerId="ADAL" clId="{59BCDF7D-3558-5F4D-9D01-A17B2B13DCE5}" dt="2023-11-13T00:18:04.533" v="221" actId="1076"/>
          <ac:spMkLst>
            <pc:docMk/>
            <pc:sldMk cId="369212654" sldId="268"/>
            <ac:spMk id="4" creationId="{D7F7878B-E82C-C8A0-988B-5E3E623DAC38}"/>
          </ac:spMkLst>
        </pc:spChg>
        <pc:spChg chg="mod">
          <ac:chgData name="Shannon Doak" userId="c220d5d0-f445-41d2-92b8-33cde342830d" providerId="ADAL" clId="{59BCDF7D-3558-5F4D-9D01-A17B2B13DCE5}" dt="2023-11-14T07:42:03.903" v="364" actId="20577"/>
          <ac:spMkLst>
            <pc:docMk/>
            <pc:sldMk cId="369212654" sldId="268"/>
            <ac:spMk id="5" creationId="{7281CE2A-759C-C5AF-F75D-BA7916021967}"/>
          </ac:spMkLst>
        </pc:spChg>
        <pc:spChg chg="add mod">
          <ac:chgData name="Shannon Doak" userId="c220d5d0-f445-41d2-92b8-33cde342830d" providerId="ADAL" clId="{59BCDF7D-3558-5F4D-9D01-A17B2B13DCE5}" dt="2023-11-13T00:20:59.188" v="247" actId="20577"/>
          <ac:spMkLst>
            <pc:docMk/>
            <pc:sldMk cId="369212654" sldId="268"/>
            <ac:spMk id="13" creationId="{E10999AE-6683-B06C-0B87-07442E82B485}"/>
          </ac:spMkLst>
        </pc:spChg>
        <pc:picChg chg="add mod">
          <ac:chgData name="Shannon Doak" userId="c220d5d0-f445-41d2-92b8-33cde342830d" providerId="ADAL" clId="{59BCDF7D-3558-5F4D-9D01-A17B2B13DCE5}" dt="2023-11-13T00:19:09.737" v="236" actId="1076"/>
          <ac:picMkLst>
            <pc:docMk/>
            <pc:sldMk cId="369212654" sldId="268"/>
            <ac:picMk id="8" creationId="{F7A30024-0CEF-E537-98F0-577216FDF81F}"/>
          </ac:picMkLst>
        </pc:picChg>
        <pc:picChg chg="add del mod">
          <ac:chgData name="Shannon Doak" userId="c220d5d0-f445-41d2-92b8-33cde342830d" providerId="ADAL" clId="{59BCDF7D-3558-5F4D-9D01-A17B2B13DCE5}" dt="2023-11-13T00:18:49.009" v="232" actId="478"/>
          <ac:picMkLst>
            <pc:docMk/>
            <pc:sldMk cId="369212654" sldId="268"/>
            <ac:picMk id="10" creationId="{7DCC5907-78C4-DF6A-0B9B-153DA7B6B8D6}"/>
          </ac:picMkLst>
        </pc:picChg>
        <pc:picChg chg="add mod">
          <ac:chgData name="Shannon Doak" userId="c220d5d0-f445-41d2-92b8-33cde342830d" providerId="ADAL" clId="{59BCDF7D-3558-5F4D-9D01-A17B2B13DCE5}" dt="2023-11-13T00:19:05.701" v="235" actId="1076"/>
          <ac:picMkLst>
            <pc:docMk/>
            <pc:sldMk cId="369212654" sldId="268"/>
            <ac:picMk id="11" creationId="{29F049C2-2C66-D11F-4B65-7CE5F8B69918}"/>
          </ac:picMkLst>
        </pc:picChg>
        <pc:picChg chg="add mod">
          <ac:chgData name="Shannon Doak" userId="c220d5d0-f445-41d2-92b8-33cde342830d" providerId="ADAL" clId="{59BCDF7D-3558-5F4D-9D01-A17B2B13DCE5}" dt="2023-11-13T00:19:16.013" v="238" actId="1076"/>
          <ac:picMkLst>
            <pc:docMk/>
            <pc:sldMk cId="369212654" sldId="268"/>
            <ac:picMk id="12" creationId="{742DC39C-0190-E86A-EF72-BD47D03460B2}"/>
          </ac:picMkLst>
        </pc:picChg>
      </pc:sldChg>
      <pc:sldChg chg="modSp mod">
        <pc:chgData name="Shannon Doak" userId="c220d5d0-f445-41d2-92b8-33cde342830d" providerId="ADAL" clId="{59BCDF7D-3558-5F4D-9D01-A17B2B13DCE5}" dt="2023-11-10T02:15:39.597" v="172" actId="20577"/>
        <pc:sldMkLst>
          <pc:docMk/>
          <pc:sldMk cId="4076186792" sldId="269"/>
        </pc:sldMkLst>
        <pc:spChg chg="mod">
          <ac:chgData name="Shannon Doak" userId="c220d5d0-f445-41d2-92b8-33cde342830d" providerId="ADAL" clId="{59BCDF7D-3558-5F4D-9D01-A17B2B13DCE5}" dt="2023-11-10T02:15:39.597" v="172" actId="20577"/>
          <ac:spMkLst>
            <pc:docMk/>
            <pc:sldMk cId="4076186792" sldId="269"/>
            <ac:spMk id="6" creationId="{583EE727-D338-6626-375D-0AF34D09D1D0}"/>
          </ac:spMkLst>
        </pc:spChg>
      </pc:sldChg>
      <pc:sldChg chg="addSp modSp mod">
        <pc:chgData name="Shannon Doak" userId="c220d5d0-f445-41d2-92b8-33cde342830d" providerId="ADAL" clId="{59BCDF7D-3558-5F4D-9D01-A17B2B13DCE5}" dt="2023-11-13T00:31:48.750" v="272" actId="1076"/>
        <pc:sldMkLst>
          <pc:docMk/>
          <pc:sldMk cId="367981548" sldId="274"/>
        </pc:sldMkLst>
        <pc:spChg chg="add mod">
          <ac:chgData name="Shannon Doak" userId="c220d5d0-f445-41d2-92b8-33cde342830d" providerId="ADAL" clId="{59BCDF7D-3558-5F4D-9D01-A17B2B13DCE5}" dt="2023-11-13T00:27:46.274" v="260" actId="20577"/>
          <ac:spMkLst>
            <pc:docMk/>
            <pc:sldMk cId="367981548" sldId="274"/>
            <ac:spMk id="4" creationId="{8CE7BED2-CE1A-CEE1-D4A1-C399839EBF66}"/>
          </ac:spMkLst>
        </pc:spChg>
        <pc:picChg chg="add mod">
          <ac:chgData name="Shannon Doak" userId="c220d5d0-f445-41d2-92b8-33cde342830d" providerId="ADAL" clId="{59BCDF7D-3558-5F4D-9D01-A17B2B13DCE5}" dt="2023-11-13T00:31:45.525" v="271" actId="1076"/>
          <ac:picMkLst>
            <pc:docMk/>
            <pc:sldMk cId="367981548" sldId="274"/>
            <ac:picMk id="3" creationId="{034BBDA9-71FD-A28E-D3B1-BE7BB7A12890}"/>
          </ac:picMkLst>
        </pc:picChg>
        <pc:picChg chg="add mod">
          <ac:chgData name="Shannon Doak" userId="c220d5d0-f445-41d2-92b8-33cde342830d" providerId="ADAL" clId="{59BCDF7D-3558-5F4D-9D01-A17B2B13DCE5}" dt="2023-11-13T00:31:48.750" v="272" actId="1076"/>
          <ac:picMkLst>
            <pc:docMk/>
            <pc:sldMk cId="367981548" sldId="274"/>
            <ac:picMk id="9" creationId="{48E4FD42-118D-D198-F064-244F7D33B9A4}"/>
          </ac:picMkLst>
        </pc:picChg>
      </pc:sldChg>
    </pc:docChg>
  </pc:docChgLst>
  <pc:docChgLst>
    <pc:chgData name="Shannon Doak" userId="S::shannondoak@nanjing-school.com::c220d5d0-f445-41d2-92b8-33cde342830d" providerId="AD" clId="Web-{2F4746D3-C18B-AF0F-2752-425EFDA40A12}"/>
    <pc:docChg chg="modSld">
      <pc:chgData name="Shannon Doak" userId="S::shannondoak@nanjing-school.com::c220d5d0-f445-41d2-92b8-33cde342830d" providerId="AD" clId="Web-{2F4746D3-C18B-AF0F-2752-425EFDA40A12}" dt="2023-11-10T01:39:21.309" v="31" actId="1076"/>
      <pc:docMkLst>
        <pc:docMk/>
      </pc:docMkLst>
      <pc:sldChg chg="modNotes">
        <pc:chgData name="Shannon Doak" userId="S::shannondoak@nanjing-school.com::c220d5d0-f445-41d2-92b8-33cde342830d" providerId="AD" clId="Web-{2F4746D3-C18B-AF0F-2752-425EFDA40A12}" dt="2023-11-10T00:31:00.083" v="1"/>
        <pc:sldMkLst>
          <pc:docMk/>
          <pc:sldMk cId="23257427" sldId="259"/>
        </pc:sldMkLst>
      </pc:sldChg>
      <pc:sldChg chg="addSp modSp">
        <pc:chgData name="Shannon Doak" userId="S::shannondoak@nanjing-school.com::c220d5d0-f445-41d2-92b8-33cde342830d" providerId="AD" clId="Web-{2F4746D3-C18B-AF0F-2752-425EFDA40A12}" dt="2023-11-10T01:39:21.309" v="31" actId="1076"/>
        <pc:sldMkLst>
          <pc:docMk/>
          <pc:sldMk cId="2650348684" sldId="262"/>
        </pc:sldMkLst>
        <pc:spChg chg="mod">
          <ac:chgData name="Shannon Doak" userId="S::shannondoak@nanjing-school.com::c220d5d0-f445-41d2-92b8-33cde342830d" providerId="AD" clId="Web-{2F4746D3-C18B-AF0F-2752-425EFDA40A12}" dt="2023-11-10T01:24:15.948" v="4" actId="1076"/>
          <ac:spMkLst>
            <pc:docMk/>
            <pc:sldMk cId="2650348684" sldId="262"/>
            <ac:spMk id="6" creationId="{F9517D5D-7E29-7413-BE22-05B52592660A}"/>
          </ac:spMkLst>
        </pc:spChg>
        <pc:picChg chg="add mod">
          <ac:chgData name="Shannon Doak" userId="S::shannondoak@nanjing-school.com::c220d5d0-f445-41d2-92b8-33cde342830d" providerId="AD" clId="Web-{2F4746D3-C18B-AF0F-2752-425EFDA40A12}" dt="2023-11-10T01:34:05.438" v="23" actId="1076"/>
          <ac:picMkLst>
            <pc:docMk/>
            <pc:sldMk cId="2650348684" sldId="262"/>
            <ac:picMk id="3" creationId="{C66880AE-B343-CC0B-C6C5-B3B677B620CF}"/>
          </ac:picMkLst>
        </pc:picChg>
        <pc:picChg chg="add mod">
          <ac:chgData name="Shannon Doak" userId="S::shannondoak@nanjing-school.com::c220d5d0-f445-41d2-92b8-33cde342830d" providerId="AD" clId="Web-{2F4746D3-C18B-AF0F-2752-425EFDA40A12}" dt="2023-11-10T01:32:56.467" v="21" actId="1076"/>
          <ac:picMkLst>
            <pc:docMk/>
            <pc:sldMk cId="2650348684" sldId="262"/>
            <ac:picMk id="4" creationId="{BDD44291-7EA2-8FA5-BD2D-8B900A4C08BD}"/>
          </ac:picMkLst>
        </pc:picChg>
        <pc:picChg chg="add mod ord">
          <ac:chgData name="Shannon Doak" userId="S::shannondoak@nanjing-school.com::c220d5d0-f445-41d2-92b8-33cde342830d" providerId="AD" clId="Web-{2F4746D3-C18B-AF0F-2752-425EFDA40A12}" dt="2023-11-10T01:34:07.235" v="24" actId="1076"/>
          <ac:picMkLst>
            <pc:docMk/>
            <pc:sldMk cId="2650348684" sldId="262"/>
            <ac:picMk id="5" creationId="{AB525C05-7B75-5A2C-A528-32F07A47E26B}"/>
          </ac:picMkLst>
        </pc:picChg>
        <pc:picChg chg="add mod">
          <ac:chgData name="Shannon Doak" userId="S::shannondoak@nanjing-school.com::c220d5d0-f445-41d2-92b8-33cde342830d" providerId="AD" clId="Web-{2F4746D3-C18B-AF0F-2752-425EFDA40A12}" dt="2023-11-10T01:39:21.309" v="31" actId="1076"/>
          <ac:picMkLst>
            <pc:docMk/>
            <pc:sldMk cId="2650348684" sldId="262"/>
            <ac:picMk id="7" creationId="{1C16172C-2B51-8450-8993-C3D972F2B441}"/>
          </ac:picMkLst>
        </pc:picChg>
      </pc:sldChg>
    </pc:docChg>
  </pc:docChgLst>
  <pc:docChgLst>
    <pc:chgData name="Guest User" userId="S::urn:spo:anon#8848b4dcb0555a5087491a9ddf14d74033a1bb97c8ee75fcfd86e3bcd5d0d63d::" providerId="AD" clId="Web-{914C76C8-828C-EB0D-F6BD-60D22FE82D55}"/>
    <pc:docChg chg="modSld">
      <pc:chgData name="Guest User" userId="S::urn:spo:anon#8848b4dcb0555a5087491a9ddf14d74033a1bb97c8ee75fcfd86e3bcd5d0d63d::" providerId="AD" clId="Web-{914C76C8-828C-EB0D-F6BD-60D22FE82D55}" dt="2023-11-10T01:35:14.484" v="409" actId="20577"/>
      <pc:docMkLst>
        <pc:docMk/>
      </pc:docMkLst>
      <pc:sldChg chg="modSp modNotes">
        <pc:chgData name="Guest User" userId="S::urn:spo:anon#8848b4dcb0555a5087491a9ddf14d74033a1bb97c8ee75fcfd86e3bcd5d0d63d::" providerId="AD" clId="Web-{914C76C8-828C-EB0D-F6BD-60D22FE82D55}" dt="2023-11-10T01:14:34.604" v="329" actId="20577"/>
        <pc:sldMkLst>
          <pc:docMk/>
          <pc:sldMk cId="23257427" sldId="259"/>
        </pc:sldMkLst>
        <pc:spChg chg="mod">
          <ac:chgData name="Guest User" userId="S::urn:spo:anon#8848b4dcb0555a5087491a9ddf14d74033a1bb97c8ee75fcfd86e3bcd5d0d63d::" providerId="AD" clId="Web-{914C76C8-828C-EB0D-F6BD-60D22FE82D55}" dt="2023-11-10T01:14:34.604" v="329" actId="20577"/>
          <ac:spMkLst>
            <pc:docMk/>
            <pc:sldMk cId="23257427" sldId="259"/>
            <ac:spMk id="12" creationId="{9960D90F-D2EF-5F58-69F7-63538110C192}"/>
          </ac:spMkLst>
        </pc:spChg>
      </pc:sldChg>
      <pc:sldChg chg="addSp modSp modNotes">
        <pc:chgData name="Guest User" userId="S::urn:spo:anon#8848b4dcb0555a5087491a9ddf14d74033a1bb97c8ee75fcfd86e3bcd5d0d63d::" providerId="AD" clId="Web-{914C76C8-828C-EB0D-F6BD-60D22FE82D55}" dt="2023-11-10T01:12:02.770" v="286"/>
        <pc:sldMkLst>
          <pc:docMk/>
          <pc:sldMk cId="251900534" sldId="263"/>
        </pc:sldMkLst>
        <pc:spChg chg="mod">
          <ac:chgData name="Guest User" userId="S::urn:spo:anon#8848b4dcb0555a5087491a9ddf14d74033a1bb97c8ee75fcfd86e3bcd5d0d63d::" providerId="AD" clId="Web-{914C76C8-828C-EB0D-F6BD-60D22FE82D55}" dt="2023-11-10T01:01:30.621" v="249" actId="1076"/>
          <ac:spMkLst>
            <pc:docMk/>
            <pc:sldMk cId="251900534" sldId="263"/>
            <ac:spMk id="7" creationId="{F736ADA3-56A4-1474-333A-56964AB75941}"/>
          </ac:spMkLst>
        </pc:spChg>
        <pc:picChg chg="add mod ord">
          <ac:chgData name="Guest User" userId="S::urn:spo:anon#8848b4dcb0555a5087491a9ddf14d74033a1bb97c8ee75fcfd86e3bcd5d0d63d::" providerId="AD" clId="Web-{914C76C8-828C-EB0D-F6BD-60D22FE82D55}" dt="2023-11-10T01:01:17.761" v="246" actId="14100"/>
          <ac:picMkLst>
            <pc:docMk/>
            <pc:sldMk cId="251900534" sldId="263"/>
            <ac:picMk id="3" creationId="{708E8BFD-EF04-B7D9-F09E-31C5CABC3ACA}"/>
          </ac:picMkLst>
        </pc:picChg>
      </pc:sldChg>
      <pc:sldChg chg="modSp">
        <pc:chgData name="Guest User" userId="S::urn:spo:anon#8848b4dcb0555a5087491a9ddf14d74033a1bb97c8ee75fcfd86e3bcd5d0d63d::" providerId="AD" clId="Web-{914C76C8-828C-EB0D-F6BD-60D22FE82D55}" dt="2023-11-10T01:13:34.586" v="292" actId="20577"/>
        <pc:sldMkLst>
          <pc:docMk/>
          <pc:sldMk cId="4076186792" sldId="269"/>
        </pc:sldMkLst>
        <pc:spChg chg="mod">
          <ac:chgData name="Guest User" userId="S::urn:spo:anon#8848b4dcb0555a5087491a9ddf14d74033a1bb97c8ee75fcfd86e3bcd5d0d63d::" providerId="AD" clId="Web-{914C76C8-828C-EB0D-F6BD-60D22FE82D55}" dt="2023-11-10T01:13:34.586" v="292" actId="20577"/>
          <ac:spMkLst>
            <pc:docMk/>
            <pc:sldMk cId="4076186792" sldId="269"/>
            <ac:spMk id="6" creationId="{583EE727-D338-6626-375D-0AF34D09D1D0}"/>
          </ac:spMkLst>
        </pc:spChg>
      </pc:sldChg>
      <pc:sldChg chg="addSp modSp modNotes">
        <pc:chgData name="Guest User" userId="S::urn:spo:anon#8848b4dcb0555a5087491a9ddf14d74033a1bb97c8ee75fcfd86e3bcd5d0d63d::" providerId="AD" clId="Web-{914C76C8-828C-EB0D-F6BD-60D22FE82D55}" dt="2023-11-10T01:35:14.484" v="409" actId="20577"/>
        <pc:sldMkLst>
          <pc:docMk/>
          <pc:sldMk cId="3568522630" sldId="270"/>
        </pc:sldMkLst>
        <pc:spChg chg="mod">
          <ac:chgData name="Guest User" userId="S::urn:spo:anon#8848b4dcb0555a5087491a9ddf14d74033a1bb97c8ee75fcfd86e3bcd5d0d63d::" providerId="AD" clId="Web-{914C76C8-828C-EB0D-F6BD-60D22FE82D55}" dt="2023-11-10T01:35:14.484" v="409" actId="20577"/>
          <ac:spMkLst>
            <pc:docMk/>
            <pc:sldMk cId="3568522630" sldId="270"/>
            <ac:spMk id="3" creationId="{3D4826C3-A3F9-B4A9-35FB-F8A668AA17EF}"/>
          </ac:spMkLst>
        </pc:spChg>
        <pc:spChg chg="mod">
          <ac:chgData name="Guest User" userId="S::urn:spo:anon#8848b4dcb0555a5087491a9ddf14d74033a1bb97c8ee75fcfd86e3bcd5d0d63d::" providerId="AD" clId="Web-{914C76C8-828C-EB0D-F6BD-60D22FE82D55}" dt="2023-11-10T01:14:07.775" v="321" actId="20577"/>
          <ac:spMkLst>
            <pc:docMk/>
            <pc:sldMk cId="3568522630" sldId="270"/>
            <ac:spMk id="4" creationId="{7EDFC9EE-A2CD-F3AE-3816-D65DEA36FFFD}"/>
          </ac:spMkLst>
        </pc:spChg>
        <pc:picChg chg="add mod">
          <ac:chgData name="Guest User" userId="S::urn:spo:anon#8848b4dcb0555a5087491a9ddf14d74033a1bb97c8ee75fcfd86e3bcd5d0d63d::" providerId="AD" clId="Web-{914C76C8-828C-EB0D-F6BD-60D22FE82D55}" dt="2023-11-10T01:34:04.668" v="396" actId="1076"/>
          <ac:picMkLst>
            <pc:docMk/>
            <pc:sldMk cId="3568522630" sldId="270"/>
            <ac:picMk id="5" creationId="{6495280D-9E68-229E-F5F6-97AC6909884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1639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algn="l">
              <a:buFont typeface="Arial"/>
              <a:buChar char="•"/>
            </a:pPr>
            <a:r>
              <a:rPr lang="en-US"/>
              <a:t>It all started back in the 1950’s with Alan Turing, one of the guys responsible for cracking the Enigma machine during WWII who came up with the Turing test, the method we could use to determine if a machine was demonstrating intelligence</a:t>
            </a:r>
          </a:p>
          <a:p>
            <a:pPr algn="l">
              <a:buFont typeface="Arial"/>
              <a:buChar char="•"/>
            </a:pPr>
            <a:r>
              <a:rPr lang="en-US"/>
              <a:t>In the 70’s and 80’s with the rise in smaller, cheaper computing power, systems were developed to mimic human experts in the fields of banking and finance, crunching numbers</a:t>
            </a:r>
          </a:p>
          <a:p>
            <a:pPr algn="l">
              <a:buFont typeface="Arial"/>
              <a:buChar char="•"/>
            </a:pPr>
            <a:r>
              <a:rPr lang="en-US"/>
              <a:t>From 2000 onward, there has been a growth in AI research, from developments in speech and image recognition to natural language processing.  This was applied in areas ranging from facial recognition to self-driving cars.  AI systems were being trained using games as their rule base including Deep Blue to play Chess and IBM Watson to play Jeopardy.</a:t>
            </a:r>
          </a:p>
          <a:p>
            <a:pPr algn="l">
              <a:buFont typeface="Arial"/>
              <a:buChar char="•"/>
            </a:pPr>
            <a:r>
              <a:rPr lang="en-US"/>
              <a:t>Now (in the last 5 years) we have billions of dollars being invested into companies like Google, OpenAI, Anthropic and Meta.  We have neural net systems like </a:t>
            </a:r>
            <a:r>
              <a:rPr lang="en-US" err="1"/>
              <a:t>Deepmind</a:t>
            </a:r>
            <a:r>
              <a:rPr lang="en-US"/>
              <a:t> which can beat the World Champion at GO, Tesla’s Self driving Semi trucks, and LLM’s like ChatGPT that can have nuanced conversations on any topic imaginable.  As a result there are some who believe we have systems which can pass the Turing test.  </a:t>
            </a:r>
          </a:p>
          <a:p>
            <a:pPr algn="l">
              <a:buFont typeface="Arial"/>
              <a:buChar char="•"/>
            </a:pPr>
            <a:r>
              <a:rPr lang="en-US"/>
              <a:t>So AI based Tech (like voice recognition) which we once thought would destroy jobs is now ubiquitous and we wonder how we could live without it.  </a:t>
            </a:r>
          </a:p>
          <a:p>
            <a:pPr algn="l"/>
            <a:endParaRPr lang="en-US"/>
          </a:p>
          <a:p>
            <a:pPr algn="l">
              <a:buFont typeface="Arial"/>
              <a:buChar char="•"/>
            </a:pPr>
            <a:endParaRPr lang="en-US">
              <a:ea typeface="Calibri"/>
              <a:cs typeface="Calibri"/>
            </a:endParaRPr>
          </a:p>
          <a:p>
            <a:pPr marL="342900" indent="-342900" algn="l">
              <a:buFont typeface="Arial"/>
              <a:buChar char="•"/>
            </a:pPr>
            <a:endParaRPr lang="en-US">
              <a:ea typeface="Calibri"/>
              <a:cs typeface="Calibri"/>
            </a:endParaRPr>
          </a:p>
        </p:txBody>
      </p:sp>
    </p:spTree>
    <p:extLst>
      <p:ext uri="{BB962C8B-B14F-4D97-AF65-F5344CB8AC3E}">
        <p14:creationId xmlns:p14="http://schemas.microsoft.com/office/powerpoint/2010/main" val="1182964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a:effectLst/>
                <a:latin typeface="Söhne"/>
              </a:rPr>
              <a:t>Traditional language models were limited in scope, trained on small datasets for specific tasks such as grammar correction or keyword search, using simpler algorithms like n-gram statistics.</a:t>
            </a:r>
          </a:p>
          <a:p>
            <a:pPr algn="l">
              <a:buFont typeface="Arial" panose="020B0604020202020204" pitchFamily="34" charset="0"/>
              <a:buChar char="•"/>
            </a:pPr>
            <a:r>
              <a:rPr lang="en-US" b="0" i="0">
                <a:effectLst/>
                <a:latin typeface="Söhne"/>
              </a:rPr>
              <a:t>The advent of deep learning spurred the creation of large language models (LLMs) like GPT, which employ transformer architectures capable of processing vast datasets and generating more complex, context-aware text.</a:t>
            </a:r>
          </a:p>
          <a:p>
            <a:pPr algn="l">
              <a:buFont typeface="Arial" panose="020B0604020202020204" pitchFamily="34" charset="0"/>
              <a:buChar char="•"/>
            </a:pPr>
            <a:r>
              <a:rPr lang="en-US" b="0" i="0">
                <a:effectLst/>
                <a:latin typeface="Söhne"/>
              </a:rPr>
              <a:t>LLMs offer versatility in performing diverse language tasks, from writing and summarizing to conversation and translation, without task-specific retraining.</a:t>
            </a:r>
          </a:p>
          <a:p>
            <a:pPr algn="l">
              <a:buFont typeface="Arial" panose="020B0604020202020204" pitchFamily="34" charset="0"/>
              <a:buChar char="•"/>
            </a:pPr>
            <a:r>
              <a:rPr lang="en-US" b="0" i="0">
                <a:effectLst/>
                <a:latin typeface="Söhne"/>
              </a:rPr>
              <a:t>Their ability to understand extended context and maintain textual coherence mirrors human-like interaction, enhancing applications like virtual assistants and accessibility tools.</a:t>
            </a:r>
          </a:p>
          <a:p>
            <a:pPr algn="l">
              <a:buFont typeface="Arial" panose="020B0604020202020204" pitchFamily="34" charset="0"/>
              <a:buChar char="•"/>
            </a:pPr>
            <a:r>
              <a:rPr lang="en-US" b="0" i="0">
                <a:effectLst/>
                <a:latin typeface="Söhne"/>
              </a:rPr>
              <a:t>The shift to LLMs represents a technological leap, promising economic efficiency and a transformative impact on how we use AI in natural language processing.</a:t>
            </a:r>
          </a:p>
          <a:p>
            <a:endParaRPr lang="en-US"/>
          </a:p>
        </p:txBody>
      </p:sp>
    </p:spTree>
    <p:extLst>
      <p:ext uri="{BB962C8B-B14F-4D97-AF65-F5344CB8AC3E}">
        <p14:creationId xmlns:p14="http://schemas.microsoft.com/office/powerpoint/2010/main" val="405345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algn="l">
              <a:lnSpc>
                <a:spcPct val="100000"/>
              </a:lnSpc>
            </a:pPr>
            <a:r>
              <a:rPr lang="en-US"/>
              <a:t>Stage 1</a:t>
            </a:r>
          </a:p>
          <a:p>
            <a:pPr marL="285750" indent="-285750" algn="l">
              <a:lnSpc>
                <a:spcPct val="100000"/>
              </a:lnSpc>
              <a:buFont typeface="Arial"/>
              <a:buChar char="•"/>
            </a:pPr>
            <a:r>
              <a:rPr lang="en-US"/>
              <a:t>Ensure that AI use at NIS complies with existing security and privacy and educational policies, </a:t>
            </a:r>
          </a:p>
          <a:p>
            <a:pPr marL="285750" indent="-285750" algn="l">
              <a:lnSpc>
                <a:spcPct val="100000"/>
              </a:lnSpc>
              <a:buFont typeface="Arial"/>
              <a:buChar char="•"/>
            </a:pPr>
            <a:r>
              <a:rPr lang="en-US"/>
              <a:t>Provide guidance to students and staff on topics such as the opportunities and risks of AI</a:t>
            </a:r>
          </a:p>
          <a:p>
            <a:pPr marL="285750" indent="-285750" algn="l">
              <a:lnSpc>
                <a:spcPct val="100000"/>
              </a:lnSpc>
              <a:buFont typeface="Arial"/>
              <a:buChar char="•"/>
            </a:pPr>
            <a:r>
              <a:rPr lang="en-US"/>
              <a:t>Clarify responsible and appropriate uses of AI tools, by teachers and students </a:t>
            </a:r>
          </a:p>
          <a:p>
            <a:pPr marL="285750" indent="-285750" algn="l">
              <a:lnSpc>
                <a:spcPct val="100000"/>
              </a:lnSpc>
              <a:buFont typeface="Arial"/>
              <a:buChar char="•"/>
            </a:pPr>
            <a:r>
              <a:rPr lang="en-US"/>
              <a:t>Define academic integrity standards related to AI.  </a:t>
            </a:r>
          </a:p>
          <a:p>
            <a:pPr algn="l">
              <a:lnSpc>
                <a:spcPct val="100000"/>
              </a:lnSpc>
            </a:pPr>
            <a:r>
              <a:rPr lang="en-US"/>
              <a:t>Stage 2</a:t>
            </a:r>
          </a:p>
          <a:p>
            <a:pPr marL="285750" indent="-285750" algn="l">
              <a:lnSpc>
                <a:spcPct val="100000"/>
              </a:lnSpc>
              <a:buFont typeface="Arial"/>
              <a:buChar char="•"/>
            </a:pPr>
            <a:r>
              <a:rPr lang="en-US"/>
              <a:t>Focusing on professional development for all staff</a:t>
            </a:r>
          </a:p>
          <a:p>
            <a:pPr marL="285750" indent="-285750" algn="l">
              <a:lnSpc>
                <a:spcPct val="100000"/>
              </a:lnSpc>
              <a:buFont typeface="Arial"/>
              <a:buChar char="•"/>
            </a:pPr>
            <a:r>
              <a:rPr lang="en-US"/>
              <a:t>Bring together individual educators' experiences with AI to build collective organizational knowledge and capacity. </a:t>
            </a:r>
          </a:p>
          <a:p>
            <a:pPr marL="285750" indent="-285750" algn="l">
              <a:lnSpc>
                <a:spcPct val="100000"/>
              </a:lnSpc>
              <a:buFont typeface="Arial"/>
              <a:buChar char="•"/>
            </a:pPr>
            <a:r>
              <a:rPr lang="en-US"/>
              <a:t>Include operational considerations such as evaluating AI tools already in use and reviewing our practices, particularly around assessment with AI in mind</a:t>
            </a:r>
          </a:p>
          <a:p>
            <a:pPr algn="l">
              <a:lnSpc>
                <a:spcPct val="100000"/>
              </a:lnSpc>
            </a:pPr>
            <a:r>
              <a:rPr lang="en-US"/>
              <a:t>Stage 3</a:t>
            </a:r>
          </a:p>
          <a:p>
            <a:pPr marL="285750" indent="-285750" algn="l">
              <a:lnSpc>
                <a:spcPct val="100000"/>
              </a:lnSpc>
              <a:buFont typeface="Arial"/>
              <a:buChar char="•"/>
            </a:pPr>
            <a:r>
              <a:rPr lang="en-US"/>
              <a:t>Personalized learning and PD for staff based on individual needs and goals</a:t>
            </a:r>
          </a:p>
          <a:p>
            <a:pPr marL="285750" indent="-285750" algn="l">
              <a:lnSpc>
                <a:spcPct val="100000"/>
              </a:lnSpc>
              <a:buFont typeface="Arial"/>
              <a:buChar char="•"/>
            </a:pPr>
            <a:r>
              <a:rPr lang="en-US"/>
              <a:t>Embedding of targeted AI practices in learning and assessment</a:t>
            </a:r>
          </a:p>
          <a:p>
            <a:pPr marL="285750" indent="-285750" algn="l">
              <a:lnSpc>
                <a:spcPct val="100000"/>
              </a:lnSpc>
              <a:buFont typeface="Arial"/>
              <a:buChar char="•"/>
            </a:pPr>
            <a:endParaRPr lang="en-US">
              <a:cs typeface="Calibri"/>
            </a:endParaRPr>
          </a:p>
          <a:p>
            <a:pPr algn="l">
              <a:lnSpc>
                <a:spcPct val="100000"/>
              </a:lnSpc>
            </a:pPr>
            <a:r>
              <a:rPr lang="en-US">
                <a:cs typeface="Calibri"/>
              </a:rPr>
              <a:t>NIS is consolidating Stage 1 and moving into Stage 2</a:t>
            </a:r>
          </a:p>
          <a:p>
            <a:endParaRPr lang="en-US">
              <a:latin typeface="Calibri"/>
              <a:cs typeface="Calibri"/>
            </a:endParaRPr>
          </a:p>
        </p:txBody>
      </p:sp>
    </p:spTree>
    <p:extLst>
      <p:ext uri="{BB962C8B-B14F-4D97-AF65-F5344CB8AC3E}">
        <p14:creationId xmlns:p14="http://schemas.microsoft.com/office/powerpoint/2010/main" val="74134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algn="l">
              <a:lnSpc>
                <a:spcPct val="100000"/>
              </a:lnSpc>
            </a:pPr>
            <a:r>
              <a:rPr lang="en-US" b="1"/>
              <a:t>Ethical Considerations</a:t>
            </a:r>
            <a:endParaRPr lang="en-US"/>
          </a:p>
          <a:p>
            <a:pPr algn="l">
              <a:lnSpc>
                <a:spcPct val="100000"/>
              </a:lnSpc>
            </a:pPr>
            <a:r>
              <a:rPr lang="en-US" b="1"/>
              <a:t>Bias and Fairness</a:t>
            </a:r>
            <a:r>
              <a:rPr lang="en-US"/>
              <a:t>: Generative AI models may inadvertently perpetuate or amplify biases present in their training data, potentially leading to unfair outcomes for certain groups of students.</a:t>
            </a:r>
          </a:p>
          <a:p>
            <a:pPr algn="l">
              <a:lnSpc>
                <a:spcPct val="100000"/>
              </a:lnSpc>
            </a:pPr>
            <a:r>
              <a:rPr lang="en-US" b="1"/>
              <a:t>Privacy</a:t>
            </a:r>
            <a:r>
              <a:rPr lang="en-US"/>
              <a:t>: The use of AI in educational settings raises concerns about student privacy, especially if the AI processes sensitive or personal data.</a:t>
            </a:r>
          </a:p>
          <a:p>
            <a:pPr algn="l">
              <a:lnSpc>
                <a:spcPct val="100000"/>
              </a:lnSpc>
            </a:pPr>
            <a:r>
              <a:rPr lang="en-US" b="1"/>
              <a:t>Intellectual Property</a:t>
            </a:r>
            <a:r>
              <a:rPr lang="en-US"/>
              <a:t>: There are questions about the ownership of content created by AI, such as essays or art, and whether it can be considered original work by the student.</a:t>
            </a:r>
          </a:p>
          <a:p>
            <a:pPr algn="l">
              <a:lnSpc>
                <a:spcPct val="100000"/>
              </a:lnSpc>
            </a:pPr>
            <a:r>
              <a:rPr lang="en-US" b="1"/>
              <a:t>Transparency</a:t>
            </a:r>
            <a:r>
              <a:rPr lang="en-US"/>
              <a:t>: Students and educators may not fully understand how AI systems make decisions, which can lead to trust issues.</a:t>
            </a:r>
          </a:p>
          <a:p>
            <a:pPr algn="l">
              <a:lnSpc>
                <a:spcPct val="100000"/>
              </a:lnSpc>
            </a:pPr>
            <a:endParaRPr lang="en-US"/>
          </a:p>
          <a:p>
            <a:pPr algn="l">
              <a:lnSpc>
                <a:spcPct val="100000"/>
              </a:lnSpc>
            </a:pPr>
            <a:r>
              <a:rPr lang="en-US" b="1"/>
              <a:t>Legal Considerations</a:t>
            </a:r>
            <a:endParaRPr lang="en-US"/>
          </a:p>
          <a:p>
            <a:pPr algn="l">
              <a:lnSpc>
                <a:spcPct val="100000"/>
              </a:lnSpc>
            </a:pPr>
            <a:r>
              <a:rPr lang="en-US" b="1"/>
              <a:t>Compliance with Regulations</a:t>
            </a:r>
            <a:r>
              <a:rPr lang="en-US"/>
              <a:t>: Schools must ensure that their use of AI complies with educational laws and regulations, such as the Family Educational Rights and Privacy Act (FERPA) in the U.S., which protects student education records.</a:t>
            </a:r>
          </a:p>
          <a:p>
            <a:pPr algn="l">
              <a:lnSpc>
                <a:spcPct val="100000"/>
              </a:lnSpc>
            </a:pPr>
            <a:r>
              <a:rPr lang="en-US" b="1"/>
              <a:t>Liability</a:t>
            </a:r>
            <a:r>
              <a:rPr lang="en-US"/>
              <a:t>: There could be legal implications if the AI provides incorrect information that leads to negative consequences for students.</a:t>
            </a:r>
          </a:p>
          <a:p>
            <a:pPr algn="l">
              <a:lnSpc>
                <a:spcPct val="100000"/>
              </a:lnSpc>
            </a:pPr>
            <a:endParaRPr lang="en-US"/>
          </a:p>
          <a:p>
            <a:pPr algn="l">
              <a:lnSpc>
                <a:spcPct val="100000"/>
              </a:lnSpc>
            </a:pPr>
            <a:r>
              <a:rPr lang="en-US" b="1"/>
              <a:t>Accuracy Considerations</a:t>
            </a:r>
            <a:endParaRPr lang="en-US"/>
          </a:p>
          <a:p>
            <a:pPr algn="l">
              <a:lnSpc>
                <a:spcPct val="100000"/>
              </a:lnSpc>
            </a:pPr>
            <a:r>
              <a:rPr lang="en-US" b="1"/>
              <a:t>Reliability of Content</a:t>
            </a:r>
            <a:r>
              <a:rPr lang="en-US"/>
              <a:t>: AI-generated information may not always be accurate, and relying on it for educational content could lead to misinformation.</a:t>
            </a:r>
          </a:p>
          <a:p>
            <a:pPr algn="l">
              <a:lnSpc>
                <a:spcPct val="100000"/>
              </a:lnSpc>
            </a:pPr>
            <a:r>
              <a:rPr lang="en-US" b="1"/>
              <a:t>Data Quality</a:t>
            </a:r>
            <a:r>
              <a:rPr lang="en-US"/>
              <a:t>: The output quality of AI is contingent on the quality of the input data; inaccurate data can lead to flawed conclusions or recommendations.</a:t>
            </a:r>
          </a:p>
          <a:p>
            <a:pPr algn="l">
              <a:lnSpc>
                <a:spcPct val="100000"/>
              </a:lnSpc>
            </a:pPr>
            <a:endParaRPr lang="en-US"/>
          </a:p>
          <a:p>
            <a:pPr algn="l">
              <a:lnSpc>
                <a:spcPct val="100000"/>
              </a:lnSpc>
            </a:pPr>
            <a:r>
              <a:rPr lang="en-US" b="1"/>
              <a:t>Assessment Considerations</a:t>
            </a:r>
            <a:endParaRPr lang="en-US"/>
          </a:p>
          <a:p>
            <a:pPr algn="l">
              <a:lnSpc>
                <a:spcPct val="100000"/>
              </a:lnSpc>
            </a:pPr>
            <a:r>
              <a:rPr lang="en-US" b="1"/>
              <a:t>Cheating and Plagiarism</a:t>
            </a:r>
            <a:r>
              <a:rPr lang="en-US"/>
              <a:t>: AI makes it easier for students to generate essays and answers that are not their own work, complicating academic integrity efforts.</a:t>
            </a:r>
          </a:p>
          <a:p>
            <a:pPr algn="l">
              <a:lnSpc>
                <a:spcPct val="100000"/>
              </a:lnSpc>
            </a:pPr>
            <a:r>
              <a:rPr lang="en-US" b="1"/>
              <a:t>Evaluation of AI-generated Work</a:t>
            </a:r>
            <a:r>
              <a:rPr lang="en-US"/>
              <a:t>: Teachers may need new tools and methods to assess work created with the aid of AI, as traditional metrics may no longer apply.</a:t>
            </a:r>
          </a:p>
          <a:p>
            <a:pPr algn="l">
              <a:lnSpc>
                <a:spcPct val="100000"/>
              </a:lnSpc>
            </a:pPr>
            <a:endParaRPr lang="en-US"/>
          </a:p>
          <a:p>
            <a:pPr algn="l">
              <a:lnSpc>
                <a:spcPct val="100000"/>
              </a:lnSpc>
            </a:pPr>
            <a:r>
              <a:rPr lang="en-US" b="1"/>
              <a:t>Curricular Considerations</a:t>
            </a:r>
            <a:endParaRPr lang="en-US"/>
          </a:p>
          <a:p>
            <a:pPr algn="l">
              <a:lnSpc>
                <a:spcPct val="100000"/>
              </a:lnSpc>
            </a:pPr>
            <a:r>
              <a:rPr lang="en-US" b="1"/>
              <a:t>Integration into Existing Curricula</a:t>
            </a:r>
            <a:r>
              <a:rPr lang="en-US"/>
              <a:t>: Deciding how AI fits into the existing curriculum can be challenging, as it may not align with current learning objectives or standards.</a:t>
            </a:r>
          </a:p>
          <a:p>
            <a:pPr algn="l">
              <a:lnSpc>
                <a:spcPct val="100000"/>
              </a:lnSpc>
            </a:pPr>
            <a:r>
              <a:rPr lang="en-US" b="1"/>
              <a:t>Teacher Preparedness</a:t>
            </a:r>
            <a:r>
              <a:rPr lang="en-US"/>
              <a:t>: Educators may require additional training to effectively incorporate AI tools into their teaching methods and to understand their limitations.</a:t>
            </a:r>
          </a:p>
          <a:p>
            <a:br>
              <a:rPr lang="en-US"/>
            </a:br>
            <a:endParaRPr lang="en-US"/>
          </a:p>
        </p:txBody>
      </p:sp>
    </p:spTree>
    <p:extLst>
      <p:ext uri="{BB962C8B-B14F-4D97-AF65-F5344CB8AC3E}">
        <p14:creationId xmlns:p14="http://schemas.microsoft.com/office/powerpoint/2010/main" val="729084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264160" indent="-264160" algn="l">
              <a:lnSpc>
                <a:spcPct val="100000"/>
              </a:lnSpc>
              <a:spcBef>
                <a:spcPts val="2400"/>
              </a:spcBef>
              <a:buFont typeface="Arial"/>
              <a:buChar char="•"/>
            </a:pPr>
            <a:r>
              <a:rPr lang="en-US"/>
              <a:t>Take a look at our AI Documentation (Link shared in Tuesday Tech Tips or scan the QR Code)</a:t>
            </a:r>
          </a:p>
          <a:p>
            <a:pPr marL="264160" indent="-264160" algn="l">
              <a:lnSpc>
                <a:spcPct val="100000"/>
              </a:lnSpc>
              <a:spcBef>
                <a:spcPts val="2400"/>
              </a:spcBef>
              <a:buFont typeface="Arial"/>
              <a:buChar char="•"/>
            </a:pPr>
            <a:r>
              <a:rPr lang="en-US"/>
              <a:t>Play around with AI chatbots like </a:t>
            </a:r>
            <a:r>
              <a:rPr lang="en-US" err="1"/>
              <a:t>Poe.com</a:t>
            </a:r>
            <a:r>
              <a:rPr lang="en-US"/>
              <a:t> (Guide on how to install POE in Latest Tech Tip)</a:t>
            </a:r>
          </a:p>
          <a:p>
            <a:pPr marL="264160" indent="-264160" algn="l">
              <a:lnSpc>
                <a:spcPct val="100000"/>
              </a:lnSpc>
              <a:spcBef>
                <a:spcPts val="2400"/>
              </a:spcBef>
              <a:buFont typeface="Arial"/>
              <a:buChar char="•"/>
            </a:pPr>
            <a:r>
              <a:rPr lang="en-US"/>
              <a:t>Share what you are doing with others</a:t>
            </a:r>
          </a:p>
          <a:p>
            <a:pPr marL="264160" indent="-264160" algn="l">
              <a:lnSpc>
                <a:spcPct val="100000"/>
              </a:lnSpc>
              <a:spcBef>
                <a:spcPts val="2400"/>
              </a:spcBef>
              <a:buFont typeface="Arial"/>
              <a:buChar char="•"/>
            </a:pPr>
            <a:r>
              <a:rPr lang="en-US"/>
              <a:t>Begin to use in planning and instruction, when appropriate</a:t>
            </a:r>
          </a:p>
          <a:p>
            <a:pPr marL="264160" indent="-264160" algn="l">
              <a:lnSpc>
                <a:spcPct val="100000"/>
              </a:lnSpc>
              <a:spcBef>
                <a:spcPts val="2400"/>
              </a:spcBef>
              <a:buFont typeface="Arial"/>
              <a:buChar char="•"/>
            </a:pPr>
            <a:r>
              <a:rPr lang="en-US"/>
              <a:t>Be conscious of the “digital divide”</a:t>
            </a:r>
          </a:p>
          <a:p>
            <a:pPr marL="264160" indent="-264160" algn="l">
              <a:lnSpc>
                <a:spcPct val="100000"/>
              </a:lnSpc>
              <a:spcBef>
                <a:spcPts val="2400"/>
              </a:spcBef>
              <a:buFont typeface="Arial"/>
              <a:buChar char="•"/>
            </a:pPr>
            <a:r>
              <a:rPr lang="en-US"/>
              <a:t>Begin to reconsider assessments in the age of AI (PROMPTS)</a:t>
            </a:r>
          </a:p>
        </p:txBody>
      </p:sp>
    </p:spTree>
    <p:extLst>
      <p:ext uri="{BB962C8B-B14F-4D97-AF65-F5344CB8AC3E}">
        <p14:creationId xmlns:p14="http://schemas.microsoft.com/office/powerpoint/2010/main" val="353105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66750" y="1147762"/>
            <a:ext cx="7810500" cy="1743076"/>
          </a:xfrm>
          <a:prstGeom prst="rect">
            <a:avLst/>
          </a:prstGeom>
        </p:spPr>
        <p:txBody>
          <a:bodyPr anchor="b"/>
          <a:lstStyle/>
          <a:p>
            <a:r>
              <a:t>Title Text</a:t>
            </a:r>
          </a:p>
        </p:txBody>
      </p:sp>
      <p:sp>
        <p:nvSpPr>
          <p:cNvPr id="12" name="Body Level One…"/>
          <p:cNvSpPr txBox="1">
            <a:spLocks noGrp="1"/>
          </p:cNvSpPr>
          <p:nvPr>
            <p:ph type="body" sz="quarter" idx="1"/>
          </p:nvPr>
        </p:nvSpPr>
        <p:spPr>
          <a:xfrm>
            <a:off x="664368" y="3004365"/>
            <a:ext cx="7810500" cy="595313"/>
          </a:xfrm>
          <a:prstGeom prst="rect">
            <a:avLst/>
          </a:prstGeom>
        </p:spPr>
        <p:txBody>
          <a:bodyPr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895350" y="3643312"/>
            <a:ext cx="7358063" cy="219076"/>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4" name="“Type a quote here.”"/>
          <p:cNvSpPr txBox="1">
            <a:spLocks noGrp="1"/>
          </p:cNvSpPr>
          <p:nvPr>
            <p:ph type="body" sz="quarter" idx="22"/>
          </p:nvPr>
        </p:nvSpPr>
        <p:spPr>
          <a:xfrm>
            <a:off x="895350" y="2545271"/>
            <a:ext cx="7358063" cy="348233"/>
          </a:xfrm>
          <a:prstGeom prst="rect">
            <a:avLst/>
          </a:prstGeom>
        </p:spPr>
        <p:txBody>
          <a:bodyPr>
            <a:spAutoFit/>
          </a:bodyPr>
          <a:lstStyle>
            <a:lvl1pPr marL="0" indent="0" algn="ctr">
              <a:spcBef>
                <a:spcPts val="0"/>
              </a:spcBef>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iew of beach and sea from a grassy sand dune"/>
          <p:cNvSpPr>
            <a:spLocks noGrp="1"/>
          </p:cNvSpPr>
          <p:nvPr>
            <p:ph type="pic" idx="21"/>
          </p:nvPr>
        </p:nvSpPr>
        <p:spPr>
          <a:xfrm>
            <a:off x="-19050" y="-190500"/>
            <a:ext cx="9182100" cy="612140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1172238" y="138112"/>
            <a:ext cx="6800851" cy="4533901"/>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38125" y="3852862"/>
            <a:ext cx="8667750" cy="752476"/>
          </a:xfrm>
          <a:prstGeom prst="rect">
            <a:avLst/>
          </a:prstGeom>
        </p:spPr>
        <p:txBody>
          <a:bodyPr anchor="b"/>
          <a:lstStyle/>
          <a:p>
            <a:r>
              <a:t>Title Text</a:t>
            </a:r>
          </a:p>
        </p:txBody>
      </p:sp>
      <p:sp>
        <p:nvSpPr>
          <p:cNvPr id="22" name="Body Level One…"/>
          <p:cNvSpPr txBox="1">
            <a:spLocks noGrp="1"/>
          </p:cNvSpPr>
          <p:nvPr>
            <p:ph type="body" sz="quarter" idx="1"/>
          </p:nvPr>
        </p:nvSpPr>
        <p:spPr>
          <a:xfrm>
            <a:off x="238125" y="4576762"/>
            <a:ext cx="8667750" cy="595313"/>
          </a:xfrm>
          <a:prstGeom prst="rect">
            <a:avLst/>
          </a:prstGeom>
        </p:spPr>
        <p:txBody>
          <a:bodyPr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666750" y="1985962"/>
            <a:ext cx="7810500" cy="1743076"/>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4810125" y="642937"/>
            <a:ext cx="4300538" cy="4300538"/>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19125" y="642937"/>
            <a:ext cx="3833813" cy="2081213"/>
          </a:xfrm>
          <a:prstGeom prst="rect">
            <a:avLst/>
          </a:prstGeom>
        </p:spPr>
        <p:txBody>
          <a:bodyPr anchor="b"/>
          <a:lstStyle>
            <a:lvl1pPr>
              <a:defRPr sz="3400"/>
            </a:lvl1pPr>
          </a:lstStyle>
          <a:p>
            <a:r>
              <a:t>Title Text</a:t>
            </a:r>
          </a:p>
        </p:txBody>
      </p:sp>
      <p:sp>
        <p:nvSpPr>
          <p:cNvPr id="40" name="Body Level One…"/>
          <p:cNvSpPr txBox="1">
            <a:spLocks noGrp="1"/>
          </p:cNvSpPr>
          <p:nvPr>
            <p:ph type="body" sz="quarter" idx="1"/>
          </p:nvPr>
        </p:nvSpPr>
        <p:spPr>
          <a:xfrm>
            <a:off x="619125" y="2733675"/>
            <a:ext cx="3833813" cy="2147888"/>
          </a:xfrm>
          <a:prstGeom prst="rect">
            <a:avLst/>
          </a:prstGeom>
        </p:spPr>
        <p:txBody>
          <a:bodyPr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marL="264583" indent="-264583"/>
            <a:lvl2pPr marL="899583" indent="-264583"/>
            <a:lvl3pPr marL="1534583" indent="-264583"/>
            <a:lvl4pPr marL="2169583" indent="-264583"/>
            <a:lvl5pPr marL="2804583" indent="-264583"/>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4110037" y="1466850"/>
            <a:ext cx="5229226" cy="348615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33412" y="1466850"/>
            <a:ext cx="3833813" cy="3486150"/>
          </a:xfrm>
          <a:prstGeom prst="rect">
            <a:avLst/>
          </a:prstGeom>
        </p:spPr>
        <p:txBody>
          <a:bodyPr/>
          <a:lstStyle>
            <a:lvl1pPr marL="205873" indent="-205873">
              <a:spcBef>
                <a:spcPts val="1800"/>
              </a:spcBef>
              <a:defRPr sz="1400"/>
            </a:lvl1pPr>
            <a:lvl2pPr marL="764673" indent="-205873">
              <a:spcBef>
                <a:spcPts val="1800"/>
              </a:spcBef>
              <a:defRPr sz="1400"/>
            </a:lvl2pPr>
            <a:lvl3pPr marL="1323473" indent="-205873">
              <a:spcBef>
                <a:spcPts val="1800"/>
              </a:spcBef>
              <a:defRPr sz="1400"/>
            </a:lvl3pPr>
            <a:lvl4pPr marL="1882273" indent="-205873">
              <a:spcBef>
                <a:spcPts val="1800"/>
              </a:spcBef>
              <a:defRPr sz="1400"/>
            </a:lvl4pPr>
            <a:lvl5pPr marL="2441073" indent="-205873">
              <a:spcBef>
                <a:spcPts val="1800"/>
              </a:spcBef>
              <a:defRPr sz="14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33412" y="952500"/>
            <a:ext cx="7877176" cy="3810000"/>
          </a:xfrm>
          <a:prstGeom prst="rect">
            <a:avLst/>
          </a:prstGeom>
        </p:spPr>
        <p:txBody>
          <a:bodyPr/>
          <a:lstStyle>
            <a:lvl1pPr marL="264583" indent="-264583"/>
            <a:lvl2pPr marL="899583" indent="-264583"/>
            <a:lvl3pPr marL="1534583" indent="-264583"/>
            <a:lvl4pPr marL="2169583" indent="-264583"/>
            <a:lvl5pPr marL="2804583" indent="-264583"/>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andy path between two hills leading to the ocean"/>
          <p:cNvSpPr>
            <a:spLocks noGrp="1"/>
          </p:cNvSpPr>
          <p:nvPr>
            <p:ph type="pic" sz="quarter" idx="21"/>
          </p:nvPr>
        </p:nvSpPr>
        <p:spPr>
          <a:xfrm>
            <a:off x="5737621" y="2928937"/>
            <a:ext cx="3121820" cy="2081213"/>
          </a:xfrm>
          <a:prstGeom prst="rect">
            <a:avLst/>
          </a:prstGeom>
        </p:spPr>
        <p:txBody>
          <a:bodyPr lIns="91439" tIns="45719" rIns="91439" bIns="45719" anchor="t">
            <a:noAutofit/>
          </a:bodyPr>
          <a:lstStyle/>
          <a:p>
            <a:endParaRPr/>
          </a:p>
        </p:txBody>
      </p:sp>
      <p:sp>
        <p:nvSpPr>
          <p:cNvPr id="84" name="Heron flying low over a beach with a short fence in the foreground"/>
          <p:cNvSpPr>
            <a:spLocks noGrp="1"/>
          </p:cNvSpPr>
          <p:nvPr>
            <p:ph type="pic" sz="quarter" idx="22"/>
          </p:nvPr>
        </p:nvSpPr>
        <p:spPr>
          <a:xfrm>
            <a:off x="5910262" y="609600"/>
            <a:ext cx="2776538" cy="2776538"/>
          </a:xfrm>
          <a:prstGeom prst="rect">
            <a:avLst/>
          </a:prstGeom>
        </p:spPr>
        <p:txBody>
          <a:bodyPr lIns="91439" tIns="45719" rIns="91439" bIns="45719" anchor="t">
            <a:noAutofit/>
          </a:bodyPr>
          <a:lstStyle/>
          <a:p>
            <a:endParaRPr/>
          </a:p>
        </p:txBody>
      </p:sp>
      <p:sp>
        <p:nvSpPr>
          <p:cNvPr id="85" name="View of beach and sea from a grassy sand dune"/>
          <p:cNvSpPr>
            <a:spLocks noGrp="1"/>
          </p:cNvSpPr>
          <p:nvPr>
            <p:ph type="pic" idx="23"/>
          </p:nvPr>
        </p:nvSpPr>
        <p:spPr>
          <a:xfrm>
            <a:off x="-371475" y="709612"/>
            <a:ext cx="6450807" cy="430053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3412" y="419100"/>
            <a:ext cx="7877176" cy="85725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normAutofit/>
          </a:bodyPr>
          <a:lstStyle/>
          <a:p>
            <a:r>
              <a:t>Title Text</a:t>
            </a:r>
          </a:p>
        </p:txBody>
      </p:sp>
      <p:sp>
        <p:nvSpPr>
          <p:cNvPr id="3" name="Body Level One…"/>
          <p:cNvSpPr txBox="1">
            <a:spLocks noGrp="1"/>
          </p:cNvSpPr>
          <p:nvPr>
            <p:ph type="body" idx="1"/>
          </p:nvPr>
        </p:nvSpPr>
        <p:spPr>
          <a:xfrm>
            <a:off x="633412" y="1466850"/>
            <a:ext cx="7877176" cy="348615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73606" y="5191125"/>
            <a:ext cx="192025" cy="186817"/>
          </a:xfrm>
          <a:prstGeom prst="rect">
            <a:avLst/>
          </a:prstGeom>
          <a:ln w="3175">
            <a:miter lim="400000"/>
          </a:ln>
        </p:spPr>
        <p:txBody>
          <a:bodyPr wrap="none" lIns="19050" tIns="19050" rIns="19050" bIns="19050">
            <a:spAutoFit/>
          </a:bodyPr>
          <a:lstStyle>
            <a:lvl1pPr>
              <a:defRPr sz="1000" b="0">
                <a:latin typeface="Helvetica Neue Light"/>
                <a:ea typeface="Helvetica Neue Light"/>
                <a:cs typeface="Helvetica Neue Light"/>
                <a:sym typeface="Helvetica Neue Light"/>
              </a:defRPr>
            </a:lvl1pPr>
          </a:lstStyle>
          <a:p>
            <a:fld id="{86CB4B4D-7CA3-9044-876B-883B54F8677D}" type="slidenum">
              <a:t>‹#›</a:t>
            </a:fld>
            <a:endParaRPr/>
          </a:p>
        </p:txBody>
      </p:sp>
      <p:pic>
        <p:nvPicPr>
          <p:cNvPr id="9" name="Picture 8" descr="A white background with orange paint splatters&#10;&#10;Description automatically generated">
            <a:extLst>
              <a:ext uri="{FF2B5EF4-FFF2-40B4-BE49-F238E27FC236}">
                <a16:creationId xmlns:a16="http://schemas.microsoft.com/office/drawing/2014/main" id="{02A73B12-D6E9-48B4-9159-950161D8A98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467" y="0"/>
            <a:ext cx="9152467" cy="574689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1pPr>
      <a:lvl2pPr marL="0" marR="0" indent="457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2pPr>
      <a:lvl3pPr marL="0" marR="0" indent="914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3pPr>
      <a:lvl4pPr marL="0" marR="0" indent="1371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4pPr>
      <a:lvl5pPr marL="0" marR="0" indent="18288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5pPr>
      <a:lvl6pPr marL="0" marR="0" indent="22860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6pPr>
      <a:lvl7pPr marL="0" marR="0" indent="2743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7pPr>
      <a:lvl8pPr marL="0" marR="0" indent="3200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8pPr>
      <a:lvl9pPr marL="0" marR="0" indent="3657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9pPr>
    </p:titleStyle>
    <p:bodyStyle>
      <a:lvl1pPr marL="24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1pPr>
      <a:lvl2pPr marL="87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2pPr>
      <a:lvl3pPr marL="151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3pPr>
      <a:lvl4pPr marL="214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4pPr>
      <a:lvl5pPr marL="278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5pPr>
      <a:lvl6pPr marL="341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6pPr>
      <a:lvl7pPr marL="405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7pPr>
      <a:lvl8pPr marL="468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8pPr>
      <a:lvl9pPr marL="532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1pPr>
      <a:lvl2pPr marL="0" marR="0" indent="4572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2pPr>
      <a:lvl3pPr marL="0" marR="0" indent="9144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3pPr>
      <a:lvl4pPr marL="0" marR="0" indent="13716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4pPr>
      <a:lvl5pPr marL="0" marR="0" indent="18288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5pPr>
      <a:lvl6pPr marL="0" marR="0" indent="22860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6pPr>
      <a:lvl7pPr marL="0" marR="0" indent="27432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7pPr>
      <a:lvl8pPr marL="0" marR="0" indent="32004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8pPr>
      <a:lvl9pPr marL="0" marR="0" indent="36576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poe.com/LogoDsigner" TargetMode="External"/><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hyperlink" Target="https://forms.office.com/Pages/ResponsePage.aspx?id=6uQay-F6SkCIg5HQRu5GRuurzW2z2WZFji_PrgENL3JUMTkwREJNTzdBWE0yUjVNQU5YN0UyUENLWS4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orange and yellow text&#10;&#10;Description automatically generated with medium confidence">
            <a:extLst>
              <a:ext uri="{FF2B5EF4-FFF2-40B4-BE49-F238E27FC236}">
                <a16:creationId xmlns:a16="http://schemas.microsoft.com/office/drawing/2014/main" id="{F87DB774-7BE3-DE13-FBE4-798E3CEA0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0" y="-12728"/>
            <a:ext cx="9190346" cy="5766242"/>
          </a:xfrm>
          <a:prstGeom prst="rect">
            <a:avLst/>
          </a:prstGeom>
        </p:spPr>
      </p:pic>
      <p:sp>
        <p:nvSpPr>
          <p:cNvPr id="120" name="Nanjing International School"/>
          <p:cNvSpPr txBox="1">
            <a:spLocks noGrp="1"/>
          </p:cNvSpPr>
          <p:nvPr>
            <p:ph type="ctrTitle"/>
          </p:nvPr>
        </p:nvSpPr>
        <p:spPr>
          <a:xfrm>
            <a:off x="949778" y="2052536"/>
            <a:ext cx="7810500" cy="735741"/>
          </a:xfrm>
          <a:prstGeom prst="rect">
            <a:avLst/>
          </a:prstGeom>
        </p:spPr>
        <p:txBody>
          <a:bodyPr/>
          <a:lstStyle>
            <a:lvl1pPr defTabSz="457200">
              <a:defRPr sz="4400" b="1">
                <a:latin typeface="Helvetica"/>
                <a:ea typeface="Helvetica"/>
                <a:cs typeface="Helvetica"/>
                <a:sym typeface="Helvetica"/>
              </a:defRPr>
            </a:lvl1pPr>
          </a:lstStyle>
          <a:p>
            <a:r>
              <a:rPr lang="en-US"/>
              <a:t>NIS A.I. Update</a:t>
            </a:r>
            <a:endParaRPr/>
          </a:p>
        </p:txBody>
      </p:sp>
      <p:sp>
        <p:nvSpPr>
          <p:cNvPr id="121" name="Presentation title"/>
          <p:cNvSpPr txBox="1">
            <a:spLocks noGrp="1"/>
          </p:cNvSpPr>
          <p:nvPr>
            <p:ph type="subTitle" sz="quarter" idx="1"/>
          </p:nvPr>
        </p:nvSpPr>
        <p:spPr>
          <a:xfrm>
            <a:off x="775606" y="2788277"/>
            <a:ext cx="7810501" cy="595314"/>
          </a:xfrm>
          <a:prstGeom prst="rect">
            <a:avLst/>
          </a:prstGeom>
        </p:spPr>
        <p:txBody>
          <a:bodyPr/>
          <a:lstStyle>
            <a:lvl1pPr defTabSz="301752">
              <a:spcBef>
                <a:spcPts val="500"/>
              </a:spcBef>
              <a:defRPr sz="2112">
                <a:latin typeface="Helvetica"/>
                <a:ea typeface="Helvetica"/>
                <a:cs typeface="Helvetica"/>
                <a:sym typeface="Helvetica"/>
              </a:defRPr>
            </a:lvl1pPr>
          </a:lstStyle>
          <a:p>
            <a:r>
              <a:rPr lang="en-US"/>
              <a:t>November 14, 2023</a:t>
            </a:r>
            <a:endParaRPr/>
          </a:p>
        </p:txBody>
      </p:sp>
      <p:pic>
        <p:nvPicPr>
          <p:cNvPr id="2" name="AI Loop - 2023_11_13, 7.19 PM">
            <a:hlinkClick r:id="" action="ppaction://media"/>
            <a:extLst>
              <a:ext uri="{FF2B5EF4-FFF2-40B4-BE49-F238E27FC236}">
                <a16:creationId xmlns:a16="http://schemas.microsoft.com/office/drawing/2014/main" id="{14A4FE6B-D2C7-1DB5-27FF-5FE1782B13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79003" y="4558126"/>
            <a:ext cx="812800" cy="8128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B0FADD-C8FF-D1A6-6656-F89BA12C97D8}"/>
              </a:ext>
            </a:extLst>
          </p:cNvPr>
          <p:cNvSpPr txBox="1">
            <a:spLocks/>
          </p:cNvSpPr>
          <p:nvPr/>
        </p:nvSpPr>
        <p:spPr>
          <a:xfrm>
            <a:off x="827854" y="491606"/>
            <a:ext cx="7877176" cy="85725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normAutofit/>
          </a:bodyPr>
          <a:lstStyle>
            <a:lvl1pPr marL="0" marR="0" indent="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1pPr>
            <a:lvl2pPr marL="0" marR="0" indent="457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2pPr>
            <a:lvl3pPr marL="0" marR="0" indent="914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3pPr>
            <a:lvl4pPr marL="0" marR="0" indent="1371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4pPr>
            <a:lvl5pPr marL="0" marR="0" indent="18288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5pPr>
            <a:lvl6pPr marL="0" marR="0" indent="22860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6pPr>
            <a:lvl7pPr marL="0" marR="0" indent="2743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7pPr>
            <a:lvl8pPr marL="0" marR="0" indent="3200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8pPr>
            <a:lvl9pPr marL="0" marR="0" indent="3657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9pPr>
          </a:lstStyle>
          <a:p>
            <a:pPr hangingPunct="1"/>
            <a:r>
              <a:rPr lang="en-CN" sz="4200"/>
              <a:t>Where are we with AI?</a:t>
            </a:r>
          </a:p>
        </p:txBody>
      </p:sp>
      <p:pic>
        <p:nvPicPr>
          <p:cNvPr id="6" name="Picture 5" descr="A cover of a book&#10;&#10;Description automatically generated">
            <a:extLst>
              <a:ext uri="{FF2B5EF4-FFF2-40B4-BE49-F238E27FC236}">
                <a16:creationId xmlns:a16="http://schemas.microsoft.com/office/drawing/2014/main" id="{0076E721-304B-1903-CFE5-E4972CE6A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85220">
            <a:off x="718039" y="1412337"/>
            <a:ext cx="2145822" cy="2688021"/>
          </a:xfrm>
          <a:prstGeom prst="rect">
            <a:avLst/>
          </a:prstGeom>
          <a:effectLst>
            <a:innerShdw blurRad="63500" dist="50800" dir="13500000">
              <a:prstClr val="black">
                <a:alpha val="50000"/>
              </a:prstClr>
            </a:innerShdw>
          </a:effectLst>
        </p:spPr>
      </p:pic>
      <p:pic>
        <p:nvPicPr>
          <p:cNvPr id="8" name="Picture 7" descr="A page of a document&#10;&#10;Description automatically generated">
            <a:extLst>
              <a:ext uri="{FF2B5EF4-FFF2-40B4-BE49-F238E27FC236}">
                <a16:creationId xmlns:a16="http://schemas.microsoft.com/office/drawing/2014/main" id="{5BADA19B-F3BE-F144-4A45-71E47C6F6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5938">
            <a:off x="2956045" y="1447129"/>
            <a:ext cx="1975946" cy="2754218"/>
          </a:xfrm>
          <a:prstGeom prst="rect">
            <a:avLst/>
          </a:prstGeom>
          <a:effectLst>
            <a:innerShdw blurRad="63500" dist="50800" dir="13500000">
              <a:prstClr val="black">
                <a:alpha val="50000"/>
              </a:prstClr>
            </a:innerShdw>
          </a:effectLst>
        </p:spPr>
      </p:pic>
      <p:pic>
        <p:nvPicPr>
          <p:cNvPr id="10" name="Picture 9" descr="A screenshot of a cell phone&#10;&#10;Description automatically generated">
            <a:extLst>
              <a:ext uri="{FF2B5EF4-FFF2-40B4-BE49-F238E27FC236}">
                <a16:creationId xmlns:a16="http://schemas.microsoft.com/office/drawing/2014/main" id="{6E92AA5A-6E71-8E2B-1205-46030ECCB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68894">
            <a:off x="5046556" y="1458426"/>
            <a:ext cx="1637285" cy="2754218"/>
          </a:xfrm>
          <a:prstGeom prst="rect">
            <a:avLst/>
          </a:prstGeom>
          <a:effectLst>
            <a:innerShdw blurRad="63500" dist="50800" dir="13500000">
              <a:prstClr val="black">
                <a:alpha val="50000"/>
              </a:prstClr>
            </a:innerShdw>
          </a:effectLst>
        </p:spPr>
      </p:pic>
      <p:pic>
        <p:nvPicPr>
          <p:cNvPr id="2" name="Picture 1" descr="A computer screen shot of a colorful background&#10;&#10;Description automatically generated">
            <a:extLst>
              <a:ext uri="{FF2B5EF4-FFF2-40B4-BE49-F238E27FC236}">
                <a16:creationId xmlns:a16="http://schemas.microsoft.com/office/drawing/2014/main" id="{C2C93367-160C-F056-BDF5-F3000130E591}"/>
              </a:ext>
            </a:extLst>
          </p:cNvPr>
          <p:cNvPicPr>
            <a:picLocks noChangeAspect="1"/>
          </p:cNvPicPr>
          <p:nvPr/>
        </p:nvPicPr>
        <p:blipFill>
          <a:blip r:embed="rId5"/>
          <a:stretch>
            <a:fillRect/>
          </a:stretch>
        </p:blipFill>
        <p:spPr>
          <a:xfrm rot="675896">
            <a:off x="6446657" y="1760834"/>
            <a:ext cx="2461826" cy="1872166"/>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93367335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orange and yellow text&#10;&#10;Description automatically generated with medium confidence">
            <a:extLst>
              <a:ext uri="{FF2B5EF4-FFF2-40B4-BE49-F238E27FC236}">
                <a16:creationId xmlns:a16="http://schemas.microsoft.com/office/drawing/2014/main" id="{F87DB774-7BE3-DE13-FBE4-798E3CEA0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0" y="-12728"/>
            <a:ext cx="9190346" cy="5766242"/>
          </a:xfrm>
          <a:prstGeom prst="rect">
            <a:avLst/>
          </a:prstGeom>
        </p:spPr>
      </p:pic>
      <p:sp>
        <p:nvSpPr>
          <p:cNvPr id="120" name="Nanjing International School"/>
          <p:cNvSpPr txBox="1">
            <a:spLocks noGrp="1"/>
          </p:cNvSpPr>
          <p:nvPr>
            <p:ph type="ctrTitle"/>
          </p:nvPr>
        </p:nvSpPr>
        <p:spPr>
          <a:xfrm>
            <a:off x="666750" y="3350822"/>
            <a:ext cx="7810500" cy="735741"/>
          </a:xfrm>
          <a:prstGeom prst="rect">
            <a:avLst/>
          </a:prstGeom>
        </p:spPr>
        <p:txBody>
          <a:bodyPr>
            <a:normAutofit/>
          </a:bodyPr>
          <a:lstStyle>
            <a:lvl1pPr defTabSz="457200">
              <a:defRPr sz="4400" b="1">
                <a:latin typeface="Helvetica"/>
                <a:ea typeface="Helvetica"/>
                <a:cs typeface="Helvetica"/>
                <a:sym typeface="Helvetica"/>
              </a:defRPr>
            </a:lvl1pPr>
          </a:lstStyle>
          <a:p>
            <a:r>
              <a:rPr lang="en-US" sz="3200"/>
              <a:t>AI Tools and You</a:t>
            </a:r>
            <a:endParaRPr sz="3200"/>
          </a:p>
        </p:txBody>
      </p:sp>
      <p:pic>
        <p:nvPicPr>
          <p:cNvPr id="8" name="Picture 7" descr="A purple and white chat bubble logo&#10;&#10;Description automatically generated">
            <a:extLst>
              <a:ext uri="{FF2B5EF4-FFF2-40B4-BE49-F238E27FC236}">
                <a16:creationId xmlns:a16="http://schemas.microsoft.com/office/drawing/2014/main" id="{1F21DB7A-3597-29BC-98C7-484C393E3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829" y="2089715"/>
            <a:ext cx="2604542" cy="1458544"/>
          </a:xfrm>
          <a:prstGeom prst="rect">
            <a:avLst/>
          </a:prstGeom>
        </p:spPr>
      </p:pic>
      <p:sp>
        <p:nvSpPr>
          <p:cNvPr id="2" name="Title 1">
            <a:extLst>
              <a:ext uri="{FF2B5EF4-FFF2-40B4-BE49-F238E27FC236}">
                <a16:creationId xmlns:a16="http://schemas.microsoft.com/office/drawing/2014/main" id="{61B82036-CA57-DF7F-7F5D-78E443217FBB}"/>
              </a:ext>
            </a:extLst>
          </p:cNvPr>
          <p:cNvSpPr txBox="1">
            <a:spLocks/>
          </p:cNvSpPr>
          <p:nvPr/>
        </p:nvSpPr>
        <p:spPr>
          <a:xfrm>
            <a:off x="785812" y="571500"/>
            <a:ext cx="7877176" cy="85725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normAutofit/>
          </a:bodyPr>
          <a:lstStyle>
            <a:lvl1pPr marL="0" marR="0" indent="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1pPr>
            <a:lvl2pPr marL="0" marR="0" indent="457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2pPr>
            <a:lvl3pPr marL="0" marR="0" indent="914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3pPr>
            <a:lvl4pPr marL="0" marR="0" indent="1371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4pPr>
            <a:lvl5pPr marL="0" marR="0" indent="18288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5pPr>
            <a:lvl6pPr marL="0" marR="0" indent="22860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6pPr>
            <a:lvl7pPr marL="0" marR="0" indent="2743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7pPr>
            <a:lvl8pPr marL="0" marR="0" indent="3200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8pPr>
            <a:lvl9pPr marL="0" marR="0" indent="3657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9pPr>
          </a:lstStyle>
          <a:p>
            <a:pPr hangingPunct="1"/>
            <a:r>
              <a:rPr lang="en-CN" sz="4200"/>
              <a:t>Student Session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B2A04E-C799-4B39-6015-F51E53C1E75D}"/>
              </a:ext>
            </a:extLst>
          </p:cNvPr>
          <p:cNvSpPr>
            <a:spLocks noGrp="1"/>
          </p:cNvSpPr>
          <p:nvPr>
            <p:ph type="title"/>
          </p:nvPr>
        </p:nvSpPr>
        <p:spPr/>
        <p:txBody>
          <a:bodyPr>
            <a:normAutofit/>
          </a:bodyPr>
          <a:lstStyle/>
          <a:p>
            <a:r>
              <a:rPr lang="en-CN" sz="4400"/>
              <a:t>Student Input</a:t>
            </a:r>
          </a:p>
        </p:txBody>
      </p:sp>
      <p:sp>
        <p:nvSpPr>
          <p:cNvPr id="6" name="Text Placeholder 5">
            <a:extLst>
              <a:ext uri="{FF2B5EF4-FFF2-40B4-BE49-F238E27FC236}">
                <a16:creationId xmlns:a16="http://schemas.microsoft.com/office/drawing/2014/main" id="{C553D28F-1849-103D-BAEF-9837F217C46B}"/>
              </a:ext>
            </a:extLst>
          </p:cNvPr>
          <p:cNvSpPr>
            <a:spLocks noGrp="1"/>
          </p:cNvSpPr>
          <p:nvPr>
            <p:ph type="body" idx="1"/>
          </p:nvPr>
        </p:nvSpPr>
        <p:spPr/>
        <p:txBody>
          <a:bodyPr/>
          <a:lstStyle/>
          <a:p>
            <a:r>
              <a:rPr lang="en-CN" b="1"/>
              <a:t>138/184 (75%) </a:t>
            </a:r>
            <a:r>
              <a:rPr lang="en-CN"/>
              <a:t>of students in the secondary school reported using AI Tools on a regular basis (Chat GPT, Poe, Bard, Papago, etc.) as of November 2023.</a:t>
            </a:r>
          </a:p>
          <a:p>
            <a:r>
              <a:rPr lang="en-CN" b="1"/>
              <a:t>How can I use these tool appropriately? (15)</a:t>
            </a:r>
          </a:p>
          <a:p>
            <a:r>
              <a:rPr lang="en-CN" b="1"/>
              <a:t>How does it work? (10)</a:t>
            </a:r>
          </a:p>
          <a:p>
            <a:r>
              <a:rPr lang="en-CN" b="1"/>
              <a:t>How can I use these tools ethically? (7)</a:t>
            </a:r>
          </a:p>
        </p:txBody>
      </p:sp>
      <p:pic>
        <p:nvPicPr>
          <p:cNvPr id="3" name="Picture 2" descr="A group of colorful logos&#10;&#10;Description automatically generated">
            <a:extLst>
              <a:ext uri="{FF2B5EF4-FFF2-40B4-BE49-F238E27FC236}">
                <a16:creationId xmlns:a16="http://schemas.microsoft.com/office/drawing/2014/main" id="{034BBDA9-71FD-A28E-D3B1-BE7BB7A12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44275">
            <a:off x="783234" y="421173"/>
            <a:ext cx="1001430" cy="1001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8CE7BED2-CE1A-CEE1-D4A1-C399839EBF66}"/>
              </a:ext>
            </a:extLst>
          </p:cNvPr>
          <p:cNvSpPr txBox="1"/>
          <p:nvPr/>
        </p:nvSpPr>
        <p:spPr>
          <a:xfrm>
            <a:off x="711072" y="5497962"/>
            <a:ext cx="4448334" cy="2231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r>
              <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rPr>
              <a:t>All images created using Poe </a:t>
            </a:r>
            <a:r>
              <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hlinkClick r:id="rId3"/>
              </a:rPr>
              <a:t>https://poe.com/LogoDsigner</a:t>
            </a:r>
            <a:r>
              <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rPr>
              <a:t> </a:t>
            </a:r>
          </a:p>
        </p:txBody>
      </p:sp>
      <p:pic>
        <p:nvPicPr>
          <p:cNvPr id="9" name="Picture 8" descr="A collection of colorful icons&#10;&#10;Description automatically generated">
            <a:extLst>
              <a:ext uri="{FF2B5EF4-FFF2-40B4-BE49-F238E27FC236}">
                <a16:creationId xmlns:a16="http://schemas.microsoft.com/office/drawing/2014/main" id="{48E4FD42-118D-D198-F064-244F7D33B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4524">
            <a:off x="7554477" y="383239"/>
            <a:ext cx="1034394" cy="1034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98154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triangle&#10;&#10;Description automatically generated">
            <a:extLst>
              <a:ext uri="{FF2B5EF4-FFF2-40B4-BE49-F238E27FC236}">
                <a16:creationId xmlns:a16="http://schemas.microsoft.com/office/drawing/2014/main" id="{708E8BFD-EF04-B7D9-F09E-31C5CABC3ACA}"/>
              </a:ext>
            </a:extLst>
          </p:cNvPr>
          <p:cNvPicPr>
            <a:picLocks noChangeAspect="1"/>
          </p:cNvPicPr>
          <p:nvPr/>
        </p:nvPicPr>
        <p:blipFill>
          <a:blip r:embed="rId3"/>
          <a:stretch>
            <a:fillRect/>
          </a:stretch>
        </p:blipFill>
        <p:spPr>
          <a:xfrm>
            <a:off x="1165835" y="1349923"/>
            <a:ext cx="7000703" cy="3692159"/>
          </a:xfrm>
          <a:prstGeom prst="rect">
            <a:avLst/>
          </a:prstGeom>
        </p:spPr>
      </p:pic>
      <p:sp>
        <p:nvSpPr>
          <p:cNvPr id="2" name="Title 1">
            <a:extLst>
              <a:ext uri="{FF2B5EF4-FFF2-40B4-BE49-F238E27FC236}">
                <a16:creationId xmlns:a16="http://schemas.microsoft.com/office/drawing/2014/main" id="{DECC6CEA-FCEA-9C6B-1F96-40FF904181EA}"/>
              </a:ext>
            </a:extLst>
          </p:cNvPr>
          <p:cNvSpPr>
            <a:spLocks noGrp="1"/>
          </p:cNvSpPr>
          <p:nvPr>
            <p:ph type="title"/>
          </p:nvPr>
        </p:nvSpPr>
        <p:spPr>
          <a:xfrm>
            <a:off x="633412" y="317866"/>
            <a:ext cx="7877176" cy="857250"/>
          </a:xfrm>
        </p:spPr>
        <p:txBody>
          <a:bodyPr>
            <a:normAutofit/>
          </a:bodyPr>
          <a:lstStyle/>
          <a:p>
            <a:r>
              <a:rPr lang="en-CN" sz="4000"/>
              <a:t>Where are we with AI?</a:t>
            </a:r>
          </a:p>
        </p:txBody>
      </p:sp>
    </p:spTree>
    <p:extLst>
      <p:ext uri="{BB962C8B-B14F-4D97-AF65-F5344CB8AC3E}">
        <p14:creationId xmlns:p14="http://schemas.microsoft.com/office/powerpoint/2010/main" val="25190053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BBFE-8CB0-B271-8EE3-4806393BBFA8}"/>
              </a:ext>
            </a:extLst>
          </p:cNvPr>
          <p:cNvSpPr>
            <a:spLocks noGrp="1"/>
          </p:cNvSpPr>
          <p:nvPr>
            <p:ph type="title"/>
          </p:nvPr>
        </p:nvSpPr>
        <p:spPr>
          <a:xfrm>
            <a:off x="633412" y="284009"/>
            <a:ext cx="7877176" cy="857250"/>
          </a:xfrm>
        </p:spPr>
        <p:txBody>
          <a:bodyPr>
            <a:normAutofit/>
          </a:bodyPr>
          <a:lstStyle/>
          <a:p>
            <a:r>
              <a:rPr lang="en-CN" sz="4200"/>
              <a:t>“Three Buckets”</a:t>
            </a:r>
          </a:p>
        </p:txBody>
      </p:sp>
      <p:sp>
        <p:nvSpPr>
          <p:cNvPr id="3" name="Text Placeholder 2">
            <a:extLst>
              <a:ext uri="{FF2B5EF4-FFF2-40B4-BE49-F238E27FC236}">
                <a16:creationId xmlns:a16="http://schemas.microsoft.com/office/drawing/2014/main" id="{61900E04-C1D1-A133-2298-9D61683A4130}"/>
              </a:ext>
            </a:extLst>
          </p:cNvPr>
          <p:cNvSpPr>
            <a:spLocks noGrp="1"/>
          </p:cNvSpPr>
          <p:nvPr>
            <p:ph type="body" idx="1"/>
          </p:nvPr>
        </p:nvSpPr>
        <p:spPr>
          <a:xfrm>
            <a:off x="633412" y="1430769"/>
            <a:ext cx="2393567" cy="3412035"/>
          </a:xfrm>
        </p:spPr>
        <p:txBody>
          <a:bodyPr>
            <a:normAutofit fontScale="85000" lnSpcReduction="20000"/>
          </a:bodyPr>
          <a:lstStyle/>
          <a:p>
            <a:pPr marL="0" indent="0" algn="ctr">
              <a:buNone/>
            </a:pPr>
            <a:r>
              <a:rPr lang="en-CN" b="1"/>
              <a:t>Teacher</a:t>
            </a:r>
            <a:r>
              <a:rPr lang="en-CN"/>
              <a:t> Use for </a:t>
            </a:r>
            <a:r>
              <a:rPr lang="en-US" b="1">
                <a:solidFill>
                  <a:schemeClr val="accent6">
                    <a:lumMod val="75000"/>
                  </a:schemeClr>
                </a:solidFill>
              </a:rPr>
              <a:t>Efficiency</a:t>
            </a:r>
            <a:endParaRPr lang="en-CN" b="1">
              <a:solidFill>
                <a:schemeClr val="accent6">
                  <a:lumMod val="75000"/>
                </a:schemeClr>
              </a:solidFill>
            </a:endParaRPr>
          </a:p>
          <a:p>
            <a:r>
              <a:rPr lang="en-CN" sz="1700" b="1">
                <a:solidFill>
                  <a:schemeClr val="accent6">
                    <a:lumMod val="75000"/>
                  </a:schemeClr>
                </a:solidFill>
              </a:rPr>
              <a:t>Drafting Comments</a:t>
            </a:r>
          </a:p>
          <a:p>
            <a:r>
              <a:rPr lang="en-CN" sz="1700" b="1">
                <a:solidFill>
                  <a:schemeClr val="accent6">
                    <a:lumMod val="75000"/>
                  </a:schemeClr>
                </a:solidFill>
              </a:rPr>
              <a:t>Editing/Revising Recommendation Letters</a:t>
            </a:r>
          </a:p>
          <a:p>
            <a:r>
              <a:rPr lang="en-CN" sz="1700" b="1">
                <a:solidFill>
                  <a:schemeClr val="accent6">
                    <a:lumMod val="75000"/>
                  </a:schemeClr>
                </a:solidFill>
              </a:rPr>
              <a:t>Drafting Emails/Comms</a:t>
            </a:r>
          </a:p>
          <a:p>
            <a:r>
              <a:rPr lang="en-CN" sz="1700" b="1">
                <a:solidFill>
                  <a:schemeClr val="accent6">
                    <a:lumMod val="75000"/>
                  </a:schemeClr>
                </a:solidFill>
              </a:rPr>
              <a:t>Data Analysis</a:t>
            </a:r>
          </a:p>
          <a:p>
            <a:r>
              <a:rPr lang="en-CN" sz="1700" b="1">
                <a:solidFill>
                  <a:schemeClr val="accent6">
                    <a:lumMod val="75000"/>
                  </a:schemeClr>
                </a:solidFill>
              </a:rPr>
              <a:t>Most Administrative Tasks!</a:t>
            </a:r>
          </a:p>
          <a:p>
            <a:endParaRPr lang="en-CN"/>
          </a:p>
        </p:txBody>
      </p:sp>
      <p:sp>
        <p:nvSpPr>
          <p:cNvPr id="4" name="Text Placeholder 2">
            <a:extLst>
              <a:ext uri="{FF2B5EF4-FFF2-40B4-BE49-F238E27FC236}">
                <a16:creationId xmlns:a16="http://schemas.microsoft.com/office/drawing/2014/main" id="{D7F7878B-E82C-C8A0-988B-5E3E623DAC38}"/>
              </a:ext>
            </a:extLst>
          </p:cNvPr>
          <p:cNvSpPr txBox="1">
            <a:spLocks/>
          </p:cNvSpPr>
          <p:nvPr/>
        </p:nvSpPr>
        <p:spPr>
          <a:xfrm>
            <a:off x="3228481" y="1094991"/>
            <a:ext cx="2393567" cy="4620009"/>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9050" tIns="19050" rIns="19050" bIns="19050" anchor="ctr">
            <a:normAutofit/>
          </a:bodyPr>
          <a:lstStyle>
            <a:lvl1pPr marL="264583" marR="0" indent="-264583"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1pPr>
            <a:lvl2pPr marL="899583" marR="0" indent="-264583"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2pPr>
            <a:lvl3pPr marL="1534583" marR="0" indent="-264583"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3pPr>
            <a:lvl4pPr marL="2169583" marR="0" indent="-264583"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4pPr>
            <a:lvl5pPr marL="2804583" marR="0" indent="-264583"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5pPr>
            <a:lvl6pPr marL="341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6pPr>
            <a:lvl7pPr marL="405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7pPr>
            <a:lvl8pPr marL="468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8pPr>
            <a:lvl9pPr marL="532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buNone/>
            </a:pPr>
            <a:r>
              <a:rPr lang="en-CN" sz="1700" b="1"/>
              <a:t>Teacher</a:t>
            </a:r>
            <a:r>
              <a:rPr lang="en-CN" sz="1700"/>
              <a:t> Use for </a:t>
            </a:r>
            <a:r>
              <a:rPr lang="en-CN" sz="1700" b="1">
                <a:solidFill>
                  <a:schemeClr val="accent1">
                    <a:lumMod val="75000"/>
                  </a:schemeClr>
                </a:solidFill>
              </a:rPr>
              <a:t>Teaching</a:t>
            </a:r>
          </a:p>
          <a:p>
            <a:pPr hangingPunct="1"/>
            <a:r>
              <a:rPr lang="en-CN" sz="1400" b="1">
                <a:solidFill>
                  <a:schemeClr val="accent1">
                    <a:lumMod val="75000"/>
                  </a:schemeClr>
                </a:solidFill>
              </a:rPr>
              <a:t>Creating Exemplars</a:t>
            </a:r>
          </a:p>
          <a:p>
            <a:pPr hangingPunct="1"/>
            <a:r>
              <a:rPr lang="en-CN" sz="1400" b="1">
                <a:solidFill>
                  <a:schemeClr val="accent1">
                    <a:lumMod val="75000"/>
                  </a:schemeClr>
                </a:solidFill>
              </a:rPr>
              <a:t>Recommending Content and Resources</a:t>
            </a:r>
          </a:p>
          <a:p>
            <a:pPr hangingPunct="1"/>
            <a:r>
              <a:rPr lang="en-CN" sz="1400" b="1">
                <a:solidFill>
                  <a:schemeClr val="accent1">
                    <a:lumMod val="75000"/>
                  </a:schemeClr>
                </a:solidFill>
              </a:rPr>
              <a:t>“UDL-ing lessons”</a:t>
            </a:r>
          </a:p>
          <a:p>
            <a:pPr hangingPunct="1"/>
            <a:r>
              <a:rPr lang="en-CN" sz="1400" b="1">
                <a:solidFill>
                  <a:schemeClr val="accent1">
                    <a:lumMod val="75000"/>
                  </a:schemeClr>
                </a:solidFill>
              </a:rPr>
              <a:t>Creative Assessment Ideas</a:t>
            </a:r>
          </a:p>
          <a:p>
            <a:pPr hangingPunct="1"/>
            <a:r>
              <a:rPr lang="en-CN" sz="1400" b="1">
                <a:solidFill>
                  <a:schemeClr val="accent1">
                    <a:lumMod val="75000"/>
                  </a:schemeClr>
                </a:solidFill>
              </a:rPr>
              <a:t>Drafting Feedback</a:t>
            </a:r>
          </a:p>
          <a:p>
            <a:pPr hangingPunct="1"/>
            <a:r>
              <a:rPr lang="en-CN" sz="1400" b="1">
                <a:solidFill>
                  <a:schemeClr val="accent1">
                    <a:lumMod val="75000"/>
                  </a:schemeClr>
                </a:solidFill>
              </a:rPr>
              <a:t>Generating Questions</a:t>
            </a:r>
          </a:p>
          <a:p>
            <a:pPr hangingPunct="1"/>
            <a:endParaRPr lang="en-CN" sz="1400"/>
          </a:p>
        </p:txBody>
      </p:sp>
      <p:sp>
        <p:nvSpPr>
          <p:cNvPr id="5" name="Text Placeholder 2">
            <a:extLst>
              <a:ext uri="{FF2B5EF4-FFF2-40B4-BE49-F238E27FC236}">
                <a16:creationId xmlns:a16="http://schemas.microsoft.com/office/drawing/2014/main" id="{7281CE2A-759C-C5AF-F75D-BA7916021967}"/>
              </a:ext>
            </a:extLst>
          </p:cNvPr>
          <p:cNvSpPr txBox="1">
            <a:spLocks/>
          </p:cNvSpPr>
          <p:nvPr/>
        </p:nvSpPr>
        <p:spPr>
          <a:xfrm>
            <a:off x="5959575" y="967671"/>
            <a:ext cx="2514864" cy="3920785"/>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9050" tIns="19050" rIns="19050" bIns="19050" anchor="ctr">
            <a:normAutofit/>
          </a:bodyPr>
          <a:lstStyle>
            <a:lvl1pPr marL="264583" marR="0" indent="-264583"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1pPr>
            <a:lvl2pPr marL="899583" marR="0" indent="-264583"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2pPr>
            <a:lvl3pPr marL="1534583" marR="0" indent="-264583"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3pPr>
            <a:lvl4pPr marL="2169583" marR="0" indent="-264583"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4pPr>
            <a:lvl5pPr marL="2804583" marR="0" indent="-264583"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5pPr>
            <a:lvl6pPr marL="341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6pPr>
            <a:lvl7pPr marL="405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7pPr>
            <a:lvl8pPr marL="468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8pPr>
            <a:lvl9pPr marL="532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buNone/>
            </a:pPr>
            <a:r>
              <a:rPr lang="en-CN" sz="1700" b="1">
                <a:solidFill>
                  <a:schemeClr val="accent4">
                    <a:lumMod val="75000"/>
                  </a:schemeClr>
                </a:solidFill>
              </a:rPr>
              <a:t>Student</a:t>
            </a:r>
            <a:r>
              <a:rPr lang="en-CN" sz="1700"/>
              <a:t> Use for </a:t>
            </a:r>
            <a:r>
              <a:rPr lang="en-CN" sz="1700" b="1">
                <a:solidFill>
                  <a:schemeClr val="accent4">
                    <a:lumMod val="75000"/>
                  </a:schemeClr>
                </a:solidFill>
              </a:rPr>
              <a:t>Learning</a:t>
            </a:r>
          </a:p>
          <a:p>
            <a:pPr marL="264160" indent="-264160" hangingPunct="1"/>
            <a:r>
              <a:rPr lang="en-CN" sz="1400" b="1">
                <a:solidFill>
                  <a:schemeClr val="accent4">
                    <a:lumMod val="75000"/>
                  </a:schemeClr>
                </a:solidFill>
              </a:rPr>
              <a:t>Intell</a:t>
            </a:r>
            <a:r>
              <a:rPr lang="en-US" sz="1400" b="1">
                <a:solidFill>
                  <a:schemeClr val="accent4">
                    <a:lumMod val="75000"/>
                  </a:schemeClr>
                </a:solidFill>
              </a:rPr>
              <a:t>i</a:t>
            </a:r>
            <a:r>
              <a:rPr lang="en-CN" sz="1400" b="1">
                <a:solidFill>
                  <a:schemeClr val="accent4">
                    <a:lumMod val="75000"/>
                  </a:schemeClr>
                </a:solidFill>
              </a:rPr>
              <a:t>gent Tutoring</a:t>
            </a:r>
          </a:p>
          <a:p>
            <a:pPr marL="264160" indent="-264160" hangingPunct="1"/>
            <a:r>
              <a:rPr lang="en-CN" sz="1400" b="1">
                <a:solidFill>
                  <a:schemeClr val="accent4">
                    <a:lumMod val="75000"/>
                  </a:schemeClr>
                </a:solidFill>
              </a:rPr>
              <a:t>Personalized Feedback</a:t>
            </a:r>
          </a:p>
          <a:p>
            <a:pPr marL="264160" indent="-264160" hangingPunct="1"/>
            <a:r>
              <a:rPr lang="en-CN" sz="1400" b="1">
                <a:solidFill>
                  <a:schemeClr val="accent4">
                    <a:lumMod val="75000"/>
                  </a:schemeClr>
                </a:solidFill>
              </a:rPr>
              <a:t>Virtual Simulations</a:t>
            </a:r>
          </a:p>
          <a:p>
            <a:pPr marL="264160" indent="-264160" hangingPunct="1"/>
            <a:r>
              <a:rPr lang="en-CN" sz="1400" b="1">
                <a:solidFill>
                  <a:schemeClr val="accent4">
                    <a:lumMod val="75000"/>
                  </a:schemeClr>
                </a:solidFill>
              </a:rPr>
              <a:t>Summarizing Long Texts</a:t>
            </a:r>
          </a:p>
          <a:p>
            <a:pPr marL="264160" indent="-264160" hangingPunct="1"/>
            <a:r>
              <a:rPr lang="en-CN" sz="1400" b="1">
                <a:solidFill>
                  <a:schemeClr val="accent4">
                    <a:lumMod val="75000"/>
                  </a:schemeClr>
                </a:solidFill>
              </a:rPr>
              <a:t>Revision Questions/Games for Any Topic</a:t>
            </a:r>
          </a:p>
        </p:txBody>
      </p:sp>
    </p:spTree>
    <p:extLst>
      <p:ext uri="{BB962C8B-B14F-4D97-AF65-F5344CB8AC3E}">
        <p14:creationId xmlns:p14="http://schemas.microsoft.com/office/powerpoint/2010/main" val="3692126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9EAB4-3A2E-F9D7-9542-5CAA279ACA8E}"/>
              </a:ext>
            </a:extLst>
          </p:cNvPr>
          <p:cNvSpPr>
            <a:spLocks noGrp="1"/>
          </p:cNvSpPr>
          <p:nvPr>
            <p:ph type="title"/>
          </p:nvPr>
        </p:nvSpPr>
        <p:spPr/>
        <p:txBody>
          <a:bodyPr/>
          <a:lstStyle/>
          <a:p>
            <a:r>
              <a:rPr lang="en-CN"/>
              <a:t>What’s the hold up?</a:t>
            </a:r>
          </a:p>
        </p:txBody>
      </p:sp>
      <p:sp>
        <p:nvSpPr>
          <p:cNvPr id="3" name="Text Placeholder 2">
            <a:extLst>
              <a:ext uri="{FF2B5EF4-FFF2-40B4-BE49-F238E27FC236}">
                <a16:creationId xmlns:a16="http://schemas.microsoft.com/office/drawing/2014/main" id="{A8FDACDF-F32A-2FF6-6B98-FA59E3652EDF}"/>
              </a:ext>
            </a:extLst>
          </p:cNvPr>
          <p:cNvSpPr>
            <a:spLocks noGrp="1"/>
          </p:cNvSpPr>
          <p:nvPr>
            <p:ph type="body" idx="1"/>
          </p:nvPr>
        </p:nvSpPr>
        <p:spPr>
          <a:xfrm>
            <a:off x="633412" y="1466850"/>
            <a:ext cx="3812464" cy="3486150"/>
          </a:xfrm>
        </p:spPr>
        <p:txBody>
          <a:bodyPr/>
          <a:lstStyle/>
          <a:p>
            <a:r>
              <a:rPr lang="en-CN" b="1"/>
              <a:t>Ethical Considerations</a:t>
            </a:r>
          </a:p>
          <a:p>
            <a:r>
              <a:rPr lang="en-CN" b="1"/>
              <a:t>Legal Considerations</a:t>
            </a:r>
          </a:p>
          <a:p>
            <a:r>
              <a:rPr lang="en-CN" b="1"/>
              <a:t>Accuracy Considerations</a:t>
            </a:r>
          </a:p>
          <a:p>
            <a:r>
              <a:rPr lang="en-CN" b="1"/>
              <a:t>Assessment Considerations</a:t>
            </a:r>
          </a:p>
          <a:p>
            <a:r>
              <a:rPr lang="en-CN" b="1"/>
              <a:t>Curricular Considerations</a:t>
            </a:r>
          </a:p>
        </p:txBody>
      </p:sp>
      <p:pic>
        <p:nvPicPr>
          <p:cNvPr id="5" name="Picture 4" descr="A two people with a broken sign&#10;&#10;Description automatically generated with medium confidence">
            <a:extLst>
              <a:ext uri="{FF2B5EF4-FFF2-40B4-BE49-F238E27FC236}">
                <a16:creationId xmlns:a16="http://schemas.microsoft.com/office/drawing/2014/main" id="{4C4ECD0D-BCCB-A5F3-D0E8-8F2AC72FF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393" y="1568230"/>
            <a:ext cx="3044497" cy="3044497"/>
          </a:xfrm>
          <a:prstGeom prst="rect">
            <a:avLst/>
          </a:prstGeom>
        </p:spPr>
      </p:pic>
      <p:sp>
        <p:nvSpPr>
          <p:cNvPr id="4" name="TextBox 3">
            <a:extLst>
              <a:ext uri="{FF2B5EF4-FFF2-40B4-BE49-F238E27FC236}">
                <a16:creationId xmlns:a16="http://schemas.microsoft.com/office/drawing/2014/main" id="{F286502E-1E5A-7401-B033-9EAB6A43FC7C}"/>
              </a:ext>
            </a:extLst>
          </p:cNvPr>
          <p:cNvSpPr txBox="1"/>
          <p:nvPr/>
        </p:nvSpPr>
        <p:spPr>
          <a:xfrm>
            <a:off x="2950006" y="5295900"/>
            <a:ext cx="2021387" cy="2231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r>
              <a:rPr kumimoji="0" lang="en-CN" sz="1200" b="1" i="0" u="none" strike="noStrike" cap="none" spc="0" normalizeH="0" baseline="0">
                <a:ln>
                  <a:noFill/>
                </a:ln>
                <a:solidFill>
                  <a:srgbClr val="000000"/>
                </a:solidFill>
                <a:effectLst/>
                <a:uFillTx/>
                <a:latin typeface="Helvetica Neue"/>
                <a:ea typeface="Helvetica Neue"/>
                <a:cs typeface="Helvetica Neue"/>
                <a:sym typeface="Helvetica Neue"/>
              </a:rPr>
              <a:t>Photo Credit: Noun Project</a:t>
            </a:r>
          </a:p>
        </p:txBody>
      </p:sp>
    </p:spTree>
    <p:extLst>
      <p:ext uri="{BB962C8B-B14F-4D97-AF65-F5344CB8AC3E}">
        <p14:creationId xmlns:p14="http://schemas.microsoft.com/office/powerpoint/2010/main" val="407618679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11860-14BE-BD82-2616-97A096159277}"/>
              </a:ext>
            </a:extLst>
          </p:cNvPr>
          <p:cNvSpPr>
            <a:spLocks noGrp="1"/>
          </p:cNvSpPr>
          <p:nvPr>
            <p:ph type="title"/>
          </p:nvPr>
        </p:nvSpPr>
        <p:spPr>
          <a:xfrm>
            <a:off x="633412" y="365459"/>
            <a:ext cx="7877176" cy="857250"/>
          </a:xfrm>
        </p:spPr>
        <p:txBody>
          <a:bodyPr/>
          <a:lstStyle/>
          <a:p>
            <a:r>
              <a:rPr lang="en-CN"/>
              <a:t>What can we do now?</a:t>
            </a:r>
          </a:p>
        </p:txBody>
      </p:sp>
      <p:sp>
        <p:nvSpPr>
          <p:cNvPr id="3" name="Text Placeholder 2">
            <a:extLst>
              <a:ext uri="{FF2B5EF4-FFF2-40B4-BE49-F238E27FC236}">
                <a16:creationId xmlns:a16="http://schemas.microsoft.com/office/drawing/2014/main" id="{3D4826C3-A3F9-B4A9-35FB-F8A668AA17EF}"/>
              </a:ext>
            </a:extLst>
          </p:cNvPr>
          <p:cNvSpPr>
            <a:spLocks noGrp="1"/>
          </p:cNvSpPr>
          <p:nvPr>
            <p:ph type="body" idx="1"/>
          </p:nvPr>
        </p:nvSpPr>
        <p:spPr>
          <a:xfrm>
            <a:off x="746407" y="1189751"/>
            <a:ext cx="7368893" cy="3782299"/>
          </a:xfrm>
        </p:spPr>
        <p:txBody>
          <a:bodyPr>
            <a:normAutofit/>
          </a:bodyPr>
          <a:lstStyle/>
          <a:p>
            <a:pPr marL="264160" indent="-264160"/>
            <a:r>
              <a:rPr lang="en-CN"/>
              <a:t>Take a look at our AI Documentation</a:t>
            </a:r>
            <a:endParaRPr lang="en-US"/>
          </a:p>
          <a:p>
            <a:pPr marL="264160" indent="-264160"/>
            <a:r>
              <a:rPr lang="en-CN"/>
              <a:t>Play around with AI chatbots like POE.com</a:t>
            </a:r>
          </a:p>
          <a:p>
            <a:pPr marL="264160" indent="-264160"/>
            <a:r>
              <a:rPr lang="en-CN"/>
              <a:t>Share what you are doing with colleagues</a:t>
            </a:r>
          </a:p>
          <a:p>
            <a:pPr marL="264160" indent="-264160"/>
            <a:r>
              <a:rPr lang="en-US"/>
              <a:t>B</a:t>
            </a:r>
            <a:r>
              <a:rPr lang="en-CN"/>
              <a:t>egin to use in instruction, when appropriate</a:t>
            </a:r>
          </a:p>
          <a:p>
            <a:pPr marL="264160" indent="-264160"/>
            <a:r>
              <a:rPr lang="en-CN"/>
              <a:t>Be conscious of the “digital divide”</a:t>
            </a:r>
          </a:p>
          <a:p>
            <a:pPr marL="264160" indent="-264160"/>
            <a:r>
              <a:rPr lang="en-CN"/>
              <a:t>Begin to reconsider assessment in the age of AI (PROMPTS)</a:t>
            </a:r>
          </a:p>
        </p:txBody>
      </p:sp>
      <p:pic>
        <p:nvPicPr>
          <p:cNvPr id="4" name="Picture 3" descr="A qr code on a white background&#10;&#10;Description automatically generated">
            <a:extLst>
              <a:ext uri="{FF2B5EF4-FFF2-40B4-BE49-F238E27FC236}">
                <a16:creationId xmlns:a16="http://schemas.microsoft.com/office/drawing/2014/main" id="{09129BE6-C995-5A1D-A3E4-4700BF0F9239}"/>
              </a:ext>
            </a:extLst>
          </p:cNvPr>
          <p:cNvPicPr>
            <a:picLocks noChangeAspect="1"/>
          </p:cNvPicPr>
          <p:nvPr/>
        </p:nvPicPr>
        <p:blipFill>
          <a:blip r:embed="rId3"/>
          <a:stretch>
            <a:fillRect/>
          </a:stretch>
        </p:blipFill>
        <p:spPr>
          <a:xfrm>
            <a:off x="6305234" y="1530019"/>
            <a:ext cx="2205354" cy="2174578"/>
          </a:xfrm>
          <a:prstGeom prst="rect">
            <a:avLst/>
          </a:prstGeom>
        </p:spPr>
      </p:pic>
      <p:sp>
        <p:nvSpPr>
          <p:cNvPr id="5" name="TextBox 4">
            <a:extLst>
              <a:ext uri="{FF2B5EF4-FFF2-40B4-BE49-F238E27FC236}">
                <a16:creationId xmlns:a16="http://schemas.microsoft.com/office/drawing/2014/main" id="{8C17EA92-154E-534D-6C66-99F0BBE42292}"/>
              </a:ext>
            </a:extLst>
          </p:cNvPr>
          <p:cNvSpPr txBox="1"/>
          <p:nvPr/>
        </p:nvSpPr>
        <p:spPr>
          <a:xfrm>
            <a:off x="6421262" y="3721447"/>
            <a:ext cx="1973297" cy="2231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r>
              <a:rPr kumimoji="0" lang="en-CN" sz="1200" b="1" i="0" u="none" strike="noStrike" cap="none" spc="0" normalizeH="0" baseline="0">
                <a:ln>
                  <a:noFill/>
                </a:ln>
                <a:solidFill>
                  <a:srgbClr val="000000"/>
                </a:solidFill>
                <a:effectLst/>
                <a:uFillTx/>
                <a:latin typeface="Helvetica Neue"/>
                <a:ea typeface="Helvetica Neue"/>
                <a:cs typeface="Helvetica Neue"/>
                <a:sym typeface="Helvetica Neue"/>
              </a:rPr>
              <a:t>NIS-Curated AI Resources</a:t>
            </a:r>
          </a:p>
        </p:txBody>
      </p:sp>
    </p:spTree>
    <p:extLst>
      <p:ext uri="{BB962C8B-B14F-4D97-AF65-F5344CB8AC3E}">
        <p14:creationId xmlns:p14="http://schemas.microsoft.com/office/powerpoint/2010/main" val="356852263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06D805-874A-42FC-DA7D-1F2ED6A90C2B}"/>
              </a:ext>
            </a:extLst>
          </p:cNvPr>
          <p:cNvSpPr/>
          <p:nvPr/>
        </p:nvSpPr>
        <p:spPr>
          <a:xfrm>
            <a:off x="0" y="-1"/>
            <a:ext cx="9144000" cy="5812222"/>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endParaRPr kumimoji="0" lang="en-CN" sz="1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5" name="Picture 14" descr="A diagram of a process&#10;&#10;Description automatically generated with medium confidence">
            <a:extLst>
              <a:ext uri="{FF2B5EF4-FFF2-40B4-BE49-F238E27FC236}">
                <a16:creationId xmlns:a16="http://schemas.microsoft.com/office/drawing/2014/main" id="{C4DDB56C-294B-6271-E6CE-68FB480365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38" y="0"/>
            <a:ext cx="7340924" cy="5715000"/>
          </a:xfrm>
          <a:prstGeom prst="rect">
            <a:avLst/>
          </a:prstGeom>
        </p:spPr>
      </p:pic>
    </p:spTree>
    <p:extLst>
      <p:ext uri="{BB962C8B-B14F-4D97-AF65-F5344CB8AC3E}">
        <p14:creationId xmlns:p14="http://schemas.microsoft.com/office/powerpoint/2010/main" val="412777136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99572B-78C1-1EC2-1B3E-B33F80C7C73B}"/>
              </a:ext>
            </a:extLst>
          </p:cNvPr>
          <p:cNvSpPr/>
          <p:nvPr/>
        </p:nvSpPr>
        <p:spPr>
          <a:xfrm>
            <a:off x="0" y="-1"/>
            <a:ext cx="9144000" cy="5812222"/>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endParaRPr kumimoji="0" lang="en-CN" sz="1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5" name="Picture 4" descr="A screenshot of a cell phone&#10;&#10;Description automatically generated">
            <a:extLst>
              <a:ext uri="{FF2B5EF4-FFF2-40B4-BE49-F238E27FC236}">
                <a16:creationId xmlns:a16="http://schemas.microsoft.com/office/drawing/2014/main" id="{ABC710C3-1902-24C6-D251-00DEC28CF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544" y="0"/>
            <a:ext cx="7179484" cy="5715000"/>
          </a:xfrm>
          <a:prstGeom prst="rect">
            <a:avLst/>
          </a:prstGeom>
        </p:spPr>
      </p:pic>
    </p:spTree>
    <p:extLst>
      <p:ext uri="{BB962C8B-B14F-4D97-AF65-F5344CB8AC3E}">
        <p14:creationId xmlns:p14="http://schemas.microsoft.com/office/powerpoint/2010/main" val="47409104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0792D-55F0-67F3-D183-DECFFBDCE8DD}"/>
              </a:ext>
            </a:extLst>
          </p:cNvPr>
          <p:cNvSpPr>
            <a:spLocks noGrp="1"/>
          </p:cNvSpPr>
          <p:nvPr>
            <p:ph type="title"/>
          </p:nvPr>
        </p:nvSpPr>
        <p:spPr/>
        <p:txBody>
          <a:bodyPr/>
          <a:lstStyle/>
          <a:p>
            <a:r>
              <a:rPr lang="en-CN"/>
              <a:t>What’s coming?</a:t>
            </a:r>
          </a:p>
        </p:txBody>
      </p:sp>
      <p:sp>
        <p:nvSpPr>
          <p:cNvPr id="3" name="Text Placeholder 2">
            <a:extLst>
              <a:ext uri="{FF2B5EF4-FFF2-40B4-BE49-F238E27FC236}">
                <a16:creationId xmlns:a16="http://schemas.microsoft.com/office/drawing/2014/main" id="{F4CFA47B-7EA7-A220-4144-734B02D6883A}"/>
              </a:ext>
            </a:extLst>
          </p:cNvPr>
          <p:cNvSpPr>
            <a:spLocks noGrp="1"/>
          </p:cNvSpPr>
          <p:nvPr>
            <p:ph type="body" idx="1"/>
          </p:nvPr>
        </p:nvSpPr>
        <p:spPr>
          <a:xfrm>
            <a:off x="633412" y="1466850"/>
            <a:ext cx="4958091" cy="3486150"/>
          </a:xfrm>
        </p:spPr>
        <p:txBody>
          <a:bodyPr/>
          <a:lstStyle/>
          <a:p>
            <a:pPr marL="264160" indent="-264160"/>
            <a:r>
              <a:rPr lang="en-CN"/>
              <a:t>Secondary student session </a:t>
            </a:r>
          </a:p>
          <a:p>
            <a:pPr marL="264160" indent="-264160"/>
            <a:r>
              <a:rPr lang="en-CN"/>
              <a:t>Open parent session November 29th </a:t>
            </a:r>
          </a:p>
          <a:p>
            <a:pPr marL="264160" indent="-264160"/>
            <a:r>
              <a:rPr lang="en-CN"/>
              <a:t>Grade 9 English A "POE Pilot"</a:t>
            </a:r>
          </a:p>
          <a:p>
            <a:pPr marL="264160" indent="-264160"/>
            <a:r>
              <a:rPr lang="en-CN"/>
              <a:t>Informal “Lunch Bytes” sessions</a:t>
            </a:r>
          </a:p>
          <a:p>
            <a:pPr marL="264160" indent="-264160"/>
            <a:r>
              <a:rPr lang="en-CN"/>
              <a:t>February PLDs and beyond</a:t>
            </a:r>
          </a:p>
          <a:p>
            <a:pPr marL="264160" indent="-264160"/>
            <a:r>
              <a:rPr lang="en-CN" b="1">
                <a:hlinkClick r:id="rId4"/>
              </a:rPr>
              <a:t>Questions/input now</a:t>
            </a:r>
            <a:r>
              <a:rPr lang="en-CN" b="1"/>
              <a:t>!</a:t>
            </a:r>
          </a:p>
        </p:txBody>
      </p:sp>
      <p:pic>
        <p:nvPicPr>
          <p:cNvPr id="5" name="Picture 4" descr="A qr code on a blue background&#10;&#10;Description automatically generated">
            <a:extLst>
              <a:ext uri="{FF2B5EF4-FFF2-40B4-BE49-F238E27FC236}">
                <a16:creationId xmlns:a16="http://schemas.microsoft.com/office/drawing/2014/main" id="{C021678F-598E-95D4-2AA2-D80D2E6E960B}"/>
              </a:ext>
            </a:extLst>
          </p:cNvPr>
          <p:cNvPicPr>
            <a:picLocks noChangeAspect="1"/>
          </p:cNvPicPr>
          <p:nvPr/>
        </p:nvPicPr>
        <p:blipFill rotWithShape="1">
          <a:blip r:embed="rId5">
            <a:extLst>
              <a:ext uri="{28A0092B-C50C-407E-A947-70E740481C1C}">
                <a14:useLocalDpi xmlns:a14="http://schemas.microsoft.com/office/drawing/2010/main" val="0"/>
              </a:ext>
            </a:extLst>
          </a:blip>
          <a:srcRect l="19257" t="9459" r="17780" b="9122"/>
          <a:stretch/>
        </p:blipFill>
        <p:spPr>
          <a:xfrm>
            <a:off x="6272962" y="1802322"/>
            <a:ext cx="2236785" cy="2892409"/>
          </a:xfrm>
          <a:prstGeom prst="rect">
            <a:avLst/>
          </a:prstGeom>
        </p:spPr>
      </p:pic>
      <p:pic>
        <p:nvPicPr>
          <p:cNvPr id="4" name="4a2f1e26-0f86-42ce-b2cd-9411dce792e0_0">
            <a:hlinkClick r:id="" action="ppaction://media"/>
            <a:extLst>
              <a:ext uri="{FF2B5EF4-FFF2-40B4-BE49-F238E27FC236}">
                <a16:creationId xmlns:a16="http://schemas.microsoft.com/office/drawing/2014/main" id="{ED1076F4-9938-D5EB-1208-1E7958E3D3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32514" y="4737100"/>
            <a:ext cx="812800" cy="812800"/>
          </a:xfrm>
          <a:prstGeom prst="rect">
            <a:avLst/>
          </a:prstGeom>
        </p:spPr>
      </p:pic>
    </p:spTree>
    <p:extLst>
      <p:ext uri="{BB962C8B-B14F-4D97-AF65-F5344CB8AC3E}">
        <p14:creationId xmlns:p14="http://schemas.microsoft.com/office/powerpoint/2010/main" val="16429913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I Welcome-2">
            <a:hlinkClick r:id="" action="ppaction://media"/>
            <a:extLst>
              <a:ext uri="{FF2B5EF4-FFF2-40B4-BE49-F238E27FC236}">
                <a16:creationId xmlns:a16="http://schemas.microsoft.com/office/drawing/2014/main" id="{DE266964-2105-3EFF-F4A0-5BC6F6489E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2916" y="693682"/>
            <a:ext cx="7086187" cy="4246180"/>
          </a:xfrm>
          <a:prstGeom prst="rect">
            <a:avLst/>
          </a:prstGeom>
        </p:spPr>
      </p:pic>
    </p:spTree>
    <p:extLst>
      <p:ext uri="{BB962C8B-B14F-4D97-AF65-F5344CB8AC3E}">
        <p14:creationId xmlns:p14="http://schemas.microsoft.com/office/powerpoint/2010/main" val="28762959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Double-click to edit"/>
          <p:cNvSpPr txBox="1">
            <a:spLocks noGrp="1"/>
          </p:cNvSpPr>
          <p:nvPr>
            <p:ph type="title"/>
          </p:nvPr>
        </p:nvSpPr>
        <p:spPr>
          <a:xfrm>
            <a:off x="378371" y="1985962"/>
            <a:ext cx="8607973" cy="1743076"/>
          </a:xfrm>
        </p:spPr>
        <p:txBody>
          <a:bodyPr anchor="ctr">
            <a:normAutofit fontScale="90000"/>
          </a:bodyPr>
          <a:lstStyle/>
          <a:p>
            <a:pPr marL="0" indent="0">
              <a:lnSpc>
                <a:spcPct val="150000"/>
              </a:lnSpc>
              <a:buNone/>
            </a:pPr>
            <a:r>
              <a:rPr lang="en-US" sz="4900"/>
              <a:t>“AI won’t take our jobs, but </a:t>
            </a:r>
            <a:br>
              <a:rPr lang="en-US" sz="4900"/>
            </a:br>
            <a:r>
              <a:rPr lang="en-US" sz="4900"/>
              <a:t>those who can use it might.”</a:t>
            </a:r>
          </a:p>
          <a:p>
            <a:pPr marL="0" indent="0">
              <a:lnSpc>
                <a:spcPct val="150000"/>
              </a:lnSpc>
              <a:buNone/>
            </a:pPr>
            <a:r>
              <a:rPr lang="en-US" sz="1800"/>
              <a:t>-Dr. Richard Baldwin</a:t>
            </a:r>
          </a:p>
          <a:p>
            <a:pPr marL="0" indent="0">
              <a:lnSpc>
                <a:spcPct val="90000"/>
              </a:lnSpc>
              <a:buNone/>
            </a:pPr>
            <a:endParaRPr lang="en-US" sz="390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newspaper article with a group of people holding signs&#10;&#10;Description automatically generated">
            <a:extLst>
              <a:ext uri="{FF2B5EF4-FFF2-40B4-BE49-F238E27FC236}">
                <a16:creationId xmlns:a16="http://schemas.microsoft.com/office/drawing/2014/main" id="{D5AF7F58-3C1C-C855-F69E-41ED55CE4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957" y="987972"/>
            <a:ext cx="2335392" cy="3887627"/>
          </a:xfrm>
          <a:prstGeom prst="rect">
            <a:avLst/>
          </a:prstGeom>
        </p:spPr>
      </p:pic>
      <p:pic>
        <p:nvPicPr>
          <p:cNvPr id="8" name="Picture 7" descr="A group of children using laptops&#10;&#10;Description automatically generated">
            <a:extLst>
              <a:ext uri="{FF2B5EF4-FFF2-40B4-BE49-F238E27FC236}">
                <a16:creationId xmlns:a16="http://schemas.microsoft.com/office/drawing/2014/main" id="{6564C091-B8E5-488E-7197-942793E8C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059" y="2907429"/>
            <a:ext cx="2141155" cy="1968170"/>
          </a:xfrm>
          <a:prstGeom prst="rect">
            <a:avLst/>
          </a:prstGeom>
        </p:spPr>
      </p:pic>
      <p:pic>
        <p:nvPicPr>
          <p:cNvPr id="10" name="Picture 9" descr="A person sitting at a desk in a library&#10;&#10;Description automatically generated">
            <a:extLst>
              <a:ext uri="{FF2B5EF4-FFF2-40B4-BE49-F238E27FC236}">
                <a16:creationId xmlns:a16="http://schemas.microsoft.com/office/drawing/2014/main" id="{B910E1A4-53EC-0D8B-7ADB-34FF337CF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7902" y="987972"/>
            <a:ext cx="2141155" cy="1819601"/>
          </a:xfrm>
          <a:prstGeom prst="rect">
            <a:avLst/>
          </a:prstGeom>
        </p:spPr>
      </p:pic>
      <p:pic>
        <p:nvPicPr>
          <p:cNvPr id="14" name="Picture 13" descr="A screen shot of a cellphone&#10;&#10;Description automatically generated">
            <a:extLst>
              <a:ext uri="{FF2B5EF4-FFF2-40B4-BE49-F238E27FC236}">
                <a16:creationId xmlns:a16="http://schemas.microsoft.com/office/drawing/2014/main" id="{E70D3066-61D9-5DE6-CAB3-88BD8F18E0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1653" y="2807573"/>
            <a:ext cx="2214064" cy="2068026"/>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B587D5B2-CB50-9E75-87CE-0D9EF119C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1497" y="987972"/>
            <a:ext cx="2214063" cy="1702676"/>
          </a:xfrm>
          <a:prstGeom prst="rect">
            <a:avLst/>
          </a:prstGeom>
        </p:spPr>
      </p:pic>
    </p:spTree>
    <p:extLst>
      <p:ext uri="{BB962C8B-B14F-4D97-AF65-F5344CB8AC3E}">
        <p14:creationId xmlns:p14="http://schemas.microsoft.com/office/powerpoint/2010/main" val="34466252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SOSi Invests in AppTek to Advance AI and Machine Learning - AI Forum">
            <a:extLst>
              <a:ext uri="{FF2B5EF4-FFF2-40B4-BE49-F238E27FC236}">
                <a16:creationId xmlns:a16="http://schemas.microsoft.com/office/drawing/2014/main" id="{915F1F78-1560-F1F6-77FF-1E15EAF27FDB}"/>
              </a:ext>
            </a:extLst>
          </p:cNvPr>
          <p:cNvPicPr>
            <a:picLocks noChangeAspect="1"/>
          </p:cNvPicPr>
          <p:nvPr/>
        </p:nvPicPr>
        <p:blipFill rotWithShape="1">
          <a:blip r:embed="rId3">
            <a:alphaModFix amt="35000"/>
          </a:blip>
          <a:srcRect t="7435"/>
          <a:stretch/>
        </p:blipFill>
        <p:spPr>
          <a:xfrm>
            <a:off x="-6" y="-3"/>
            <a:ext cx="9144000" cy="5713298"/>
          </a:xfrm>
          <a:prstGeom prst="rect">
            <a:avLst/>
          </a:prstGeom>
        </p:spPr>
      </p:pic>
      <p:sp>
        <p:nvSpPr>
          <p:cNvPr id="2" name="Title 1">
            <a:extLst>
              <a:ext uri="{FF2B5EF4-FFF2-40B4-BE49-F238E27FC236}">
                <a16:creationId xmlns:a16="http://schemas.microsoft.com/office/drawing/2014/main" id="{3E97B1DA-41AE-87DA-AB39-F14DDBCFF56D}"/>
              </a:ext>
            </a:extLst>
          </p:cNvPr>
          <p:cNvSpPr>
            <a:spLocks noGrp="1"/>
          </p:cNvSpPr>
          <p:nvPr>
            <p:ph type="title"/>
          </p:nvPr>
        </p:nvSpPr>
        <p:spPr>
          <a:xfrm>
            <a:off x="2630199" y="3979307"/>
            <a:ext cx="4391472" cy="1158206"/>
          </a:xfrm>
        </p:spPr>
        <p:txBody>
          <a:bodyPr vert="horz" lIns="91440" tIns="45720" rIns="91440" bIns="45720" rtlCol="0" anchor="t">
            <a:noAutofit/>
          </a:bodyPr>
          <a:lstStyle/>
          <a:p>
            <a:pPr defTabSz="914400">
              <a:lnSpc>
                <a:spcPct val="90000"/>
              </a:lnSpc>
              <a:spcBef>
                <a:spcPct val="0"/>
              </a:spcBef>
            </a:pPr>
            <a:r>
              <a:rPr lang="en-US" sz="3600" kern="1200">
                <a:solidFill>
                  <a:schemeClr val="bg1"/>
                </a:solidFill>
                <a:latin typeface="+mj-lt"/>
                <a:ea typeface="+mj-ea"/>
                <a:cs typeface="+mj-cs"/>
              </a:rPr>
              <a:t>How is AI Disruption Different?</a:t>
            </a:r>
            <a:endParaRPr lang="en-US"/>
          </a:p>
        </p:txBody>
      </p:sp>
      <p:sp>
        <p:nvSpPr>
          <p:cNvPr id="22" name="Freeform: Shape 2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8515"/>
            <a:ext cx="2798064" cy="3946485"/>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86" y="-3610"/>
            <a:ext cx="3182112" cy="2045131"/>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Image result for garry kasporov vs Deep blue">
            <a:extLst>
              <a:ext uri="{FF2B5EF4-FFF2-40B4-BE49-F238E27FC236}">
                <a16:creationId xmlns:a16="http://schemas.microsoft.com/office/drawing/2014/main" id="{5573194C-30DD-6ADC-C2ED-FF6F248D2C64}"/>
              </a:ext>
            </a:extLst>
          </p:cNvPr>
          <p:cNvPicPr>
            <a:picLocks noChangeAspect="1"/>
          </p:cNvPicPr>
          <p:nvPr/>
        </p:nvPicPr>
        <p:blipFill rotWithShape="1">
          <a:blip r:embed="rId4"/>
          <a:srcRect r="3670" b="3"/>
          <a:stretch/>
        </p:blipFill>
        <p:spPr>
          <a:xfrm>
            <a:off x="934929" y="10"/>
            <a:ext cx="2935224" cy="1904351"/>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7" name="Picture 16" descr="OpenAI Launches 'Incognito Mode' on ChatGPT - EnterpriseTalk">
            <a:extLst>
              <a:ext uri="{FF2B5EF4-FFF2-40B4-BE49-F238E27FC236}">
                <a16:creationId xmlns:a16="http://schemas.microsoft.com/office/drawing/2014/main" id="{38526D7B-1B28-2D2F-4904-E657EFD17D2F}"/>
              </a:ext>
            </a:extLst>
          </p:cNvPr>
          <p:cNvPicPr>
            <a:picLocks noChangeAspect="1"/>
          </p:cNvPicPr>
          <p:nvPr/>
        </p:nvPicPr>
        <p:blipFill rotWithShape="1">
          <a:blip r:embed="rId5"/>
          <a:srcRect l="16162" r="44348" b="2"/>
          <a:stretch/>
        </p:blipFill>
        <p:spPr>
          <a:xfrm>
            <a:off x="20" y="1906942"/>
            <a:ext cx="2673458" cy="3808057"/>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6" name="Oval 25">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0725" y="467763"/>
            <a:ext cx="2386584" cy="265176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Image result for facial recognition">
            <a:extLst>
              <a:ext uri="{FF2B5EF4-FFF2-40B4-BE49-F238E27FC236}">
                <a16:creationId xmlns:a16="http://schemas.microsoft.com/office/drawing/2014/main" id="{4AD7CF33-11D9-E22C-28C6-006F037B55CA}"/>
              </a:ext>
            </a:extLst>
          </p:cNvPr>
          <p:cNvPicPr>
            <a:picLocks noChangeAspect="1"/>
          </p:cNvPicPr>
          <p:nvPr/>
        </p:nvPicPr>
        <p:blipFill rotWithShape="1">
          <a:blip r:embed="rId6"/>
          <a:srcRect l="19620" r="12025"/>
          <a:stretch/>
        </p:blipFill>
        <p:spPr>
          <a:xfrm>
            <a:off x="4144169" y="604923"/>
            <a:ext cx="2139696" cy="2377440"/>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8" name="Freeform: Shape 27">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4426" y="-3610"/>
            <a:ext cx="2579574" cy="2958402"/>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working on a machine&#10;&#10;Description automatically generated">
            <a:extLst>
              <a:ext uri="{FF2B5EF4-FFF2-40B4-BE49-F238E27FC236}">
                <a16:creationId xmlns:a16="http://schemas.microsoft.com/office/drawing/2014/main" id="{7F3692F6-B0A1-7576-32C3-4904FE478B09}"/>
              </a:ext>
            </a:extLst>
          </p:cNvPr>
          <p:cNvPicPr>
            <a:picLocks noChangeAspect="1"/>
          </p:cNvPicPr>
          <p:nvPr/>
        </p:nvPicPr>
        <p:blipFill rotWithShape="1">
          <a:blip r:embed="rId7">
            <a:extLst>
              <a:ext uri="{28A0092B-C50C-407E-A947-70E740481C1C}">
                <a14:useLocalDpi xmlns:a14="http://schemas.microsoft.com/office/drawing/2010/main" val="0"/>
              </a:ext>
            </a:extLst>
          </a:blip>
          <a:srcRect t="2469" r="2" b="19710"/>
          <a:stretch/>
        </p:blipFill>
        <p:spPr>
          <a:xfrm>
            <a:off x="6689070" y="-3609"/>
            <a:ext cx="2454929" cy="2819909"/>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30" name="Freeform: Shape 29">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9498" y="3256181"/>
            <a:ext cx="2244502" cy="2458819"/>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50 years ago, IBM created mainframe that helped send men to the Moon ...">
            <a:extLst>
              <a:ext uri="{FF2B5EF4-FFF2-40B4-BE49-F238E27FC236}">
                <a16:creationId xmlns:a16="http://schemas.microsoft.com/office/drawing/2014/main" id="{25893CC9-E903-5DF3-B04F-56B305750BC6}"/>
              </a:ext>
            </a:extLst>
          </p:cNvPr>
          <p:cNvPicPr>
            <a:picLocks noChangeAspect="1"/>
          </p:cNvPicPr>
          <p:nvPr/>
        </p:nvPicPr>
        <p:blipFill rotWithShape="1">
          <a:blip r:embed="rId8"/>
          <a:srcRect l="25531" r="22849" b="-4"/>
          <a:stretch/>
        </p:blipFill>
        <p:spPr>
          <a:xfrm>
            <a:off x="7022428" y="3392768"/>
            <a:ext cx="2121574" cy="2322232"/>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23257427"/>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puter computers and books on a table&#10;&#10;Description automatically generated">
            <a:extLst>
              <a:ext uri="{FF2B5EF4-FFF2-40B4-BE49-F238E27FC236}">
                <a16:creationId xmlns:a16="http://schemas.microsoft.com/office/drawing/2014/main" id="{AB525C05-7B75-5A2C-A528-32F07A47E26B}"/>
              </a:ext>
            </a:extLst>
          </p:cNvPr>
          <p:cNvPicPr>
            <a:picLocks noChangeAspect="1"/>
          </p:cNvPicPr>
          <p:nvPr/>
        </p:nvPicPr>
        <p:blipFill>
          <a:blip r:embed="rId3"/>
          <a:stretch>
            <a:fillRect/>
          </a:stretch>
        </p:blipFill>
        <p:spPr>
          <a:xfrm>
            <a:off x="1401224" y="1825839"/>
            <a:ext cx="4573379" cy="2612571"/>
          </a:xfrm>
          <a:prstGeom prst="rect">
            <a:avLst/>
          </a:prstGeom>
          <a:ln w="57150">
            <a:solidFill>
              <a:srgbClr val="FFC000"/>
            </a:solidFill>
          </a:ln>
        </p:spPr>
      </p:pic>
      <p:sp>
        <p:nvSpPr>
          <p:cNvPr id="2" name="Title 1">
            <a:extLst>
              <a:ext uri="{FF2B5EF4-FFF2-40B4-BE49-F238E27FC236}">
                <a16:creationId xmlns:a16="http://schemas.microsoft.com/office/drawing/2014/main" id="{3E97B1DA-41AE-87DA-AB39-F14DDBCFF56D}"/>
              </a:ext>
            </a:extLst>
          </p:cNvPr>
          <p:cNvSpPr>
            <a:spLocks noGrp="1"/>
          </p:cNvSpPr>
          <p:nvPr>
            <p:ph type="title"/>
          </p:nvPr>
        </p:nvSpPr>
        <p:spPr/>
        <p:txBody>
          <a:bodyPr>
            <a:normAutofit fontScale="90000"/>
          </a:bodyPr>
          <a:lstStyle/>
          <a:p>
            <a:r>
              <a:rPr lang="en-CN"/>
              <a:t>How is AI Disruption Different?</a:t>
            </a:r>
          </a:p>
        </p:txBody>
      </p:sp>
      <p:pic>
        <p:nvPicPr>
          <p:cNvPr id="3" name="Picture 2" descr="A hand holding a phone&#10;&#10;Description automatically generated">
            <a:extLst>
              <a:ext uri="{FF2B5EF4-FFF2-40B4-BE49-F238E27FC236}">
                <a16:creationId xmlns:a16="http://schemas.microsoft.com/office/drawing/2014/main" id="{C66880AE-B343-CC0B-C6C5-B3B677B620CF}"/>
              </a:ext>
            </a:extLst>
          </p:cNvPr>
          <p:cNvPicPr>
            <a:picLocks noChangeAspect="1"/>
          </p:cNvPicPr>
          <p:nvPr/>
        </p:nvPicPr>
        <p:blipFill>
          <a:blip r:embed="rId4"/>
          <a:stretch>
            <a:fillRect/>
          </a:stretch>
        </p:blipFill>
        <p:spPr>
          <a:xfrm>
            <a:off x="600398" y="1589345"/>
            <a:ext cx="1508484" cy="1508031"/>
          </a:xfrm>
          <a:prstGeom prst="ellipse">
            <a:avLst/>
          </a:prstGeom>
          <a:ln w="57150">
            <a:solidFill>
              <a:srgbClr val="FFC000"/>
            </a:solidFill>
          </a:ln>
        </p:spPr>
      </p:pic>
      <p:pic>
        <p:nvPicPr>
          <p:cNvPr id="4" name="Picture 3" descr="Word processor showing gammar suggestions">
            <a:extLst>
              <a:ext uri="{FF2B5EF4-FFF2-40B4-BE49-F238E27FC236}">
                <a16:creationId xmlns:a16="http://schemas.microsoft.com/office/drawing/2014/main" id="{BDD44291-7EA2-8FA5-BD2D-8B900A4C08BD}"/>
              </a:ext>
            </a:extLst>
          </p:cNvPr>
          <p:cNvPicPr>
            <a:picLocks noChangeAspect="1"/>
          </p:cNvPicPr>
          <p:nvPr/>
        </p:nvPicPr>
        <p:blipFill>
          <a:blip r:embed="rId5"/>
          <a:stretch>
            <a:fillRect/>
          </a:stretch>
        </p:blipFill>
        <p:spPr>
          <a:xfrm>
            <a:off x="666425" y="3436320"/>
            <a:ext cx="1442457" cy="1451106"/>
          </a:xfrm>
          <a:prstGeom prst="ellipse">
            <a:avLst/>
          </a:prstGeom>
          <a:ln w="57150">
            <a:solidFill>
              <a:srgbClr val="FFC000"/>
            </a:solidFill>
          </a:ln>
        </p:spPr>
      </p:pic>
      <p:pic>
        <p:nvPicPr>
          <p:cNvPr id="7" name="Picture 6" descr="A group of people around a round object&#10;&#10;Description automatically generated">
            <a:extLst>
              <a:ext uri="{FF2B5EF4-FFF2-40B4-BE49-F238E27FC236}">
                <a16:creationId xmlns:a16="http://schemas.microsoft.com/office/drawing/2014/main" id="{1C16172C-2B51-8450-8993-C3D972F2B441}"/>
              </a:ext>
            </a:extLst>
          </p:cNvPr>
          <p:cNvPicPr>
            <a:picLocks noChangeAspect="1"/>
          </p:cNvPicPr>
          <p:nvPr/>
        </p:nvPicPr>
        <p:blipFill>
          <a:blip r:embed="rId6"/>
          <a:stretch>
            <a:fillRect/>
          </a:stretch>
        </p:blipFill>
        <p:spPr>
          <a:xfrm>
            <a:off x="2274175" y="1124445"/>
            <a:ext cx="1322123" cy="1321724"/>
          </a:xfrm>
          <a:prstGeom prst="ellipse">
            <a:avLst/>
          </a:prstGeom>
          <a:ln w="57150">
            <a:solidFill>
              <a:srgbClr val="FFC000"/>
            </a:solidFill>
          </a:ln>
        </p:spPr>
      </p:pic>
      <p:pic>
        <p:nvPicPr>
          <p:cNvPr id="9" name="Picture 8">
            <a:extLst>
              <a:ext uri="{FF2B5EF4-FFF2-40B4-BE49-F238E27FC236}">
                <a16:creationId xmlns:a16="http://schemas.microsoft.com/office/drawing/2014/main" id="{02F63738-174F-5C64-AD53-D1FB958723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3313" y="3005873"/>
            <a:ext cx="1881553" cy="1881553"/>
          </a:xfrm>
          <a:prstGeom prst="ellipse">
            <a:avLst/>
          </a:prstGeom>
          <a:ln w="57150">
            <a:solidFill>
              <a:srgbClr val="FFC000"/>
            </a:solidFill>
          </a:ln>
        </p:spPr>
      </p:pic>
      <p:pic>
        <p:nvPicPr>
          <p:cNvPr id="12" name="Picture 11" descr="A child wearing a blue hat and headphones sitting at a desk with a computer&#10;&#10;Description automatically generated">
            <a:extLst>
              <a:ext uri="{FF2B5EF4-FFF2-40B4-BE49-F238E27FC236}">
                <a16:creationId xmlns:a16="http://schemas.microsoft.com/office/drawing/2014/main" id="{BE5CB163-AA1F-A431-D2BA-9916AF9885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4675" y="1087159"/>
            <a:ext cx="1751664" cy="1751664"/>
          </a:xfrm>
          <a:prstGeom prst="ellipse">
            <a:avLst/>
          </a:prstGeom>
          <a:ln w="57150">
            <a:solidFill>
              <a:srgbClr val="FFC000"/>
            </a:solidFill>
          </a:ln>
        </p:spPr>
      </p:pic>
      <p:pic>
        <p:nvPicPr>
          <p:cNvPr id="1026" name="Picture 2" descr="Create an image showing a visually impaired Hispanic woman using a large language model AI for accessibility. She is wearing smart glasses that are connected to an AI, represented by a series of glowing, abstract patterns symbolizing audio waves and language processing. The AI is assisting her by audibly describing her surroundings and reading text from a book she has in her hands. Include a guide dog beside her, which also benefits from the AI's commands, enhancing the synergistic relationship between traditional and modern assistance methods.">
            <a:extLst>
              <a:ext uri="{FF2B5EF4-FFF2-40B4-BE49-F238E27FC236}">
                <a16:creationId xmlns:a16="http://schemas.microsoft.com/office/drawing/2014/main" id="{A7A76EE3-F6C1-B333-834F-D9971B1063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8927" y="3851806"/>
            <a:ext cx="1646156" cy="1646156"/>
          </a:xfrm>
          <a:prstGeom prst="ellipse">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D34445B-11F8-2A98-9CA4-D1A5EDDEBDEF}"/>
              </a:ext>
            </a:extLst>
          </p:cNvPr>
          <p:cNvSpPr txBox="1"/>
          <p:nvPr/>
        </p:nvSpPr>
        <p:spPr>
          <a:xfrm>
            <a:off x="455391" y="5497962"/>
            <a:ext cx="4959692" cy="2231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r>
              <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rPr>
              <a:t>All images created using Dalle</a:t>
            </a:r>
            <a:r>
              <a:rPr lang="en-US"/>
              <a:t>-3 via </a:t>
            </a:r>
            <a:r>
              <a:rPr lang="en-US" err="1"/>
              <a:t>ChatGPTPlus</a:t>
            </a:r>
            <a:r>
              <a:rPr lang="en-US"/>
              <a:t> and Bing Create</a:t>
            </a:r>
            <a:endPar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15" name="Picture 14" descr="A question mark in space&#10;&#10;Description automatically generated">
            <a:extLst>
              <a:ext uri="{FF2B5EF4-FFF2-40B4-BE49-F238E27FC236}">
                <a16:creationId xmlns:a16="http://schemas.microsoft.com/office/drawing/2014/main" id="{6141C319-2554-CED3-AF1E-1249210EE5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4796" y="1396279"/>
            <a:ext cx="2180844" cy="2180844"/>
          </a:xfrm>
          <a:prstGeom prst="ellipse">
            <a:avLst/>
          </a:prstGeom>
          <a:ln w="57150">
            <a:solidFill>
              <a:srgbClr val="FFC000"/>
            </a:solidFill>
          </a:ln>
        </p:spPr>
      </p:pic>
    </p:spTree>
    <p:extLst>
      <p:ext uri="{BB962C8B-B14F-4D97-AF65-F5344CB8AC3E}">
        <p14:creationId xmlns:p14="http://schemas.microsoft.com/office/powerpoint/2010/main" val="26503486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dissolve">
                                      <p:cBhvr>
                                        <p:cTn id="20" dur="500"/>
                                        <p:tgtEl>
                                          <p:spTgt spid="1026"/>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par>
                          <p:cTn id="25" fill="hold">
                            <p:stCondLst>
                              <p:cond delay="1000"/>
                            </p:stCondLst>
                            <p:childTnLst>
                              <p:par>
                                <p:cTn id="26" presetID="9"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par>
                          <p:cTn id="29" fill="hold">
                            <p:stCondLst>
                              <p:cond delay="1500"/>
                            </p:stCondLst>
                            <p:childTnLst>
                              <p:par>
                                <p:cTn id="30" presetID="9"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a bar graph&#10;&#10;Description automatically generated with medium confidence">
            <a:extLst>
              <a:ext uri="{FF2B5EF4-FFF2-40B4-BE49-F238E27FC236}">
                <a16:creationId xmlns:a16="http://schemas.microsoft.com/office/drawing/2014/main" id="{71E286A8-170F-3F99-67CF-01ABD498A9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285" y="812674"/>
            <a:ext cx="6869429" cy="4387975"/>
          </a:xfrm>
          <a:prstGeom prst="rect">
            <a:avLst/>
          </a:prstGeom>
        </p:spPr>
      </p:pic>
      <p:sp>
        <p:nvSpPr>
          <p:cNvPr id="8" name="TextBox 7">
            <a:extLst>
              <a:ext uri="{FF2B5EF4-FFF2-40B4-BE49-F238E27FC236}">
                <a16:creationId xmlns:a16="http://schemas.microsoft.com/office/drawing/2014/main" id="{608C47CB-5E0B-2AFC-3FEB-03ED0EE344FA}"/>
              </a:ext>
            </a:extLst>
          </p:cNvPr>
          <p:cNvSpPr txBox="1"/>
          <p:nvPr/>
        </p:nvSpPr>
        <p:spPr>
          <a:xfrm>
            <a:off x="2122421" y="5025285"/>
            <a:ext cx="5063887" cy="2231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r>
              <a:rPr kumimoji="0" lang="en-CN" sz="1200" b="1" i="0" u="none" strike="noStrike" cap="none" spc="0" normalizeH="0" baseline="0">
                <a:ln>
                  <a:noFill/>
                </a:ln>
                <a:solidFill>
                  <a:srgbClr val="000000"/>
                </a:solidFill>
                <a:effectLst/>
                <a:uFillTx/>
                <a:latin typeface="Helvetica Neue"/>
                <a:ea typeface="Helvetica Neue"/>
                <a:cs typeface="Helvetica Neue"/>
                <a:sym typeface="Helvetica Neue"/>
              </a:rPr>
              <a:t>Open AI</a:t>
            </a:r>
            <a:r>
              <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rPr>
              <a:t> Releases Chat GPT November 30, 2022</a:t>
            </a:r>
            <a:r>
              <a:rPr lang="en-US"/>
              <a:t>, then on </a:t>
            </a:r>
            <a:r>
              <a:rPr kumimoji="0" lang="en-CN" sz="1200" b="1" i="0" u="none" strike="noStrike" cap="none" spc="0" normalizeH="0" baseline="0">
                <a:ln>
                  <a:noFill/>
                </a:ln>
                <a:solidFill>
                  <a:srgbClr val="000000"/>
                </a:solidFill>
                <a:effectLst/>
                <a:uFillTx/>
                <a:latin typeface="Helvetica Neue"/>
                <a:ea typeface="Helvetica Neue"/>
                <a:cs typeface="Helvetica Neue"/>
                <a:sym typeface="Helvetica Neue"/>
              </a:rPr>
              <a:t>March 2023</a:t>
            </a:r>
          </a:p>
        </p:txBody>
      </p:sp>
    </p:spTree>
    <p:extLst>
      <p:ext uri="{BB962C8B-B14F-4D97-AF65-F5344CB8AC3E}">
        <p14:creationId xmlns:p14="http://schemas.microsoft.com/office/powerpoint/2010/main" val="245646443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C6CEA-FCEA-9C6B-1F96-40FF904181EA}"/>
              </a:ext>
            </a:extLst>
          </p:cNvPr>
          <p:cNvSpPr>
            <a:spLocks noGrp="1"/>
          </p:cNvSpPr>
          <p:nvPr>
            <p:ph type="title"/>
          </p:nvPr>
        </p:nvSpPr>
        <p:spPr/>
        <p:txBody>
          <a:bodyPr>
            <a:normAutofit/>
          </a:bodyPr>
          <a:lstStyle/>
          <a:p>
            <a:r>
              <a:rPr lang="en-CN" sz="4200"/>
              <a:t>Where are we with AI?</a:t>
            </a:r>
          </a:p>
        </p:txBody>
      </p:sp>
      <p:pic>
        <p:nvPicPr>
          <p:cNvPr id="5" name="Picture 4" descr="A screenshot of a computer&#10;&#10;Description automatically generated">
            <a:extLst>
              <a:ext uri="{FF2B5EF4-FFF2-40B4-BE49-F238E27FC236}">
                <a16:creationId xmlns:a16="http://schemas.microsoft.com/office/drawing/2014/main" id="{D791B547-04FF-764A-70F1-F802A2AB5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219" y="1406891"/>
            <a:ext cx="6019636" cy="3511949"/>
          </a:xfrm>
          <a:prstGeom prst="rect">
            <a:avLst/>
          </a:prstGeom>
        </p:spPr>
      </p:pic>
      <p:sp>
        <p:nvSpPr>
          <p:cNvPr id="6" name="Rounded Rectangle 5">
            <a:extLst>
              <a:ext uri="{FF2B5EF4-FFF2-40B4-BE49-F238E27FC236}">
                <a16:creationId xmlns:a16="http://schemas.microsoft.com/office/drawing/2014/main" id="{68FE1B9C-0A5E-6102-97DF-9B78DEBB1BC0}"/>
              </a:ext>
            </a:extLst>
          </p:cNvPr>
          <p:cNvSpPr/>
          <p:nvPr/>
        </p:nvSpPr>
        <p:spPr>
          <a:xfrm>
            <a:off x="3563007" y="3436883"/>
            <a:ext cx="3752193" cy="672662"/>
          </a:xfrm>
          <a:prstGeom prst="roundRect">
            <a:avLst/>
          </a:prstGeom>
          <a:noFill/>
          <a:ln w="28575"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endParaRPr kumimoji="0" lang="en-CN" sz="1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7" name="Picture 6" descr="A screenshot of a computer&#10;&#10;Description automatically generated">
            <a:extLst>
              <a:ext uri="{FF2B5EF4-FFF2-40B4-BE49-F238E27FC236}">
                <a16:creationId xmlns:a16="http://schemas.microsoft.com/office/drawing/2014/main" id="{CB635776-47B8-C186-2950-0115B1601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8258" y="2422636"/>
            <a:ext cx="6502400" cy="5397500"/>
          </a:xfrm>
          <a:prstGeom prst="rect">
            <a:avLst/>
          </a:prstGeom>
        </p:spPr>
      </p:pic>
    </p:spTree>
    <p:extLst>
      <p:ext uri="{BB962C8B-B14F-4D97-AF65-F5344CB8AC3E}">
        <p14:creationId xmlns:p14="http://schemas.microsoft.com/office/powerpoint/2010/main" val="23086049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pen&#10;&#10;Description automatically generated">
            <a:extLst>
              <a:ext uri="{FF2B5EF4-FFF2-40B4-BE49-F238E27FC236}">
                <a16:creationId xmlns:a16="http://schemas.microsoft.com/office/drawing/2014/main" id="{A4DB3659-5663-531F-C937-45CDEDC37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581" y="1127892"/>
            <a:ext cx="4319670" cy="3746280"/>
          </a:xfrm>
          <a:prstGeom prst="rect">
            <a:avLst/>
          </a:prstGeom>
          <a:effectLst>
            <a:innerShdw blurRad="63500" dist="50800" dir="13500000">
              <a:prstClr val="black">
                <a:alpha val="50000"/>
              </a:prstClr>
            </a:innerShdw>
          </a:effectLst>
        </p:spPr>
      </p:pic>
      <p:pic>
        <p:nvPicPr>
          <p:cNvPr id="9" name="Picture 8" descr="A white and orange cover with text&#10;&#10;Description automatically generated">
            <a:extLst>
              <a:ext uri="{FF2B5EF4-FFF2-40B4-BE49-F238E27FC236}">
                <a16:creationId xmlns:a16="http://schemas.microsoft.com/office/drawing/2014/main" id="{51FD3F8E-7BDF-9FA2-4178-024417317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48" y="1127892"/>
            <a:ext cx="2775776" cy="3746280"/>
          </a:xfrm>
          <a:prstGeom prst="rect">
            <a:avLst/>
          </a:prstGeom>
          <a:effectLst>
            <a:innerShdw blurRad="63500" dist="50800" dir="13500000">
              <a:prstClr val="black">
                <a:alpha val="50000"/>
              </a:prstClr>
            </a:innerShdw>
          </a:effectLst>
        </p:spPr>
      </p:pic>
      <p:sp>
        <p:nvSpPr>
          <p:cNvPr id="2" name="Title 1">
            <a:extLst>
              <a:ext uri="{FF2B5EF4-FFF2-40B4-BE49-F238E27FC236}">
                <a16:creationId xmlns:a16="http://schemas.microsoft.com/office/drawing/2014/main" id="{4AC1FEE7-89EC-2DD0-0BD9-B68C079AC3F4}"/>
              </a:ext>
            </a:extLst>
          </p:cNvPr>
          <p:cNvSpPr>
            <a:spLocks noGrp="1"/>
          </p:cNvSpPr>
          <p:nvPr>
            <p:ph type="title"/>
          </p:nvPr>
        </p:nvSpPr>
        <p:spPr>
          <a:xfrm>
            <a:off x="633412" y="412203"/>
            <a:ext cx="7877176" cy="857250"/>
          </a:xfrm>
        </p:spPr>
        <p:txBody>
          <a:bodyPr>
            <a:normAutofit/>
          </a:bodyPr>
          <a:lstStyle/>
          <a:p>
            <a:r>
              <a:rPr lang="en-CN" sz="4200"/>
              <a:t>Where are we with AI?</a:t>
            </a:r>
          </a:p>
        </p:txBody>
      </p:sp>
    </p:spTree>
    <p:extLst>
      <p:ext uri="{BB962C8B-B14F-4D97-AF65-F5344CB8AC3E}">
        <p14:creationId xmlns:p14="http://schemas.microsoft.com/office/powerpoint/2010/main" val="965954620"/>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343958"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343958"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3AB6C7593289489E2DFFF238E1A64C" ma:contentTypeVersion="20" ma:contentTypeDescription="Create a new document." ma:contentTypeScope="" ma:versionID="8dc3d3b0d9c46fb5835862fece599ea7">
  <xsd:schema xmlns:xsd="http://www.w3.org/2001/XMLSchema" xmlns:xs="http://www.w3.org/2001/XMLSchema" xmlns:p="http://schemas.microsoft.com/office/2006/metadata/properties" xmlns:ns1="http://schemas.microsoft.com/sharepoint/v3" xmlns:ns2="95cd9508-66c0-434f-b108-9dfdf1ce4631" xmlns:ns3="0dab12de-b167-4b47-a470-85bd796b51de" targetNamespace="http://schemas.microsoft.com/office/2006/metadata/properties" ma:root="true" ma:fieldsID="5572b6fc80fcd41426398eaa9d56c13f" ns1:_="" ns2:_="" ns3:_="">
    <xsd:import namespace="http://schemas.microsoft.com/sharepoint/v3"/>
    <xsd:import namespace="95cd9508-66c0-434f-b108-9dfdf1ce4631"/>
    <xsd:import namespace="0dab12de-b167-4b47-a470-85bd796b51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1:_ip_UnifiedCompliancePolicyProperties" minOccurs="0"/>
                <xsd:element ref="ns1:_ip_UnifiedCompliancePolicyUIAc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cd9508-66c0-434f-b108-9dfdf1ce463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e97bcf0-b394-4e1d-bf8e-408874e84e73}" ma:internalName="TaxCatchAll" ma:showField="CatchAllData" ma:web="95cd9508-66c0-434f-b108-9dfdf1ce463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dab12de-b167-4b47-a470-85bd796b51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251801-50da-49f1-8bff-1b39edfd8ffb"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0dab12de-b167-4b47-a470-85bd796b51de">
      <Terms xmlns="http://schemas.microsoft.com/office/infopath/2007/PartnerControls"/>
    </lcf76f155ced4ddcb4097134ff3c332f>
    <_ip_UnifiedCompliancePolicyProperties xmlns="http://schemas.microsoft.com/sharepoint/v3" xsi:nil="true"/>
    <TaxCatchAll xmlns="95cd9508-66c0-434f-b108-9dfdf1ce4631" xsi:nil="true"/>
  </documentManagement>
</p:properties>
</file>

<file path=customXml/itemProps1.xml><?xml version="1.0" encoding="utf-8"?>
<ds:datastoreItem xmlns:ds="http://schemas.openxmlformats.org/officeDocument/2006/customXml" ds:itemID="{2559C7C1-37D6-4F6C-B47A-8D4118792353}">
  <ds:schemaRefs>
    <ds:schemaRef ds:uri="http://schemas.microsoft.com/sharepoint/v3/contenttype/forms"/>
  </ds:schemaRefs>
</ds:datastoreItem>
</file>

<file path=customXml/itemProps2.xml><?xml version="1.0" encoding="utf-8"?>
<ds:datastoreItem xmlns:ds="http://schemas.openxmlformats.org/officeDocument/2006/customXml" ds:itemID="{0690C236-2F42-4814-BB06-D8997B541E67}">
  <ds:schemaRefs>
    <ds:schemaRef ds:uri="0dab12de-b167-4b47-a470-85bd796b51de"/>
    <ds:schemaRef ds:uri="95cd9508-66c0-434f-b108-9dfdf1ce46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B4157B3-2BBA-4D9A-B36F-F04B5A534AAB}">
  <ds:schemaRefs>
    <ds:schemaRef ds:uri="0dab12de-b167-4b47-a470-85bd796b51de"/>
    <ds:schemaRef ds:uri="95cd9508-66c0-434f-b108-9dfdf1ce463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(16:10)</PresentationFormat>
  <Slides>19</Slides>
  <Notes>6</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White</vt:lpstr>
      <vt:lpstr>NIS A.I. Update</vt:lpstr>
      <vt:lpstr>PowerPoint Presentation</vt:lpstr>
      <vt:lpstr>“AI won’t take our jobs, but  those who can use it might.” -Dr. Richard Baldwin </vt:lpstr>
      <vt:lpstr>PowerPoint Presentation</vt:lpstr>
      <vt:lpstr>How is AI Disruption Different?</vt:lpstr>
      <vt:lpstr>How is AI Disruption Different?</vt:lpstr>
      <vt:lpstr>PowerPoint Presentation</vt:lpstr>
      <vt:lpstr>Where are we with AI?</vt:lpstr>
      <vt:lpstr>Where are we with AI?</vt:lpstr>
      <vt:lpstr>PowerPoint Presentation</vt:lpstr>
      <vt:lpstr>AI Tools and You</vt:lpstr>
      <vt:lpstr>Student Input</vt:lpstr>
      <vt:lpstr>Where are we with AI?</vt:lpstr>
      <vt:lpstr>“Three Buckets”</vt:lpstr>
      <vt:lpstr>What’s the hold up?</vt:lpstr>
      <vt:lpstr>What can we do now?</vt:lpstr>
      <vt:lpstr>PowerPoint Presentation</vt:lpstr>
      <vt:lpstr>PowerPoint Presentation</vt:lpstr>
      <vt:lpstr>What’s coming?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cp:revision>4</cp:revision>
  <cp:lastPrinted>2023-11-14T07:53:20Z</cp:lastPrinted>
  <dcterms:modified xsi:type="dcterms:W3CDTF">2023-11-16T01:04:43Z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0x010100413AB6C7593289489E2DFFF238E1A64C</vt:lpwstr>
  </property>
</Properties>
</file>