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Amatic SC" panose="00000500000000000000" pitchFamily="2" charset="-79"/>
      <p:regular r:id="rId12"/>
      <p:bold r:id="rId13"/>
    </p:embeddedFont>
    <p:embeddedFont>
      <p:font typeface="Source Code Pro" panose="020F0502020204030204" pitchFamily="49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9" d="100"/>
          <a:sy n="139" d="100"/>
        </p:scale>
        <p:origin x="80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60c160cd7e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60c160cd7e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602c30f2a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602c30f2a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0c160cd7e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0c160cd7e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60c160cd7e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60c160cd7e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f0e66504b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f0e66504b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60c160cd7e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60c160cd7e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60c160cd7e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60c160cd7e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60c160cd7e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60c160cd7e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salessio@ppstaff.or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salessio@paterson.k12.nj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Welcome to Social Studies!</a:t>
            </a:r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With Mr. Alessio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 Me Introduce Myself</a:t>
            </a: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From Highland Lakes, NJ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Social Studies Teacher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5th Year in the District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Second Job: Baseball Umpire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Favorite Hobby: Powerlifting</a:t>
            </a:r>
            <a:endParaRPr sz="240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Social Studies 2022-23</a:t>
            </a: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457200" lvl="0" indent="-355600" algn="l" rtl="0">
              <a:spcBef>
                <a:spcPts val="16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Grade 8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Civics (U.S. History and Citizenship)</a:t>
            </a:r>
            <a:endParaRPr sz="2000"/>
          </a:p>
          <a:p>
            <a:pPr marL="1371600" lvl="2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Early Settlement</a:t>
            </a:r>
            <a:endParaRPr sz="2000"/>
          </a:p>
          <a:p>
            <a:pPr marL="1371600" lvl="2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Revolutionary Period</a:t>
            </a:r>
            <a:endParaRPr sz="2000"/>
          </a:p>
          <a:p>
            <a:pPr marL="1371600" lvl="2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Westward Expansion</a:t>
            </a:r>
            <a:endParaRPr sz="2000"/>
          </a:p>
          <a:p>
            <a:pPr marL="1371600" lvl="2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Slavery/Civil War Era</a:t>
            </a:r>
            <a:endParaRPr sz="2000"/>
          </a:p>
          <a:p>
            <a:pPr marL="1371600" lvl="2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Constitution and Government</a:t>
            </a:r>
            <a:endParaRPr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 Rules.</a:t>
            </a:r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 sz="3000"/>
              <a:t>Respect each other’s ideas and opinions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 sz="3000"/>
              <a:t>No cell phones 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 sz="3000"/>
              <a:t>Follow JATS Policies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 sz="3000"/>
              <a:t>Leave your drama at the door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 sz="3000"/>
              <a:t>Three Strike Policy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 sz="3000"/>
              <a:t>Enjoy every single day</a:t>
            </a:r>
            <a:endParaRPr sz="3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 Structure</a:t>
            </a:r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Do Now every single day (Check Topic Board for Assignment)</a:t>
            </a:r>
            <a:endParaRPr sz="16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This can range from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A warm-up/recall question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Critical thinking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Intro video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Reading</a:t>
            </a:r>
            <a:endParaRPr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Breakdown into classwork</a:t>
            </a:r>
            <a:endParaRPr sz="16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Group work is key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Edpuzzles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Work on research skills.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Savvas Online Platform Work</a:t>
            </a:r>
            <a:endParaRPr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Closing Exit Ticket or DOL response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Homework will be passed out or on Google Classroom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Grades will be posted on Infinite Campus</a:t>
            </a:r>
            <a:endParaRPr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Projects	</a:t>
            </a:r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Difficulty ranges by grade: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Essays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Group Presentations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Individual Presentations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Oral Reports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Debates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Counts as 30% of students’ grades.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Homework: Nightly and WEekly</a:t>
            </a:r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Current Events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2 Paragraphs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Find a news story and write the first paragraph summarizing it.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Then give me your opinion on the news story in a paragraph.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News Stories can range from: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Politics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Local news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Crime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Events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Sports: No summaries of games, you can write about topics happening in sports.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 Breakdown</a:t>
            </a:r>
            <a:endParaRPr/>
          </a:p>
        </p:txBody>
      </p:sp>
      <p:sp>
        <p:nvSpPr>
          <p:cNvPr id="99" name="Google Shape;99;p20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Tests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30%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Projects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30%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Classwork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20%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Homework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10%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Participation and Responsibility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10%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Contact Me</a:t>
            </a:r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You can reach me at either email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 u="sng">
                <a:solidFill>
                  <a:schemeClr val="hlink"/>
                </a:solidFill>
                <a:hlinkClick r:id="rId3"/>
              </a:rPr>
              <a:t>salessio@patersonschools.org</a:t>
            </a:r>
            <a:endParaRPr sz="240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 u="sng">
                <a:solidFill>
                  <a:schemeClr val="hlink"/>
                </a:solidFill>
                <a:hlinkClick r:id="rId4"/>
              </a:rPr>
              <a:t>salessio@paterson.k12.nj.us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286</Words>
  <Application>Microsoft Office PowerPoint</Application>
  <PresentationFormat>On-screen Show (16:9)</PresentationFormat>
  <Paragraphs>73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Amatic SC</vt:lpstr>
      <vt:lpstr>Source Code Pro</vt:lpstr>
      <vt:lpstr>Arial</vt:lpstr>
      <vt:lpstr>Beach Day</vt:lpstr>
      <vt:lpstr>Welcome to Social Studies!</vt:lpstr>
      <vt:lpstr>Let Me Introduce Myself</vt:lpstr>
      <vt:lpstr>Social Studies 2022-23</vt:lpstr>
      <vt:lpstr>Class Rules.</vt:lpstr>
      <vt:lpstr>Class Structure</vt:lpstr>
      <vt:lpstr>Projects </vt:lpstr>
      <vt:lpstr>Homework: Nightly and WEekly</vt:lpstr>
      <vt:lpstr>Class Breakdown</vt:lpstr>
      <vt:lpstr>Contact 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Social Studies!</dc:title>
  <dc:creator>Migliori, Christine</dc:creator>
  <cp:lastModifiedBy>Migliori, Christine</cp:lastModifiedBy>
  <cp:revision>1</cp:revision>
  <dcterms:modified xsi:type="dcterms:W3CDTF">2023-11-02T15:44:35Z</dcterms:modified>
</cp:coreProperties>
</file>