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Alfa Slab One" panose="020B0604020202020204" charset="0"/>
      <p:regular r:id="rId10"/>
    </p:embeddedFon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81bdc2ab26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81bdc2ab26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81bdc2ab2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81bdc2ab2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81bdc2ab2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81bdc2ab2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81bdc2ab26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81bdc2ab26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81bdc2ab2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81bdc2ab2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81bdc2ab26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81bdc2ab26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6th Grade ELA!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Ms. McGilligan’s Class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 Curriculum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677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Focusing on important writing skills like…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Narrative writing process, including editing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Writing thesis statements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Finding reasons and relevant evidence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Argumentative writing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Proper grammar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Figurative language</a:t>
            </a:r>
            <a:endParaRPr>
              <a:solidFill>
                <a:srgbClr val="000000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n">
                <a:solidFill>
                  <a:srgbClr val="000000"/>
                </a:solidFill>
              </a:rPr>
              <a:t>Comparing and contrasting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… and so much more!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4649775" y="484225"/>
            <a:ext cx="3986400" cy="47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Reading texts like…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-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u="sng">
                <a:latin typeface="Proxima Nova"/>
                <a:ea typeface="Proxima Nova"/>
                <a:cs typeface="Proxima Nova"/>
                <a:sym typeface="Proxima Nova"/>
              </a:rPr>
              <a:t>Ashes to Asheville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by: Sarah Dooley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-"/>
            </a:pPr>
            <a:r>
              <a:rPr lang="en" u="sng">
                <a:latin typeface="Proxima Nova"/>
                <a:ea typeface="Proxima Nova"/>
                <a:cs typeface="Proxima Nova"/>
                <a:sym typeface="Proxima Nova"/>
              </a:rPr>
              <a:t> A Long Walk to Water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by: Linda Sue Park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roxima Nova"/>
              <a:buChar char="-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u="sng">
                <a:latin typeface="Proxima Nova"/>
                <a:ea typeface="Proxima Nova"/>
                <a:cs typeface="Proxima Nova"/>
                <a:sym typeface="Proxima Nova"/>
              </a:rPr>
              <a:t>New Kid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by: Jerry Craft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Unit Texts from StudySync Curriculum like…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“Eleven”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“The Mighty Miss Malone”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“Red Scarf Girl”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“Hatchet”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“The Magic Marker Mystery”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“Scout’s Honor”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“Good Samaritan”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“Jabberwocky”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“Gathering Blue”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“A Wrinkle in Time”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Grading policy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Tests - 30%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Quizzes - 20%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Classwork - 20%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Participation - 10%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Homework - 20%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Homework/Project Policy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students are absent, they are given 1 week to complete the missing assignment before it is marked as a 0.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2 missing homeworks, parents are contacted.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 Homework assignments per week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Homework is assigned on Monday, due Wednesday. Homework assigned Wednesday, due Fridays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must complete 30 minutes of iStation at home each week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Classroom rules/policies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Respect one another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Come PREPARED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Chromebooks fully charged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Notebooks ready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Homework complete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our room tidy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 focused and diligent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Have self-discipline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expectations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All students will turn in 100% of their work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All students will be diligent and try their best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All students will treat others with respect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Information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Please join your student’s Google Classroom to keep up with their assignments and progress! 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You can contact me at </a:t>
            </a:r>
            <a:endParaRPr sz="21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■"/>
            </a:pPr>
            <a:r>
              <a:rPr lang="en" sz="1700"/>
              <a:t>Emcgilligan@patersonschools.org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301</Words>
  <Application>Microsoft Office PowerPoint</Application>
  <PresentationFormat>On-screen Show (16:9)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Alfa Slab One</vt:lpstr>
      <vt:lpstr>Arial</vt:lpstr>
      <vt:lpstr>Proxima Nova</vt:lpstr>
      <vt:lpstr>Gameday</vt:lpstr>
      <vt:lpstr>Hello!  Welcome to  6th Grade ELA!</vt:lpstr>
      <vt:lpstr>ELA Curriculum</vt:lpstr>
      <vt:lpstr>Grading policy</vt:lpstr>
      <vt:lpstr>Homework/Project Policy</vt:lpstr>
      <vt:lpstr>Classroom rules/policies</vt:lpstr>
      <vt:lpstr>Class expectations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  Welcome to  6th Grade ELA!</dc:title>
  <dc:creator>Migliori, Christine</dc:creator>
  <cp:lastModifiedBy>Migliori, Christine</cp:lastModifiedBy>
  <cp:revision>1</cp:revision>
  <dcterms:modified xsi:type="dcterms:W3CDTF">2023-11-02T14:01:08Z</dcterms:modified>
</cp:coreProperties>
</file>