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620000" cy="5715000"/>
  <p:notesSz cx="6858000" cy="9144000"/>
  <p:embeddedFontLst>
    <p:embeddedFont>
      <p:font typeface="Bangers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fortaa" panose="020B0604020202020204" charset="0"/>
      <p:regular r:id="rId19"/>
      <p:bold r:id="rId20"/>
    </p:embeddedFont>
    <p:embeddedFont>
      <p:font typeface="Coming Soon" panose="020B0604020202020204" charset="0"/>
      <p:regular r:id="rId21"/>
    </p:embeddedFont>
    <p:embeddedFont>
      <p:font typeface="Corsiva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1D99B4-5EAA-4A64-9005-EC25FC510D2A}">
  <a:tblStyle styleId="{821D99B4-5EAA-4A64-9005-EC25FC510D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17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712169a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712169a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ffe5a4ad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ffe5a4ad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8a2cb1d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8a2cb1d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f62d303c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f62d303c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f62d303c5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f62d303c5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e0c5404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e0c5404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f62d303c5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f62d303c5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9757" y="827306"/>
            <a:ext cx="7100400" cy="228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9750" y="3149028"/>
            <a:ext cx="71004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60382" y="5181352"/>
            <a:ext cx="4572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9750" y="1229028"/>
            <a:ext cx="7100400" cy="21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9750" y="3502472"/>
            <a:ext cx="71004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60382" y="5181352"/>
            <a:ext cx="4572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60382" y="5181352"/>
            <a:ext cx="4572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9750" y="2389833"/>
            <a:ext cx="71004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60382" y="5181352"/>
            <a:ext cx="4572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9750" y="494472"/>
            <a:ext cx="71004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9750" y="1280528"/>
            <a:ext cx="71004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60382" y="5181352"/>
            <a:ext cx="4572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9750" y="494472"/>
            <a:ext cx="71004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9750" y="1280528"/>
            <a:ext cx="33333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027000" y="1280528"/>
            <a:ext cx="33333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60382" y="5181352"/>
            <a:ext cx="4572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9750" y="494472"/>
            <a:ext cx="71004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60382" y="5181352"/>
            <a:ext cx="4572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9750" y="617333"/>
            <a:ext cx="2340000" cy="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9750" y="1544000"/>
            <a:ext cx="2340000" cy="35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60382" y="5181352"/>
            <a:ext cx="4572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8542" y="500167"/>
            <a:ext cx="53064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60382" y="5181352"/>
            <a:ext cx="4572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10000" y="-139"/>
            <a:ext cx="3810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1250" y="1370194"/>
            <a:ext cx="3371100" cy="16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1250" y="3114528"/>
            <a:ext cx="3371100" cy="13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16250" y="804528"/>
            <a:ext cx="3197400" cy="41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60382" y="5181352"/>
            <a:ext cx="4572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9750" y="4700639"/>
            <a:ext cx="4998900" cy="6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60382" y="5181352"/>
            <a:ext cx="4572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9750" y="494472"/>
            <a:ext cx="71004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9750" y="1280528"/>
            <a:ext cx="7100400" cy="3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60382" y="5181352"/>
            <a:ext cx="4572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://www.paterson.k12.nj.us/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817275" y="2797800"/>
            <a:ext cx="58179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Technology Ms. Romano</a:t>
            </a:r>
            <a:endParaRPr sz="3600" b="1">
              <a:solidFill>
                <a:srgbClr val="00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478" y="174675"/>
            <a:ext cx="2375100" cy="14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275" y="740450"/>
            <a:ext cx="2925249" cy="16214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56725" y="174675"/>
            <a:ext cx="371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highlight>
                  <a:srgbClr val="FFFF00"/>
                </a:highlight>
                <a:latin typeface="Bangers"/>
                <a:ea typeface="Bangers"/>
                <a:cs typeface="Bangers"/>
                <a:sym typeface="Bangers"/>
              </a:rPr>
              <a:t>Welcome to the Joseph A. Taub School!</a:t>
            </a:r>
            <a:endParaRPr sz="2000">
              <a:highlight>
                <a:srgbClr val="FFFF00"/>
              </a:highlight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33300" y="631075"/>
            <a:ext cx="73617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4200" u="sng">
                <a:latin typeface="Coming Soon"/>
                <a:ea typeface="Coming Soon"/>
                <a:cs typeface="Coming Soon"/>
                <a:sym typeface="Coming Soon"/>
              </a:rPr>
              <a:t>Google Classroom</a:t>
            </a:r>
            <a:endParaRPr sz="4200">
              <a:latin typeface="Coming Soon"/>
              <a:ea typeface="Coming Soon"/>
              <a:cs typeface="Coming Soon"/>
              <a:sym typeface="Coming Soon"/>
            </a:endParaRPr>
          </a:p>
          <a:p>
            <a:pPr marL="457200" marR="0" lvl="0" indent="-495300" algn="l" rtl="0">
              <a:spcBef>
                <a:spcPts val="0"/>
              </a:spcBef>
              <a:spcAft>
                <a:spcPts val="0"/>
              </a:spcAft>
              <a:buSzPts val="4200"/>
              <a:buFont typeface="Coming Soon"/>
              <a:buChar char="●"/>
            </a:pPr>
            <a:r>
              <a:rPr lang="en-US" sz="4200">
                <a:latin typeface="Coming Soon"/>
                <a:ea typeface="Coming Soon"/>
                <a:cs typeface="Coming Soon"/>
                <a:sym typeface="Coming Soon"/>
              </a:rPr>
              <a:t>Classroom assignments are always posted and student should make up work when absent.</a:t>
            </a:r>
            <a:endParaRPr sz="4200">
              <a:latin typeface="Coming Soon"/>
              <a:ea typeface="Coming Soon"/>
              <a:cs typeface="Coming Soon"/>
              <a:sym typeface="Coming Soon"/>
            </a:endParaRPr>
          </a:p>
          <a:p>
            <a:pPr marL="457200" marR="0" lvl="0" indent="-495300" algn="l" rtl="0">
              <a:spcBef>
                <a:spcPts val="0"/>
              </a:spcBef>
              <a:spcAft>
                <a:spcPts val="0"/>
              </a:spcAft>
              <a:buSzPts val="4200"/>
              <a:buFont typeface="Coming Soon"/>
              <a:buChar char="●"/>
            </a:pPr>
            <a:r>
              <a:rPr lang="en-US" sz="4200">
                <a:latin typeface="Coming Soon"/>
                <a:ea typeface="Coming Soon"/>
                <a:cs typeface="Coming Soon"/>
                <a:sym typeface="Coming Soon"/>
              </a:rPr>
              <a:t>Parents can get summaries to their email</a:t>
            </a:r>
            <a:endParaRPr sz="4200"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46300" y="2150125"/>
            <a:ext cx="6565200" cy="3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Technology Grades are based on the Following:</a:t>
            </a:r>
            <a:endParaRPr sz="30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Participation/Classwork(20%)</a:t>
            </a:r>
            <a:endParaRPr sz="30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Coding (40%)</a:t>
            </a:r>
            <a:endParaRPr sz="30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Google/Desktop Publishing (40%)</a:t>
            </a:r>
            <a:endParaRPr sz="30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0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68" name="Google Shape;68;p15" descr="See the sourc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700" y="167900"/>
            <a:ext cx="4066300" cy="18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7620000" cy="4679100"/>
          </a:xfrm>
          <a:prstGeom prst="rect">
            <a:avLst/>
          </a:prstGeom>
          <a:solidFill>
            <a:srgbClr val="674EA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6">
            <a:hlinkClick r:id="" action="ppaction://noaction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5667" y="4419861"/>
            <a:ext cx="821541" cy="82154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829167" y="65972"/>
            <a:ext cx="57864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Topics</a:t>
            </a:r>
            <a:endParaRPr sz="3200"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1020042" y="974722"/>
            <a:ext cx="5371200" cy="2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1912688" y="969833"/>
            <a:ext cx="3439800" cy="27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Typing on Typing.com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Coding on Code.org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Google Applications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Desktop/Publishing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Cyber Safety and Etiquette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Computer Hardware and Software</a:t>
            </a:r>
            <a:endParaRPr b="1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500" y="781743"/>
            <a:ext cx="1467628" cy="9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1075" y="1036516"/>
            <a:ext cx="1994634" cy="118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0763" y="3203500"/>
            <a:ext cx="1643100" cy="82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86550" y="3466327"/>
            <a:ext cx="1994624" cy="149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t="35625" b="39998"/>
          <a:stretch/>
        </p:blipFill>
        <p:spPr>
          <a:xfrm>
            <a:off x="1576969" y="3951444"/>
            <a:ext cx="5537813" cy="176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8833" y="664766"/>
            <a:ext cx="950499" cy="121988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3565083" y="1514778"/>
            <a:ext cx="18780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979" y="-29722"/>
            <a:ext cx="1367250" cy="35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2271" y="-29722"/>
            <a:ext cx="1367250" cy="35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9521" y="-16389"/>
            <a:ext cx="1367250" cy="35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6771" y="-16389"/>
            <a:ext cx="1367250" cy="35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4021" y="-16389"/>
            <a:ext cx="1367250" cy="35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6">
            <a:alphaModFix/>
          </a:blip>
          <a:srcRect r="42313"/>
          <a:stretch/>
        </p:blipFill>
        <p:spPr>
          <a:xfrm>
            <a:off x="6831271" y="-16389"/>
            <a:ext cx="788729" cy="47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>
            <a:hlinkClick r:id="" action="ppaction://noaction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88875" y="3645944"/>
            <a:ext cx="821541" cy="8215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387575" y="865375"/>
            <a:ext cx="6727200" cy="45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CLASSROOM RULES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Be Kind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Be Respectful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Be Ontime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Do Your Best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Ask For Help When Needed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Complete All Assigned Work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Treat All Technology And School Equipment Appropriately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Do Not Disturb Others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Do Not Take Your Phone Out</a:t>
            </a:r>
            <a:endParaRPr sz="2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/>
        </p:nvSpPr>
        <p:spPr>
          <a:xfrm>
            <a:off x="4892850" y="1352875"/>
            <a:ext cx="2453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0000"/>
                </a:solidFill>
              </a:rPr>
              <a:t>BELL SCHEDULE</a:t>
            </a:r>
            <a:endParaRPr sz="2900" b="1">
              <a:solidFill>
                <a:srgbClr val="FF0000"/>
              </a:solidFill>
            </a:endParaRPr>
          </a:p>
        </p:txBody>
      </p:sp>
      <p:graphicFrame>
        <p:nvGraphicFramePr>
          <p:cNvPr id="102" name="Google Shape;102;p18"/>
          <p:cNvGraphicFramePr/>
          <p:nvPr/>
        </p:nvGraphicFramePr>
        <p:xfrm>
          <a:off x="583175" y="75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{821D99B4-5EAA-4A64-9005-EC25FC510D2A}</a:tableStyleId>
              </a:tblPr>
              <a:tblGrid>
                <a:gridCol w="40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HOMEROOM 8:20-8:42</a:t>
                      </a:r>
                      <a:endParaRPr sz="2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 1 </a:t>
                      </a:r>
                      <a:r>
                        <a:rPr lang="en-US"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8:44-9:24</a:t>
                      </a:r>
                      <a:endParaRPr sz="2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 2 </a:t>
                      </a:r>
                      <a:r>
                        <a:rPr lang="en-US"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9:26-10:06</a:t>
                      </a:r>
                      <a:endParaRPr sz="2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 3 </a:t>
                      </a:r>
                      <a:r>
                        <a:rPr lang="en-US"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10:08-10:48</a:t>
                      </a:r>
                      <a:endParaRPr sz="2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 4 </a:t>
                      </a:r>
                      <a:r>
                        <a:rPr lang="en-US"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10:50-11:30</a:t>
                      </a:r>
                      <a:endParaRPr sz="2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 5 </a:t>
                      </a:r>
                      <a:r>
                        <a:rPr lang="en-US"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11:32 - 12:12</a:t>
                      </a:r>
                      <a:endParaRPr sz="2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 6 </a:t>
                      </a:r>
                      <a:r>
                        <a:rPr lang="en-US"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12:14 - 12:54</a:t>
                      </a:r>
                      <a:endParaRPr sz="2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 7 </a:t>
                      </a:r>
                      <a:r>
                        <a:rPr lang="en-US"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12:56 - 1:36</a:t>
                      </a:r>
                      <a:endParaRPr sz="2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 8 </a:t>
                      </a:r>
                      <a:r>
                        <a:rPr lang="en-US"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1:38 - 2:18</a:t>
                      </a:r>
                      <a:endParaRPr sz="2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Period 9 </a:t>
                      </a:r>
                      <a:r>
                        <a:rPr lang="en-US" sz="23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2:20 - 3:00</a:t>
                      </a:r>
                      <a:endParaRPr sz="23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700" marR="12700" marT="127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0" y="11917"/>
            <a:ext cx="7620000" cy="47031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2450" y="116703"/>
            <a:ext cx="4016474" cy="417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2220325" y="172151"/>
            <a:ext cx="2375100" cy="8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Me!</a:t>
            </a:r>
            <a:r>
              <a:rPr lang="en-US" sz="15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500" b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I am here to help you.</a:t>
            </a:r>
            <a:endParaRPr sz="1500" b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1865650" y="925150"/>
            <a:ext cx="3479400" cy="17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sromano@patersonschools.org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*Joseph A. Taub </a:t>
            </a:r>
            <a:r>
              <a:rPr lang="en-US" sz="2100">
                <a:solidFill>
                  <a:srgbClr val="191919"/>
                </a:solidFill>
                <a:highlight>
                  <a:srgbClr val="FFFFFF"/>
                </a:highlight>
              </a:rPr>
              <a:t>973-321-0700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hlinkClick r:id="rId5"/>
              </a:rPr>
              <a:t>Paterson School District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6">
            <a:alphaModFix/>
          </a:blip>
          <a:srcRect b="48291"/>
          <a:stretch/>
        </p:blipFill>
        <p:spPr>
          <a:xfrm>
            <a:off x="5545333" y="598778"/>
            <a:ext cx="1799688" cy="101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5083" y="619252"/>
            <a:ext cx="1151834" cy="115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56896" y="1995692"/>
            <a:ext cx="1251146" cy="1670354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Google Shape;114;p19"/>
          <p:cNvSpPr txBox="1"/>
          <p:nvPr/>
        </p:nvSpPr>
        <p:spPr>
          <a:xfrm rot="-813359">
            <a:off x="1461111" y="3353084"/>
            <a:ext cx="1076387" cy="71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19">
            <a:hlinkClick r:id="" action="ppaction://noaction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71021" y="4429111"/>
            <a:ext cx="821541" cy="821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250" y="3450950"/>
            <a:ext cx="1799700" cy="17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Custom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Corsiva</vt:lpstr>
      <vt:lpstr>Arial</vt:lpstr>
      <vt:lpstr>Calibri</vt:lpstr>
      <vt:lpstr>Bangers</vt:lpstr>
      <vt:lpstr>Century Gothic</vt:lpstr>
      <vt:lpstr>Comfortaa</vt:lpstr>
      <vt:lpstr>Coming Soon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Migliori, Christine</dc:creator>
  <cp:lastModifiedBy>Migliori, Christine</cp:lastModifiedBy>
  <cp:revision>1</cp:revision>
  <dcterms:modified xsi:type="dcterms:W3CDTF">2023-10-31T17:29:40Z</dcterms:modified>
</cp:coreProperties>
</file>