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262626"/>
              </a:buClr>
              <a:buSzPts val="6000"/>
              <a:buFont typeface="Times New Roman"/>
              <a:buNone/>
            </a:pPr>
            <a:r>
              <a:rPr lang="en-US" sz="6000" b="1">
                <a:latin typeface="Times New Roman"/>
                <a:ea typeface="Times New Roman"/>
                <a:cs typeface="Times New Roman"/>
                <a:sym typeface="Times New Roman"/>
              </a:rPr>
              <a:t>Mr. Habib</a:t>
            </a:r>
            <a:br>
              <a:rPr lang="en-US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900">
                <a:latin typeface="Times New Roman"/>
                <a:ea typeface="Times New Roman"/>
                <a:cs typeface="Times New Roman"/>
                <a:sym typeface="Times New Roman"/>
              </a:rPr>
              <a:t>Teacher Bilingual</a:t>
            </a:r>
            <a:br>
              <a:rPr lang="en-US" sz="49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900">
                <a:latin typeface="Times New Roman"/>
                <a:ea typeface="Times New Roman"/>
                <a:cs typeface="Times New Roman"/>
                <a:sym typeface="Times New Roman"/>
              </a:rPr>
              <a:t>Room # 201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4860"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GRADES: 7-15, 8-16 </a:t>
            </a:r>
            <a:br>
              <a:rPr lang="en-US" sz="3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SCIENCE &amp; SOCIAL STUDIES</a:t>
            </a:r>
            <a:endParaRPr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89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 b="1" i="1"/>
              <a:t>Course Curriculum for 7</a:t>
            </a:r>
            <a:r>
              <a:rPr lang="en-US" b="1" i="1" baseline="30000"/>
              <a:t>th</a:t>
            </a:r>
            <a:r>
              <a:rPr lang="en-US" b="1" i="1"/>
              <a:t> grade Social Studies</a:t>
            </a:r>
            <a:endParaRPr/>
          </a:p>
        </p:txBody>
      </p:sp>
      <p:pic>
        <p:nvPicPr>
          <p:cNvPr id="157" name="Google Shape;157;p22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7281" y="1271017"/>
            <a:ext cx="9884664" cy="50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 b="1" i="1"/>
              <a:t>Course Curriculum for 8</a:t>
            </a:r>
            <a:r>
              <a:rPr lang="en-US" b="1" i="1" baseline="30000"/>
              <a:t>th</a:t>
            </a:r>
            <a:r>
              <a:rPr lang="en-US" b="1" i="1"/>
              <a:t> grade Social Studies</a:t>
            </a:r>
            <a:endParaRPr/>
          </a:p>
        </p:txBody>
      </p:sp>
      <p:pic>
        <p:nvPicPr>
          <p:cNvPr id="163" name="Google Shape;163;p23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0407" y="1517905"/>
            <a:ext cx="876986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999230" y="-1801366"/>
            <a:ext cx="5897882" cy="1019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8000"/>
              <a:buFont typeface="Calibri"/>
              <a:buNone/>
            </a:pPr>
            <a:r>
              <a:rPr lang="en-US" sz="8000" i="1">
                <a:solidFill>
                  <a:srgbClr val="FF6600"/>
                </a:solidFill>
              </a:rPr>
              <a:t>Thank-you</a:t>
            </a:r>
            <a:br>
              <a:rPr lang="en-US" b="1">
                <a:solidFill>
                  <a:srgbClr val="FF6600"/>
                </a:solidFill>
              </a:rPr>
            </a:b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3088103" y="1890198"/>
            <a:ext cx="616933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Welcome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2700"/>
              <a:t>About myself</a:t>
            </a:r>
            <a:br>
              <a:rPr lang="en-US"/>
            </a:br>
            <a:r>
              <a:rPr lang="en-US" sz="2000"/>
              <a:t>Name:  Shahadiar Habib</a:t>
            </a:r>
            <a:br>
              <a:rPr lang="en-US" sz="2000"/>
            </a:br>
            <a:r>
              <a:rPr lang="en-US" sz="2000"/>
              <a:t>Teach: Science &amp;  Social Studies to </a:t>
            </a:r>
            <a:br>
              <a:rPr lang="en-US" sz="2000"/>
            </a:br>
            <a:r>
              <a:rPr lang="en-US" sz="2000"/>
              <a:t>7</a:t>
            </a:r>
            <a:r>
              <a:rPr lang="en-US" sz="2000" baseline="30000"/>
              <a:t>th</a:t>
            </a:r>
            <a:r>
              <a:rPr lang="en-US" sz="2000"/>
              <a:t> &amp; 8</a:t>
            </a:r>
            <a:r>
              <a:rPr lang="en-US" sz="2000" baseline="30000"/>
              <a:t>th</a:t>
            </a:r>
            <a:r>
              <a:rPr lang="en-US" sz="2000"/>
              <a:t> grades Bilingual (Bengali) students.</a:t>
            </a:r>
            <a:endParaRPr sz="2000"/>
          </a:p>
        </p:txBody>
      </p:sp>
      <p:pic>
        <p:nvPicPr>
          <p:cNvPr id="108" name="Google Shape;108;p14" descr="A person in a suit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24728" y="2539422"/>
            <a:ext cx="970407" cy="1109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1066800" y="908685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b="1" i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JOSEPH A. TAUB SCHOOL MISSION STATEMENT</a:t>
            </a:r>
            <a:endParaRPr b="0" i="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i="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Our mission at the Joseph A. Taub School is to provide a high quality, rigorous, and meaningful education for all students. Through the collaboration of all stakeholders, each student will be expected to succeed and encouraged to achieve a standard of excellence while working toward chosen career goals.</a:t>
            </a:r>
            <a:endParaRPr b="0" i="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i="1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i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JOSEPH A. TAUB SCHOOL VISION STATEMENT</a:t>
            </a:r>
            <a:endParaRPr b="0" i="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i="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To create a highly successful middle school community that inspires a passion for learning.</a:t>
            </a:r>
            <a:endParaRPr b="0" i="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548640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&lt;strong&gt;Back to School Night&lt;/strong&gt; | Events | St. Thomas' Preschool Ft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5200650"/>
            <a:ext cx="914400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8488" y="429768"/>
            <a:ext cx="8686800" cy="5861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en-US" b="1" i="1">
                <a:highlight>
                  <a:srgbClr val="FFFF00"/>
                </a:highlight>
              </a:rPr>
              <a:t>Class rules: </a:t>
            </a:r>
            <a:br>
              <a:rPr lang="en-US" b="1" i="1"/>
            </a:br>
            <a:endParaRPr b="1" i="1"/>
          </a:p>
        </p:txBody>
      </p:sp>
      <p:pic>
        <p:nvPicPr>
          <p:cNvPr id="126" name="Google Shape;12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9304" y="804672"/>
            <a:ext cx="9235440" cy="5559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600200" y="457200"/>
            <a:ext cx="6553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</a:rPr>
              <a:t>Unacceptable Behavior: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352800" y="2514600"/>
            <a:ext cx="6781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1600200" y="1997076"/>
            <a:ext cx="942746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Vulgarity (no cursing, vulgar language, or inappropriate gestures, memes)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Negative feedback on other’s work and /or comments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Posting negativity, bully others in chats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 No eating or drinking during a class session.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89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Course Curriculum for 7</a:t>
            </a:r>
            <a:r>
              <a:rPr lang="en-US" b="1" baseline="30000"/>
              <a:t>th</a:t>
            </a:r>
            <a:r>
              <a:rPr lang="en-US" b="1"/>
              <a:t> grade Science</a:t>
            </a:r>
            <a:endParaRPr/>
          </a:p>
        </p:txBody>
      </p:sp>
      <p:pic>
        <p:nvPicPr>
          <p:cNvPr id="139" name="Google Shape;139;p19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4944" y="1700530"/>
            <a:ext cx="8142112" cy="457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/>
              <a:t>Course Curriculum for 8</a:t>
            </a:r>
            <a:r>
              <a:rPr lang="en-US" b="1" baseline="30000"/>
              <a:t>th</a:t>
            </a:r>
            <a:r>
              <a:rPr lang="en-US" b="1"/>
              <a:t> grade Science</a:t>
            </a:r>
            <a:endParaRPr/>
          </a:p>
        </p:txBody>
      </p:sp>
      <p:pic>
        <p:nvPicPr>
          <p:cNvPr id="145" name="Google Shape;145;p20" descr="Graphical user interface, application, 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2728" y="1279525"/>
            <a:ext cx="10268712" cy="498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68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/>
              <a:t>Grading for Science</a:t>
            </a:r>
            <a:endParaRPr/>
          </a:p>
        </p:txBody>
      </p:sp>
      <p:pic>
        <p:nvPicPr>
          <p:cNvPr id="151" name="Google Shape;15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43716" y="-1586901"/>
            <a:ext cx="5531289" cy="1042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Century Gothic</vt:lpstr>
      <vt:lpstr>Open Sans</vt:lpstr>
      <vt:lpstr>Times New Roman</vt:lpstr>
      <vt:lpstr>Retrospect</vt:lpstr>
      <vt:lpstr>Mr. Habib Teacher Bilingual Room # 201 </vt:lpstr>
      <vt:lpstr>Welcome   About myself Name:  Shahadiar Habib Teach: Science &amp;  Social Studies to  7th &amp; 8th grades Bilingual (Bengali) students.</vt:lpstr>
      <vt:lpstr>PowerPoint Presentation</vt:lpstr>
      <vt:lpstr>PowerPoint Presentation</vt:lpstr>
      <vt:lpstr>Class rules:  </vt:lpstr>
      <vt:lpstr>Unacceptable Behavior:</vt:lpstr>
      <vt:lpstr>Course Curriculum for 7th grade Science</vt:lpstr>
      <vt:lpstr>Course Curriculum for 8th grade Science</vt:lpstr>
      <vt:lpstr>Grading for Science</vt:lpstr>
      <vt:lpstr>Course Curriculum for 7th grade Social Studies</vt:lpstr>
      <vt:lpstr>Course Curriculum for 8th grade Social Studies</vt:lpstr>
      <vt:lpstr>PowerPoint Presentation</vt:lpstr>
      <vt:lpstr>Thank-you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Habib Teacher Bilingual Room # 201 </dc:title>
  <dc:creator>Migliori, Christine</dc:creator>
  <cp:lastModifiedBy>Migliori, Christine</cp:lastModifiedBy>
  <cp:revision>1</cp:revision>
  <dcterms:modified xsi:type="dcterms:W3CDTF">2023-10-31T17:36:33Z</dcterms:modified>
</cp:coreProperties>
</file>