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64" r:id="rId1"/>
  </p:sldMasterIdLst>
  <p:notesMasterIdLst>
    <p:notesMasterId r:id="rId25"/>
  </p:notesMasterIdLst>
  <p:sldIdLst>
    <p:sldId id="256" r:id="rId2"/>
    <p:sldId id="259" r:id="rId3"/>
    <p:sldId id="260" r:id="rId4"/>
    <p:sldId id="261" r:id="rId5"/>
    <p:sldId id="275" r:id="rId6"/>
    <p:sldId id="272" r:id="rId7"/>
    <p:sldId id="267" r:id="rId8"/>
    <p:sldId id="371" r:id="rId9"/>
    <p:sldId id="370" r:id="rId10"/>
    <p:sldId id="276" r:id="rId11"/>
    <p:sldId id="257" r:id="rId12"/>
    <p:sldId id="377" r:id="rId13"/>
    <p:sldId id="378" r:id="rId14"/>
    <p:sldId id="374" r:id="rId15"/>
    <p:sldId id="373" r:id="rId16"/>
    <p:sldId id="379" r:id="rId17"/>
    <p:sldId id="376" r:id="rId18"/>
    <p:sldId id="326" r:id="rId19"/>
    <p:sldId id="343" r:id="rId20"/>
    <p:sldId id="369" r:id="rId21"/>
    <p:sldId id="372" r:id="rId22"/>
    <p:sldId id="263" r:id="rId23"/>
    <p:sldId id="264"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940" y="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8B429C4-DC6F-49BC-825C-F3AD676B9176}"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4541B736-A68B-40C6-973D-7247F1ACE689}">
      <dgm:prSet/>
      <dgm:spPr>
        <a:solidFill>
          <a:srgbClr val="00B050"/>
        </a:solidFill>
      </dgm:spPr>
      <dgm:t>
        <a:bodyPr/>
        <a:lstStyle/>
        <a:p>
          <a:r>
            <a:rPr lang="en-US" err="1"/>
            <a:t>Skoi-Yase</a:t>
          </a:r>
          <a:r>
            <a:rPr lang="en-US"/>
            <a:t> Primary (K-2):        91.83   %</a:t>
          </a:r>
        </a:p>
        <a:p>
          <a:r>
            <a:rPr lang="en-US"/>
            <a:t>                                               </a:t>
          </a:r>
        </a:p>
      </dgm:t>
    </dgm:pt>
    <dgm:pt modelId="{DDC913E4-D499-4EEC-8BC6-F51CA6223862}" type="parTrans" cxnId="{E046CBF9-6C21-4A45-9835-6794319493E5}">
      <dgm:prSet/>
      <dgm:spPr/>
      <dgm:t>
        <a:bodyPr/>
        <a:lstStyle/>
        <a:p>
          <a:endParaRPr lang="en-US"/>
        </a:p>
      </dgm:t>
    </dgm:pt>
    <dgm:pt modelId="{7890E5FC-5D75-4FF0-BBDF-35E19067FAB3}" type="sibTrans" cxnId="{E046CBF9-6C21-4A45-9835-6794319493E5}">
      <dgm:prSet/>
      <dgm:spPr/>
      <dgm:t>
        <a:bodyPr/>
        <a:lstStyle/>
        <a:p>
          <a:endParaRPr lang="en-US"/>
        </a:p>
      </dgm:t>
    </dgm:pt>
    <dgm:pt modelId="{3F203CAE-01A5-49F3-97FD-477155AAA4DF}">
      <dgm:prSet/>
      <dgm:spPr>
        <a:solidFill>
          <a:srgbClr val="00B0F0"/>
        </a:solidFill>
      </dgm:spPr>
      <dgm:t>
        <a:bodyPr/>
        <a:lstStyle/>
        <a:p>
          <a:r>
            <a:rPr lang="en-US"/>
            <a:t>Lafayette Intermediate:   92.34   %</a:t>
          </a:r>
        </a:p>
      </dgm:t>
    </dgm:pt>
    <dgm:pt modelId="{6E3DE14A-ECD1-4A9C-BC20-A3C023BAA13E}" type="parTrans" cxnId="{BE28237E-F430-4D1E-81B1-0E9731644DFA}">
      <dgm:prSet/>
      <dgm:spPr/>
      <dgm:t>
        <a:bodyPr/>
        <a:lstStyle/>
        <a:p>
          <a:endParaRPr lang="en-US"/>
        </a:p>
      </dgm:t>
    </dgm:pt>
    <dgm:pt modelId="{416A3AF9-C6F7-4E4D-BE8E-12DDAFB2214D}" type="sibTrans" cxnId="{BE28237E-F430-4D1E-81B1-0E9731644DFA}">
      <dgm:prSet/>
      <dgm:spPr/>
      <dgm:t>
        <a:bodyPr/>
        <a:lstStyle/>
        <a:p>
          <a:endParaRPr lang="en-US"/>
        </a:p>
      </dgm:t>
    </dgm:pt>
    <dgm:pt modelId="{0AA23587-50C7-4D3C-9950-0F455ACB5A07}">
      <dgm:prSet/>
      <dgm:spPr>
        <a:solidFill>
          <a:srgbClr val="7030A0"/>
        </a:solidFill>
      </dgm:spPr>
      <dgm:t>
        <a:bodyPr/>
        <a:lstStyle/>
        <a:p>
          <a:r>
            <a:rPr lang="en-US"/>
            <a:t>Waterloo Middle School:   91.59 %</a:t>
          </a:r>
        </a:p>
      </dgm:t>
    </dgm:pt>
    <dgm:pt modelId="{6D7810C8-5911-4A83-80DF-9C48212F3A61}" type="parTrans" cxnId="{659A42E0-F073-4070-BAE6-FF09E314E458}">
      <dgm:prSet/>
      <dgm:spPr/>
      <dgm:t>
        <a:bodyPr/>
        <a:lstStyle/>
        <a:p>
          <a:endParaRPr lang="en-US"/>
        </a:p>
      </dgm:t>
    </dgm:pt>
    <dgm:pt modelId="{D1295415-2EBF-4E90-9766-7FCC8A534146}" type="sibTrans" cxnId="{659A42E0-F073-4070-BAE6-FF09E314E458}">
      <dgm:prSet/>
      <dgm:spPr/>
      <dgm:t>
        <a:bodyPr/>
        <a:lstStyle/>
        <a:p>
          <a:endParaRPr lang="en-US"/>
        </a:p>
      </dgm:t>
    </dgm:pt>
    <dgm:pt modelId="{80794129-A7C8-43F6-8DC8-6BC2F994E5D8}">
      <dgm:prSet/>
      <dgm:spPr>
        <a:solidFill>
          <a:srgbClr val="FFC000"/>
        </a:solidFill>
      </dgm:spPr>
      <dgm:t>
        <a:bodyPr/>
        <a:lstStyle/>
        <a:p>
          <a:r>
            <a:rPr lang="en-US"/>
            <a:t>Waterloo High School:     89.88 %</a:t>
          </a:r>
        </a:p>
      </dgm:t>
    </dgm:pt>
    <dgm:pt modelId="{4B188E88-5984-43F1-8655-D232CC739CF4}" type="sibTrans" cxnId="{FE682EDD-9E3A-4BB4-B6EF-AC8476A76BC5}">
      <dgm:prSet/>
      <dgm:spPr/>
      <dgm:t>
        <a:bodyPr/>
        <a:lstStyle/>
        <a:p>
          <a:endParaRPr lang="en-US"/>
        </a:p>
      </dgm:t>
    </dgm:pt>
    <dgm:pt modelId="{49B9DC8B-A407-42AD-AC63-F64D0470D188}" type="parTrans" cxnId="{FE682EDD-9E3A-4BB4-B6EF-AC8476A76BC5}">
      <dgm:prSet/>
      <dgm:spPr/>
      <dgm:t>
        <a:bodyPr/>
        <a:lstStyle/>
        <a:p>
          <a:endParaRPr lang="en-US"/>
        </a:p>
      </dgm:t>
    </dgm:pt>
    <dgm:pt modelId="{8D997B23-AE5D-42A5-BEF3-4779306F77AB}" type="pres">
      <dgm:prSet presAssocID="{F8B429C4-DC6F-49BC-825C-F3AD676B9176}" presName="linear" presStyleCnt="0">
        <dgm:presLayoutVars>
          <dgm:animLvl val="lvl"/>
          <dgm:resizeHandles val="exact"/>
        </dgm:presLayoutVars>
      </dgm:prSet>
      <dgm:spPr/>
    </dgm:pt>
    <dgm:pt modelId="{4BD5FE26-258A-4F8D-9ACE-10B7514F91B1}" type="pres">
      <dgm:prSet presAssocID="{4541B736-A68B-40C6-973D-7247F1ACE689}" presName="parentText" presStyleLbl="node1" presStyleIdx="0" presStyleCnt="4" custLinFactNeighborY="-82352">
        <dgm:presLayoutVars>
          <dgm:chMax val="0"/>
          <dgm:bulletEnabled val="1"/>
        </dgm:presLayoutVars>
      </dgm:prSet>
      <dgm:spPr/>
    </dgm:pt>
    <dgm:pt modelId="{F4913050-F455-43DA-9F8F-09F30F2BA4E9}" type="pres">
      <dgm:prSet presAssocID="{7890E5FC-5D75-4FF0-BBDF-35E19067FAB3}" presName="spacer" presStyleCnt="0"/>
      <dgm:spPr/>
    </dgm:pt>
    <dgm:pt modelId="{93DA0B41-8124-4255-8430-EF0E55DB6726}" type="pres">
      <dgm:prSet presAssocID="{3F203CAE-01A5-49F3-97FD-477155AAA4DF}" presName="parentText" presStyleLbl="node1" presStyleIdx="1" presStyleCnt="4" custLinFactNeighborX="-290" custLinFactNeighborY="-5718">
        <dgm:presLayoutVars>
          <dgm:chMax val="0"/>
          <dgm:bulletEnabled val="1"/>
        </dgm:presLayoutVars>
      </dgm:prSet>
      <dgm:spPr/>
    </dgm:pt>
    <dgm:pt modelId="{AF3FC52B-34FF-432B-AD2B-41F832706BAE}" type="pres">
      <dgm:prSet presAssocID="{416A3AF9-C6F7-4E4D-BE8E-12DDAFB2214D}" presName="spacer" presStyleCnt="0"/>
      <dgm:spPr/>
    </dgm:pt>
    <dgm:pt modelId="{AF95E46B-64DD-4E1E-9CD3-0F43FCB3FB4F}" type="pres">
      <dgm:prSet presAssocID="{0AA23587-50C7-4D3C-9950-0F455ACB5A07}" presName="parentText" presStyleLbl="node1" presStyleIdx="2" presStyleCnt="4">
        <dgm:presLayoutVars>
          <dgm:chMax val="0"/>
          <dgm:bulletEnabled val="1"/>
        </dgm:presLayoutVars>
      </dgm:prSet>
      <dgm:spPr/>
    </dgm:pt>
    <dgm:pt modelId="{750D02DC-4C20-404A-B574-F4004FBE2014}" type="pres">
      <dgm:prSet presAssocID="{D1295415-2EBF-4E90-9766-7FCC8A534146}" presName="spacer" presStyleCnt="0"/>
      <dgm:spPr/>
    </dgm:pt>
    <dgm:pt modelId="{C9025DC2-1415-406C-B59F-9335BB3426A8}" type="pres">
      <dgm:prSet presAssocID="{80794129-A7C8-43F6-8DC8-6BC2F994E5D8}" presName="parentText" presStyleLbl="node1" presStyleIdx="3" presStyleCnt="4">
        <dgm:presLayoutVars>
          <dgm:chMax val="0"/>
          <dgm:bulletEnabled val="1"/>
        </dgm:presLayoutVars>
      </dgm:prSet>
      <dgm:spPr/>
    </dgm:pt>
  </dgm:ptLst>
  <dgm:cxnLst>
    <dgm:cxn modelId="{F33CA223-0C90-47C2-85EB-7E60813A294A}" type="presOf" srcId="{0AA23587-50C7-4D3C-9950-0F455ACB5A07}" destId="{AF95E46B-64DD-4E1E-9CD3-0F43FCB3FB4F}" srcOrd="0" destOrd="0" presId="urn:microsoft.com/office/officeart/2005/8/layout/vList2"/>
    <dgm:cxn modelId="{C9C9F249-413A-4891-95C2-79926D5518BC}" type="presOf" srcId="{F8B429C4-DC6F-49BC-825C-F3AD676B9176}" destId="{8D997B23-AE5D-42A5-BEF3-4779306F77AB}" srcOrd="0" destOrd="0" presId="urn:microsoft.com/office/officeart/2005/8/layout/vList2"/>
    <dgm:cxn modelId="{5AFBF76B-6982-4E01-B62C-94D0735F22B4}" type="presOf" srcId="{80794129-A7C8-43F6-8DC8-6BC2F994E5D8}" destId="{C9025DC2-1415-406C-B59F-9335BB3426A8}" srcOrd="0" destOrd="0" presId="urn:microsoft.com/office/officeart/2005/8/layout/vList2"/>
    <dgm:cxn modelId="{BE28237E-F430-4D1E-81B1-0E9731644DFA}" srcId="{F8B429C4-DC6F-49BC-825C-F3AD676B9176}" destId="{3F203CAE-01A5-49F3-97FD-477155AAA4DF}" srcOrd="1" destOrd="0" parTransId="{6E3DE14A-ECD1-4A9C-BC20-A3C023BAA13E}" sibTransId="{416A3AF9-C6F7-4E4D-BE8E-12DDAFB2214D}"/>
    <dgm:cxn modelId="{044EC3C2-8EB2-4EAE-BB47-5E1B26D3DCA4}" type="presOf" srcId="{4541B736-A68B-40C6-973D-7247F1ACE689}" destId="{4BD5FE26-258A-4F8D-9ACE-10B7514F91B1}" srcOrd="0" destOrd="0" presId="urn:microsoft.com/office/officeart/2005/8/layout/vList2"/>
    <dgm:cxn modelId="{9D4147D8-A26E-4335-8503-ED719AEAE426}" type="presOf" srcId="{3F203CAE-01A5-49F3-97FD-477155AAA4DF}" destId="{93DA0B41-8124-4255-8430-EF0E55DB6726}" srcOrd="0" destOrd="0" presId="urn:microsoft.com/office/officeart/2005/8/layout/vList2"/>
    <dgm:cxn modelId="{FE682EDD-9E3A-4BB4-B6EF-AC8476A76BC5}" srcId="{F8B429C4-DC6F-49BC-825C-F3AD676B9176}" destId="{80794129-A7C8-43F6-8DC8-6BC2F994E5D8}" srcOrd="3" destOrd="0" parTransId="{49B9DC8B-A407-42AD-AC63-F64D0470D188}" sibTransId="{4B188E88-5984-43F1-8655-D232CC739CF4}"/>
    <dgm:cxn modelId="{659A42E0-F073-4070-BAE6-FF09E314E458}" srcId="{F8B429C4-DC6F-49BC-825C-F3AD676B9176}" destId="{0AA23587-50C7-4D3C-9950-0F455ACB5A07}" srcOrd="2" destOrd="0" parTransId="{6D7810C8-5911-4A83-80DF-9C48212F3A61}" sibTransId="{D1295415-2EBF-4E90-9766-7FCC8A534146}"/>
    <dgm:cxn modelId="{E046CBF9-6C21-4A45-9835-6794319493E5}" srcId="{F8B429C4-DC6F-49BC-825C-F3AD676B9176}" destId="{4541B736-A68B-40C6-973D-7247F1ACE689}" srcOrd="0" destOrd="0" parTransId="{DDC913E4-D499-4EEC-8BC6-F51CA6223862}" sibTransId="{7890E5FC-5D75-4FF0-BBDF-35E19067FAB3}"/>
    <dgm:cxn modelId="{080CC1E1-E30F-4B4D-A877-9C6BFBC09A96}" type="presParOf" srcId="{8D997B23-AE5D-42A5-BEF3-4779306F77AB}" destId="{4BD5FE26-258A-4F8D-9ACE-10B7514F91B1}" srcOrd="0" destOrd="0" presId="urn:microsoft.com/office/officeart/2005/8/layout/vList2"/>
    <dgm:cxn modelId="{FD2766A7-FDE5-457B-9C78-AE651B2BCBC2}" type="presParOf" srcId="{8D997B23-AE5D-42A5-BEF3-4779306F77AB}" destId="{F4913050-F455-43DA-9F8F-09F30F2BA4E9}" srcOrd="1" destOrd="0" presId="urn:microsoft.com/office/officeart/2005/8/layout/vList2"/>
    <dgm:cxn modelId="{EB2F9FD6-2794-467B-AA24-7522DAFCEA65}" type="presParOf" srcId="{8D997B23-AE5D-42A5-BEF3-4779306F77AB}" destId="{93DA0B41-8124-4255-8430-EF0E55DB6726}" srcOrd="2" destOrd="0" presId="urn:microsoft.com/office/officeart/2005/8/layout/vList2"/>
    <dgm:cxn modelId="{E5BD462E-648B-4351-9F2E-1B1D91DD7CBD}" type="presParOf" srcId="{8D997B23-AE5D-42A5-BEF3-4779306F77AB}" destId="{AF3FC52B-34FF-432B-AD2B-41F832706BAE}" srcOrd="3" destOrd="0" presId="urn:microsoft.com/office/officeart/2005/8/layout/vList2"/>
    <dgm:cxn modelId="{A41B965B-5D0E-4D16-B375-549CCB5DDC15}" type="presParOf" srcId="{8D997B23-AE5D-42A5-BEF3-4779306F77AB}" destId="{AF95E46B-64DD-4E1E-9CD3-0F43FCB3FB4F}" srcOrd="4" destOrd="0" presId="urn:microsoft.com/office/officeart/2005/8/layout/vList2"/>
    <dgm:cxn modelId="{E4C8631C-9F90-4DFF-B99D-9F0314B8A61D}" type="presParOf" srcId="{8D997B23-AE5D-42A5-BEF3-4779306F77AB}" destId="{750D02DC-4C20-404A-B574-F4004FBE2014}" srcOrd="5" destOrd="0" presId="urn:microsoft.com/office/officeart/2005/8/layout/vList2"/>
    <dgm:cxn modelId="{F9F76231-2CCD-4E13-A13D-677007D92117}" type="presParOf" srcId="{8D997B23-AE5D-42A5-BEF3-4779306F77AB}" destId="{C9025DC2-1415-406C-B59F-9335BB3426A8}"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8B429C4-DC6F-49BC-825C-F3AD676B9176}"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4541B736-A68B-40C6-973D-7247F1ACE689}">
      <dgm:prSet/>
      <dgm:spPr>
        <a:solidFill>
          <a:srgbClr val="00B050"/>
        </a:solidFill>
      </dgm:spPr>
      <dgm:t>
        <a:bodyPr/>
        <a:lstStyle/>
        <a:p>
          <a:r>
            <a:rPr lang="en-US" err="1"/>
            <a:t>Skoi-Yase</a:t>
          </a:r>
          <a:r>
            <a:rPr lang="en-US"/>
            <a:t> Primary (K-2):        91.14   %</a:t>
          </a:r>
        </a:p>
        <a:p>
          <a:r>
            <a:rPr lang="en-US"/>
            <a:t>                                               </a:t>
          </a:r>
        </a:p>
      </dgm:t>
    </dgm:pt>
    <dgm:pt modelId="{DDC913E4-D499-4EEC-8BC6-F51CA6223862}" type="parTrans" cxnId="{E046CBF9-6C21-4A45-9835-6794319493E5}">
      <dgm:prSet/>
      <dgm:spPr/>
      <dgm:t>
        <a:bodyPr/>
        <a:lstStyle/>
        <a:p>
          <a:endParaRPr lang="en-US"/>
        </a:p>
      </dgm:t>
    </dgm:pt>
    <dgm:pt modelId="{7890E5FC-5D75-4FF0-BBDF-35E19067FAB3}" type="sibTrans" cxnId="{E046CBF9-6C21-4A45-9835-6794319493E5}">
      <dgm:prSet/>
      <dgm:spPr/>
      <dgm:t>
        <a:bodyPr/>
        <a:lstStyle/>
        <a:p>
          <a:endParaRPr lang="en-US"/>
        </a:p>
      </dgm:t>
    </dgm:pt>
    <dgm:pt modelId="{3F203CAE-01A5-49F3-97FD-477155AAA4DF}">
      <dgm:prSet/>
      <dgm:spPr>
        <a:solidFill>
          <a:srgbClr val="00B0F0"/>
        </a:solidFill>
      </dgm:spPr>
      <dgm:t>
        <a:bodyPr/>
        <a:lstStyle/>
        <a:p>
          <a:r>
            <a:rPr lang="en-US"/>
            <a:t>Lafayette Intermediate:   92.44   %</a:t>
          </a:r>
        </a:p>
      </dgm:t>
    </dgm:pt>
    <dgm:pt modelId="{6E3DE14A-ECD1-4A9C-BC20-A3C023BAA13E}" type="parTrans" cxnId="{BE28237E-F430-4D1E-81B1-0E9731644DFA}">
      <dgm:prSet/>
      <dgm:spPr/>
      <dgm:t>
        <a:bodyPr/>
        <a:lstStyle/>
        <a:p>
          <a:endParaRPr lang="en-US"/>
        </a:p>
      </dgm:t>
    </dgm:pt>
    <dgm:pt modelId="{416A3AF9-C6F7-4E4D-BE8E-12DDAFB2214D}" type="sibTrans" cxnId="{BE28237E-F430-4D1E-81B1-0E9731644DFA}">
      <dgm:prSet/>
      <dgm:spPr/>
      <dgm:t>
        <a:bodyPr/>
        <a:lstStyle/>
        <a:p>
          <a:endParaRPr lang="en-US"/>
        </a:p>
      </dgm:t>
    </dgm:pt>
    <dgm:pt modelId="{0AA23587-50C7-4D3C-9950-0F455ACB5A07}">
      <dgm:prSet/>
      <dgm:spPr>
        <a:solidFill>
          <a:srgbClr val="7030A0"/>
        </a:solidFill>
      </dgm:spPr>
      <dgm:t>
        <a:bodyPr/>
        <a:lstStyle/>
        <a:p>
          <a:r>
            <a:rPr lang="en-US"/>
            <a:t>Waterloo Middle School:   91.33 %</a:t>
          </a:r>
        </a:p>
      </dgm:t>
    </dgm:pt>
    <dgm:pt modelId="{6D7810C8-5911-4A83-80DF-9C48212F3A61}" type="parTrans" cxnId="{659A42E0-F073-4070-BAE6-FF09E314E458}">
      <dgm:prSet/>
      <dgm:spPr/>
      <dgm:t>
        <a:bodyPr/>
        <a:lstStyle/>
        <a:p>
          <a:endParaRPr lang="en-US"/>
        </a:p>
      </dgm:t>
    </dgm:pt>
    <dgm:pt modelId="{D1295415-2EBF-4E90-9766-7FCC8A534146}" type="sibTrans" cxnId="{659A42E0-F073-4070-BAE6-FF09E314E458}">
      <dgm:prSet/>
      <dgm:spPr/>
      <dgm:t>
        <a:bodyPr/>
        <a:lstStyle/>
        <a:p>
          <a:endParaRPr lang="en-US"/>
        </a:p>
      </dgm:t>
    </dgm:pt>
    <dgm:pt modelId="{80794129-A7C8-43F6-8DC8-6BC2F994E5D8}">
      <dgm:prSet/>
      <dgm:spPr>
        <a:solidFill>
          <a:srgbClr val="FFC000"/>
        </a:solidFill>
      </dgm:spPr>
      <dgm:t>
        <a:bodyPr/>
        <a:lstStyle/>
        <a:p>
          <a:r>
            <a:rPr lang="en-US"/>
            <a:t>Waterloo High School:     89.11 %</a:t>
          </a:r>
        </a:p>
      </dgm:t>
    </dgm:pt>
    <dgm:pt modelId="{4B188E88-5984-43F1-8655-D232CC739CF4}" type="sibTrans" cxnId="{FE682EDD-9E3A-4BB4-B6EF-AC8476A76BC5}">
      <dgm:prSet/>
      <dgm:spPr/>
      <dgm:t>
        <a:bodyPr/>
        <a:lstStyle/>
        <a:p>
          <a:endParaRPr lang="en-US"/>
        </a:p>
      </dgm:t>
    </dgm:pt>
    <dgm:pt modelId="{49B9DC8B-A407-42AD-AC63-F64D0470D188}" type="parTrans" cxnId="{FE682EDD-9E3A-4BB4-B6EF-AC8476A76BC5}">
      <dgm:prSet/>
      <dgm:spPr/>
      <dgm:t>
        <a:bodyPr/>
        <a:lstStyle/>
        <a:p>
          <a:endParaRPr lang="en-US"/>
        </a:p>
      </dgm:t>
    </dgm:pt>
    <dgm:pt modelId="{8D997B23-AE5D-42A5-BEF3-4779306F77AB}" type="pres">
      <dgm:prSet presAssocID="{F8B429C4-DC6F-49BC-825C-F3AD676B9176}" presName="linear" presStyleCnt="0">
        <dgm:presLayoutVars>
          <dgm:animLvl val="lvl"/>
          <dgm:resizeHandles val="exact"/>
        </dgm:presLayoutVars>
      </dgm:prSet>
      <dgm:spPr/>
    </dgm:pt>
    <dgm:pt modelId="{4BD5FE26-258A-4F8D-9ACE-10B7514F91B1}" type="pres">
      <dgm:prSet presAssocID="{4541B736-A68B-40C6-973D-7247F1ACE689}" presName="parentText" presStyleLbl="node1" presStyleIdx="0" presStyleCnt="4" custLinFactNeighborY="-13075">
        <dgm:presLayoutVars>
          <dgm:chMax val="0"/>
          <dgm:bulletEnabled val="1"/>
        </dgm:presLayoutVars>
      </dgm:prSet>
      <dgm:spPr/>
    </dgm:pt>
    <dgm:pt modelId="{F4913050-F455-43DA-9F8F-09F30F2BA4E9}" type="pres">
      <dgm:prSet presAssocID="{7890E5FC-5D75-4FF0-BBDF-35E19067FAB3}" presName="spacer" presStyleCnt="0"/>
      <dgm:spPr/>
    </dgm:pt>
    <dgm:pt modelId="{93DA0B41-8124-4255-8430-EF0E55DB6726}" type="pres">
      <dgm:prSet presAssocID="{3F203CAE-01A5-49F3-97FD-477155AAA4DF}" presName="parentText" presStyleLbl="node1" presStyleIdx="1" presStyleCnt="4" custLinFactNeighborX="-290" custLinFactNeighborY="-5718">
        <dgm:presLayoutVars>
          <dgm:chMax val="0"/>
          <dgm:bulletEnabled val="1"/>
        </dgm:presLayoutVars>
      </dgm:prSet>
      <dgm:spPr/>
    </dgm:pt>
    <dgm:pt modelId="{AF3FC52B-34FF-432B-AD2B-41F832706BAE}" type="pres">
      <dgm:prSet presAssocID="{416A3AF9-C6F7-4E4D-BE8E-12DDAFB2214D}" presName="spacer" presStyleCnt="0"/>
      <dgm:spPr/>
    </dgm:pt>
    <dgm:pt modelId="{AF95E46B-64DD-4E1E-9CD3-0F43FCB3FB4F}" type="pres">
      <dgm:prSet presAssocID="{0AA23587-50C7-4D3C-9950-0F455ACB5A07}" presName="parentText" presStyleLbl="node1" presStyleIdx="2" presStyleCnt="4">
        <dgm:presLayoutVars>
          <dgm:chMax val="0"/>
          <dgm:bulletEnabled val="1"/>
        </dgm:presLayoutVars>
      </dgm:prSet>
      <dgm:spPr/>
    </dgm:pt>
    <dgm:pt modelId="{750D02DC-4C20-404A-B574-F4004FBE2014}" type="pres">
      <dgm:prSet presAssocID="{D1295415-2EBF-4E90-9766-7FCC8A534146}" presName="spacer" presStyleCnt="0"/>
      <dgm:spPr/>
    </dgm:pt>
    <dgm:pt modelId="{C9025DC2-1415-406C-B59F-9335BB3426A8}" type="pres">
      <dgm:prSet presAssocID="{80794129-A7C8-43F6-8DC8-6BC2F994E5D8}" presName="parentText" presStyleLbl="node1" presStyleIdx="3" presStyleCnt="4">
        <dgm:presLayoutVars>
          <dgm:chMax val="0"/>
          <dgm:bulletEnabled val="1"/>
        </dgm:presLayoutVars>
      </dgm:prSet>
      <dgm:spPr/>
    </dgm:pt>
  </dgm:ptLst>
  <dgm:cxnLst>
    <dgm:cxn modelId="{F33CA223-0C90-47C2-85EB-7E60813A294A}" type="presOf" srcId="{0AA23587-50C7-4D3C-9950-0F455ACB5A07}" destId="{AF95E46B-64DD-4E1E-9CD3-0F43FCB3FB4F}" srcOrd="0" destOrd="0" presId="urn:microsoft.com/office/officeart/2005/8/layout/vList2"/>
    <dgm:cxn modelId="{C9C9F249-413A-4891-95C2-79926D5518BC}" type="presOf" srcId="{F8B429C4-DC6F-49BC-825C-F3AD676B9176}" destId="{8D997B23-AE5D-42A5-BEF3-4779306F77AB}" srcOrd="0" destOrd="0" presId="urn:microsoft.com/office/officeart/2005/8/layout/vList2"/>
    <dgm:cxn modelId="{5AFBF76B-6982-4E01-B62C-94D0735F22B4}" type="presOf" srcId="{80794129-A7C8-43F6-8DC8-6BC2F994E5D8}" destId="{C9025DC2-1415-406C-B59F-9335BB3426A8}" srcOrd="0" destOrd="0" presId="urn:microsoft.com/office/officeart/2005/8/layout/vList2"/>
    <dgm:cxn modelId="{BE28237E-F430-4D1E-81B1-0E9731644DFA}" srcId="{F8B429C4-DC6F-49BC-825C-F3AD676B9176}" destId="{3F203CAE-01A5-49F3-97FD-477155AAA4DF}" srcOrd="1" destOrd="0" parTransId="{6E3DE14A-ECD1-4A9C-BC20-A3C023BAA13E}" sibTransId="{416A3AF9-C6F7-4E4D-BE8E-12DDAFB2214D}"/>
    <dgm:cxn modelId="{044EC3C2-8EB2-4EAE-BB47-5E1B26D3DCA4}" type="presOf" srcId="{4541B736-A68B-40C6-973D-7247F1ACE689}" destId="{4BD5FE26-258A-4F8D-9ACE-10B7514F91B1}" srcOrd="0" destOrd="0" presId="urn:microsoft.com/office/officeart/2005/8/layout/vList2"/>
    <dgm:cxn modelId="{9D4147D8-A26E-4335-8503-ED719AEAE426}" type="presOf" srcId="{3F203CAE-01A5-49F3-97FD-477155AAA4DF}" destId="{93DA0B41-8124-4255-8430-EF0E55DB6726}" srcOrd="0" destOrd="0" presId="urn:microsoft.com/office/officeart/2005/8/layout/vList2"/>
    <dgm:cxn modelId="{FE682EDD-9E3A-4BB4-B6EF-AC8476A76BC5}" srcId="{F8B429C4-DC6F-49BC-825C-F3AD676B9176}" destId="{80794129-A7C8-43F6-8DC8-6BC2F994E5D8}" srcOrd="3" destOrd="0" parTransId="{49B9DC8B-A407-42AD-AC63-F64D0470D188}" sibTransId="{4B188E88-5984-43F1-8655-D232CC739CF4}"/>
    <dgm:cxn modelId="{659A42E0-F073-4070-BAE6-FF09E314E458}" srcId="{F8B429C4-DC6F-49BC-825C-F3AD676B9176}" destId="{0AA23587-50C7-4D3C-9950-0F455ACB5A07}" srcOrd="2" destOrd="0" parTransId="{6D7810C8-5911-4A83-80DF-9C48212F3A61}" sibTransId="{D1295415-2EBF-4E90-9766-7FCC8A534146}"/>
    <dgm:cxn modelId="{E046CBF9-6C21-4A45-9835-6794319493E5}" srcId="{F8B429C4-DC6F-49BC-825C-F3AD676B9176}" destId="{4541B736-A68B-40C6-973D-7247F1ACE689}" srcOrd="0" destOrd="0" parTransId="{DDC913E4-D499-4EEC-8BC6-F51CA6223862}" sibTransId="{7890E5FC-5D75-4FF0-BBDF-35E19067FAB3}"/>
    <dgm:cxn modelId="{080CC1E1-E30F-4B4D-A877-9C6BFBC09A96}" type="presParOf" srcId="{8D997B23-AE5D-42A5-BEF3-4779306F77AB}" destId="{4BD5FE26-258A-4F8D-9ACE-10B7514F91B1}" srcOrd="0" destOrd="0" presId="urn:microsoft.com/office/officeart/2005/8/layout/vList2"/>
    <dgm:cxn modelId="{FD2766A7-FDE5-457B-9C78-AE651B2BCBC2}" type="presParOf" srcId="{8D997B23-AE5D-42A5-BEF3-4779306F77AB}" destId="{F4913050-F455-43DA-9F8F-09F30F2BA4E9}" srcOrd="1" destOrd="0" presId="urn:microsoft.com/office/officeart/2005/8/layout/vList2"/>
    <dgm:cxn modelId="{EB2F9FD6-2794-467B-AA24-7522DAFCEA65}" type="presParOf" srcId="{8D997B23-AE5D-42A5-BEF3-4779306F77AB}" destId="{93DA0B41-8124-4255-8430-EF0E55DB6726}" srcOrd="2" destOrd="0" presId="urn:microsoft.com/office/officeart/2005/8/layout/vList2"/>
    <dgm:cxn modelId="{E5BD462E-648B-4351-9F2E-1B1D91DD7CBD}" type="presParOf" srcId="{8D997B23-AE5D-42A5-BEF3-4779306F77AB}" destId="{AF3FC52B-34FF-432B-AD2B-41F832706BAE}" srcOrd="3" destOrd="0" presId="urn:microsoft.com/office/officeart/2005/8/layout/vList2"/>
    <dgm:cxn modelId="{A41B965B-5D0E-4D16-B375-549CCB5DDC15}" type="presParOf" srcId="{8D997B23-AE5D-42A5-BEF3-4779306F77AB}" destId="{AF95E46B-64DD-4E1E-9CD3-0F43FCB3FB4F}" srcOrd="4" destOrd="0" presId="urn:microsoft.com/office/officeart/2005/8/layout/vList2"/>
    <dgm:cxn modelId="{E4C8631C-9F90-4DFF-B99D-9F0314B8A61D}" type="presParOf" srcId="{8D997B23-AE5D-42A5-BEF3-4779306F77AB}" destId="{750D02DC-4C20-404A-B574-F4004FBE2014}" srcOrd="5" destOrd="0" presId="urn:microsoft.com/office/officeart/2005/8/layout/vList2"/>
    <dgm:cxn modelId="{F9F76231-2CCD-4E13-A13D-677007D92117}" type="presParOf" srcId="{8D997B23-AE5D-42A5-BEF3-4779306F77AB}" destId="{C9025DC2-1415-406C-B59F-9335BB3426A8}" srcOrd="6"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07F33F7-7555-4DC1-87F3-D9A057623E6A}" type="doc">
      <dgm:prSet loTypeId="urn:microsoft.com/office/officeart/2005/8/layout/default" loCatId="list" qsTypeId="urn:microsoft.com/office/officeart/2005/8/quickstyle/simple2" qsCatId="simple" csTypeId="urn:microsoft.com/office/officeart/2005/8/colors/accent2_2" csCatId="accent2" phldr="1"/>
      <dgm:spPr/>
      <dgm:t>
        <a:bodyPr/>
        <a:lstStyle/>
        <a:p>
          <a:endParaRPr lang="en-US"/>
        </a:p>
      </dgm:t>
    </dgm:pt>
    <dgm:pt modelId="{89E21EBB-872F-44F4-96EF-2F66244988ED}">
      <dgm:prSet/>
      <dgm:spPr/>
      <dgm:t>
        <a:bodyPr/>
        <a:lstStyle/>
        <a:p>
          <a:pPr rtl="0"/>
          <a:r>
            <a:rPr lang="en-US" b="1"/>
            <a:t>Daily attendance calls</a:t>
          </a:r>
          <a:r>
            <a:rPr lang="en-US" b="1">
              <a:latin typeface="Tw Cen MT Condensed" panose="020B0606020104020203"/>
            </a:rPr>
            <a:t> and letters home</a:t>
          </a:r>
          <a:endParaRPr lang="en-US" b="1"/>
        </a:p>
      </dgm:t>
    </dgm:pt>
    <dgm:pt modelId="{D751DF3B-A0BB-4E59-A2AF-37C2FC09FADB}" type="parTrans" cxnId="{846694F0-7547-4860-AC74-FD8172228799}">
      <dgm:prSet/>
      <dgm:spPr/>
      <dgm:t>
        <a:bodyPr/>
        <a:lstStyle/>
        <a:p>
          <a:endParaRPr lang="en-US"/>
        </a:p>
      </dgm:t>
    </dgm:pt>
    <dgm:pt modelId="{9EFBA952-AD90-4E67-B064-9AB8025026B4}" type="sibTrans" cxnId="{846694F0-7547-4860-AC74-FD8172228799}">
      <dgm:prSet/>
      <dgm:spPr/>
      <dgm:t>
        <a:bodyPr/>
        <a:lstStyle/>
        <a:p>
          <a:endParaRPr lang="en-US"/>
        </a:p>
      </dgm:t>
    </dgm:pt>
    <dgm:pt modelId="{BE6417AC-6440-4D83-8946-4D8CABC7404F}">
      <dgm:prSet custT="1"/>
      <dgm:spPr/>
      <dgm:t>
        <a:bodyPr/>
        <a:lstStyle/>
        <a:p>
          <a:r>
            <a:rPr lang="en-US" sz="1800" b="1"/>
            <a:t>Re-entry Plans for extra support</a:t>
          </a:r>
        </a:p>
      </dgm:t>
    </dgm:pt>
    <dgm:pt modelId="{00CBD82F-91BF-4B81-BD59-C7C27203F549}" type="parTrans" cxnId="{5403A729-300C-4FDD-BCB7-9474808B5BFE}">
      <dgm:prSet/>
      <dgm:spPr/>
      <dgm:t>
        <a:bodyPr/>
        <a:lstStyle/>
        <a:p>
          <a:endParaRPr lang="en-US"/>
        </a:p>
      </dgm:t>
    </dgm:pt>
    <dgm:pt modelId="{3EB7C4BA-2FE5-4FD5-BDC4-CEA09E182396}" type="sibTrans" cxnId="{5403A729-300C-4FDD-BCB7-9474808B5BFE}">
      <dgm:prSet/>
      <dgm:spPr/>
      <dgm:t>
        <a:bodyPr/>
        <a:lstStyle/>
        <a:p>
          <a:endParaRPr lang="en-US"/>
        </a:p>
      </dgm:t>
    </dgm:pt>
    <dgm:pt modelId="{A141DE85-68FB-4652-A61A-C8681F2D8092}">
      <dgm:prSet custT="1"/>
      <dgm:spPr/>
      <dgm:t>
        <a:bodyPr/>
        <a:lstStyle/>
        <a:p>
          <a:pPr rtl="0"/>
          <a:r>
            <a:rPr lang="en-US" sz="1800" b="1"/>
            <a:t>Student </a:t>
          </a:r>
          <a:r>
            <a:rPr lang="en-US" sz="1800" b="1" err="1">
              <a:latin typeface="Tw Cen MT Condensed" panose="020B0606020104020203"/>
            </a:rPr>
            <a:t>Staffings</a:t>
          </a:r>
          <a:r>
            <a:rPr lang="en-US" sz="1800" b="1">
              <a:latin typeface="Century Gothic" panose="020B0502020202020204"/>
            </a:rPr>
            <a:t>/Parent Meetings</a:t>
          </a:r>
          <a:endParaRPr lang="en-US" sz="1800" b="1"/>
        </a:p>
      </dgm:t>
    </dgm:pt>
    <dgm:pt modelId="{E573BA50-9D3A-45ED-BBED-87C5134C5275}" type="parTrans" cxnId="{AE7EDEEC-2BD2-4003-81B5-B56E3CCE8E52}">
      <dgm:prSet/>
      <dgm:spPr/>
      <dgm:t>
        <a:bodyPr/>
        <a:lstStyle/>
        <a:p>
          <a:endParaRPr lang="en-US"/>
        </a:p>
      </dgm:t>
    </dgm:pt>
    <dgm:pt modelId="{B6EF45E0-9B8C-4341-B844-BE10B73E7A72}" type="sibTrans" cxnId="{AE7EDEEC-2BD2-4003-81B5-B56E3CCE8E52}">
      <dgm:prSet/>
      <dgm:spPr/>
      <dgm:t>
        <a:bodyPr/>
        <a:lstStyle/>
        <a:p>
          <a:endParaRPr lang="en-US"/>
        </a:p>
      </dgm:t>
    </dgm:pt>
    <dgm:pt modelId="{A6DD7534-A184-417E-881B-2A6B0768F64D}">
      <dgm:prSet custT="1"/>
      <dgm:spPr/>
      <dgm:t>
        <a:bodyPr/>
        <a:lstStyle/>
        <a:p>
          <a:r>
            <a:rPr lang="en-US" sz="2000" b="1"/>
            <a:t>Individual Counseling</a:t>
          </a:r>
        </a:p>
      </dgm:t>
    </dgm:pt>
    <dgm:pt modelId="{182DAC9F-32C7-438B-8F25-D328C7CF354F}" type="parTrans" cxnId="{26B27F92-CD23-4D4D-822B-1F9960DF54C1}">
      <dgm:prSet/>
      <dgm:spPr/>
      <dgm:t>
        <a:bodyPr/>
        <a:lstStyle/>
        <a:p>
          <a:endParaRPr lang="en-US"/>
        </a:p>
      </dgm:t>
    </dgm:pt>
    <dgm:pt modelId="{AF9904AF-DD18-4662-88B5-3DC5BBDAD6C7}" type="sibTrans" cxnId="{26B27F92-CD23-4D4D-822B-1F9960DF54C1}">
      <dgm:prSet/>
      <dgm:spPr/>
      <dgm:t>
        <a:bodyPr/>
        <a:lstStyle/>
        <a:p>
          <a:endParaRPr lang="en-US"/>
        </a:p>
      </dgm:t>
    </dgm:pt>
    <dgm:pt modelId="{858808BF-A012-4F2D-A9EC-D2DC348D3225}">
      <dgm:prSet custT="1"/>
      <dgm:spPr/>
      <dgm:t>
        <a:bodyPr/>
        <a:lstStyle/>
        <a:p>
          <a:pPr rtl="0"/>
          <a:r>
            <a:rPr lang="en-US" sz="2000" b="1"/>
            <a:t>CICO-Check </a:t>
          </a:r>
          <a:r>
            <a:rPr lang="en-US" sz="2000" b="1">
              <a:latin typeface="Tw Cen MT Condensed" panose="020B0606020104020203"/>
            </a:rPr>
            <a:t>In's/PBIS</a:t>
          </a:r>
        </a:p>
      </dgm:t>
    </dgm:pt>
    <dgm:pt modelId="{E872A6A6-2DBE-4158-894E-15DBA266F647}" type="parTrans" cxnId="{C3F44649-3082-4D7C-9FDD-3C310DD246BF}">
      <dgm:prSet/>
      <dgm:spPr/>
      <dgm:t>
        <a:bodyPr/>
        <a:lstStyle/>
        <a:p>
          <a:endParaRPr lang="en-US"/>
        </a:p>
      </dgm:t>
    </dgm:pt>
    <dgm:pt modelId="{EE056BC6-75DB-4602-AA26-511B761DD4A3}" type="sibTrans" cxnId="{C3F44649-3082-4D7C-9FDD-3C310DD246BF}">
      <dgm:prSet/>
      <dgm:spPr/>
      <dgm:t>
        <a:bodyPr/>
        <a:lstStyle/>
        <a:p>
          <a:endParaRPr lang="en-US"/>
        </a:p>
      </dgm:t>
    </dgm:pt>
    <dgm:pt modelId="{B3F40537-EE82-4F06-80F9-764AB1E4836E}">
      <dgm:prSet/>
      <dgm:spPr/>
      <dgm:t>
        <a:bodyPr/>
        <a:lstStyle/>
        <a:p>
          <a:pPr rtl="0"/>
          <a:r>
            <a:rPr lang="en-US" b="1">
              <a:latin typeface="Tw Cen MT Condensed" panose="020B0606020104020203"/>
            </a:rPr>
            <a:t> </a:t>
          </a:r>
          <a:r>
            <a:rPr lang="en-US" b="1"/>
            <a:t>Building relationships and connections</a:t>
          </a:r>
        </a:p>
      </dgm:t>
    </dgm:pt>
    <dgm:pt modelId="{96F563E8-291E-46E7-BF4B-1D820BB82509}" type="parTrans" cxnId="{0805541E-4710-477E-8493-3FEBF2E470EC}">
      <dgm:prSet/>
      <dgm:spPr/>
      <dgm:t>
        <a:bodyPr/>
        <a:lstStyle/>
        <a:p>
          <a:endParaRPr lang="en-US"/>
        </a:p>
      </dgm:t>
    </dgm:pt>
    <dgm:pt modelId="{3271616A-2BD7-47C7-9CCC-4F9B2690614E}" type="sibTrans" cxnId="{0805541E-4710-477E-8493-3FEBF2E470EC}">
      <dgm:prSet/>
      <dgm:spPr/>
      <dgm:t>
        <a:bodyPr/>
        <a:lstStyle/>
        <a:p>
          <a:endParaRPr lang="en-US"/>
        </a:p>
      </dgm:t>
    </dgm:pt>
    <dgm:pt modelId="{411C7CCE-1045-4E7B-B69B-6A6B99019D39}">
      <dgm:prSet custT="1"/>
      <dgm:spPr/>
      <dgm:t>
        <a:bodyPr/>
        <a:lstStyle/>
        <a:p>
          <a:r>
            <a:rPr lang="en-US" sz="2400" b="1"/>
            <a:t>Home visits</a:t>
          </a:r>
        </a:p>
      </dgm:t>
    </dgm:pt>
    <dgm:pt modelId="{4B6A49BF-B49F-417B-8CF7-06260F7F17E1}" type="parTrans" cxnId="{857F5CBE-6E92-4FD0-9BFE-FBDFA68E8519}">
      <dgm:prSet/>
      <dgm:spPr/>
      <dgm:t>
        <a:bodyPr/>
        <a:lstStyle/>
        <a:p>
          <a:endParaRPr lang="en-US"/>
        </a:p>
      </dgm:t>
    </dgm:pt>
    <dgm:pt modelId="{20A5927F-7B39-4443-8511-B527C93DEEB3}" type="sibTrans" cxnId="{857F5CBE-6E92-4FD0-9BFE-FBDFA68E8519}">
      <dgm:prSet/>
      <dgm:spPr/>
      <dgm:t>
        <a:bodyPr/>
        <a:lstStyle/>
        <a:p>
          <a:endParaRPr lang="en-US"/>
        </a:p>
      </dgm:t>
    </dgm:pt>
    <dgm:pt modelId="{2DCC014C-AE67-428D-8CA8-4A8766BAFDC1}">
      <dgm:prSet custT="1"/>
      <dgm:spPr/>
      <dgm:t>
        <a:bodyPr/>
        <a:lstStyle/>
        <a:p>
          <a:pPr>
            <a:lnSpc>
              <a:spcPct val="90000"/>
            </a:lnSpc>
          </a:pPr>
          <a:r>
            <a:rPr lang="en-US" sz="1800" b="1"/>
            <a:t>Referrals/</a:t>
          </a:r>
        </a:p>
        <a:p>
          <a:pPr>
            <a:lnSpc>
              <a:spcPct val="100000"/>
            </a:lnSpc>
          </a:pPr>
          <a:r>
            <a:rPr lang="en-US" sz="1800" b="1"/>
            <a:t>Collaboration with outside agencies</a:t>
          </a:r>
        </a:p>
      </dgm:t>
    </dgm:pt>
    <dgm:pt modelId="{651FD2F7-726C-459F-98A0-84526B8FBC36}" type="parTrans" cxnId="{F446C84F-7574-4240-9315-0591FE786B08}">
      <dgm:prSet/>
      <dgm:spPr/>
      <dgm:t>
        <a:bodyPr/>
        <a:lstStyle/>
        <a:p>
          <a:endParaRPr lang="en-US"/>
        </a:p>
      </dgm:t>
    </dgm:pt>
    <dgm:pt modelId="{995AB3A0-6C8A-47DA-9173-D47A7BEE9093}" type="sibTrans" cxnId="{F446C84F-7574-4240-9315-0591FE786B08}">
      <dgm:prSet/>
      <dgm:spPr/>
      <dgm:t>
        <a:bodyPr/>
        <a:lstStyle/>
        <a:p>
          <a:endParaRPr lang="en-US"/>
        </a:p>
      </dgm:t>
    </dgm:pt>
    <dgm:pt modelId="{E7EAA253-7B82-44BD-B916-C05B94BD9113}">
      <dgm:prSet custT="1"/>
      <dgm:spPr/>
      <dgm:t>
        <a:bodyPr/>
        <a:lstStyle/>
        <a:p>
          <a:pPr rtl="0"/>
          <a:r>
            <a:rPr lang="en-US" sz="2400" b="1">
              <a:latin typeface="Tw Cen MT Condensed" panose="020B0606020104020203"/>
            </a:rPr>
            <a:t>Attendance Team Meetings</a:t>
          </a:r>
        </a:p>
      </dgm:t>
    </dgm:pt>
    <dgm:pt modelId="{DB53F7A0-395F-4724-8859-0C48F17C99F0}" type="parTrans" cxnId="{CA2FC4F4-7AA3-44D5-8C91-F576B76AF705}">
      <dgm:prSet/>
      <dgm:spPr/>
      <dgm:t>
        <a:bodyPr/>
        <a:lstStyle/>
        <a:p>
          <a:endParaRPr lang="en-US"/>
        </a:p>
      </dgm:t>
    </dgm:pt>
    <dgm:pt modelId="{9BA8A784-4A9E-4B62-B02B-87646DA4C054}" type="sibTrans" cxnId="{CA2FC4F4-7AA3-44D5-8C91-F576B76AF705}">
      <dgm:prSet/>
      <dgm:spPr/>
      <dgm:t>
        <a:bodyPr/>
        <a:lstStyle/>
        <a:p>
          <a:endParaRPr lang="en-US"/>
        </a:p>
      </dgm:t>
    </dgm:pt>
    <dgm:pt modelId="{9D1C7287-8C13-4CD6-8870-69C7169379D5}">
      <dgm:prSet custT="1"/>
      <dgm:spPr/>
      <dgm:t>
        <a:bodyPr/>
        <a:lstStyle/>
        <a:p>
          <a:pPr rtl="0"/>
          <a:r>
            <a:rPr lang="en-US" sz="1800" b="1">
              <a:latin typeface="Tw Cen MT Condensed" panose="020B0606020104020203"/>
            </a:rPr>
            <a:t>Tutoring/Specialized Scheduling and Alternatives for Learning</a:t>
          </a:r>
        </a:p>
      </dgm:t>
    </dgm:pt>
    <dgm:pt modelId="{1FBC8BBB-A5D6-4F73-ACE0-C7C593880511}" type="parTrans" cxnId="{7D3222A1-9B06-4A3F-9977-E3AAD5691FDA}">
      <dgm:prSet/>
      <dgm:spPr/>
      <dgm:t>
        <a:bodyPr/>
        <a:lstStyle/>
        <a:p>
          <a:endParaRPr lang="en-US"/>
        </a:p>
      </dgm:t>
    </dgm:pt>
    <dgm:pt modelId="{045A2AA4-8ECE-4426-9D89-B1BF18EB279F}" type="sibTrans" cxnId="{7D3222A1-9B06-4A3F-9977-E3AAD5691FDA}">
      <dgm:prSet/>
      <dgm:spPr/>
      <dgm:t>
        <a:bodyPr/>
        <a:lstStyle/>
        <a:p>
          <a:endParaRPr lang="en-US"/>
        </a:p>
      </dgm:t>
    </dgm:pt>
    <dgm:pt modelId="{47771DF4-60D1-4A7F-8829-4A923672098D}">
      <dgm:prSet phldr="0"/>
      <dgm:spPr/>
      <dgm:t>
        <a:bodyPr/>
        <a:lstStyle/>
        <a:p>
          <a:pPr rtl="0"/>
          <a:r>
            <a:rPr lang="en-US" b="1">
              <a:latin typeface="Tw Cen MT Condensed" panose="020B0606020104020203"/>
            </a:rPr>
            <a:t>SSST Contact Sheet sent to all families throughout year</a:t>
          </a:r>
        </a:p>
      </dgm:t>
    </dgm:pt>
    <dgm:pt modelId="{889C081C-CA7B-4691-90D6-C6EBBA37FC94}" type="parTrans" cxnId="{412F1782-2AE9-46DE-A595-2D8D1C410887}">
      <dgm:prSet/>
      <dgm:spPr/>
      <dgm:t>
        <a:bodyPr/>
        <a:lstStyle/>
        <a:p>
          <a:endParaRPr lang="en-US"/>
        </a:p>
      </dgm:t>
    </dgm:pt>
    <dgm:pt modelId="{E3DE9678-B877-4ACE-A993-F560E359E862}" type="sibTrans" cxnId="{412F1782-2AE9-46DE-A595-2D8D1C410887}">
      <dgm:prSet/>
      <dgm:spPr/>
      <dgm:t>
        <a:bodyPr/>
        <a:lstStyle/>
        <a:p>
          <a:endParaRPr lang="en-US"/>
        </a:p>
      </dgm:t>
    </dgm:pt>
    <dgm:pt modelId="{5862609C-DA75-482A-A311-23994E844941}">
      <dgm:prSet/>
      <dgm:spPr/>
      <dgm:t>
        <a:bodyPr/>
        <a:lstStyle/>
        <a:p>
          <a:r>
            <a:rPr lang="en-US" b="1"/>
            <a:t>CPS</a:t>
          </a:r>
        </a:p>
      </dgm:t>
    </dgm:pt>
    <dgm:pt modelId="{BAFDF006-E6D3-4DD7-ADEC-7E148FB52FC5}" type="parTrans" cxnId="{85103AF6-E397-466D-9CCF-79E72EB9564D}">
      <dgm:prSet/>
      <dgm:spPr/>
      <dgm:t>
        <a:bodyPr/>
        <a:lstStyle/>
        <a:p>
          <a:endParaRPr lang="en-US"/>
        </a:p>
      </dgm:t>
    </dgm:pt>
    <dgm:pt modelId="{C23A2E6B-A3B5-441D-938C-FB09D64D8E17}" type="sibTrans" cxnId="{85103AF6-E397-466D-9CCF-79E72EB9564D}">
      <dgm:prSet/>
      <dgm:spPr/>
      <dgm:t>
        <a:bodyPr/>
        <a:lstStyle/>
        <a:p>
          <a:endParaRPr lang="en-US"/>
        </a:p>
      </dgm:t>
    </dgm:pt>
    <dgm:pt modelId="{F6E3C1F0-2646-4241-9E32-3E180A17B57E}" type="pres">
      <dgm:prSet presAssocID="{307F33F7-7555-4DC1-87F3-D9A057623E6A}" presName="diagram" presStyleCnt="0">
        <dgm:presLayoutVars>
          <dgm:dir/>
          <dgm:resizeHandles val="exact"/>
        </dgm:presLayoutVars>
      </dgm:prSet>
      <dgm:spPr/>
    </dgm:pt>
    <dgm:pt modelId="{96BC1146-8286-4D5F-8100-EE33765E7E81}" type="pres">
      <dgm:prSet presAssocID="{89E21EBB-872F-44F4-96EF-2F66244988ED}" presName="node" presStyleLbl="node1" presStyleIdx="0" presStyleCnt="12" custScaleX="91586" custScaleY="99966" custLinFactX="3233" custLinFactY="100000" custLinFactNeighborX="100000" custLinFactNeighborY="135150">
        <dgm:presLayoutVars>
          <dgm:bulletEnabled val="1"/>
        </dgm:presLayoutVars>
      </dgm:prSet>
      <dgm:spPr/>
    </dgm:pt>
    <dgm:pt modelId="{6C02710B-9596-475B-A646-A1A9BDC45315}" type="pres">
      <dgm:prSet presAssocID="{9EFBA952-AD90-4E67-B064-9AB8025026B4}" presName="sibTrans" presStyleCnt="0"/>
      <dgm:spPr/>
    </dgm:pt>
    <dgm:pt modelId="{5B1E0BB6-4FF5-40DA-A4D6-5DFC0ED629D4}" type="pres">
      <dgm:prSet presAssocID="{BE6417AC-6440-4D83-8946-4D8CABC7404F}" presName="node" presStyleLbl="node1" presStyleIdx="1" presStyleCnt="12" custScaleX="101922" custScaleY="104339" custLinFactNeighborX="-44557" custLinFactNeighborY="11716">
        <dgm:presLayoutVars>
          <dgm:bulletEnabled val="1"/>
        </dgm:presLayoutVars>
      </dgm:prSet>
      <dgm:spPr/>
    </dgm:pt>
    <dgm:pt modelId="{D0EBE2E7-30FF-4157-AD05-130613E1F08C}" type="pres">
      <dgm:prSet presAssocID="{3EB7C4BA-2FE5-4FD5-BDC4-CEA09E182396}" presName="sibTrans" presStyleCnt="0"/>
      <dgm:spPr/>
    </dgm:pt>
    <dgm:pt modelId="{54034EBE-17CF-4895-8287-246DB9A5388F}" type="pres">
      <dgm:prSet presAssocID="{A141DE85-68FB-4652-A61A-C8681F2D8092}" presName="node" presStyleLbl="node1" presStyleIdx="2" presStyleCnt="12" custLinFactY="19970" custLinFactNeighborX="-52076" custLinFactNeighborY="100000">
        <dgm:presLayoutVars>
          <dgm:bulletEnabled val="1"/>
        </dgm:presLayoutVars>
      </dgm:prSet>
      <dgm:spPr/>
    </dgm:pt>
    <dgm:pt modelId="{41673382-3E1A-4012-A7FD-359B0D14EFB1}" type="pres">
      <dgm:prSet presAssocID="{B6EF45E0-9B8C-4341-B844-BE10B73E7A72}" presName="sibTrans" presStyleCnt="0"/>
      <dgm:spPr/>
    </dgm:pt>
    <dgm:pt modelId="{0733D8CD-E9E2-496E-8D35-509DCD924135}" type="pres">
      <dgm:prSet presAssocID="{A6DD7534-A184-417E-881B-2A6B0768F64D}" presName="node" presStyleLbl="node1" presStyleIdx="3" presStyleCnt="12" custLinFactNeighborX="-37716" custLinFactNeighborY="10969">
        <dgm:presLayoutVars>
          <dgm:bulletEnabled val="1"/>
        </dgm:presLayoutVars>
      </dgm:prSet>
      <dgm:spPr/>
    </dgm:pt>
    <dgm:pt modelId="{FE400EFC-FF71-4DDB-A7F2-E930CDF6498F}" type="pres">
      <dgm:prSet presAssocID="{AF9904AF-DD18-4662-88B5-3DC5BBDAD6C7}" presName="sibTrans" presStyleCnt="0"/>
      <dgm:spPr/>
    </dgm:pt>
    <dgm:pt modelId="{A37599EF-894E-47A1-80C7-BD140049FC31}" type="pres">
      <dgm:prSet presAssocID="{858808BF-A012-4F2D-A9EC-D2DC348D3225}" presName="node" presStyleLbl="node1" presStyleIdx="4" presStyleCnt="12" custLinFactNeighborX="32688" custLinFactNeighborY="4071">
        <dgm:presLayoutVars>
          <dgm:bulletEnabled val="1"/>
        </dgm:presLayoutVars>
      </dgm:prSet>
      <dgm:spPr/>
    </dgm:pt>
    <dgm:pt modelId="{D8978719-E115-4432-8D44-D6049628D11F}" type="pres">
      <dgm:prSet presAssocID="{EE056BC6-75DB-4602-AA26-511B761DD4A3}" presName="sibTrans" presStyleCnt="0"/>
      <dgm:spPr/>
    </dgm:pt>
    <dgm:pt modelId="{C3FC6184-1CC6-4264-A5C4-084B8541FE9E}" type="pres">
      <dgm:prSet presAssocID="{B3F40537-EE82-4F06-80F9-764AB1E4836E}" presName="node" presStyleLbl="node1" presStyleIdx="5" presStyleCnt="12" custScaleX="105429" custLinFactX="26324" custLinFactY="11789" custLinFactNeighborX="100000" custLinFactNeighborY="100000">
        <dgm:presLayoutVars>
          <dgm:bulletEnabled val="1"/>
        </dgm:presLayoutVars>
      </dgm:prSet>
      <dgm:spPr/>
    </dgm:pt>
    <dgm:pt modelId="{3EA90E12-9BEA-4DCF-BAAD-E05504BF5B7B}" type="pres">
      <dgm:prSet presAssocID="{3271616A-2BD7-47C7-9CCC-4F9B2690614E}" presName="sibTrans" presStyleCnt="0"/>
      <dgm:spPr/>
    </dgm:pt>
    <dgm:pt modelId="{75F20864-74AD-4692-A80F-FDF4E0C04D6A}" type="pres">
      <dgm:prSet presAssocID="{411C7CCE-1045-4E7B-B69B-6A6B99019D39}" presName="node" presStyleLbl="node1" presStyleIdx="6" presStyleCnt="12" custLinFactX="-100000" custLinFactY="-7800" custLinFactNeighborX="-168003" custLinFactNeighborY="-100000">
        <dgm:presLayoutVars>
          <dgm:bulletEnabled val="1"/>
        </dgm:presLayoutVars>
      </dgm:prSet>
      <dgm:spPr/>
    </dgm:pt>
    <dgm:pt modelId="{D98FCE9A-7371-4694-B066-246F45CA886D}" type="pres">
      <dgm:prSet presAssocID="{20A5927F-7B39-4443-8511-B527C93DEEB3}" presName="sibTrans" presStyleCnt="0"/>
      <dgm:spPr/>
    </dgm:pt>
    <dgm:pt modelId="{3C32B6FD-128C-4DD0-B30B-469ACE39D1D0}" type="pres">
      <dgm:prSet presAssocID="{2DCC014C-AE67-428D-8CA8-4A8766BAFDC1}" presName="node" presStyleLbl="node1" presStyleIdx="7" presStyleCnt="12" custLinFactNeighborX="-40962" custLinFactNeighborY="1091">
        <dgm:presLayoutVars>
          <dgm:bulletEnabled val="1"/>
        </dgm:presLayoutVars>
      </dgm:prSet>
      <dgm:spPr/>
    </dgm:pt>
    <dgm:pt modelId="{5CD969C0-9659-4469-A577-04A82B503F1F}" type="pres">
      <dgm:prSet presAssocID="{995AB3A0-6C8A-47DA-9173-D47A7BEE9093}" presName="sibTrans" presStyleCnt="0"/>
      <dgm:spPr/>
    </dgm:pt>
    <dgm:pt modelId="{F0447A39-DEE6-4C92-869D-7DBAFDFD622B}" type="pres">
      <dgm:prSet presAssocID="{E7EAA253-7B82-44BD-B916-C05B94BD9113}" presName="node" presStyleLbl="node1" presStyleIdx="8" presStyleCnt="12" custScaleY="104743" custLinFactNeighborX="-34491" custLinFactNeighborY="-5924">
        <dgm:presLayoutVars>
          <dgm:bulletEnabled val="1"/>
        </dgm:presLayoutVars>
      </dgm:prSet>
      <dgm:spPr/>
    </dgm:pt>
    <dgm:pt modelId="{3E51894B-D82C-41E5-856E-86847AEA7676}" type="pres">
      <dgm:prSet presAssocID="{9BA8A784-4A9E-4B62-B02B-87646DA4C054}" presName="sibTrans" presStyleCnt="0"/>
      <dgm:spPr/>
    </dgm:pt>
    <dgm:pt modelId="{A01E6FC0-EC3E-4694-A419-C4785209DDC3}" type="pres">
      <dgm:prSet presAssocID="{9D1C7287-8C13-4CD6-8870-69C7169379D5}" presName="node" presStyleLbl="node1" presStyleIdx="9" presStyleCnt="12" custScaleX="107476" custScaleY="102987" custLinFactY="-100000" custLinFactNeighborX="60080" custLinFactNeighborY="-126834">
        <dgm:presLayoutVars>
          <dgm:bulletEnabled val="1"/>
        </dgm:presLayoutVars>
      </dgm:prSet>
      <dgm:spPr/>
    </dgm:pt>
    <dgm:pt modelId="{FEAAF388-81CF-4557-A9D3-836C98A60FCC}" type="pres">
      <dgm:prSet presAssocID="{045A2AA4-8ECE-4426-9D89-B1BF18EB279F}" presName="sibTrans" presStyleCnt="0"/>
      <dgm:spPr/>
    </dgm:pt>
    <dgm:pt modelId="{433D3B91-A3F8-432D-841A-F1CE5F8A4489}" type="pres">
      <dgm:prSet presAssocID="{47771DF4-60D1-4A7F-8829-4A923672098D}" presName="node" presStyleLbl="node1" presStyleIdx="10" presStyleCnt="12" custScaleX="107107" custScaleY="98799" custLinFactX="41327" custLinFactNeighborX="100000" custLinFactNeighborY="-4624">
        <dgm:presLayoutVars>
          <dgm:bulletEnabled val="1"/>
        </dgm:presLayoutVars>
      </dgm:prSet>
      <dgm:spPr/>
    </dgm:pt>
    <dgm:pt modelId="{AD7B7D71-BEB8-4EA4-BAD6-A0257BB32B87}" type="pres">
      <dgm:prSet presAssocID="{E3DE9678-B877-4ACE-A993-F560E359E862}" presName="sibTrans" presStyleCnt="0"/>
      <dgm:spPr/>
    </dgm:pt>
    <dgm:pt modelId="{4A6AB6ED-8B6B-4956-98B9-42C7796F1A6B}" type="pres">
      <dgm:prSet presAssocID="{5862609C-DA75-482A-A311-23994E844941}" presName="node" presStyleLbl="node1" presStyleIdx="11" presStyleCnt="12" custScaleX="82369" custScaleY="101278" custLinFactY="-100000" custLinFactNeighborX="57393" custLinFactNeighborY="-131308">
        <dgm:presLayoutVars>
          <dgm:bulletEnabled val="1"/>
        </dgm:presLayoutVars>
      </dgm:prSet>
      <dgm:spPr/>
    </dgm:pt>
  </dgm:ptLst>
  <dgm:cxnLst>
    <dgm:cxn modelId="{2978B801-2FC7-4F6B-887B-55740F5507E7}" type="presOf" srcId="{A6DD7534-A184-417E-881B-2A6B0768F64D}" destId="{0733D8CD-E9E2-496E-8D35-509DCD924135}" srcOrd="0" destOrd="0" presId="urn:microsoft.com/office/officeart/2005/8/layout/default"/>
    <dgm:cxn modelId="{710FBE03-1790-43EF-8538-6DF47C7B7386}" type="presOf" srcId="{2DCC014C-AE67-428D-8CA8-4A8766BAFDC1}" destId="{3C32B6FD-128C-4DD0-B30B-469ACE39D1D0}" srcOrd="0" destOrd="0" presId="urn:microsoft.com/office/officeart/2005/8/layout/default"/>
    <dgm:cxn modelId="{1ED6A219-89FD-4F5A-92B3-CC0FB458D8D8}" type="presOf" srcId="{BE6417AC-6440-4D83-8946-4D8CABC7404F}" destId="{5B1E0BB6-4FF5-40DA-A4D6-5DFC0ED629D4}" srcOrd="0" destOrd="0" presId="urn:microsoft.com/office/officeart/2005/8/layout/default"/>
    <dgm:cxn modelId="{4126F319-79F1-423C-9187-A417DB4D1EDC}" type="presOf" srcId="{858808BF-A012-4F2D-A9EC-D2DC348D3225}" destId="{A37599EF-894E-47A1-80C7-BD140049FC31}" srcOrd="0" destOrd="0" presId="urn:microsoft.com/office/officeart/2005/8/layout/default"/>
    <dgm:cxn modelId="{0805541E-4710-477E-8493-3FEBF2E470EC}" srcId="{307F33F7-7555-4DC1-87F3-D9A057623E6A}" destId="{B3F40537-EE82-4F06-80F9-764AB1E4836E}" srcOrd="5" destOrd="0" parTransId="{96F563E8-291E-46E7-BF4B-1D820BB82509}" sibTransId="{3271616A-2BD7-47C7-9CCC-4F9B2690614E}"/>
    <dgm:cxn modelId="{5403A729-300C-4FDD-BCB7-9474808B5BFE}" srcId="{307F33F7-7555-4DC1-87F3-D9A057623E6A}" destId="{BE6417AC-6440-4D83-8946-4D8CABC7404F}" srcOrd="1" destOrd="0" parTransId="{00CBD82F-91BF-4B81-BD59-C7C27203F549}" sibTransId="{3EB7C4BA-2FE5-4FD5-BDC4-CEA09E182396}"/>
    <dgm:cxn modelId="{071E572A-4863-40D0-B419-C0BBEFD94229}" type="presOf" srcId="{89E21EBB-872F-44F4-96EF-2F66244988ED}" destId="{96BC1146-8286-4D5F-8100-EE33765E7E81}" srcOrd="0" destOrd="0" presId="urn:microsoft.com/office/officeart/2005/8/layout/default"/>
    <dgm:cxn modelId="{C3F44649-3082-4D7C-9FDD-3C310DD246BF}" srcId="{307F33F7-7555-4DC1-87F3-D9A057623E6A}" destId="{858808BF-A012-4F2D-A9EC-D2DC348D3225}" srcOrd="4" destOrd="0" parTransId="{E872A6A6-2DBE-4158-894E-15DBA266F647}" sibTransId="{EE056BC6-75DB-4602-AA26-511B761DD4A3}"/>
    <dgm:cxn modelId="{346D216E-A8DC-49D8-914F-1E943EA8BFFF}" type="presOf" srcId="{B3F40537-EE82-4F06-80F9-764AB1E4836E}" destId="{C3FC6184-1CC6-4264-A5C4-084B8541FE9E}" srcOrd="0" destOrd="0" presId="urn:microsoft.com/office/officeart/2005/8/layout/default"/>
    <dgm:cxn modelId="{F446C84F-7574-4240-9315-0591FE786B08}" srcId="{307F33F7-7555-4DC1-87F3-D9A057623E6A}" destId="{2DCC014C-AE67-428D-8CA8-4A8766BAFDC1}" srcOrd="7" destOrd="0" parTransId="{651FD2F7-726C-459F-98A0-84526B8FBC36}" sibTransId="{995AB3A0-6C8A-47DA-9173-D47A7BEE9093}"/>
    <dgm:cxn modelId="{E2782259-C9F4-4BDD-944A-C729E86C5085}" type="presOf" srcId="{307F33F7-7555-4DC1-87F3-D9A057623E6A}" destId="{F6E3C1F0-2646-4241-9E32-3E180A17B57E}" srcOrd="0" destOrd="0" presId="urn:microsoft.com/office/officeart/2005/8/layout/default"/>
    <dgm:cxn modelId="{412F1782-2AE9-46DE-A595-2D8D1C410887}" srcId="{307F33F7-7555-4DC1-87F3-D9A057623E6A}" destId="{47771DF4-60D1-4A7F-8829-4A923672098D}" srcOrd="10" destOrd="0" parTransId="{889C081C-CA7B-4691-90D6-C6EBBA37FC94}" sibTransId="{E3DE9678-B877-4ACE-A993-F560E359E862}"/>
    <dgm:cxn modelId="{4C43428F-AA1B-4E12-9F77-878E6C08772E}" type="presOf" srcId="{411C7CCE-1045-4E7B-B69B-6A6B99019D39}" destId="{75F20864-74AD-4692-A80F-FDF4E0C04D6A}" srcOrd="0" destOrd="0" presId="urn:microsoft.com/office/officeart/2005/8/layout/default"/>
    <dgm:cxn modelId="{26B27F92-CD23-4D4D-822B-1F9960DF54C1}" srcId="{307F33F7-7555-4DC1-87F3-D9A057623E6A}" destId="{A6DD7534-A184-417E-881B-2A6B0768F64D}" srcOrd="3" destOrd="0" parTransId="{182DAC9F-32C7-438B-8F25-D328C7CF354F}" sibTransId="{AF9904AF-DD18-4662-88B5-3DC5BBDAD6C7}"/>
    <dgm:cxn modelId="{CC619493-DCD6-472B-92A9-0FF3F233950B}" type="presOf" srcId="{A141DE85-68FB-4652-A61A-C8681F2D8092}" destId="{54034EBE-17CF-4895-8287-246DB9A5388F}" srcOrd="0" destOrd="0" presId="urn:microsoft.com/office/officeart/2005/8/layout/default"/>
    <dgm:cxn modelId="{7D3222A1-9B06-4A3F-9977-E3AAD5691FDA}" srcId="{307F33F7-7555-4DC1-87F3-D9A057623E6A}" destId="{9D1C7287-8C13-4CD6-8870-69C7169379D5}" srcOrd="9" destOrd="0" parTransId="{1FBC8BBB-A5D6-4F73-ACE0-C7C593880511}" sibTransId="{045A2AA4-8ECE-4426-9D89-B1BF18EB279F}"/>
    <dgm:cxn modelId="{0A4424AC-5A6D-4C2B-8F1C-E61D7AEAEAD2}" type="presOf" srcId="{5862609C-DA75-482A-A311-23994E844941}" destId="{4A6AB6ED-8B6B-4956-98B9-42C7796F1A6B}" srcOrd="0" destOrd="0" presId="urn:microsoft.com/office/officeart/2005/8/layout/default"/>
    <dgm:cxn modelId="{857F5CBE-6E92-4FD0-9BFE-FBDFA68E8519}" srcId="{307F33F7-7555-4DC1-87F3-D9A057623E6A}" destId="{411C7CCE-1045-4E7B-B69B-6A6B99019D39}" srcOrd="6" destOrd="0" parTransId="{4B6A49BF-B49F-417B-8CF7-06260F7F17E1}" sibTransId="{20A5927F-7B39-4443-8511-B527C93DEEB3}"/>
    <dgm:cxn modelId="{59135ED5-6549-450F-B565-5AEFD26DF9BD}" type="presOf" srcId="{9D1C7287-8C13-4CD6-8870-69C7169379D5}" destId="{A01E6FC0-EC3E-4694-A419-C4785209DDC3}" srcOrd="0" destOrd="0" presId="urn:microsoft.com/office/officeart/2005/8/layout/default"/>
    <dgm:cxn modelId="{11C31FD6-344A-4B6D-9013-1FBEC2FE3F8A}" type="presOf" srcId="{E7EAA253-7B82-44BD-B916-C05B94BD9113}" destId="{F0447A39-DEE6-4C92-869D-7DBAFDFD622B}" srcOrd="0" destOrd="0" presId="urn:microsoft.com/office/officeart/2005/8/layout/default"/>
    <dgm:cxn modelId="{EF8E77E7-02B8-4DBE-A0AF-9AFE706E9051}" type="presOf" srcId="{47771DF4-60D1-4A7F-8829-4A923672098D}" destId="{433D3B91-A3F8-432D-841A-F1CE5F8A4489}" srcOrd="0" destOrd="0" presId="urn:microsoft.com/office/officeart/2005/8/layout/default"/>
    <dgm:cxn modelId="{AE7EDEEC-2BD2-4003-81B5-B56E3CCE8E52}" srcId="{307F33F7-7555-4DC1-87F3-D9A057623E6A}" destId="{A141DE85-68FB-4652-A61A-C8681F2D8092}" srcOrd="2" destOrd="0" parTransId="{E573BA50-9D3A-45ED-BBED-87C5134C5275}" sibTransId="{B6EF45E0-9B8C-4341-B844-BE10B73E7A72}"/>
    <dgm:cxn modelId="{846694F0-7547-4860-AC74-FD8172228799}" srcId="{307F33F7-7555-4DC1-87F3-D9A057623E6A}" destId="{89E21EBB-872F-44F4-96EF-2F66244988ED}" srcOrd="0" destOrd="0" parTransId="{D751DF3B-A0BB-4E59-A2AF-37C2FC09FADB}" sibTransId="{9EFBA952-AD90-4E67-B064-9AB8025026B4}"/>
    <dgm:cxn modelId="{CA2FC4F4-7AA3-44D5-8C91-F576B76AF705}" srcId="{307F33F7-7555-4DC1-87F3-D9A057623E6A}" destId="{E7EAA253-7B82-44BD-B916-C05B94BD9113}" srcOrd="8" destOrd="0" parTransId="{DB53F7A0-395F-4724-8859-0C48F17C99F0}" sibTransId="{9BA8A784-4A9E-4B62-B02B-87646DA4C054}"/>
    <dgm:cxn modelId="{85103AF6-E397-466D-9CCF-79E72EB9564D}" srcId="{307F33F7-7555-4DC1-87F3-D9A057623E6A}" destId="{5862609C-DA75-482A-A311-23994E844941}" srcOrd="11" destOrd="0" parTransId="{BAFDF006-E6D3-4DD7-ADEC-7E148FB52FC5}" sibTransId="{C23A2E6B-A3B5-441D-938C-FB09D64D8E17}"/>
    <dgm:cxn modelId="{549F3204-4C30-4664-BFD5-82BCC3DCB045}" type="presParOf" srcId="{F6E3C1F0-2646-4241-9E32-3E180A17B57E}" destId="{96BC1146-8286-4D5F-8100-EE33765E7E81}" srcOrd="0" destOrd="0" presId="urn:microsoft.com/office/officeart/2005/8/layout/default"/>
    <dgm:cxn modelId="{98571AFB-7716-44FA-9C45-3894333606FA}" type="presParOf" srcId="{F6E3C1F0-2646-4241-9E32-3E180A17B57E}" destId="{6C02710B-9596-475B-A646-A1A9BDC45315}" srcOrd="1" destOrd="0" presId="urn:microsoft.com/office/officeart/2005/8/layout/default"/>
    <dgm:cxn modelId="{6C988075-5417-4C11-AD10-5EBD19658316}" type="presParOf" srcId="{F6E3C1F0-2646-4241-9E32-3E180A17B57E}" destId="{5B1E0BB6-4FF5-40DA-A4D6-5DFC0ED629D4}" srcOrd="2" destOrd="0" presId="urn:microsoft.com/office/officeart/2005/8/layout/default"/>
    <dgm:cxn modelId="{8DF803C5-D082-4F1A-8E4B-B27E634A3F2D}" type="presParOf" srcId="{F6E3C1F0-2646-4241-9E32-3E180A17B57E}" destId="{D0EBE2E7-30FF-4157-AD05-130613E1F08C}" srcOrd="3" destOrd="0" presId="urn:microsoft.com/office/officeart/2005/8/layout/default"/>
    <dgm:cxn modelId="{F70DD537-75B3-4E79-B38C-75BC6BEBFE2E}" type="presParOf" srcId="{F6E3C1F0-2646-4241-9E32-3E180A17B57E}" destId="{54034EBE-17CF-4895-8287-246DB9A5388F}" srcOrd="4" destOrd="0" presId="urn:microsoft.com/office/officeart/2005/8/layout/default"/>
    <dgm:cxn modelId="{EB5B4BBC-A582-4664-9D91-CCD52DE2D5CA}" type="presParOf" srcId="{F6E3C1F0-2646-4241-9E32-3E180A17B57E}" destId="{41673382-3E1A-4012-A7FD-359B0D14EFB1}" srcOrd="5" destOrd="0" presId="urn:microsoft.com/office/officeart/2005/8/layout/default"/>
    <dgm:cxn modelId="{148B2F6B-FEFD-4930-9EE4-B31EB3A39E1D}" type="presParOf" srcId="{F6E3C1F0-2646-4241-9E32-3E180A17B57E}" destId="{0733D8CD-E9E2-496E-8D35-509DCD924135}" srcOrd="6" destOrd="0" presId="urn:microsoft.com/office/officeart/2005/8/layout/default"/>
    <dgm:cxn modelId="{7D662044-2B17-4100-AE94-7C09DC6B8125}" type="presParOf" srcId="{F6E3C1F0-2646-4241-9E32-3E180A17B57E}" destId="{FE400EFC-FF71-4DDB-A7F2-E930CDF6498F}" srcOrd="7" destOrd="0" presId="urn:microsoft.com/office/officeart/2005/8/layout/default"/>
    <dgm:cxn modelId="{41EAAF7F-7760-4FE7-A8EC-80E2BCFB9FDA}" type="presParOf" srcId="{F6E3C1F0-2646-4241-9E32-3E180A17B57E}" destId="{A37599EF-894E-47A1-80C7-BD140049FC31}" srcOrd="8" destOrd="0" presId="urn:microsoft.com/office/officeart/2005/8/layout/default"/>
    <dgm:cxn modelId="{5C6B6EFE-1FF5-4EA1-B952-728D923EDCD6}" type="presParOf" srcId="{F6E3C1F0-2646-4241-9E32-3E180A17B57E}" destId="{D8978719-E115-4432-8D44-D6049628D11F}" srcOrd="9" destOrd="0" presId="urn:microsoft.com/office/officeart/2005/8/layout/default"/>
    <dgm:cxn modelId="{429846CC-D5F8-4D83-A790-2503616BE4E1}" type="presParOf" srcId="{F6E3C1F0-2646-4241-9E32-3E180A17B57E}" destId="{C3FC6184-1CC6-4264-A5C4-084B8541FE9E}" srcOrd="10" destOrd="0" presId="urn:microsoft.com/office/officeart/2005/8/layout/default"/>
    <dgm:cxn modelId="{E38B1215-F6E0-41E2-A9B0-2F53E87E5F1D}" type="presParOf" srcId="{F6E3C1F0-2646-4241-9E32-3E180A17B57E}" destId="{3EA90E12-9BEA-4DCF-BAAD-E05504BF5B7B}" srcOrd="11" destOrd="0" presId="urn:microsoft.com/office/officeart/2005/8/layout/default"/>
    <dgm:cxn modelId="{E0B316C7-A3BE-4FDD-86A2-DC9CF19F7E19}" type="presParOf" srcId="{F6E3C1F0-2646-4241-9E32-3E180A17B57E}" destId="{75F20864-74AD-4692-A80F-FDF4E0C04D6A}" srcOrd="12" destOrd="0" presId="urn:microsoft.com/office/officeart/2005/8/layout/default"/>
    <dgm:cxn modelId="{810AC21C-AC9A-4C2F-9EE3-5AEB409929C1}" type="presParOf" srcId="{F6E3C1F0-2646-4241-9E32-3E180A17B57E}" destId="{D98FCE9A-7371-4694-B066-246F45CA886D}" srcOrd="13" destOrd="0" presId="urn:microsoft.com/office/officeart/2005/8/layout/default"/>
    <dgm:cxn modelId="{2EBF2E64-9F75-44D3-A44F-83776AE0E3B5}" type="presParOf" srcId="{F6E3C1F0-2646-4241-9E32-3E180A17B57E}" destId="{3C32B6FD-128C-4DD0-B30B-469ACE39D1D0}" srcOrd="14" destOrd="0" presId="urn:microsoft.com/office/officeart/2005/8/layout/default"/>
    <dgm:cxn modelId="{91CD0842-7C89-42CF-8803-3B444741B3B0}" type="presParOf" srcId="{F6E3C1F0-2646-4241-9E32-3E180A17B57E}" destId="{5CD969C0-9659-4469-A577-04A82B503F1F}" srcOrd="15" destOrd="0" presId="urn:microsoft.com/office/officeart/2005/8/layout/default"/>
    <dgm:cxn modelId="{5377E9B8-9A74-479F-A237-0FC4DBE56B37}" type="presParOf" srcId="{F6E3C1F0-2646-4241-9E32-3E180A17B57E}" destId="{F0447A39-DEE6-4C92-869D-7DBAFDFD622B}" srcOrd="16" destOrd="0" presId="urn:microsoft.com/office/officeart/2005/8/layout/default"/>
    <dgm:cxn modelId="{450CA247-73AE-4A1E-BD2E-97D4709C1898}" type="presParOf" srcId="{F6E3C1F0-2646-4241-9E32-3E180A17B57E}" destId="{3E51894B-D82C-41E5-856E-86847AEA7676}" srcOrd="17" destOrd="0" presId="urn:microsoft.com/office/officeart/2005/8/layout/default"/>
    <dgm:cxn modelId="{A871AFE0-E257-4CB5-B658-11E845EBC4EC}" type="presParOf" srcId="{F6E3C1F0-2646-4241-9E32-3E180A17B57E}" destId="{A01E6FC0-EC3E-4694-A419-C4785209DDC3}" srcOrd="18" destOrd="0" presId="urn:microsoft.com/office/officeart/2005/8/layout/default"/>
    <dgm:cxn modelId="{550F99AE-4691-42BF-9ED1-A8B544FD2E6E}" type="presParOf" srcId="{F6E3C1F0-2646-4241-9E32-3E180A17B57E}" destId="{FEAAF388-81CF-4557-A9D3-836C98A60FCC}" srcOrd="19" destOrd="0" presId="urn:microsoft.com/office/officeart/2005/8/layout/default"/>
    <dgm:cxn modelId="{138B73B4-1EFA-459C-A0EC-9914C19F8E38}" type="presParOf" srcId="{F6E3C1F0-2646-4241-9E32-3E180A17B57E}" destId="{433D3B91-A3F8-432D-841A-F1CE5F8A4489}" srcOrd="20" destOrd="0" presId="urn:microsoft.com/office/officeart/2005/8/layout/default"/>
    <dgm:cxn modelId="{528AE65C-F9E6-4AF1-8B41-58DFE3917D9D}" type="presParOf" srcId="{F6E3C1F0-2646-4241-9E32-3E180A17B57E}" destId="{AD7B7D71-BEB8-4EA4-BAD6-A0257BB32B87}" srcOrd="21" destOrd="0" presId="urn:microsoft.com/office/officeart/2005/8/layout/default"/>
    <dgm:cxn modelId="{691F2984-911F-449D-B2B0-08E181D87826}" type="presParOf" srcId="{F6E3C1F0-2646-4241-9E32-3E180A17B57E}" destId="{4A6AB6ED-8B6B-4956-98B9-42C7796F1A6B}" srcOrd="2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0F46448-B25E-4634-8EED-529CE9ED9542}" type="doc">
      <dgm:prSet loTypeId="urn:microsoft.com/office/officeart/2005/8/layout/default" loCatId="list" qsTypeId="urn:microsoft.com/office/officeart/2005/8/quickstyle/simple1" qsCatId="simple" csTypeId="urn:microsoft.com/office/officeart/2005/8/colors/accent2_2" csCatId="accent2" phldr="1"/>
      <dgm:spPr/>
      <dgm:t>
        <a:bodyPr/>
        <a:lstStyle/>
        <a:p>
          <a:endParaRPr lang="en-US"/>
        </a:p>
      </dgm:t>
    </dgm:pt>
    <dgm:pt modelId="{3DFB070F-5AB1-44D5-9DCB-369AEF14F3DD}">
      <dgm:prSet phldrT="[Text]" phldr="0" custT="1"/>
      <dgm:spPr/>
      <dgm:t>
        <a:bodyPr/>
        <a:lstStyle/>
        <a:p>
          <a:pPr rtl="0"/>
          <a:r>
            <a:rPr lang="en-US" sz="3200">
              <a:latin typeface="Tw Cen MT Condensed" panose="020B0606020104020203"/>
            </a:rPr>
            <a:t>SEL Skills Groups</a:t>
          </a:r>
          <a:endParaRPr lang="en-US" sz="3200"/>
        </a:p>
      </dgm:t>
    </dgm:pt>
    <dgm:pt modelId="{8B27A53C-DB29-4E12-9137-4EAF8A7AEEA6}" type="parTrans" cxnId="{31774B6B-8709-48C8-AAE0-FC089A6ABD7B}">
      <dgm:prSet/>
      <dgm:spPr/>
      <dgm:t>
        <a:bodyPr/>
        <a:lstStyle/>
        <a:p>
          <a:endParaRPr lang="en-US"/>
        </a:p>
      </dgm:t>
    </dgm:pt>
    <dgm:pt modelId="{7BC0F08C-AC3E-4A2F-A2D2-43AAA8E4A570}" type="sibTrans" cxnId="{31774B6B-8709-48C8-AAE0-FC089A6ABD7B}">
      <dgm:prSet/>
      <dgm:spPr/>
      <dgm:t>
        <a:bodyPr/>
        <a:lstStyle/>
        <a:p>
          <a:endParaRPr lang="en-US"/>
        </a:p>
      </dgm:t>
    </dgm:pt>
    <dgm:pt modelId="{8EE45CA8-9EBF-4ED6-AE46-BCA76A917EE2}">
      <dgm:prSet phldrT="[Text]" phldr="0" custT="1"/>
      <dgm:spPr/>
      <dgm:t>
        <a:bodyPr/>
        <a:lstStyle/>
        <a:p>
          <a:pPr rtl="0"/>
          <a:endParaRPr lang="en-US" sz="2400">
            <a:latin typeface="Tw Cen MT Condensed" panose="020B0606020104020203"/>
          </a:endParaRPr>
        </a:p>
        <a:p>
          <a:pPr rtl="0"/>
          <a:endParaRPr lang="en-US" sz="2400">
            <a:latin typeface="Tw Cen MT Condensed" panose="020B0606020104020203"/>
          </a:endParaRPr>
        </a:p>
        <a:p>
          <a:pPr rtl="0"/>
          <a:r>
            <a:rPr lang="en-US" sz="2400">
              <a:latin typeface="Tw Cen MT Condensed" panose="020B0606020104020203"/>
            </a:rPr>
            <a:t>Classroom Guidance Lessons</a:t>
          </a:r>
        </a:p>
        <a:p>
          <a:pPr rtl="0"/>
          <a:endParaRPr lang="en-US" sz="3600"/>
        </a:p>
      </dgm:t>
    </dgm:pt>
    <dgm:pt modelId="{DB76B973-2F64-49C0-A6D3-24745465B0CC}" type="parTrans" cxnId="{5BB62871-681B-4E83-BC4B-0FE63883BFF4}">
      <dgm:prSet/>
      <dgm:spPr/>
      <dgm:t>
        <a:bodyPr/>
        <a:lstStyle/>
        <a:p>
          <a:endParaRPr lang="en-US"/>
        </a:p>
      </dgm:t>
    </dgm:pt>
    <dgm:pt modelId="{C5A92228-1831-45D0-8B8B-0AF107CA7E3B}" type="sibTrans" cxnId="{5BB62871-681B-4E83-BC4B-0FE63883BFF4}">
      <dgm:prSet/>
      <dgm:spPr/>
      <dgm:t>
        <a:bodyPr/>
        <a:lstStyle/>
        <a:p>
          <a:endParaRPr lang="en-US"/>
        </a:p>
      </dgm:t>
    </dgm:pt>
    <dgm:pt modelId="{AA805930-257F-47FE-969B-309EC4F8A630}">
      <dgm:prSet phldrT="[Text]" phldr="0" custT="1"/>
      <dgm:spPr/>
      <dgm:t>
        <a:bodyPr/>
        <a:lstStyle/>
        <a:p>
          <a:pPr rtl="0"/>
          <a:r>
            <a:rPr lang="en-US" sz="2000">
              <a:latin typeface="Tw Cen MT Condensed" panose="020B0606020104020203"/>
            </a:rPr>
            <a:t>Mindful Minutes every morning during Morning Announcements</a:t>
          </a:r>
          <a:endParaRPr lang="en-US" sz="2000"/>
        </a:p>
      </dgm:t>
    </dgm:pt>
    <dgm:pt modelId="{A1D50A52-5140-44BF-9FD2-19D47952ADB6}" type="parTrans" cxnId="{4CFA5FCA-DE09-408B-BB43-313506968DBA}">
      <dgm:prSet/>
      <dgm:spPr/>
      <dgm:t>
        <a:bodyPr/>
        <a:lstStyle/>
        <a:p>
          <a:endParaRPr lang="en-US"/>
        </a:p>
      </dgm:t>
    </dgm:pt>
    <dgm:pt modelId="{FD84E8E7-6666-47DD-A08E-E2E78D222723}" type="sibTrans" cxnId="{4CFA5FCA-DE09-408B-BB43-313506968DBA}">
      <dgm:prSet/>
      <dgm:spPr/>
      <dgm:t>
        <a:bodyPr/>
        <a:lstStyle/>
        <a:p>
          <a:endParaRPr lang="en-US"/>
        </a:p>
      </dgm:t>
    </dgm:pt>
    <dgm:pt modelId="{01D2E31E-489D-4986-B7CB-A61137800ACF}">
      <dgm:prSet phldrT="[Text]" phldr="0"/>
      <dgm:spPr/>
      <dgm:t>
        <a:bodyPr/>
        <a:lstStyle/>
        <a:p>
          <a:pPr rtl="0"/>
          <a:r>
            <a:rPr lang="en-US">
              <a:latin typeface="Tw Cen MT Condensed" panose="020B0606020104020203"/>
            </a:rPr>
            <a:t>Sensory Path &amp; Sensory Room</a:t>
          </a:r>
          <a:endParaRPr lang="en-US"/>
        </a:p>
      </dgm:t>
    </dgm:pt>
    <dgm:pt modelId="{A99767DF-DC42-4042-86E4-E69480D90A8B}" type="parTrans" cxnId="{65155F07-3532-4EDC-8A1B-731F29A7ED68}">
      <dgm:prSet/>
      <dgm:spPr/>
      <dgm:t>
        <a:bodyPr/>
        <a:lstStyle/>
        <a:p>
          <a:endParaRPr lang="en-US"/>
        </a:p>
      </dgm:t>
    </dgm:pt>
    <dgm:pt modelId="{21BDB59F-C90B-4D95-A5DC-4A47A888C64F}" type="sibTrans" cxnId="{65155F07-3532-4EDC-8A1B-731F29A7ED68}">
      <dgm:prSet/>
      <dgm:spPr/>
      <dgm:t>
        <a:bodyPr/>
        <a:lstStyle/>
        <a:p>
          <a:endParaRPr lang="en-US"/>
        </a:p>
      </dgm:t>
    </dgm:pt>
    <dgm:pt modelId="{3CF6F20E-3B82-42A8-A6B4-EB42E8C8AB2C}">
      <dgm:prSet phldrT="[Text]" phldr="0"/>
      <dgm:spPr/>
      <dgm:t>
        <a:bodyPr/>
        <a:lstStyle/>
        <a:p>
          <a:pPr rtl="0"/>
          <a:r>
            <a:rPr lang="en-US">
              <a:latin typeface="Tw Cen MT Condensed" panose="020B0606020104020203"/>
            </a:rPr>
            <a:t>Peace Corners</a:t>
          </a:r>
          <a:endParaRPr lang="en-US"/>
        </a:p>
      </dgm:t>
    </dgm:pt>
    <dgm:pt modelId="{D9C97FF0-6308-4071-A966-6A4878997FD7}" type="parTrans" cxnId="{E69A36AA-1EB5-45C4-9C89-7DF364ED0EC5}">
      <dgm:prSet/>
      <dgm:spPr/>
      <dgm:t>
        <a:bodyPr/>
        <a:lstStyle/>
        <a:p>
          <a:endParaRPr lang="en-US"/>
        </a:p>
      </dgm:t>
    </dgm:pt>
    <dgm:pt modelId="{7BCB6E55-91A2-4AA2-B438-74294091FA08}" type="sibTrans" cxnId="{E69A36AA-1EB5-45C4-9C89-7DF364ED0EC5}">
      <dgm:prSet/>
      <dgm:spPr/>
      <dgm:t>
        <a:bodyPr/>
        <a:lstStyle/>
        <a:p>
          <a:endParaRPr lang="en-US"/>
        </a:p>
      </dgm:t>
    </dgm:pt>
    <dgm:pt modelId="{B4A604AE-FC8D-4F3D-81E9-10BBC8DCF473}" type="pres">
      <dgm:prSet presAssocID="{B0F46448-B25E-4634-8EED-529CE9ED9542}" presName="diagram" presStyleCnt="0">
        <dgm:presLayoutVars>
          <dgm:dir/>
          <dgm:resizeHandles val="exact"/>
        </dgm:presLayoutVars>
      </dgm:prSet>
      <dgm:spPr/>
    </dgm:pt>
    <dgm:pt modelId="{960F9490-B394-4129-A8D2-9484460DC3E1}" type="pres">
      <dgm:prSet presAssocID="{3DFB070F-5AB1-44D5-9DCB-369AEF14F3DD}" presName="node" presStyleLbl="node1" presStyleIdx="0" presStyleCnt="5" custScaleY="152044" custLinFactNeighborX="-5942" custLinFactNeighborY="-19482">
        <dgm:presLayoutVars>
          <dgm:bulletEnabled val="1"/>
        </dgm:presLayoutVars>
      </dgm:prSet>
      <dgm:spPr/>
    </dgm:pt>
    <dgm:pt modelId="{22EB696B-A468-421C-93CD-B9F7D96770D2}" type="pres">
      <dgm:prSet presAssocID="{7BC0F08C-AC3E-4A2F-A2D2-43AAA8E4A570}" presName="sibTrans" presStyleCnt="0"/>
      <dgm:spPr/>
    </dgm:pt>
    <dgm:pt modelId="{316E92D7-FD3A-42AA-8867-00F4C2AC4F5F}" type="pres">
      <dgm:prSet presAssocID="{8EE45CA8-9EBF-4ED6-AE46-BCA76A917EE2}" presName="node" presStyleLbl="node1" presStyleIdx="1" presStyleCnt="5" custScaleX="93025" custScaleY="151901" custLinFactNeighborX="-237" custLinFactNeighborY="59456">
        <dgm:presLayoutVars>
          <dgm:bulletEnabled val="1"/>
        </dgm:presLayoutVars>
      </dgm:prSet>
      <dgm:spPr/>
    </dgm:pt>
    <dgm:pt modelId="{1EA10C85-92A1-4E3F-BE28-07B25B146DB9}" type="pres">
      <dgm:prSet presAssocID="{C5A92228-1831-45D0-8B8B-0AF107CA7E3B}" presName="sibTrans" presStyleCnt="0"/>
      <dgm:spPr/>
    </dgm:pt>
    <dgm:pt modelId="{811EF799-AD66-4D19-977B-6B241FE0776C}" type="pres">
      <dgm:prSet presAssocID="{AA805930-257F-47FE-969B-309EC4F8A630}" presName="node" presStyleLbl="node1" presStyleIdx="2" presStyleCnt="5" custScaleX="104331" custScaleY="151779" custLinFactNeighborX="-1000" custLinFactNeighborY="-8234">
        <dgm:presLayoutVars>
          <dgm:bulletEnabled val="1"/>
        </dgm:presLayoutVars>
      </dgm:prSet>
      <dgm:spPr/>
    </dgm:pt>
    <dgm:pt modelId="{E2788666-041B-43BD-ADE4-60C386427EC1}" type="pres">
      <dgm:prSet presAssocID="{FD84E8E7-6666-47DD-A08E-E2E78D222723}" presName="sibTrans" presStyleCnt="0"/>
      <dgm:spPr/>
    </dgm:pt>
    <dgm:pt modelId="{2C5E059F-4150-4901-A3BF-01D720435BBE}" type="pres">
      <dgm:prSet presAssocID="{01D2E31E-489D-4986-B7CB-A61137800ACF}" presName="node" presStyleLbl="node1" presStyleIdx="3" presStyleCnt="5" custScaleX="89015" custScaleY="143658" custLinFactNeighborX="-4847" custLinFactNeighborY="-6258">
        <dgm:presLayoutVars>
          <dgm:bulletEnabled val="1"/>
        </dgm:presLayoutVars>
      </dgm:prSet>
      <dgm:spPr/>
    </dgm:pt>
    <dgm:pt modelId="{DCEDD9CB-AFC2-49FA-9260-F3FFDF2E179A}" type="pres">
      <dgm:prSet presAssocID="{21BDB59F-C90B-4D95-A5DC-4A47A888C64F}" presName="sibTrans" presStyleCnt="0"/>
      <dgm:spPr/>
    </dgm:pt>
    <dgm:pt modelId="{4049A84D-5E55-4DAF-83AB-2F4DA38D5FFB}" type="pres">
      <dgm:prSet presAssocID="{3CF6F20E-3B82-42A8-A6B4-EB42E8C8AB2C}" presName="node" presStyleLbl="node1" presStyleIdx="4" presStyleCnt="5" custScaleX="97270" custScaleY="138757" custLinFactNeighborX="-2886" custLinFactNeighborY="-2845">
        <dgm:presLayoutVars>
          <dgm:bulletEnabled val="1"/>
        </dgm:presLayoutVars>
      </dgm:prSet>
      <dgm:spPr/>
    </dgm:pt>
  </dgm:ptLst>
  <dgm:cxnLst>
    <dgm:cxn modelId="{65155F07-3532-4EDC-8A1B-731F29A7ED68}" srcId="{B0F46448-B25E-4634-8EED-529CE9ED9542}" destId="{01D2E31E-489D-4986-B7CB-A61137800ACF}" srcOrd="3" destOrd="0" parTransId="{A99767DF-DC42-4042-86E4-E69480D90A8B}" sibTransId="{21BDB59F-C90B-4D95-A5DC-4A47A888C64F}"/>
    <dgm:cxn modelId="{9126FD37-156D-4C87-9295-DB19FF98CB53}" type="presOf" srcId="{8EE45CA8-9EBF-4ED6-AE46-BCA76A917EE2}" destId="{316E92D7-FD3A-42AA-8867-00F4C2AC4F5F}" srcOrd="0" destOrd="0" presId="urn:microsoft.com/office/officeart/2005/8/layout/default"/>
    <dgm:cxn modelId="{6493F465-EA2D-4F03-9F6B-A2755DD53857}" type="presOf" srcId="{AA805930-257F-47FE-969B-309EC4F8A630}" destId="{811EF799-AD66-4D19-977B-6B241FE0776C}" srcOrd="0" destOrd="0" presId="urn:microsoft.com/office/officeart/2005/8/layout/default"/>
    <dgm:cxn modelId="{FAB07846-B42F-444B-B3AB-A336931E88EB}" type="presOf" srcId="{B0F46448-B25E-4634-8EED-529CE9ED9542}" destId="{B4A604AE-FC8D-4F3D-81E9-10BBC8DCF473}" srcOrd="0" destOrd="0" presId="urn:microsoft.com/office/officeart/2005/8/layout/default"/>
    <dgm:cxn modelId="{31774B6B-8709-48C8-AAE0-FC089A6ABD7B}" srcId="{B0F46448-B25E-4634-8EED-529CE9ED9542}" destId="{3DFB070F-5AB1-44D5-9DCB-369AEF14F3DD}" srcOrd="0" destOrd="0" parTransId="{8B27A53C-DB29-4E12-9137-4EAF8A7AEEA6}" sibTransId="{7BC0F08C-AC3E-4A2F-A2D2-43AAA8E4A570}"/>
    <dgm:cxn modelId="{D38C704E-C910-473F-A715-16DFC64D9321}" type="presOf" srcId="{3DFB070F-5AB1-44D5-9DCB-369AEF14F3DD}" destId="{960F9490-B394-4129-A8D2-9484460DC3E1}" srcOrd="0" destOrd="0" presId="urn:microsoft.com/office/officeart/2005/8/layout/default"/>
    <dgm:cxn modelId="{5BB62871-681B-4E83-BC4B-0FE63883BFF4}" srcId="{B0F46448-B25E-4634-8EED-529CE9ED9542}" destId="{8EE45CA8-9EBF-4ED6-AE46-BCA76A917EE2}" srcOrd="1" destOrd="0" parTransId="{DB76B973-2F64-49C0-A6D3-24745465B0CC}" sibTransId="{C5A92228-1831-45D0-8B8B-0AF107CA7E3B}"/>
    <dgm:cxn modelId="{65DB7C92-3C07-42C4-9955-08C74F935A5B}" type="presOf" srcId="{01D2E31E-489D-4986-B7CB-A61137800ACF}" destId="{2C5E059F-4150-4901-A3BF-01D720435BBE}" srcOrd="0" destOrd="0" presId="urn:microsoft.com/office/officeart/2005/8/layout/default"/>
    <dgm:cxn modelId="{E69A36AA-1EB5-45C4-9C89-7DF364ED0EC5}" srcId="{B0F46448-B25E-4634-8EED-529CE9ED9542}" destId="{3CF6F20E-3B82-42A8-A6B4-EB42E8C8AB2C}" srcOrd="4" destOrd="0" parTransId="{D9C97FF0-6308-4071-A966-6A4878997FD7}" sibTransId="{7BCB6E55-91A2-4AA2-B438-74294091FA08}"/>
    <dgm:cxn modelId="{4CFA5FCA-DE09-408B-BB43-313506968DBA}" srcId="{B0F46448-B25E-4634-8EED-529CE9ED9542}" destId="{AA805930-257F-47FE-969B-309EC4F8A630}" srcOrd="2" destOrd="0" parTransId="{A1D50A52-5140-44BF-9FD2-19D47952ADB6}" sibTransId="{FD84E8E7-6666-47DD-A08E-E2E78D222723}"/>
    <dgm:cxn modelId="{4EF645F7-53BA-440C-A6CD-39006FE1F123}" type="presOf" srcId="{3CF6F20E-3B82-42A8-A6B4-EB42E8C8AB2C}" destId="{4049A84D-5E55-4DAF-83AB-2F4DA38D5FFB}" srcOrd="0" destOrd="0" presId="urn:microsoft.com/office/officeart/2005/8/layout/default"/>
    <dgm:cxn modelId="{42BB1C5A-5F87-474A-83B3-C2262725921D}" type="presParOf" srcId="{B4A604AE-FC8D-4F3D-81E9-10BBC8DCF473}" destId="{960F9490-B394-4129-A8D2-9484460DC3E1}" srcOrd="0" destOrd="0" presId="urn:microsoft.com/office/officeart/2005/8/layout/default"/>
    <dgm:cxn modelId="{7AA96820-1372-412C-B917-EB5A228B5B21}" type="presParOf" srcId="{B4A604AE-FC8D-4F3D-81E9-10BBC8DCF473}" destId="{22EB696B-A468-421C-93CD-B9F7D96770D2}" srcOrd="1" destOrd="0" presId="urn:microsoft.com/office/officeart/2005/8/layout/default"/>
    <dgm:cxn modelId="{4F12D666-4793-4B13-9E5B-34EED13E8830}" type="presParOf" srcId="{B4A604AE-FC8D-4F3D-81E9-10BBC8DCF473}" destId="{316E92D7-FD3A-42AA-8867-00F4C2AC4F5F}" srcOrd="2" destOrd="0" presId="urn:microsoft.com/office/officeart/2005/8/layout/default"/>
    <dgm:cxn modelId="{965BC4C1-A69A-4D89-A164-10B616A4ED93}" type="presParOf" srcId="{B4A604AE-FC8D-4F3D-81E9-10BBC8DCF473}" destId="{1EA10C85-92A1-4E3F-BE28-07B25B146DB9}" srcOrd="3" destOrd="0" presId="urn:microsoft.com/office/officeart/2005/8/layout/default"/>
    <dgm:cxn modelId="{86936D43-02BE-4E83-80D2-3E87F07EABA7}" type="presParOf" srcId="{B4A604AE-FC8D-4F3D-81E9-10BBC8DCF473}" destId="{811EF799-AD66-4D19-977B-6B241FE0776C}" srcOrd="4" destOrd="0" presId="urn:microsoft.com/office/officeart/2005/8/layout/default"/>
    <dgm:cxn modelId="{321A597B-ABF0-4F4D-ACEC-E4E890AFB061}" type="presParOf" srcId="{B4A604AE-FC8D-4F3D-81E9-10BBC8DCF473}" destId="{E2788666-041B-43BD-ADE4-60C386427EC1}" srcOrd="5" destOrd="0" presId="urn:microsoft.com/office/officeart/2005/8/layout/default"/>
    <dgm:cxn modelId="{3F31ECB4-B044-4A28-8CAA-AABF39EF9AC1}" type="presParOf" srcId="{B4A604AE-FC8D-4F3D-81E9-10BBC8DCF473}" destId="{2C5E059F-4150-4901-A3BF-01D720435BBE}" srcOrd="6" destOrd="0" presId="urn:microsoft.com/office/officeart/2005/8/layout/default"/>
    <dgm:cxn modelId="{4F05E1B3-D97F-47A7-8565-027FF64545AA}" type="presParOf" srcId="{B4A604AE-FC8D-4F3D-81E9-10BBC8DCF473}" destId="{DCEDD9CB-AFC2-49FA-9260-F3FFDF2E179A}" srcOrd="7" destOrd="0" presId="urn:microsoft.com/office/officeart/2005/8/layout/default"/>
    <dgm:cxn modelId="{1FD5A7E5-F8D6-4944-84A1-3B85C88F8275}" type="presParOf" srcId="{B4A604AE-FC8D-4F3D-81E9-10BBC8DCF473}" destId="{4049A84D-5E55-4DAF-83AB-2F4DA38D5FFB}"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0F46448-B25E-4634-8EED-529CE9ED9542}" type="doc">
      <dgm:prSet loTypeId="urn:microsoft.com/office/officeart/2005/8/layout/default" loCatId="list" qsTypeId="urn:microsoft.com/office/officeart/2005/8/quickstyle/simple1" qsCatId="simple" csTypeId="urn:microsoft.com/office/officeart/2005/8/colors/accent2_2" csCatId="accent2" phldr="1"/>
      <dgm:spPr/>
      <dgm:t>
        <a:bodyPr/>
        <a:lstStyle/>
        <a:p>
          <a:endParaRPr lang="en-US"/>
        </a:p>
      </dgm:t>
    </dgm:pt>
    <dgm:pt modelId="{3CF6F20E-3B82-42A8-A6B4-EB42E8C8AB2C}">
      <dgm:prSet phldrT="[Text]" phldr="0"/>
      <dgm:spPr/>
      <dgm:t>
        <a:bodyPr/>
        <a:lstStyle/>
        <a:p>
          <a:pPr rtl="0"/>
          <a:r>
            <a:rPr lang="en-US">
              <a:latin typeface="Tw Cen MT Condensed" panose="020B0606020104020203"/>
            </a:rPr>
            <a:t>Bucket Fillers</a:t>
          </a:r>
          <a:endParaRPr lang="en-US"/>
        </a:p>
      </dgm:t>
    </dgm:pt>
    <dgm:pt modelId="{D9C97FF0-6308-4071-A966-6A4878997FD7}" type="parTrans" cxnId="{E69A36AA-1EB5-45C4-9C89-7DF364ED0EC5}">
      <dgm:prSet/>
      <dgm:spPr/>
      <dgm:t>
        <a:bodyPr/>
        <a:lstStyle/>
        <a:p>
          <a:endParaRPr lang="en-US"/>
        </a:p>
      </dgm:t>
    </dgm:pt>
    <dgm:pt modelId="{7BCB6E55-91A2-4AA2-B438-74294091FA08}" type="sibTrans" cxnId="{E69A36AA-1EB5-45C4-9C89-7DF364ED0EC5}">
      <dgm:prSet/>
      <dgm:spPr/>
      <dgm:t>
        <a:bodyPr/>
        <a:lstStyle/>
        <a:p>
          <a:endParaRPr lang="en-US"/>
        </a:p>
      </dgm:t>
    </dgm:pt>
    <dgm:pt modelId="{B4A604AE-FC8D-4F3D-81E9-10BBC8DCF473}" type="pres">
      <dgm:prSet presAssocID="{B0F46448-B25E-4634-8EED-529CE9ED9542}" presName="diagram" presStyleCnt="0">
        <dgm:presLayoutVars>
          <dgm:dir/>
          <dgm:resizeHandles val="exact"/>
        </dgm:presLayoutVars>
      </dgm:prSet>
      <dgm:spPr/>
    </dgm:pt>
    <dgm:pt modelId="{4049A84D-5E55-4DAF-83AB-2F4DA38D5FFB}" type="pres">
      <dgm:prSet presAssocID="{3CF6F20E-3B82-42A8-A6B4-EB42E8C8AB2C}" presName="node" presStyleLbl="node1" presStyleIdx="0" presStyleCnt="1" custScaleX="26670" custScaleY="21738" custLinFactNeighborX="10976" custLinFactNeighborY="15">
        <dgm:presLayoutVars>
          <dgm:bulletEnabled val="1"/>
        </dgm:presLayoutVars>
      </dgm:prSet>
      <dgm:spPr/>
    </dgm:pt>
  </dgm:ptLst>
  <dgm:cxnLst>
    <dgm:cxn modelId="{FAB07846-B42F-444B-B3AB-A336931E88EB}" type="presOf" srcId="{B0F46448-B25E-4634-8EED-529CE9ED9542}" destId="{B4A604AE-FC8D-4F3D-81E9-10BBC8DCF473}" srcOrd="0" destOrd="0" presId="urn:microsoft.com/office/officeart/2005/8/layout/default"/>
    <dgm:cxn modelId="{E69A36AA-1EB5-45C4-9C89-7DF364ED0EC5}" srcId="{B0F46448-B25E-4634-8EED-529CE9ED9542}" destId="{3CF6F20E-3B82-42A8-A6B4-EB42E8C8AB2C}" srcOrd="0" destOrd="0" parTransId="{D9C97FF0-6308-4071-A966-6A4878997FD7}" sibTransId="{7BCB6E55-91A2-4AA2-B438-74294091FA08}"/>
    <dgm:cxn modelId="{4EF645F7-53BA-440C-A6CD-39006FE1F123}" type="presOf" srcId="{3CF6F20E-3B82-42A8-A6B4-EB42E8C8AB2C}" destId="{4049A84D-5E55-4DAF-83AB-2F4DA38D5FFB}" srcOrd="0" destOrd="0" presId="urn:microsoft.com/office/officeart/2005/8/layout/default"/>
    <dgm:cxn modelId="{1FD5A7E5-F8D6-4944-84A1-3B85C88F8275}" type="presParOf" srcId="{B4A604AE-FC8D-4F3D-81E9-10BBC8DCF473}" destId="{4049A84D-5E55-4DAF-83AB-2F4DA38D5FFB}" srcOrd="0" destOrd="0" presId="urn:microsoft.com/office/officeart/2005/8/layout/default"/>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0F46448-B25E-4634-8EED-529CE9ED9542}" type="doc">
      <dgm:prSet loTypeId="urn:microsoft.com/office/officeart/2005/8/layout/default" loCatId="list" qsTypeId="urn:microsoft.com/office/officeart/2005/8/quickstyle/simple1" qsCatId="simple" csTypeId="urn:microsoft.com/office/officeart/2005/8/colors/accent2_2" csCatId="accent2" phldr="1"/>
      <dgm:spPr/>
      <dgm:t>
        <a:bodyPr/>
        <a:lstStyle/>
        <a:p>
          <a:endParaRPr lang="en-US"/>
        </a:p>
      </dgm:t>
    </dgm:pt>
    <dgm:pt modelId="{3DFB070F-5AB1-44D5-9DCB-369AEF14F3DD}">
      <dgm:prSet phldrT="[Text]" phldr="0" custT="1"/>
      <dgm:spPr/>
      <dgm:t>
        <a:bodyPr/>
        <a:lstStyle/>
        <a:p>
          <a:pPr rtl="0"/>
          <a:r>
            <a:rPr lang="en-US" sz="2800">
              <a:latin typeface="Tw Cen MT Condensed" panose="020B0606020104020203"/>
            </a:rPr>
            <a:t>SEL Skills Groups</a:t>
          </a:r>
          <a:endParaRPr lang="en-US" sz="2800"/>
        </a:p>
      </dgm:t>
    </dgm:pt>
    <dgm:pt modelId="{8B27A53C-DB29-4E12-9137-4EAF8A7AEEA6}" type="parTrans" cxnId="{31774B6B-8709-48C8-AAE0-FC089A6ABD7B}">
      <dgm:prSet/>
      <dgm:spPr/>
      <dgm:t>
        <a:bodyPr/>
        <a:lstStyle/>
        <a:p>
          <a:endParaRPr lang="en-US"/>
        </a:p>
      </dgm:t>
    </dgm:pt>
    <dgm:pt modelId="{7BC0F08C-AC3E-4A2F-A2D2-43AAA8E4A570}" type="sibTrans" cxnId="{31774B6B-8709-48C8-AAE0-FC089A6ABD7B}">
      <dgm:prSet/>
      <dgm:spPr/>
      <dgm:t>
        <a:bodyPr/>
        <a:lstStyle/>
        <a:p>
          <a:endParaRPr lang="en-US"/>
        </a:p>
      </dgm:t>
    </dgm:pt>
    <dgm:pt modelId="{8EE45CA8-9EBF-4ED6-AE46-BCA76A917EE2}">
      <dgm:prSet phldrT="[Text]" phldr="0" custT="1"/>
      <dgm:spPr/>
      <dgm:t>
        <a:bodyPr/>
        <a:lstStyle/>
        <a:p>
          <a:pPr rtl="0"/>
          <a:r>
            <a:rPr lang="en-US" sz="2800">
              <a:latin typeface="Tw Cen MT Condensed" panose="020B0606020104020203"/>
            </a:rPr>
            <a:t>Peace Corners</a:t>
          </a:r>
          <a:endParaRPr lang="en-US" sz="2800"/>
        </a:p>
      </dgm:t>
    </dgm:pt>
    <dgm:pt modelId="{DB76B973-2F64-49C0-A6D3-24745465B0CC}" type="parTrans" cxnId="{5BB62871-681B-4E83-BC4B-0FE63883BFF4}">
      <dgm:prSet/>
      <dgm:spPr/>
      <dgm:t>
        <a:bodyPr/>
        <a:lstStyle/>
        <a:p>
          <a:endParaRPr lang="en-US"/>
        </a:p>
      </dgm:t>
    </dgm:pt>
    <dgm:pt modelId="{C5A92228-1831-45D0-8B8B-0AF107CA7E3B}" type="sibTrans" cxnId="{5BB62871-681B-4E83-BC4B-0FE63883BFF4}">
      <dgm:prSet/>
      <dgm:spPr/>
      <dgm:t>
        <a:bodyPr/>
        <a:lstStyle/>
        <a:p>
          <a:endParaRPr lang="en-US"/>
        </a:p>
      </dgm:t>
    </dgm:pt>
    <dgm:pt modelId="{AA805930-257F-47FE-969B-309EC4F8A630}">
      <dgm:prSet phldrT="[Text]" phldr="0" custT="1"/>
      <dgm:spPr/>
      <dgm:t>
        <a:bodyPr/>
        <a:lstStyle/>
        <a:p>
          <a:pPr rtl="0"/>
          <a:r>
            <a:rPr lang="en-US" sz="1800">
              <a:latin typeface="Tw Cen MT Condensed" panose="020B0606020104020203"/>
            </a:rPr>
            <a:t>Mindful Moments every morning on the announcements in March</a:t>
          </a:r>
          <a:endParaRPr lang="en-US" sz="1800"/>
        </a:p>
      </dgm:t>
    </dgm:pt>
    <dgm:pt modelId="{A1D50A52-5140-44BF-9FD2-19D47952ADB6}" type="parTrans" cxnId="{4CFA5FCA-DE09-408B-BB43-313506968DBA}">
      <dgm:prSet/>
      <dgm:spPr/>
      <dgm:t>
        <a:bodyPr/>
        <a:lstStyle/>
        <a:p>
          <a:endParaRPr lang="en-US"/>
        </a:p>
      </dgm:t>
    </dgm:pt>
    <dgm:pt modelId="{FD84E8E7-6666-47DD-A08E-E2E78D222723}" type="sibTrans" cxnId="{4CFA5FCA-DE09-408B-BB43-313506968DBA}">
      <dgm:prSet/>
      <dgm:spPr/>
      <dgm:t>
        <a:bodyPr/>
        <a:lstStyle/>
        <a:p>
          <a:endParaRPr lang="en-US"/>
        </a:p>
      </dgm:t>
    </dgm:pt>
    <dgm:pt modelId="{01D2E31E-489D-4986-B7CB-A61137800ACF}">
      <dgm:prSet phldrT="[Text]" phldr="0" custT="1"/>
      <dgm:spPr/>
      <dgm:t>
        <a:bodyPr/>
        <a:lstStyle/>
        <a:p>
          <a:pPr rtl="0"/>
          <a:r>
            <a:rPr lang="en-US" sz="3200">
              <a:latin typeface="Tw Cen MT Condensed" panose="020B0606020104020203"/>
            </a:rPr>
            <a:t>Sensory Path </a:t>
          </a:r>
          <a:endParaRPr lang="en-US" sz="3200"/>
        </a:p>
      </dgm:t>
    </dgm:pt>
    <dgm:pt modelId="{A99767DF-DC42-4042-86E4-E69480D90A8B}" type="parTrans" cxnId="{65155F07-3532-4EDC-8A1B-731F29A7ED68}">
      <dgm:prSet/>
      <dgm:spPr/>
      <dgm:t>
        <a:bodyPr/>
        <a:lstStyle/>
        <a:p>
          <a:endParaRPr lang="en-US"/>
        </a:p>
      </dgm:t>
    </dgm:pt>
    <dgm:pt modelId="{21BDB59F-C90B-4D95-A5DC-4A47A888C64F}" type="sibTrans" cxnId="{65155F07-3532-4EDC-8A1B-731F29A7ED68}">
      <dgm:prSet/>
      <dgm:spPr/>
      <dgm:t>
        <a:bodyPr/>
        <a:lstStyle/>
        <a:p>
          <a:endParaRPr lang="en-US"/>
        </a:p>
      </dgm:t>
    </dgm:pt>
    <dgm:pt modelId="{48771F8F-6C6D-417B-8A70-9507673C876C}">
      <dgm:prSet phldr="0" custT="1"/>
      <dgm:spPr/>
      <dgm:t>
        <a:bodyPr/>
        <a:lstStyle/>
        <a:p>
          <a:pPr rtl="0"/>
          <a:r>
            <a:rPr lang="en-US" sz="2400">
              <a:latin typeface="Tw Cen MT Condensed" panose="020B0606020104020203"/>
            </a:rPr>
            <a:t>Life Skills Classroom Lessons</a:t>
          </a:r>
        </a:p>
      </dgm:t>
    </dgm:pt>
    <dgm:pt modelId="{CA7015FD-144C-4AEC-8B12-0717114C6FF0}" type="parTrans" cxnId="{385CADAF-106D-44E4-AEE9-50202E0D628D}">
      <dgm:prSet/>
      <dgm:spPr/>
      <dgm:t>
        <a:bodyPr/>
        <a:lstStyle/>
        <a:p>
          <a:endParaRPr lang="en-US"/>
        </a:p>
      </dgm:t>
    </dgm:pt>
    <dgm:pt modelId="{C6CFF3AC-6B3B-4983-9903-CFD1DAF798A9}" type="sibTrans" cxnId="{385CADAF-106D-44E4-AEE9-50202E0D628D}">
      <dgm:prSet/>
      <dgm:spPr/>
      <dgm:t>
        <a:bodyPr/>
        <a:lstStyle/>
        <a:p>
          <a:endParaRPr lang="en-US"/>
        </a:p>
      </dgm:t>
    </dgm:pt>
    <dgm:pt modelId="{B4A604AE-FC8D-4F3D-81E9-10BBC8DCF473}" type="pres">
      <dgm:prSet presAssocID="{B0F46448-B25E-4634-8EED-529CE9ED9542}" presName="diagram" presStyleCnt="0">
        <dgm:presLayoutVars>
          <dgm:dir/>
          <dgm:resizeHandles val="exact"/>
        </dgm:presLayoutVars>
      </dgm:prSet>
      <dgm:spPr/>
    </dgm:pt>
    <dgm:pt modelId="{960F9490-B394-4129-A8D2-9484460DC3E1}" type="pres">
      <dgm:prSet presAssocID="{3DFB070F-5AB1-44D5-9DCB-369AEF14F3DD}" presName="node" presStyleLbl="node1" presStyleIdx="0" presStyleCnt="5">
        <dgm:presLayoutVars>
          <dgm:bulletEnabled val="1"/>
        </dgm:presLayoutVars>
      </dgm:prSet>
      <dgm:spPr/>
    </dgm:pt>
    <dgm:pt modelId="{22EB696B-A468-421C-93CD-B9F7D96770D2}" type="pres">
      <dgm:prSet presAssocID="{7BC0F08C-AC3E-4A2F-A2D2-43AAA8E4A570}" presName="sibTrans" presStyleCnt="0"/>
      <dgm:spPr/>
    </dgm:pt>
    <dgm:pt modelId="{316E92D7-FD3A-42AA-8867-00F4C2AC4F5F}" type="pres">
      <dgm:prSet presAssocID="{8EE45CA8-9EBF-4ED6-AE46-BCA76A917EE2}" presName="node" presStyleLbl="node1" presStyleIdx="1" presStyleCnt="5">
        <dgm:presLayoutVars>
          <dgm:bulletEnabled val="1"/>
        </dgm:presLayoutVars>
      </dgm:prSet>
      <dgm:spPr/>
    </dgm:pt>
    <dgm:pt modelId="{1EA10C85-92A1-4E3F-BE28-07B25B146DB9}" type="pres">
      <dgm:prSet presAssocID="{C5A92228-1831-45D0-8B8B-0AF107CA7E3B}" presName="sibTrans" presStyleCnt="0"/>
      <dgm:spPr/>
    </dgm:pt>
    <dgm:pt modelId="{811EF799-AD66-4D19-977B-6B241FE0776C}" type="pres">
      <dgm:prSet presAssocID="{AA805930-257F-47FE-969B-309EC4F8A630}" presName="node" presStyleLbl="node1" presStyleIdx="2" presStyleCnt="5">
        <dgm:presLayoutVars>
          <dgm:bulletEnabled val="1"/>
        </dgm:presLayoutVars>
      </dgm:prSet>
      <dgm:spPr/>
    </dgm:pt>
    <dgm:pt modelId="{E2788666-041B-43BD-ADE4-60C386427EC1}" type="pres">
      <dgm:prSet presAssocID="{FD84E8E7-6666-47DD-A08E-E2E78D222723}" presName="sibTrans" presStyleCnt="0"/>
      <dgm:spPr/>
    </dgm:pt>
    <dgm:pt modelId="{2C5E059F-4150-4901-A3BF-01D720435BBE}" type="pres">
      <dgm:prSet presAssocID="{01D2E31E-489D-4986-B7CB-A61137800ACF}" presName="node" presStyleLbl="node1" presStyleIdx="3" presStyleCnt="5">
        <dgm:presLayoutVars>
          <dgm:bulletEnabled val="1"/>
        </dgm:presLayoutVars>
      </dgm:prSet>
      <dgm:spPr/>
    </dgm:pt>
    <dgm:pt modelId="{DB14AFBA-D623-47A9-ADD1-0E61C66227EE}" type="pres">
      <dgm:prSet presAssocID="{21BDB59F-C90B-4D95-A5DC-4A47A888C64F}" presName="sibTrans" presStyleCnt="0"/>
      <dgm:spPr/>
    </dgm:pt>
    <dgm:pt modelId="{9C94DCFC-8EA1-46D0-87D3-4C051E64D149}" type="pres">
      <dgm:prSet presAssocID="{48771F8F-6C6D-417B-8A70-9507673C876C}" presName="node" presStyleLbl="node1" presStyleIdx="4" presStyleCnt="5">
        <dgm:presLayoutVars>
          <dgm:bulletEnabled val="1"/>
        </dgm:presLayoutVars>
      </dgm:prSet>
      <dgm:spPr/>
    </dgm:pt>
  </dgm:ptLst>
  <dgm:cxnLst>
    <dgm:cxn modelId="{65155F07-3532-4EDC-8A1B-731F29A7ED68}" srcId="{B0F46448-B25E-4634-8EED-529CE9ED9542}" destId="{01D2E31E-489D-4986-B7CB-A61137800ACF}" srcOrd="3" destOrd="0" parTransId="{A99767DF-DC42-4042-86E4-E69480D90A8B}" sibTransId="{21BDB59F-C90B-4D95-A5DC-4A47A888C64F}"/>
    <dgm:cxn modelId="{BB6BE565-BA75-4525-8288-8A9D9E0B3CF2}" type="presOf" srcId="{8EE45CA8-9EBF-4ED6-AE46-BCA76A917EE2}" destId="{316E92D7-FD3A-42AA-8867-00F4C2AC4F5F}" srcOrd="0" destOrd="0" presId="urn:microsoft.com/office/officeart/2005/8/layout/default"/>
    <dgm:cxn modelId="{635D1666-A27B-4176-AD4C-8665B6BD997E}" type="presOf" srcId="{01D2E31E-489D-4986-B7CB-A61137800ACF}" destId="{2C5E059F-4150-4901-A3BF-01D720435BBE}" srcOrd="0" destOrd="0" presId="urn:microsoft.com/office/officeart/2005/8/layout/default"/>
    <dgm:cxn modelId="{FAB07846-B42F-444B-B3AB-A336931E88EB}" type="presOf" srcId="{B0F46448-B25E-4634-8EED-529CE9ED9542}" destId="{B4A604AE-FC8D-4F3D-81E9-10BBC8DCF473}" srcOrd="0" destOrd="0" presId="urn:microsoft.com/office/officeart/2005/8/layout/default"/>
    <dgm:cxn modelId="{31774B6B-8709-48C8-AAE0-FC089A6ABD7B}" srcId="{B0F46448-B25E-4634-8EED-529CE9ED9542}" destId="{3DFB070F-5AB1-44D5-9DCB-369AEF14F3DD}" srcOrd="0" destOrd="0" parTransId="{8B27A53C-DB29-4E12-9137-4EAF8A7AEEA6}" sibTransId="{7BC0F08C-AC3E-4A2F-A2D2-43AAA8E4A570}"/>
    <dgm:cxn modelId="{5BB62871-681B-4E83-BC4B-0FE63883BFF4}" srcId="{B0F46448-B25E-4634-8EED-529CE9ED9542}" destId="{8EE45CA8-9EBF-4ED6-AE46-BCA76A917EE2}" srcOrd="1" destOrd="0" parTransId="{DB76B973-2F64-49C0-A6D3-24745465B0CC}" sibTransId="{C5A92228-1831-45D0-8B8B-0AF107CA7E3B}"/>
    <dgm:cxn modelId="{7738407C-649C-47EA-A519-786CBBD5CB4F}" type="presOf" srcId="{3DFB070F-5AB1-44D5-9DCB-369AEF14F3DD}" destId="{960F9490-B394-4129-A8D2-9484460DC3E1}" srcOrd="0" destOrd="0" presId="urn:microsoft.com/office/officeart/2005/8/layout/default"/>
    <dgm:cxn modelId="{4986F6A2-1F23-4945-8772-E697FEE7F41F}" type="presOf" srcId="{48771F8F-6C6D-417B-8A70-9507673C876C}" destId="{9C94DCFC-8EA1-46D0-87D3-4C051E64D149}" srcOrd="0" destOrd="0" presId="urn:microsoft.com/office/officeart/2005/8/layout/default"/>
    <dgm:cxn modelId="{385CADAF-106D-44E4-AEE9-50202E0D628D}" srcId="{B0F46448-B25E-4634-8EED-529CE9ED9542}" destId="{48771F8F-6C6D-417B-8A70-9507673C876C}" srcOrd="4" destOrd="0" parTransId="{CA7015FD-144C-4AEC-8B12-0717114C6FF0}" sibTransId="{C6CFF3AC-6B3B-4983-9903-CFD1DAF798A9}"/>
    <dgm:cxn modelId="{508CD9B8-170E-4D01-B84F-B0AC005B197D}" type="presOf" srcId="{AA805930-257F-47FE-969B-309EC4F8A630}" destId="{811EF799-AD66-4D19-977B-6B241FE0776C}" srcOrd="0" destOrd="0" presId="urn:microsoft.com/office/officeart/2005/8/layout/default"/>
    <dgm:cxn modelId="{4CFA5FCA-DE09-408B-BB43-313506968DBA}" srcId="{B0F46448-B25E-4634-8EED-529CE9ED9542}" destId="{AA805930-257F-47FE-969B-309EC4F8A630}" srcOrd="2" destOrd="0" parTransId="{A1D50A52-5140-44BF-9FD2-19D47952ADB6}" sibTransId="{FD84E8E7-6666-47DD-A08E-E2E78D222723}"/>
    <dgm:cxn modelId="{96A7E799-E48F-42AE-8E4A-364607918736}" type="presParOf" srcId="{B4A604AE-FC8D-4F3D-81E9-10BBC8DCF473}" destId="{960F9490-B394-4129-A8D2-9484460DC3E1}" srcOrd="0" destOrd="0" presId="urn:microsoft.com/office/officeart/2005/8/layout/default"/>
    <dgm:cxn modelId="{CA4A35D3-056A-4A00-A092-836F80A2636A}" type="presParOf" srcId="{B4A604AE-FC8D-4F3D-81E9-10BBC8DCF473}" destId="{22EB696B-A468-421C-93CD-B9F7D96770D2}" srcOrd="1" destOrd="0" presId="urn:microsoft.com/office/officeart/2005/8/layout/default"/>
    <dgm:cxn modelId="{867F593B-C2B1-4217-807C-410F9055FEB7}" type="presParOf" srcId="{B4A604AE-FC8D-4F3D-81E9-10BBC8DCF473}" destId="{316E92D7-FD3A-42AA-8867-00F4C2AC4F5F}" srcOrd="2" destOrd="0" presId="urn:microsoft.com/office/officeart/2005/8/layout/default"/>
    <dgm:cxn modelId="{5BA9D552-7F04-4823-BADB-5B84599B4871}" type="presParOf" srcId="{B4A604AE-FC8D-4F3D-81E9-10BBC8DCF473}" destId="{1EA10C85-92A1-4E3F-BE28-07B25B146DB9}" srcOrd="3" destOrd="0" presId="urn:microsoft.com/office/officeart/2005/8/layout/default"/>
    <dgm:cxn modelId="{440AFB48-5337-4B66-A69C-A44ABDEEE10D}" type="presParOf" srcId="{B4A604AE-FC8D-4F3D-81E9-10BBC8DCF473}" destId="{811EF799-AD66-4D19-977B-6B241FE0776C}" srcOrd="4" destOrd="0" presId="urn:microsoft.com/office/officeart/2005/8/layout/default"/>
    <dgm:cxn modelId="{B6CC5E1C-F9BC-42AC-8570-384DCE4D7DD6}" type="presParOf" srcId="{B4A604AE-FC8D-4F3D-81E9-10BBC8DCF473}" destId="{E2788666-041B-43BD-ADE4-60C386427EC1}" srcOrd="5" destOrd="0" presId="urn:microsoft.com/office/officeart/2005/8/layout/default"/>
    <dgm:cxn modelId="{E79770F2-96AA-419C-BFB3-043DF5AE7136}" type="presParOf" srcId="{B4A604AE-FC8D-4F3D-81E9-10BBC8DCF473}" destId="{2C5E059F-4150-4901-A3BF-01D720435BBE}" srcOrd="6" destOrd="0" presId="urn:microsoft.com/office/officeart/2005/8/layout/default"/>
    <dgm:cxn modelId="{378CFE58-1BDE-4FC1-8682-71065E7B5CAD}" type="presParOf" srcId="{B4A604AE-FC8D-4F3D-81E9-10BBC8DCF473}" destId="{DB14AFBA-D623-47A9-ADD1-0E61C66227EE}" srcOrd="7" destOrd="0" presId="urn:microsoft.com/office/officeart/2005/8/layout/default"/>
    <dgm:cxn modelId="{CAF35430-E873-451E-BD2D-B0F2E4DE7AAA}" type="presParOf" srcId="{B4A604AE-FC8D-4F3D-81E9-10BBC8DCF473}" destId="{9C94DCFC-8EA1-46D0-87D3-4C051E64D149}"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62AA176-DF17-4ADC-A9E0-0A8CB8D4DFA1}"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633F4EBB-AA0A-41C7-9638-D82CCC4C4D9E}">
      <dgm:prSet/>
      <dgm:spPr>
        <a:solidFill>
          <a:schemeClr val="accent2"/>
        </a:solidFill>
      </dgm:spPr>
      <dgm:t>
        <a:bodyPr/>
        <a:lstStyle/>
        <a:p>
          <a:r>
            <a:rPr lang="en-US" b="1">
              <a:solidFill>
                <a:schemeClr val="bg1"/>
              </a:solidFill>
            </a:rPr>
            <a:t>Academic Reviews</a:t>
          </a:r>
        </a:p>
      </dgm:t>
    </dgm:pt>
    <dgm:pt modelId="{AFF6870E-BEEB-424D-95CF-54BA5DE79659}" type="parTrans" cxnId="{A700F739-A2C4-4AA7-9F22-C96D0A91EC79}">
      <dgm:prSet/>
      <dgm:spPr/>
      <dgm:t>
        <a:bodyPr/>
        <a:lstStyle/>
        <a:p>
          <a:endParaRPr lang="en-US"/>
        </a:p>
      </dgm:t>
    </dgm:pt>
    <dgm:pt modelId="{AAFD0C53-13F3-4E1C-BEAC-774E2F37EFE1}" type="sibTrans" cxnId="{A700F739-A2C4-4AA7-9F22-C96D0A91EC79}">
      <dgm:prSet/>
      <dgm:spPr/>
      <dgm:t>
        <a:bodyPr/>
        <a:lstStyle/>
        <a:p>
          <a:endParaRPr lang="en-US"/>
        </a:p>
      </dgm:t>
    </dgm:pt>
    <dgm:pt modelId="{8EBDEB93-52C8-4E26-B6F2-24385EC0EE02}">
      <dgm:prSet/>
      <dgm:spPr>
        <a:solidFill>
          <a:schemeClr val="accent2"/>
        </a:solidFill>
      </dgm:spPr>
      <dgm:t>
        <a:bodyPr/>
        <a:lstStyle/>
        <a:p>
          <a:r>
            <a:rPr lang="en-US" b="1">
              <a:solidFill>
                <a:schemeClr val="bg1"/>
              </a:solidFill>
            </a:rPr>
            <a:t>Individual Pathway programming</a:t>
          </a:r>
        </a:p>
      </dgm:t>
    </dgm:pt>
    <dgm:pt modelId="{AE902631-267B-4E62-8496-070244A6DAE0}" type="parTrans" cxnId="{E3969D70-7CB8-4AD1-9C63-580168110626}">
      <dgm:prSet/>
      <dgm:spPr/>
      <dgm:t>
        <a:bodyPr/>
        <a:lstStyle/>
        <a:p>
          <a:endParaRPr lang="en-US"/>
        </a:p>
      </dgm:t>
    </dgm:pt>
    <dgm:pt modelId="{8D8D70BB-C4AE-4D01-87D9-4359C7695C6F}" type="sibTrans" cxnId="{E3969D70-7CB8-4AD1-9C63-580168110626}">
      <dgm:prSet/>
      <dgm:spPr/>
      <dgm:t>
        <a:bodyPr/>
        <a:lstStyle/>
        <a:p>
          <a:endParaRPr lang="en-US"/>
        </a:p>
      </dgm:t>
    </dgm:pt>
    <dgm:pt modelId="{5BD5475B-6E7D-4195-8C6C-D3AED5A1DBDF}">
      <dgm:prSet/>
      <dgm:spPr>
        <a:solidFill>
          <a:schemeClr val="accent2"/>
        </a:solidFill>
      </dgm:spPr>
      <dgm:t>
        <a:bodyPr/>
        <a:lstStyle/>
        <a:p>
          <a:r>
            <a:rPr lang="en-US" b="1">
              <a:solidFill>
                <a:schemeClr val="bg1"/>
              </a:solidFill>
            </a:rPr>
            <a:t>Student </a:t>
          </a:r>
          <a:r>
            <a:rPr lang="en-US" b="1" err="1">
              <a:solidFill>
                <a:schemeClr val="bg1"/>
              </a:solidFill>
            </a:rPr>
            <a:t>staffings</a:t>
          </a:r>
          <a:r>
            <a:rPr lang="en-US" b="1">
              <a:solidFill>
                <a:schemeClr val="bg1"/>
              </a:solidFill>
            </a:rPr>
            <a:t>/parent meetings</a:t>
          </a:r>
        </a:p>
      </dgm:t>
    </dgm:pt>
    <dgm:pt modelId="{BA5FE6AF-B587-411F-8BA5-6F5FC96BC682}" type="parTrans" cxnId="{E4B04CBA-17EE-4080-B657-8DCD082942C3}">
      <dgm:prSet/>
      <dgm:spPr/>
      <dgm:t>
        <a:bodyPr/>
        <a:lstStyle/>
        <a:p>
          <a:endParaRPr lang="en-US"/>
        </a:p>
      </dgm:t>
    </dgm:pt>
    <dgm:pt modelId="{06C55970-9F76-4AD2-87D8-A47C1B476FE0}" type="sibTrans" cxnId="{E4B04CBA-17EE-4080-B657-8DCD082942C3}">
      <dgm:prSet/>
      <dgm:spPr/>
      <dgm:t>
        <a:bodyPr/>
        <a:lstStyle/>
        <a:p>
          <a:endParaRPr lang="en-US"/>
        </a:p>
      </dgm:t>
    </dgm:pt>
    <dgm:pt modelId="{801C4853-D36C-43AD-9DCC-224A467C42A4}">
      <dgm:prSet/>
      <dgm:spPr>
        <a:solidFill>
          <a:schemeClr val="accent2"/>
        </a:solidFill>
      </dgm:spPr>
      <dgm:t>
        <a:bodyPr/>
        <a:lstStyle/>
        <a:p>
          <a:r>
            <a:rPr lang="en-US" b="1">
              <a:solidFill>
                <a:schemeClr val="bg1"/>
              </a:solidFill>
            </a:rPr>
            <a:t>Senior reviews</a:t>
          </a:r>
        </a:p>
      </dgm:t>
    </dgm:pt>
    <dgm:pt modelId="{874F0E8A-2441-426E-8304-243C5012A833}" type="parTrans" cxnId="{CCFE2800-5B74-4989-968F-5163A9423A36}">
      <dgm:prSet/>
      <dgm:spPr/>
      <dgm:t>
        <a:bodyPr/>
        <a:lstStyle/>
        <a:p>
          <a:endParaRPr lang="en-US"/>
        </a:p>
      </dgm:t>
    </dgm:pt>
    <dgm:pt modelId="{8A5C99CB-33E6-4389-88D1-4D56FD043A40}" type="sibTrans" cxnId="{CCFE2800-5B74-4989-968F-5163A9423A36}">
      <dgm:prSet/>
      <dgm:spPr/>
      <dgm:t>
        <a:bodyPr/>
        <a:lstStyle/>
        <a:p>
          <a:endParaRPr lang="en-US"/>
        </a:p>
      </dgm:t>
    </dgm:pt>
    <dgm:pt modelId="{1EE46495-BEFD-469F-A443-AA22F38AD4D8}">
      <dgm:prSet/>
      <dgm:spPr>
        <a:solidFill>
          <a:schemeClr val="accent2"/>
        </a:solidFill>
      </dgm:spPr>
      <dgm:t>
        <a:bodyPr/>
        <a:lstStyle/>
        <a:p>
          <a:r>
            <a:rPr lang="en-US" b="1">
              <a:solidFill>
                <a:schemeClr val="bg1"/>
              </a:solidFill>
            </a:rPr>
            <a:t>Attendance tracking</a:t>
          </a:r>
        </a:p>
      </dgm:t>
    </dgm:pt>
    <dgm:pt modelId="{487CE0A0-955F-43C5-93EB-BE0308BE24E3}" type="parTrans" cxnId="{29974110-B8C6-4B81-BA31-3223BAB60F55}">
      <dgm:prSet/>
      <dgm:spPr/>
      <dgm:t>
        <a:bodyPr/>
        <a:lstStyle/>
        <a:p>
          <a:endParaRPr lang="en-US"/>
        </a:p>
      </dgm:t>
    </dgm:pt>
    <dgm:pt modelId="{CA0B576E-3E76-42AE-91B4-C9F76DACEAA5}" type="sibTrans" cxnId="{29974110-B8C6-4B81-BA31-3223BAB60F55}">
      <dgm:prSet/>
      <dgm:spPr/>
      <dgm:t>
        <a:bodyPr/>
        <a:lstStyle/>
        <a:p>
          <a:endParaRPr lang="en-US"/>
        </a:p>
      </dgm:t>
    </dgm:pt>
    <dgm:pt modelId="{C6E1FE25-6008-4340-9D05-3B756E6B0ECA}">
      <dgm:prSet/>
      <dgm:spPr>
        <a:solidFill>
          <a:schemeClr val="accent2"/>
        </a:solidFill>
      </dgm:spPr>
      <dgm:t>
        <a:bodyPr/>
        <a:lstStyle/>
        <a:p>
          <a:r>
            <a:rPr lang="en-US" b="1">
              <a:solidFill>
                <a:schemeClr val="bg1"/>
              </a:solidFill>
            </a:rPr>
            <a:t>Grade level meetings</a:t>
          </a:r>
        </a:p>
      </dgm:t>
    </dgm:pt>
    <dgm:pt modelId="{12470F11-3A8D-4376-8518-C69A64563CEC}" type="parTrans" cxnId="{6835C9A2-A35C-4813-948D-DF15B47354A6}">
      <dgm:prSet/>
      <dgm:spPr/>
      <dgm:t>
        <a:bodyPr/>
        <a:lstStyle/>
        <a:p>
          <a:endParaRPr lang="en-US"/>
        </a:p>
      </dgm:t>
    </dgm:pt>
    <dgm:pt modelId="{D7880512-CA99-46F3-99B3-818BCD8A74D9}" type="sibTrans" cxnId="{6835C9A2-A35C-4813-948D-DF15B47354A6}">
      <dgm:prSet/>
      <dgm:spPr/>
      <dgm:t>
        <a:bodyPr/>
        <a:lstStyle/>
        <a:p>
          <a:endParaRPr lang="en-US"/>
        </a:p>
      </dgm:t>
    </dgm:pt>
    <dgm:pt modelId="{321B8799-A6A3-416F-84C6-B48BE0B0AEF0}">
      <dgm:prSet/>
      <dgm:spPr>
        <a:solidFill>
          <a:schemeClr val="accent2"/>
        </a:solidFill>
      </dgm:spPr>
      <dgm:t>
        <a:bodyPr/>
        <a:lstStyle/>
        <a:p>
          <a:r>
            <a:rPr lang="en-US" b="1">
              <a:solidFill>
                <a:schemeClr val="bg1"/>
              </a:solidFill>
            </a:rPr>
            <a:t>Home visits</a:t>
          </a:r>
        </a:p>
      </dgm:t>
    </dgm:pt>
    <dgm:pt modelId="{75AB944C-C2AC-474E-97A9-FABF67BB1F30}" type="parTrans" cxnId="{7AE61B86-0A73-473B-9739-387E6C21BCF9}">
      <dgm:prSet/>
      <dgm:spPr/>
      <dgm:t>
        <a:bodyPr/>
        <a:lstStyle/>
        <a:p>
          <a:endParaRPr lang="en-US"/>
        </a:p>
      </dgm:t>
    </dgm:pt>
    <dgm:pt modelId="{5B90BB1A-1816-49A0-BF3D-B45DA99C1EC0}" type="sibTrans" cxnId="{7AE61B86-0A73-473B-9739-387E6C21BCF9}">
      <dgm:prSet/>
      <dgm:spPr/>
      <dgm:t>
        <a:bodyPr/>
        <a:lstStyle/>
        <a:p>
          <a:endParaRPr lang="en-US"/>
        </a:p>
      </dgm:t>
    </dgm:pt>
    <dgm:pt modelId="{E2F734CB-44CA-430E-975E-374403961865}">
      <dgm:prSet/>
      <dgm:spPr>
        <a:solidFill>
          <a:schemeClr val="accent2"/>
        </a:solidFill>
      </dgm:spPr>
      <dgm:t>
        <a:bodyPr/>
        <a:lstStyle/>
        <a:p>
          <a:r>
            <a:rPr lang="en-US" b="1">
              <a:solidFill>
                <a:schemeClr val="bg1"/>
              </a:solidFill>
            </a:rPr>
            <a:t>  career, military and college exposure</a:t>
          </a:r>
        </a:p>
      </dgm:t>
    </dgm:pt>
    <dgm:pt modelId="{A3B54283-A137-4F24-9D91-83152215DAEE}" type="parTrans" cxnId="{8411C3D8-E368-4AC4-BFDB-3BB24A43E968}">
      <dgm:prSet/>
      <dgm:spPr/>
      <dgm:t>
        <a:bodyPr/>
        <a:lstStyle/>
        <a:p>
          <a:endParaRPr lang="en-US"/>
        </a:p>
      </dgm:t>
    </dgm:pt>
    <dgm:pt modelId="{8B4FEC13-1CAE-41A3-91A7-7A442E8F8C47}" type="sibTrans" cxnId="{8411C3D8-E368-4AC4-BFDB-3BB24A43E968}">
      <dgm:prSet/>
      <dgm:spPr/>
      <dgm:t>
        <a:bodyPr/>
        <a:lstStyle/>
        <a:p>
          <a:endParaRPr lang="en-US"/>
        </a:p>
      </dgm:t>
    </dgm:pt>
    <dgm:pt modelId="{54B0741D-441E-4D31-B473-A18E81DF4DCC}">
      <dgm:prSet/>
      <dgm:spPr>
        <a:solidFill>
          <a:schemeClr val="accent2"/>
        </a:solidFill>
      </dgm:spPr>
      <dgm:t>
        <a:bodyPr/>
        <a:lstStyle/>
        <a:p>
          <a:r>
            <a:rPr lang="en-US" b="1">
              <a:solidFill>
                <a:schemeClr val="bg1"/>
              </a:solidFill>
            </a:rPr>
            <a:t>Mandatory 9</a:t>
          </a:r>
          <a:r>
            <a:rPr lang="en-US" b="1" baseline="30000">
              <a:solidFill>
                <a:schemeClr val="bg1"/>
              </a:solidFill>
            </a:rPr>
            <a:t>th</a:t>
          </a:r>
          <a:r>
            <a:rPr lang="en-US" b="1">
              <a:solidFill>
                <a:schemeClr val="bg1"/>
              </a:solidFill>
            </a:rPr>
            <a:t> Period</a:t>
          </a:r>
        </a:p>
      </dgm:t>
    </dgm:pt>
    <dgm:pt modelId="{DD03673A-5447-47B5-8727-C8F2A09CB06B}" type="parTrans" cxnId="{27EF3AB0-57AD-414D-AA0C-0F0FF91914A7}">
      <dgm:prSet/>
      <dgm:spPr/>
      <dgm:t>
        <a:bodyPr/>
        <a:lstStyle/>
        <a:p>
          <a:endParaRPr lang="en-US"/>
        </a:p>
      </dgm:t>
    </dgm:pt>
    <dgm:pt modelId="{4F68F26C-D51E-4011-95E3-2737A668318A}" type="sibTrans" cxnId="{27EF3AB0-57AD-414D-AA0C-0F0FF91914A7}">
      <dgm:prSet/>
      <dgm:spPr/>
      <dgm:t>
        <a:bodyPr/>
        <a:lstStyle/>
        <a:p>
          <a:endParaRPr lang="en-US"/>
        </a:p>
      </dgm:t>
    </dgm:pt>
    <dgm:pt modelId="{8C09B581-4BFE-4BA9-8D2C-BEA6295833EC}">
      <dgm:prSet/>
      <dgm:spPr>
        <a:solidFill>
          <a:schemeClr val="accent2"/>
        </a:solidFill>
      </dgm:spPr>
      <dgm:t>
        <a:bodyPr/>
        <a:lstStyle/>
        <a:p>
          <a:r>
            <a:rPr lang="en-US" b="1" err="1">
              <a:solidFill>
                <a:schemeClr val="bg1"/>
              </a:solidFill>
            </a:rPr>
            <a:t>RtI</a:t>
          </a:r>
          <a:endParaRPr lang="en-US" b="1">
            <a:solidFill>
              <a:schemeClr val="bg1"/>
            </a:solidFill>
          </a:endParaRPr>
        </a:p>
      </dgm:t>
    </dgm:pt>
    <dgm:pt modelId="{773CCBE7-4985-4319-966F-D7976E0298BC}" type="parTrans" cxnId="{39423BCC-FE01-4139-A254-9C4FBBF14DDB}">
      <dgm:prSet/>
      <dgm:spPr/>
      <dgm:t>
        <a:bodyPr/>
        <a:lstStyle/>
        <a:p>
          <a:endParaRPr lang="en-US"/>
        </a:p>
      </dgm:t>
    </dgm:pt>
    <dgm:pt modelId="{806D2AF8-9230-404F-BD7D-248634B4A9AE}" type="sibTrans" cxnId="{39423BCC-FE01-4139-A254-9C4FBBF14DDB}">
      <dgm:prSet/>
      <dgm:spPr/>
      <dgm:t>
        <a:bodyPr/>
        <a:lstStyle/>
        <a:p>
          <a:endParaRPr lang="en-US"/>
        </a:p>
      </dgm:t>
    </dgm:pt>
    <dgm:pt modelId="{FF7E1280-444B-46AB-B317-640B33CDCC2A}">
      <dgm:prSet/>
      <dgm:spPr>
        <a:solidFill>
          <a:schemeClr val="accent2"/>
        </a:solidFill>
      </dgm:spPr>
      <dgm:t>
        <a:bodyPr/>
        <a:lstStyle/>
        <a:p>
          <a:r>
            <a:rPr lang="en-US" b="1">
              <a:solidFill>
                <a:schemeClr val="bg1"/>
              </a:solidFill>
            </a:rPr>
            <a:t>Internships</a:t>
          </a:r>
        </a:p>
      </dgm:t>
    </dgm:pt>
    <dgm:pt modelId="{2B18A9D5-B7C3-46BF-8E77-1CD1D2B28BF5}" type="parTrans" cxnId="{BFC56A45-018B-4970-9611-AA51141BE7B5}">
      <dgm:prSet/>
      <dgm:spPr/>
      <dgm:t>
        <a:bodyPr/>
        <a:lstStyle/>
        <a:p>
          <a:endParaRPr lang="en-US"/>
        </a:p>
      </dgm:t>
    </dgm:pt>
    <dgm:pt modelId="{82EE6AD9-0491-4724-8E76-F6806E85BBAE}" type="sibTrans" cxnId="{BFC56A45-018B-4970-9611-AA51141BE7B5}">
      <dgm:prSet/>
      <dgm:spPr/>
      <dgm:t>
        <a:bodyPr/>
        <a:lstStyle/>
        <a:p>
          <a:endParaRPr lang="en-US"/>
        </a:p>
      </dgm:t>
    </dgm:pt>
    <dgm:pt modelId="{90215542-FE19-4CEE-BF99-98DF0A1B8CE9}">
      <dgm:prSet/>
      <dgm:spPr>
        <a:solidFill>
          <a:schemeClr val="accent2"/>
        </a:solidFill>
      </dgm:spPr>
      <dgm:t>
        <a:bodyPr/>
        <a:lstStyle/>
        <a:p>
          <a:r>
            <a:rPr lang="en-US" b="1">
              <a:solidFill>
                <a:schemeClr val="bg1"/>
              </a:solidFill>
            </a:rPr>
            <a:t>Grade Level Presentations</a:t>
          </a:r>
        </a:p>
      </dgm:t>
    </dgm:pt>
    <dgm:pt modelId="{E4D1ECEF-404B-4ED8-BAEA-60A1D3E22B65}" type="parTrans" cxnId="{9B93814B-15C3-4632-BE1C-A0CB85488D42}">
      <dgm:prSet/>
      <dgm:spPr/>
      <dgm:t>
        <a:bodyPr/>
        <a:lstStyle/>
        <a:p>
          <a:endParaRPr lang="en-US"/>
        </a:p>
      </dgm:t>
    </dgm:pt>
    <dgm:pt modelId="{9B90303A-FDB5-4007-BF66-52715E96C9FB}" type="sibTrans" cxnId="{9B93814B-15C3-4632-BE1C-A0CB85488D42}">
      <dgm:prSet/>
      <dgm:spPr/>
      <dgm:t>
        <a:bodyPr/>
        <a:lstStyle/>
        <a:p>
          <a:endParaRPr lang="en-US"/>
        </a:p>
      </dgm:t>
    </dgm:pt>
    <dgm:pt modelId="{18FCDE6F-3C53-4C5E-8BCA-9FF2CD071499}" type="pres">
      <dgm:prSet presAssocID="{C62AA176-DF17-4ADC-A9E0-0A8CB8D4DFA1}" presName="diagram" presStyleCnt="0">
        <dgm:presLayoutVars>
          <dgm:dir/>
          <dgm:resizeHandles val="exact"/>
        </dgm:presLayoutVars>
      </dgm:prSet>
      <dgm:spPr/>
    </dgm:pt>
    <dgm:pt modelId="{D731CC74-99AF-4CB2-88A7-4406E08CE64D}" type="pres">
      <dgm:prSet presAssocID="{633F4EBB-AA0A-41C7-9638-D82CCC4C4D9E}" presName="node" presStyleLbl="node1" presStyleIdx="0" presStyleCnt="12" custLinFactNeighborX="1963" custLinFactNeighborY="-633">
        <dgm:presLayoutVars>
          <dgm:bulletEnabled val="1"/>
        </dgm:presLayoutVars>
      </dgm:prSet>
      <dgm:spPr/>
    </dgm:pt>
    <dgm:pt modelId="{FBA9DF4B-625D-4128-9C35-525D1A9D43EC}" type="pres">
      <dgm:prSet presAssocID="{AAFD0C53-13F3-4E1C-BEAC-774E2F37EFE1}" presName="sibTrans" presStyleCnt="0"/>
      <dgm:spPr/>
    </dgm:pt>
    <dgm:pt modelId="{AEB5DEAC-8EB9-48BA-A7EC-76F355F2D1E8}" type="pres">
      <dgm:prSet presAssocID="{8EBDEB93-52C8-4E26-B6F2-24385EC0EE02}" presName="node" presStyleLbl="node1" presStyleIdx="1" presStyleCnt="12">
        <dgm:presLayoutVars>
          <dgm:bulletEnabled val="1"/>
        </dgm:presLayoutVars>
      </dgm:prSet>
      <dgm:spPr/>
    </dgm:pt>
    <dgm:pt modelId="{9EB7BF01-7BD7-41D9-86C6-8B4A5602C7AF}" type="pres">
      <dgm:prSet presAssocID="{8D8D70BB-C4AE-4D01-87D9-4359C7695C6F}" presName="sibTrans" presStyleCnt="0"/>
      <dgm:spPr/>
    </dgm:pt>
    <dgm:pt modelId="{6E073C8D-C3C3-4634-8FE3-4C5B2A523034}" type="pres">
      <dgm:prSet presAssocID="{5BD5475B-6E7D-4195-8C6C-D3AED5A1DBDF}" presName="node" presStyleLbl="node1" presStyleIdx="2" presStyleCnt="12">
        <dgm:presLayoutVars>
          <dgm:bulletEnabled val="1"/>
        </dgm:presLayoutVars>
      </dgm:prSet>
      <dgm:spPr/>
    </dgm:pt>
    <dgm:pt modelId="{B4FBE123-EF77-4E64-9589-A2CCD6CAB5B7}" type="pres">
      <dgm:prSet presAssocID="{06C55970-9F76-4AD2-87D8-A47C1B476FE0}" presName="sibTrans" presStyleCnt="0"/>
      <dgm:spPr/>
    </dgm:pt>
    <dgm:pt modelId="{11A995A5-7780-4090-84FE-7AEAE04F5E66}" type="pres">
      <dgm:prSet presAssocID="{801C4853-D36C-43AD-9DCC-224A467C42A4}" presName="node" presStyleLbl="node1" presStyleIdx="3" presStyleCnt="12">
        <dgm:presLayoutVars>
          <dgm:bulletEnabled val="1"/>
        </dgm:presLayoutVars>
      </dgm:prSet>
      <dgm:spPr/>
    </dgm:pt>
    <dgm:pt modelId="{03D5027A-6420-42BD-9872-78DB3D9012E4}" type="pres">
      <dgm:prSet presAssocID="{8A5C99CB-33E6-4389-88D1-4D56FD043A40}" presName="sibTrans" presStyleCnt="0"/>
      <dgm:spPr/>
    </dgm:pt>
    <dgm:pt modelId="{F0A26979-950F-458F-AEBB-7209D124191C}" type="pres">
      <dgm:prSet presAssocID="{1EE46495-BEFD-469F-A443-AA22F38AD4D8}" presName="node" presStyleLbl="node1" presStyleIdx="4" presStyleCnt="12" custLinFactNeighborX="644">
        <dgm:presLayoutVars>
          <dgm:bulletEnabled val="1"/>
        </dgm:presLayoutVars>
      </dgm:prSet>
      <dgm:spPr/>
    </dgm:pt>
    <dgm:pt modelId="{01C269ED-A6C3-4A54-A43D-BED5AEDA54D5}" type="pres">
      <dgm:prSet presAssocID="{CA0B576E-3E76-42AE-91B4-C9F76DACEAA5}" presName="sibTrans" presStyleCnt="0"/>
      <dgm:spPr/>
    </dgm:pt>
    <dgm:pt modelId="{F7EC7FF5-B0F5-40FC-8A01-16B1A7F622E4}" type="pres">
      <dgm:prSet presAssocID="{C6E1FE25-6008-4340-9D05-3B756E6B0ECA}" presName="node" presStyleLbl="node1" presStyleIdx="5" presStyleCnt="12">
        <dgm:presLayoutVars>
          <dgm:bulletEnabled val="1"/>
        </dgm:presLayoutVars>
      </dgm:prSet>
      <dgm:spPr/>
    </dgm:pt>
    <dgm:pt modelId="{A0B371EE-BC8B-45F5-9AF7-C38751383985}" type="pres">
      <dgm:prSet presAssocID="{D7880512-CA99-46F3-99B3-818BCD8A74D9}" presName="sibTrans" presStyleCnt="0"/>
      <dgm:spPr/>
    </dgm:pt>
    <dgm:pt modelId="{86C0EC5B-63BD-49F6-ACA1-91942F562EAC}" type="pres">
      <dgm:prSet presAssocID="{321B8799-A6A3-416F-84C6-B48BE0B0AEF0}" presName="node" presStyleLbl="node1" presStyleIdx="6" presStyleCnt="12">
        <dgm:presLayoutVars>
          <dgm:bulletEnabled val="1"/>
        </dgm:presLayoutVars>
      </dgm:prSet>
      <dgm:spPr/>
    </dgm:pt>
    <dgm:pt modelId="{E37F36F0-F78D-4A26-8539-E4565106A91B}" type="pres">
      <dgm:prSet presAssocID="{5B90BB1A-1816-49A0-BF3D-B45DA99C1EC0}" presName="sibTrans" presStyleCnt="0"/>
      <dgm:spPr/>
    </dgm:pt>
    <dgm:pt modelId="{F78E36AF-D1AE-410F-8A6D-42DA3B1B39CF}" type="pres">
      <dgm:prSet presAssocID="{E2F734CB-44CA-430E-975E-374403961865}" presName="node" presStyleLbl="node1" presStyleIdx="7" presStyleCnt="12">
        <dgm:presLayoutVars>
          <dgm:bulletEnabled val="1"/>
        </dgm:presLayoutVars>
      </dgm:prSet>
      <dgm:spPr/>
    </dgm:pt>
    <dgm:pt modelId="{8451458F-A0CA-47AC-873D-B4DD67EC21E1}" type="pres">
      <dgm:prSet presAssocID="{8B4FEC13-1CAE-41A3-91A7-7A442E8F8C47}" presName="sibTrans" presStyleCnt="0"/>
      <dgm:spPr/>
    </dgm:pt>
    <dgm:pt modelId="{6AE7FE6C-B15B-4ECD-AB15-AC497B52D385}" type="pres">
      <dgm:prSet presAssocID="{54B0741D-441E-4D31-B473-A18E81DF4DCC}" presName="node" presStyleLbl="node1" presStyleIdx="8" presStyleCnt="12">
        <dgm:presLayoutVars>
          <dgm:bulletEnabled val="1"/>
        </dgm:presLayoutVars>
      </dgm:prSet>
      <dgm:spPr/>
    </dgm:pt>
    <dgm:pt modelId="{EAC2D777-C54C-499E-92AA-06A378CEA2EE}" type="pres">
      <dgm:prSet presAssocID="{4F68F26C-D51E-4011-95E3-2737A668318A}" presName="sibTrans" presStyleCnt="0"/>
      <dgm:spPr/>
    </dgm:pt>
    <dgm:pt modelId="{4C55BBD1-A638-4D5F-88D9-EF301659CC49}" type="pres">
      <dgm:prSet presAssocID="{8C09B581-4BFE-4BA9-8D2C-BEA6295833EC}" presName="node" presStyleLbl="node1" presStyleIdx="9" presStyleCnt="12">
        <dgm:presLayoutVars>
          <dgm:bulletEnabled val="1"/>
        </dgm:presLayoutVars>
      </dgm:prSet>
      <dgm:spPr/>
    </dgm:pt>
    <dgm:pt modelId="{ECBE6FC4-1CB4-4301-A78E-BADAA777A94F}" type="pres">
      <dgm:prSet presAssocID="{806D2AF8-9230-404F-BD7D-248634B4A9AE}" presName="sibTrans" presStyleCnt="0"/>
      <dgm:spPr/>
    </dgm:pt>
    <dgm:pt modelId="{81169808-21B4-4B38-B8D0-289526AD1C4E}" type="pres">
      <dgm:prSet presAssocID="{FF7E1280-444B-46AB-B317-640B33CDCC2A}" presName="node" presStyleLbl="node1" presStyleIdx="10" presStyleCnt="12">
        <dgm:presLayoutVars>
          <dgm:bulletEnabled val="1"/>
        </dgm:presLayoutVars>
      </dgm:prSet>
      <dgm:spPr/>
    </dgm:pt>
    <dgm:pt modelId="{A0BF1F80-13D2-47AE-A78E-83CD4B010536}" type="pres">
      <dgm:prSet presAssocID="{82EE6AD9-0491-4724-8E76-F6806E85BBAE}" presName="sibTrans" presStyleCnt="0"/>
      <dgm:spPr/>
    </dgm:pt>
    <dgm:pt modelId="{358F9DFB-521A-431D-A99A-393B377CF0D7}" type="pres">
      <dgm:prSet presAssocID="{90215542-FE19-4CEE-BF99-98DF0A1B8CE9}" presName="node" presStyleLbl="node1" presStyleIdx="11" presStyleCnt="12" custLinFactNeighborY="-59">
        <dgm:presLayoutVars>
          <dgm:bulletEnabled val="1"/>
        </dgm:presLayoutVars>
      </dgm:prSet>
      <dgm:spPr/>
    </dgm:pt>
  </dgm:ptLst>
  <dgm:cxnLst>
    <dgm:cxn modelId="{CCFE2800-5B74-4989-968F-5163A9423A36}" srcId="{C62AA176-DF17-4ADC-A9E0-0A8CB8D4DFA1}" destId="{801C4853-D36C-43AD-9DCC-224A467C42A4}" srcOrd="3" destOrd="0" parTransId="{874F0E8A-2441-426E-8304-243C5012A833}" sibTransId="{8A5C99CB-33E6-4389-88D1-4D56FD043A40}"/>
    <dgm:cxn modelId="{6752B30E-9FF8-431D-A929-8AF904E623BA}" type="presOf" srcId="{FF7E1280-444B-46AB-B317-640B33CDCC2A}" destId="{81169808-21B4-4B38-B8D0-289526AD1C4E}" srcOrd="0" destOrd="0" presId="urn:microsoft.com/office/officeart/2005/8/layout/default"/>
    <dgm:cxn modelId="{29974110-B8C6-4B81-BA31-3223BAB60F55}" srcId="{C62AA176-DF17-4ADC-A9E0-0A8CB8D4DFA1}" destId="{1EE46495-BEFD-469F-A443-AA22F38AD4D8}" srcOrd="4" destOrd="0" parTransId="{487CE0A0-955F-43C5-93EB-BE0308BE24E3}" sibTransId="{CA0B576E-3E76-42AE-91B4-C9F76DACEAA5}"/>
    <dgm:cxn modelId="{502CCE20-10B9-4A93-B3E0-C9EF53BB97CB}" type="presOf" srcId="{E2F734CB-44CA-430E-975E-374403961865}" destId="{F78E36AF-D1AE-410F-8A6D-42DA3B1B39CF}" srcOrd="0" destOrd="0" presId="urn:microsoft.com/office/officeart/2005/8/layout/default"/>
    <dgm:cxn modelId="{0793F823-A729-4D99-9210-966B88D735F2}" type="presOf" srcId="{1EE46495-BEFD-469F-A443-AA22F38AD4D8}" destId="{F0A26979-950F-458F-AEBB-7209D124191C}" srcOrd="0" destOrd="0" presId="urn:microsoft.com/office/officeart/2005/8/layout/default"/>
    <dgm:cxn modelId="{A700F739-A2C4-4AA7-9F22-C96D0A91EC79}" srcId="{C62AA176-DF17-4ADC-A9E0-0A8CB8D4DFA1}" destId="{633F4EBB-AA0A-41C7-9638-D82CCC4C4D9E}" srcOrd="0" destOrd="0" parTransId="{AFF6870E-BEEB-424D-95CF-54BA5DE79659}" sibTransId="{AAFD0C53-13F3-4E1C-BEAC-774E2F37EFE1}"/>
    <dgm:cxn modelId="{0CCCB142-EDD9-430E-97CA-EAC25BF0E34F}" type="presOf" srcId="{C6E1FE25-6008-4340-9D05-3B756E6B0ECA}" destId="{F7EC7FF5-B0F5-40FC-8A01-16B1A7F622E4}" srcOrd="0" destOrd="0" presId="urn:microsoft.com/office/officeart/2005/8/layout/default"/>
    <dgm:cxn modelId="{BFC56A45-018B-4970-9611-AA51141BE7B5}" srcId="{C62AA176-DF17-4ADC-A9E0-0A8CB8D4DFA1}" destId="{FF7E1280-444B-46AB-B317-640B33CDCC2A}" srcOrd="10" destOrd="0" parTransId="{2B18A9D5-B7C3-46BF-8E77-1CD1D2B28BF5}" sibTransId="{82EE6AD9-0491-4724-8E76-F6806E85BBAE}"/>
    <dgm:cxn modelId="{A7AD464A-2700-456E-844D-EA793CEA6A6B}" type="presOf" srcId="{8C09B581-4BFE-4BA9-8D2C-BEA6295833EC}" destId="{4C55BBD1-A638-4D5F-88D9-EF301659CC49}" srcOrd="0" destOrd="0" presId="urn:microsoft.com/office/officeart/2005/8/layout/default"/>
    <dgm:cxn modelId="{9B93814B-15C3-4632-BE1C-A0CB85488D42}" srcId="{C62AA176-DF17-4ADC-A9E0-0A8CB8D4DFA1}" destId="{90215542-FE19-4CEE-BF99-98DF0A1B8CE9}" srcOrd="11" destOrd="0" parTransId="{E4D1ECEF-404B-4ED8-BAEA-60A1D3E22B65}" sibTransId="{9B90303A-FDB5-4007-BF66-52715E96C9FB}"/>
    <dgm:cxn modelId="{E3969D70-7CB8-4AD1-9C63-580168110626}" srcId="{C62AA176-DF17-4ADC-A9E0-0A8CB8D4DFA1}" destId="{8EBDEB93-52C8-4E26-B6F2-24385EC0EE02}" srcOrd="1" destOrd="0" parTransId="{AE902631-267B-4E62-8496-070244A6DAE0}" sibTransId="{8D8D70BB-C4AE-4D01-87D9-4359C7695C6F}"/>
    <dgm:cxn modelId="{DDD1627A-A9C6-48C2-8BF2-2D31D430C2F5}" type="presOf" srcId="{633F4EBB-AA0A-41C7-9638-D82CCC4C4D9E}" destId="{D731CC74-99AF-4CB2-88A7-4406E08CE64D}" srcOrd="0" destOrd="0" presId="urn:microsoft.com/office/officeart/2005/8/layout/default"/>
    <dgm:cxn modelId="{969E9882-DB35-42A1-87FF-163BD25D2AEB}" type="presOf" srcId="{90215542-FE19-4CEE-BF99-98DF0A1B8CE9}" destId="{358F9DFB-521A-431D-A99A-393B377CF0D7}" srcOrd="0" destOrd="0" presId="urn:microsoft.com/office/officeart/2005/8/layout/default"/>
    <dgm:cxn modelId="{7AE61B86-0A73-473B-9739-387E6C21BCF9}" srcId="{C62AA176-DF17-4ADC-A9E0-0A8CB8D4DFA1}" destId="{321B8799-A6A3-416F-84C6-B48BE0B0AEF0}" srcOrd="6" destOrd="0" parTransId="{75AB944C-C2AC-474E-97A9-FABF67BB1F30}" sibTransId="{5B90BB1A-1816-49A0-BF3D-B45DA99C1EC0}"/>
    <dgm:cxn modelId="{6CC06499-E3A5-4466-BC6E-E2477B3600A6}" type="presOf" srcId="{5BD5475B-6E7D-4195-8C6C-D3AED5A1DBDF}" destId="{6E073C8D-C3C3-4634-8FE3-4C5B2A523034}" srcOrd="0" destOrd="0" presId="urn:microsoft.com/office/officeart/2005/8/layout/default"/>
    <dgm:cxn modelId="{6835C9A2-A35C-4813-948D-DF15B47354A6}" srcId="{C62AA176-DF17-4ADC-A9E0-0A8CB8D4DFA1}" destId="{C6E1FE25-6008-4340-9D05-3B756E6B0ECA}" srcOrd="5" destOrd="0" parTransId="{12470F11-3A8D-4376-8518-C69A64563CEC}" sibTransId="{D7880512-CA99-46F3-99B3-818BCD8A74D9}"/>
    <dgm:cxn modelId="{9902B4A4-4FCA-4149-BA6F-BE3AF1109BCD}" type="presOf" srcId="{54B0741D-441E-4D31-B473-A18E81DF4DCC}" destId="{6AE7FE6C-B15B-4ECD-AB15-AC497B52D385}" srcOrd="0" destOrd="0" presId="urn:microsoft.com/office/officeart/2005/8/layout/default"/>
    <dgm:cxn modelId="{27EF3AB0-57AD-414D-AA0C-0F0FF91914A7}" srcId="{C62AA176-DF17-4ADC-A9E0-0A8CB8D4DFA1}" destId="{54B0741D-441E-4D31-B473-A18E81DF4DCC}" srcOrd="8" destOrd="0" parTransId="{DD03673A-5447-47B5-8727-C8F2A09CB06B}" sibTransId="{4F68F26C-D51E-4011-95E3-2737A668318A}"/>
    <dgm:cxn modelId="{66D64EB6-9854-428E-8FC9-C4A05F0E364B}" type="presOf" srcId="{321B8799-A6A3-416F-84C6-B48BE0B0AEF0}" destId="{86C0EC5B-63BD-49F6-ACA1-91942F562EAC}" srcOrd="0" destOrd="0" presId="urn:microsoft.com/office/officeart/2005/8/layout/default"/>
    <dgm:cxn modelId="{E4B04CBA-17EE-4080-B657-8DCD082942C3}" srcId="{C62AA176-DF17-4ADC-A9E0-0A8CB8D4DFA1}" destId="{5BD5475B-6E7D-4195-8C6C-D3AED5A1DBDF}" srcOrd="2" destOrd="0" parTransId="{BA5FE6AF-B587-411F-8BA5-6F5FC96BC682}" sibTransId="{06C55970-9F76-4AD2-87D8-A47C1B476FE0}"/>
    <dgm:cxn modelId="{40F578BD-FD33-443A-BDE3-950BCB19B04E}" type="presOf" srcId="{C62AA176-DF17-4ADC-A9E0-0A8CB8D4DFA1}" destId="{18FCDE6F-3C53-4C5E-8BCA-9FF2CD071499}" srcOrd="0" destOrd="0" presId="urn:microsoft.com/office/officeart/2005/8/layout/default"/>
    <dgm:cxn modelId="{39423BCC-FE01-4139-A254-9C4FBBF14DDB}" srcId="{C62AA176-DF17-4ADC-A9E0-0A8CB8D4DFA1}" destId="{8C09B581-4BFE-4BA9-8D2C-BEA6295833EC}" srcOrd="9" destOrd="0" parTransId="{773CCBE7-4985-4319-966F-D7976E0298BC}" sibTransId="{806D2AF8-9230-404F-BD7D-248634B4A9AE}"/>
    <dgm:cxn modelId="{8411C3D8-E368-4AC4-BFDB-3BB24A43E968}" srcId="{C62AA176-DF17-4ADC-A9E0-0A8CB8D4DFA1}" destId="{E2F734CB-44CA-430E-975E-374403961865}" srcOrd="7" destOrd="0" parTransId="{A3B54283-A137-4F24-9D91-83152215DAEE}" sibTransId="{8B4FEC13-1CAE-41A3-91A7-7A442E8F8C47}"/>
    <dgm:cxn modelId="{745124DC-C80C-4F87-ACE4-50497B6AE91D}" type="presOf" srcId="{801C4853-D36C-43AD-9DCC-224A467C42A4}" destId="{11A995A5-7780-4090-84FE-7AEAE04F5E66}" srcOrd="0" destOrd="0" presId="urn:microsoft.com/office/officeart/2005/8/layout/default"/>
    <dgm:cxn modelId="{AF2885F2-F166-47FB-AA30-84DE46D3B52D}" type="presOf" srcId="{8EBDEB93-52C8-4E26-B6F2-24385EC0EE02}" destId="{AEB5DEAC-8EB9-48BA-A7EC-76F355F2D1E8}" srcOrd="0" destOrd="0" presId="urn:microsoft.com/office/officeart/2005/8/layout/default"/>
    <dgm:cxn modelId="{2DB8AC2D-A0E5-4443-B156-EC18A2192611}" type="presParOf" srcId="{18FCDE6F-3C53-4C5E-8BCA-9FF2CD071499}" destId="{D731CC74-99AF-4CB2-88A7-4406E08CE64D}" srcOrd="0" destOrd="0" presId="urn:microsoft.com/office/officeart/2005/8/layout/default"/>
    <dgm:cxn modelId="{4A3F6BBA-280F-41BF-B7D7-4A10836BC6F1}" type="presParOf" srcId="{18FCDE6F-3C53-4C5E-8BCA-9FF2CD071499}" destId="{FBA9DF4B-625D-4128-9C35-525D1A9D43EC}" srcOrd="1" destOrd="0" presId="urn:microsoft.com/office/officeart/2005/8/layout/default"/>
    <dgm:cxn modelId="{04B25927-CB95-401C-A8CE-4D92EFD6B051}" type="presParOf" srcId="{18FCDE6F-3C53-4C5E-8BCA-9FF2CD071499}" destId="{AEB5DEAC-8EB9-48BA-A7EC-76F355F2D1E8}" srcOrd="2" destOrd="0" presId="urn:microsoft.com/office/officeart/2005/8/layout/default"/>
    <dgm:cxn modelId="{850D3882-4FD8-4843-A01F-E33743420238}" type="presParOf" srcId="{18FCDE6F-3C53-4C5E-8BCA-9FF2CD071499}" destId="{9EB7BF01-7BD7-41D9-86C6-8B4A5602C7AF}" srcOrd="3" destOrd="0" presId="urn:microsoft.com/office/officeart/2005/8/layout/default"/>
    <dgm:cxn modelId="{55A17673-22B6-4F23-A8F0-3196004D55B3}" type="presParOf" srcId="{18FCDE6F-3C53-4C5E-8BCA-9FF2CD071499}" destId="{6E073C8D-C3C3-4634-8FE3-4C5B2A523034}" srcOrd="4" destOrd="0" presId="urn:microsoft.com/office/officeart/2005/8/layout/default"/>
    <dgm:cxn modelId="{970A2A55-2F6F-48EE-8E99-6E287A4A0CDB}" type="presParOf" srcId="{18FCDE6F-3C53-4C5E-8BCA-9FF2CD071499}" destId="{B4FBE123-EF77-4E64-9589-A2CCD6CAB5B7}" srcOrd="5" destOrd="0" presId="urn:microsoft.com/office/officeart/2005/8/layout/default"/>
    <dgm:cxn modelId="{237C628A-9301-4FB5-B627-8C416A72F281}" type="presParOf" srcId="{18FCDE6F-3C53-4C5E-8BCA-9FF2CD071499}" destId="{11A995A5-7780-4090-84FE-7AEAE04F5E66}" srcOrd="6" destOrd="0" presId="urn:microsoft.com/office/officeart/2005/8/layout/default"/>
    <dgm:cxn modelId="{D2586D38-2CD3-4E8F-AD15-C4BBA5808EA6}" type="presParOf" srcId="{18FCDE6F-3C53-4C5E-8BCA-9FF2CD071499}" destId="{03D5027A-6420-42BD-9872-78DB3D9012E4}" srcOrd="7" destOrd="0" presId="urn:microsoft.com/office/officeart/2005/8/layout/default"/>
    <dgm:cxn modelId="{6E97B34C-02F5-455A-A3DC-927A291FDED3}" type="presParOf" srcId="{18FCDE6F-3C53-4C5E-8BCA-9FF2CD071499}" destId="{F0A26979-950F-458F-AEBB-7209D124191C}" srcOrd="8" destOrd="0" presId="urn:microsoft.com/office/officeart/2005/8/layout/default"/>
    <dgm:cxn modelId="{FDA1EEDB-799B-4BD7-850E-5B487E8808FA}" type="presParOf" srcId="{18FCDE6F-3C53-4C5E-8BCA-9FF2CD071499}" destId="{01C269ED-A6C3-4A54-A43D-BED5AEDA54D5}" srcOrd="9" destOrd="0" presId="urn:microsoft.com/office/officeart/2005/8/layout/default"/>
    <dgm:cxn modelId="{9F027FBD-2EEF-4903-BC27-49A148CFD877}" type="presParOf" srcId="{18FCDE6F-3C53-4C5E-8BCA-9FF2CD071499}" destId="{F7EC7FF5-B0F5-40FC-8A01-16B1A7F622E4}" srcOrd="10" destOrd="0" presId="urn:microsoft.com/office/officeart/2005/8/layout/default"/>
    <dgm:cxn modelId="{6D656682-00E3-47A0-8E71-F6E7BDB2224B}" type="presParOf" srcId="{18FCDE6F-3C53-4C5E-8BCA-9FF2CD071499}" destId="{A0B371EE-BC8B-45F5-9AF7-C38751383985}" srcOrd="11" destOrd="0" presId="urn:microsoft.com/office/officeart/2005/8/layout/default"/>
    <dgm:cxn modelId="{CB3213F0-412F-44BD-98D0-0ADC1F9ACC86}" type="presParOf" srcId="{18FCDE6F-3C53-4C5E-8BCA-9FF2CD071499}" destId="{86C0EC5B-63BD-49F6-ACA1-91942F562EAC}" srcOrd="12" destOrd="0" presId="urn:microsoft.com/office/officeart/2005/8/layout/default"/>
    <dgm:cxn modelId="{1462BF37-0B38-4DA1-9C1B-514C0421DF23}" type="presParOf" srcId="{18FCDE6F-3C53-4C5E-8BCA-9FF2CD071499}" destId="{E37F36F0-F78D-4A26-8539-E4565106A91B}" srcOrd="13" destOrd="0" presId="urn:microsoft.com/office/officeart/2005/8/layout/default"/>
    <dgm:cxn modelId="{AE276DC3-A818-4AA6-87F4-FA00FA7E3241}" type="presParOf" srcId="{18FCDE6F-3C53-4C5E-8BCA-9FF2CD071499}" destId="{F78E36AF-D1AE-410F-8A6D-42DA3B1B39CF}" srcOrd="14" destOrd="0" presId="urn:microsoft.com/office/officeart/2005/8/layout/default"/>
    <dgm:cxn modelId="{46C35528-5C41-4611-99BE-00C22CC3BED9}" type="presParOf" srcId="{18FCDE6F-3C53-4C5E-8BCA-9FF2CD071499}" destId="{8451458F-A0CA-47AC-873D-B4DD67EC21E1}" srcOrd="15" destOrd="0" presId="urn:microsoft.com/office/officeart/2005/8/layout/default"/>
    <dgm:cxn modelId="{2717D017-B339-48B9-A85C-80953BF9C3F2}" type="presParOf" srcId="{18FCDE6F-3C53-4C5E-8BCA-9FF2CD071499}" destId="{6AE7FE6C-B15B-4ECD-AB15-AC497B52D385}" srcOrd="16" destOrd="0" presId="urn:microsoft.com/office/officeart/2005/8/layout/default"/>
    <dgm:cxn modelId="{9E3974C0-412F-4E9A-B0CF-5A3EF3D1A635}" type="presParOf" srcId="{18FCDE6F-3C53-4C5E-8BCA-9FF2CD071499}" destId="{EAC2D777-C54C-499E-92AA-06A378CEA2EE}" srcOrd="17" destOrd="0" presId="urn:microsoft.com/office/officeart/2005/8/layout/default"/>
    <dgm:cxn modelId="{4A4E4A7D-AD25-4154-AF49-EBAD3BF0B655}" type="presParOf" srcId="{18FCDE6F-3C53-4C5E-8BCA-9FF2CD071499}" destId="{4C55BBD1-A638-4D5F-88D9-EF301659CC49}" srcOrd="18" destOrd="0" presId="urn:microsoft.com/office/officeart/2005/8/layout/default"/>
    <dgm:cxn modelId="{C009CFE9-1D25-49C7-8F7C-B8FE5CDB6194}" type="presParOf" srcId="{18FCDE6F-3C53-4C5E-8BCA-9FF2CD071499}" destId="{ECBE6FC4-1CB4-4301-A78E-BADAA777A94F}" srcOrd="19" destOrd="0" presId="urn:microsoft.com/office/officeart/2005/8/layout/default"/>
    <dgm:cxn modelId="{86D7D19E-AE5C-4A2A-A6B4-D8E302B44132}" type="presParOf" srcId="{18FCDE6F-3C53-4C5E-8BCA-9FF2CD071499}" destId="{81169808-21B4-4B38-B8D0-289526AD1C4E}" srcOrd="20" destOrd="0" presId="urn:microsoft.com/office/officeart/2005/8/layout/default"/>
    <dgm:cxn modelId="{3F96397D-3F5E-43D0-9EB6-BB99FADF781B}" type="presParOf" srcId="{18FCDE6F-3C53-4C5E-8BCA-9FF2CD071499}" destId="{A0BF1F80-13D2-47AE-A78E-83CD4B010536}" srcOrd="21" destOrd="0" presId="urn:microsoft.com/office/officeart/2005/8/layout/default"/>
    <dgm:cxn modelId="{E5FF645F-FB93-42C7-BD52-F15580329A29}" type="presParOf" srcId="{18FCDE6F-3C53-4C5E-8BCA-9FF2CD071499}" destId="{358F9DFB-521A-431D-A99A-393B377CF0D7}" srcOrd="2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D5FE26-258A-4F8D-9ACE-10B7514F91B1}">
      <dsp:nvSpPr>
        <dsp:cNvPr id="0" name=""/>
        <dsp:cNvSpPr/>
      </dsp:nvSpPr>
      <dsp:spPr>
        <a:xfrm>
          <a:off x="0" y="72"/>
          <a:ext cx="5103627" cy="958229"/>
        </a:xfrm>
        <a:prstGeom prst="roundRect">
          <a:avLst/>
        </a:prstGeom>
        <a:solidFill>
          <a:srgbClr val="00B050"/>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err="1"/>
            <a:t>Skoi-Yase</a:t>
          </a:r>
          <a:r>
            <a:rPr lang="en-US" sz="2100" kern="1200"/>
            <a:t> Primary (K-2):        91.83   %</a:t>
          </a:r>
        </a:p>
        <a:p>
          <a:pPr marL="0" lvl="0" indent="0" algn="l" defTabSz="933450">
            <a:lnSpc>
              <a:spcPct val="90000"/>
            </a:lnSpc>
            <a:spcBef>
              <a:spcPct val="0"/>
            </a:spcBef>
            <a:spcAft>
              <a:spcPct val="35000"/>
            </a:spcAft>
            <a:buNone/>
          </a:pPr>
          <a:r>
            <a:rPr lang="en-US" sz="2100" kern="1200"/>
            <a:t>                                               </a:t>
          </a:r>
        </a:p>
      </dsp:txBody>
      <dsp:txXfrm>
        <a:off x="46777" y="46849"/>
        <a:ext cx="5010073" cy="864675"/>
      </dsp:txXfrm>
    </dsp:sp>
    <dsp:sp modelId="{93DA0B41-8124-4255-8430-EF0E55DB6726}">
      <dsp:nvSpPr>
        <dsp:cNvPr id="0" name=""/>
        <dsp:cNvSpPr/>
      </dsp:nvSpPr>
      <dsp:spPr>
        <a:xfrm>
          <a:off x="0" y="1065130"/>
          <a:ext cx="5103627" cy="958229"/>
        </a:xfrm>
        <a:prstGeom prst="roundRect">
          <a:avLst/>
        </a:prstGeom>
        <a:solidFill>
          <a:srgbClr val="00B0F0"/>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Lafayette Intermediate:   92.34   %</a:t>
          </a:r>
        </a:p>
      </dsp:txBody>
      <dsp:txXfrm>
        <a:off x="46777" y="1111907"/>
        <a:ext cx="5010073" cy="864675"/>
      </dsp:txXfrm>
    </dsp:sp>
    <dsp:sp modelId="{AF95E46B-64DD-4E1E-9CD3-0F43FCB3FB4F}">
      <dsp:nvSpPr>
        <dsp:cNvPr id="0" name=""/>
        <dsp:cNvSpPr/>
      </dsp:nvSpPr>
      <dsp:spPr>
        <a:xfrm>
          <a:off x="0" y="2087298"/>
          <a:ext cx="5103627" cy="958229"/>
        </a:xfrm>
        <a:prstGeom prst="roundRect">
          <a:avLst/>
        </a:prstGeom>
        <a:solidFill>
          <a:srgbClr val="7030A0"/>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Waterloo Middle School:   91.59 %</a:t>
          </a:r>
        </a:p>
      </dsp:txBody>
      <dsp:txXfrm>
        <a:off x="46777" y="2134075"/>
        <a:ext cx="5010073" cy="864675"/>
      </dsp:txXfrm>
    </dsp:sp>
    <dsp:sp modelId="{C9025DC2-1415-406C-B59F-9335BB3426A8}">
      <dsp:nvSpPr>
        <dsp:cNvPr id="0" name=""/>
        <dsp:cNvSpPr/>
      </dsp:nvSpPr>
      <dsp:spPr>
        <a:xfrm>
          <a:off x="0" y="3106008"/>
          <a:ext cx="5103627" cy="958229"/>
        </a:xfrm>
        <a:prstGeom prst="roundRect">
          <a:avLst/>
        </a:prstGeom>
        <a:solidFill>
          <a:srgbClr val="FFC000"/>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Waterloo High School:     89.88 %</a:t>
          </a:r>
        </a:p>
      </dsp:txBody>
      <dsp:txXfrm>
        <a:off x="46777" y="3152785"/>
        <a:ext cx="5010073" cy="8646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D5FE26-258A-4F8D-9ACE-10B7514F91B1}">
      <dsp:nvSpPr>
        <dsp:cNvPr id="0" name=""/>
        <dsp:cNvSpPr/>
      </dsp:nvSpPr>
      <dsp:spPr>
        <a:xfrm>
          <a:off x="0" y="318758"/>
          <a:ext cx="5103627" cy="958229"/>
        </a:xfrm>
        <a:prstGeom prst="roundRect">
          <a:avLst/>
        </a:prstGeom>
        <a:solidFill>
          <a:srgbClr val="00B050"/>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err="1"/>
            <a:t>Skoi-Yase</a:t>
          </a:r>
          <a:r>
            <a:rPr lang="en-US" sz="2100" kern="1200"/>
            <a:t> Primary (K-2):        91.14   %</a:t>
          </a:r>
        </a:p>
        <a:p>
          <a:pPr marL="0" lvl="0" indent="0" algn="l" defTabSz="933450">
            <a:lnSpc>
              <a:spcPct val="90000"/>
            </a:lnSpc>
            <a:spcBef>
              <a:spcPct val="0"/>
            </a:spcBef>
            <a:spcAft>
              <a:spcPct val="35000"/>
            </a:spcAft>
            <a:buNone/>
          </a:pPr>
          <a:r>
            <a:rPr lang="en-US" sz="2100" kern="1200"/>
            <a:t>                                               </a:t>
          </a:r>
        </a:p>
      </dsp:txBody>
      <dsp:txXfrm>
        <a:off x="46777" y="365535"/>
        <a:ext cx="5010073" cy="864675"/>
      </dsp:txXfrm>
    </dsp:sp>
    <dsp:sp modelId="{93DA0B41-8124-4255-8430-EF0E55DB6726}">
      <dsp:nvSpPr>
        <dsp:cNvPr id="0" name=""/>
        <dsp:cNvSpPr/>
      </dsp:nvSpPr>
      <dsp:spPr>
        <a:xfrm>
          <a:off x="0" y="1341918"/>
          <a:ext cx="5103627" cy="958229"/>
        </a:xfrm>
        <a:prstGeom prst="roundRect">
          <a:avLst/>
        </a:prstGeom>
        <a:solidFill>
          <a:srgbClr val="00B0F0"/>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Lafayette Intermediate:   92.44   %</a:t>
          </a:r>
        </a:p>
      </dsp:txBody>
      <dsp:txXfrm>
        <a:off x="46777" y="1388695"/>
        <a:ext cx="5010073" cy="864675"/>
      </dsp:txXfrm>
    </dsp:sp>
    <dsp:sp modelId="{AF95E46B-64DD-4E1E-9CD3-0F43FCB3FB4F}">
      <dsp:nvSpPr>
        <dsp:cNvPr id="0" name=""/>
        <dsp:cNvSpPr/>
      </dsp:nvSpPr>
      <dsp:spPr>
        <a:xfrm>
          <a:off x="0" y="2364086"/>
          <a:ext cx="5103627" cy="958229"/>
        </a:xfrm>
        <a:prstGeom prst="roundRect">
          <a:avLst/>
        </a:prstGeom>
        <a:solidFill>
          <a:srgbClr val="7030A0"/>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Waterloo Middle School:   91.33 %</a:t>
          </a:r>
        </a:p>
      </dsp:txBody>
      <dsp:txXfrm>
        <a:off x="46777" y="2410863"/>
        <a:ext cx="5010073" cy="864675"/>
      </dsp:txXfrm>
    </dsp:sp>
    <dsp:sp modelId="{C9025DC2-1415-406C-B59F-9335BB3426A8}">
      <dsp:nvSpPr>
        <dsp:cNvPr id="0" name=""/>
        <dsp:cNvSpPr/>
      </dsp:nvSpPr>
      <dsp:spPr>
        <a:xfrm>
          <a:off x="0" y="3382796"/>
          <a:ext cx="5103627" cy="958229"/>
        </a:xfrm>
        <a:prstGeom prst="roundRect">
          <a:avLst/>
        </a:prstGeom>
        <a:solidFill>
          <a:srgbClr val="FFC000"/>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Waterloo High School:     89.11 %</a:t>
          </a:r>
        </a:p>
      </dsp:txBody>
      <dsp:txXfrm>
        <a:off x="46777" y="3429573"/>
        <a:ext cx="5010073" cy="86467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BC1146-8286-4D5F-8100-EE33765E7E81}">
      <dsp:nvSpPr>
        <dsp:cNvPr id="0" name=""/>
        <dsp:cNvSpPr/>
      </dsp:nvSpPr>
      <dsp:spPr>
        <a:xfrm>
          <a:off x="3485802" y="3168264"/>
          <a:ext cx="2036505" cy="1333705"/>
        </a:xfrm>
        <a:prstGeom prst="rect">
          <a:avLst/>
        </a:prstGeom>
        <a:solidFill>
          <a:schemeClr val="accent2">
            <a:hueOff val="0"/>
            <a:satOff val="0"/>
            <a:lumOff val="0"/>
            <a:alphaOff val="0"/>
          </a:schemeClr>
        </a:solidFill>
        <a:ln w="2857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b="1" kern="1200"/>
            <a:t>Daily attendance calls</a:t>
          </a:r>
          <a:r>
            <a:rPr lang="en-US" sz="2000" b="1" kern="1200">
              <a:latin typeface="Tw Cen MT Condensed" panose="020B0606020104020203"/>
            </a:rPr>
            <a:t> and letters home</a:t>
          </a:r>
          <a:endParaRPr lang="en-US" sz="2000" b="1" kern="1200"/>
        </a:p>
      </dsp:txBody>
      <dsp:txXfrm>
        <a:off x="3485802" y="3168264"/>
        <a:ext cx="2036505" cy="1333705"/>
      </dsp:txXfrm>
    </dsp:sp>
    <dsp:sp modelId="{5B1E0BB6-4FF5-40DA-A4D6-5DFC0ED629D4}">
      <dsp:nvSpPr>
        <dsp:cNvPr id="0" name=""/>
        <dsp:cNvSpPr/>
      </dsp:nvSpPr>
      <dsp:spPr>
        <a:xfrm>
          <a:off x="2458410" y="158126"/>
          <a:ext cx="2266336" cy="1392048"/>
        </a:xfrm>
        <a:prstGeom prst="rect">
          <a:avLst/>
        </a:prstGeom>
        <a:solidFill>
          <a:schemeClr val="accent2">
            <a:hueOff val="0"/>
            <a:satOff val="0"/>
            <a:lumOff val="0"/>
            <a:alphaOff val="0"/>
          </a:schemeClr>
        </a:solidFill>
        <a:ln w="2857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t>Re-entry Plans for extra support</a:t>
          </a:r>
        </a:p>
      </dsp:txBody>
      <dsp:txXfrm>
        <a:off x="2458410" y="158126"/>
        <a:ext cx="2266336" cy="1392048"/>
      </dsp:txXfrm>
    </dsp:sp>
    <dsp:sp modelId="{54034EBE-17CF-4895-8287-246DB9A5388F}">
      <dsp:nvSpPr>
        <dsp:cNvPr id="0" name=""/>
        <dsp:cNvSpPr/>
      </dsp:nvSpPr>
      <dsp:spPr>
        <a:xfrm>
          <a:off x="4779914" y="1631352"/>
          <a:ext cx="2223598" cy="1334159"/>
        </a:xfrm>
        <a:prstGeom prst="rect">
          <a:avLst/>
        </a:prstGeom>
        <a:solidFill>
          <a:schemeClr val="accent2">
            <a:hueOff val="0"/>
            <a:satOff val="0"/>
            <a:lumOff val="0"/>
            <a:alphaOff val="0"/>
          </a:schemeClr>
        </a:solidFill>
        <a:ln w="2857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b="1" kern="1200"/>
            <a:t>Student </a:t>
          </a:r>
          <a:r>
            <a:rPr lang="en-US" sz="1800" b="1" kern="1200" err="1">
              <a:latin typeface="Tw Cen MT Condensed" panose="020B0606020104020203"/>
            </a:rPr>
            <a:t>Staffings</a:t>
          </a:r>
          <a:r>
            <a:rPr lang="en-US" sz="1800" b="1" kern="1200">
              <a:latin typeface="Century Gothic" panose="020B0502020202020204"/>
            </a:rPr>
            <a:t>/Parent Meetings</a:t>
          </a:r>
          <a:endParaRPr lang="en-US" sz="1800" b="1" kern="1200"/>
        </a:p>
      </dsp:txBody>
      <dsp:txXfrm>
        <a:off x="4779914" y="1631352"/>
        <a:ext cx="2223598" cy="1334159"/>
      </dsp:txXfrm>
    </dsp:sp>
    <dsp:sp modelId="{0733D8CD-E9E2-496E-8D35-509DCD924135}">
      <dsp:nvSpPr>
        <dsp:cNvPr id="0" name=""/>
        <dsp:cNvSpPr/>
      </dsp:nvSpPr>
      <dsp:spPr>
        <a:xfrm>
          <a:off x="7545182" y="177105"/>
          <a:ext cx="2223598" cy="1334159"/>
        </a:xfrm>
        <a:prstGeom prst="rect">
          <a:avLst/>
        </a:prstGeom>
        <a:solidFill>
          <a:schemeClr val="accent2">
            <a:hueOff val="0"/>
            <a:satOff val="0"/>
            <a:lumOff val="0"/>
            <a:alphaOff val="0"/>
          </a:schemeClr>
        </a:solidFill>
        <a:ln w="2857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t>Individual Counseling</a:t>
          </a:r>
        </a:p>
      </dsp:txBody>
      <dsp:txXfrm>
        <a:off x="7545182" y="177105"/>
        <a:ext cx="2223598" cy="1334159"/>
      </dsp:txXfrm>
    </dsp:sp>
    <dsp:sp modelId="{A37599EF-894E-47A1-80C7-BD140049FC31}">
      <dsp:nvSpPr>
        <dsp:cNvPr id="0" name=""/>
        <dsp:cNvSpPr/>
      </dsp:nvSpPr>
      <dsp:spPr>
        <a:xfrm>
          <a:off x="1784626" y="1670538"/>
          <a:ext cx="2223598" cy="1334159"/>
        </a:xfrm>
        <a:prstGeom prst="rect">
          <a:avLst/>
        </a:prstGeom>
        <a:solidFill>
          <a:schemeClr val="accent2">
            <a:hueOff val="0"/>
            <a:satOff val="0"/>
            <a:lumOff val="0"/>
            <a:alphaOff val="0"/>
          </a:schemeClr>
        </a:solidFill>
        <a:ln w="2857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b="1" kern="1200"/>
            <a:t>CICO-Check </a:t>
          </a:r>
          <a:r>
            <a:rPr lang="en-US" sz="2000" b="1" kern="1200">
              <a:latin typeface="Tw Cen MT Condensed" panose="020B0606020104020203"/>
            </a:rPr>
            <a:t>In's/PBIS</a:t>
          </a:r>
        </a:p>
      </dsp:txBody>
      <dsp:txXfrm>
        <a:off x="1784626" y="1670538"/>
        <a:ext cx="2223598" cy="1334159"/>
      </dsp:txXfrm>
    </dsp:sp>
    <dsp:sp modelId="{C3FC6184-1CC6-4264-A5C4-084B8541FE9E}">
      <dsp:nvSpPr>
        <dsp:cNvPr id="0" name=""/>
        <dsp:cNvSpPr/>
      </dsp:nvSpPr>
      <dsp:spPr>
        <a:xfrm>
          <a:off x="6312674" y="3107668"/>
          <a:ext cx="2344318" cy="1334159"/>
        </a:xfrm>
        <a:prstGeom prst="rect">
          <a:avLst/>
        </a:prstGeom>
        <a:solidFill>
          <a:schemeClr val="accent2">
            <a:hueOff val="0"/>
            <a:satOff val="0"/>
            <a:lumOff val="0"/>
            <a:alphaOff val="0"/>
          </a:schemeClr>
        </a:solidFill>
        <a:ln w="2857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b="1" kern="1200">
              <a:latin typeface="Tw Cen MT Condensed" panose="020B0606020104020203"/>
            </a:rPr>
            <a:t> </a:t>
          </a:r>
          <a:r>
            <a:rPr lang="en-US" sz="2000" b="1" kern="1200"/>
            <a:t>Building relationships and connections</a:t>
          </a:r>
        </a:p>
      </dsp:txBody>
      <dsp:txXfrm>
        <a:off x="6312674" y="3107668"/>
        <a:ext cx="2344318" cy="1334159"/>
      </dsp:txXfrm>
    </dsp:sp>
    <dsp:sp modelId="{75F20864-74AD-4692-A80F-FDF4E0C04D6A}">
      <dsp:nvSpPr>
        <dsp:cNvPr id="0" name=""/>
        <dsp:cNvSpPr/>
      </dsp:nvSpPr>
      <dsp:spPr>
        <a:xfrm>
          <a:off x="111101" y="178001"/>
          <a:ext cx="2223598" cy="1334159"/>
        </a:xfrm>
        <a:prstGeom prst="rect">
          <a:avLst/>
        </a:prstGeom>
        <a:solidFill>
          <a:schemeClr val="accent2">
            <a:hueOff val="0"/>
            <a:satOff val="0"/>
            <a:lumOff val="0"/>
            <a:alphaOff val="0"/>
          </a:schemeClr>
        </a:solidFill>
        <a:ln w="2857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a:t>Home visits</a:t>
          </a:r>
        </a:p>
      </dsp:txBody>
      <dsp:txXfrm>
        <a:off x="111101" y="178001"/>
        <a:ext cx="2223598" cy="1334159"/>
      </dsp:txXfrm>
    </dsp:sp>
    <dsp:sp modelId="{3C32B6FD-128C-4DD0-B30B-469ACE39D1D0}">
      <dsp:nvSpPr>
        <dsp:cNvPr id="0" name=""/>
        <dsp:cNvSpPr/>
      </dsp:nvSpPr>
      <dsp:spPr>
        <a:xfrm>
          <a:off x="7605541" y="1630780"/>
          <a:ext cx="2223598" cy="1334159"/>
        </a:xfrm>
        <a:prstGeom prst="rect">
          <a:avLst/>
        </a:prstGeom>
        <a:solidFill>
          <a:schemeClr val="accent2">
            <a:hueOff val="0"/>
            <a:satOff val="0"/>
            <a:lumOff val="0"/>
            <a:alphaOff val="0"/>
          </a:schemeClr>
        </a:solidFill>
        <a:ln w="2857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t>Referrals/</a:t>
          </a:r>
        </a:p>
        <a:p>
          <a:pPr marL="0" lvl="0" indent="0" algn="ctr" defTabSz="800100">
            <a:lnSpc>
              <a:spcPct val="100000"/>
            </a:lnSpc>
            <a:spcBef>
              <a:spcPct val="0"/>
            </a:spcBef>
            <a:spcAft>
              <a:spcPct val="35000"/>
            </a:spcAft>
            <a:buNone/>
          </a:pPr>
          <a:r>
            <a:rPr lang="en-US" sz="1800" b="1" kern="1200"/>
            <a:t>Collaboration with outside agencies</a:t>
          </a:r>
        </a:p>
      </dsp:txBody>
      <dsp:txXfrm>
        <a:off x="7605541" y="1630780"/>
        <a:ext cx="2223598" cy="1334159"/>
      </dsp:txXfrm>
    </dsp:sp>
    <dsp:sp modelId="{F0447A39-DEE6-4C92-869D-7DBAFDFD622B}">
      <dsp:nvSpPr>
        <dsp:cNvPr id="0" name=""/>
        <dsp:cNvSpPr/>
      </dsp:nvSpPr>
      <dsp:spPr>
        <a:xfrm>
          <a:off x="385082" y="3093708"/>
          <a:ext cx="2223598" cy="1397438"/>
        </a:xfrm>
        <a:prstGeom prst="rect">
          <a:avLst/>
        </a:prstGeom>
        <a:solidFill>
          <a:schemeClr val="accent2">
            <a:hueOff val="0"/>
            <a:satOff val="0"/>
            <a:lumOff val="0"/>
            <a:alphaOff val="0"/>
          </a:schemeClr>
        </a:solidFill>
        <a:ln w="2857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b="1" kern="1200">
              <a:latin typeface="Tw Cen MT Condensed" panose="020B0606020104020203"/>
            </a:rPr>
            <a:t>Attendance Team Meetings</a:t>
          </a:r>
        </a:p>
      </dsp:txBody>
      <dsp:txXfrm>
        <a:off x="385082" y="3093708"/>
        <a:ext cx="2223598" cy="1397438"/>
      </dsp:txXfrm>
    </dsp:sp>
    <dsp:sp modelId="{A01E6FC0-EC3E-4694-A419-C4785209DDC3}">
      <dsp:nvSpPr>
        <dsp:cNvPr id="0" name=""/>
        <dsp:cNvSpPr/>
      </dsp:nvSpPr>
      <dsp:spPr>
        <a:xfrm>
          <a:off x="4933920" y="158131"/>
          <a:ext cx="2389835" cy="1374010"/>
        </a:xfrm>
        <a:prstGeom prst="rect">
          <a:avLst/>
        </a:prstGeom>
        <a:solidFill>
          <a:schemeClr val="accent2">
            <a:hueOff val="0"/>
            <a:satOff val="0"/>
            <a:lumOff val="0"/>
            <a:alphaOff val="0"/>
          </a:schemeClr>
        </a:solidFill>
        <a:ln w="2857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b="1" kern="1200">
              <a:latin typeface="Tw Cen MT Condensed" panose="020B0606020104020203"/>
            </a:rPr>
            <a:t>Tutoring/Specialized Scheduling and Alternatives for Learning</a:t>
          </a:r>
        </a:p>
      </dsp:txBody>
      <dsp:txXfrm>
        <a:off x="4933920" y="158131"/>
        <a:ext cx="2389835" cy="1374010"/>
      </dsp:txXfrm>
    </dsp:sp>
    <dsp:sp modelId="{433D3B91-A3F8-432D-841A-F1CE5F8A4489}">
      <dsp:nvSpPr>
        <dsp:cNvPr id="0" name=""/>
        <dsp:cNvSpPr/>
      </dsp:nvSpPr>
      <dsp:spPr>
        <a:xfrm>
          <a:off x="9352723" y="3150704"/>
          <a:ext cx="2381630" cy="1318136"/>
        </a:xfrm>
        <a:prstGeom prst="rect">
          <a:avLst/>
        </a:prstGeom>
        <a:solidFill>
          <a:schemeClr val="accent2">
            <a:hueOff val="0"/>
            <a:satOff val="0"/>
            <a:lumOff val="0"/>
            <a:alphaOff val="0"/>
          </a:schemeClr>
        </a:solidFill>
        <a:ln w="2857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b="1" kern="1200">
              <a:latin typeface="Tw Cen MT Condensed" panose="020B0606020104020203"/>
            </a:rPr>
            <a:t>SSST Contact Sheet sent to all families throughout year</a:t>
          </a:r>
        </a:p>
      </dsp:txBody>
      <dsp:txXfrm>
        <a:off x="9352723" y="3150704"/>
        <a:ext cx="2381630" cy="1318136"/>
      </dsp:txXfrm>
    </dsp:sp>
    <dsp:sp modelId="{4A6AB6ED-8B6B-4956-98B9-42C7796F1A6B}">
      <dsp:nvSpPr>
        <dsp:cNvPr id="0" name=""/>
        <dsp:cNvSpPr/>
      </dsp:nvSpPr>
      <dsp:spPr>
        <a:xfrm>
          <a:off x="9966191" y="109841"/>
          <a:ext cx="1831556" cy="1351209"/>
        </a:xfrm>
        <a:prstGeom prst="rect">
          <a:avLst/>
        </a:prstGeom>
        <a:solidFill>
          <a:schemeClr val="accent2">
            <a:hueOff val="0"/>
            <a:satOff val="0"/>
            <a:lumOff val="0"/>
            <a:alphaOff val="0"/>
          </a:schemeClr>
        </a:solidFill>
        <a:ln w="2857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t>CPS</a:t>
          </a:r>
        </a:p>
      </dsp:txBody>
      <dsp:txXfrm>
        <a:off x="9966191" y="109841"/>
        <a:ext cx="1831556" cy="135120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0F9490-B394-4129-A8D2-9484460DC3E1}">
      <dsp:nvSpPr>
        <dsp:cNvPr id="0" name=""/>
        <dsp:cNvSpPr/>
      </dsp:nvSpPr>
      <dsp:spPr>
        <a:xfrm>
          <a:off x="0" y="0"/>
          <a:ext cx="1643114" cy="1498954"/>
        </a:xfrm>
        <a:prstGeom prst="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rtl="0">
            <a:lnSpc>
              <a:spcPct val="90000"/>
            </a:lnSpc>
            <a:spcBef>
              <a:spcPct val="0"/>
            </a:spcBef>
            <a:spcAft>
              <a:spcPct val="35000"/>
            </a:spcAft>
            <a:buNone/>
          </a:pPr>
          <a:r>
            <a:rPr lang="en-US" sz="3200" kern="1200">
              <a:latin typeface="Tw Cen MT Condensed" panose="020B0606020104020203"/>
            </a:rPr>
            <a:t>SEL Skills Groups</a:t>
          </a:r>
          <a:endParaRPr lang="en-US" sz="3200" kern="1200"/>
        </a:p>
      </dsp:txBody>
      <dsp:txXfrm>
        <a:off x="0" y="0"/>
        <a:ext cx="1643114" cy="1498954"/>
      </dsp:txXfrm>
    </dsp:sp>
    <dsp:sp modelId="{316E92D7-FD3A-42AA-8867-00F4C2AC4F5F}">
      <dsp:nvSpPr>
        <dsp:cNvPr id="0" name=""/>
        <dsp:cNvSpPr/>
      </dsp:nvSpPr>
      <dsp:spPr>
        <a:xfrm>
          <a:off x="1804716" y="22495"/>
          <a:ext cx="1528507" cy="1497544"/>
        </a:xfrm>
        <a:prstGeom prst="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endParaRPr lang="en-US" sz="2400" kern="1200">
            <a:latin typeface="Tw Cen MT Condensed" panose="020B0606020104020203"/>
          </a:endParaRPr>
        </a:p>
        <a:p>
          <a:pPr marL="0" lvl="0" indent="0" algn="ctr" defTabSz="1066800" rtl="0">
            <a:lnSpc>
              <a:spcPct val="90000"/>
            </a:lnSpc>
            <a:spcBef>
              <a:spcPct val="0"/>
            </a:spcBef>
            <a:spcAft>
              <a:spcPct val="35000"/>
            </a:spcAft>
            <a:buNone/>
          </a:pPr>
          <a:endParaRPr lang="en-US" sz="2400" kern="1200">
            <a:latin typeface="Tw Cen MT Condensed" panose="020B0606020104020203"/>
          </a:endParaRPr>
        </a:p>
        <a:p>
          <a:pPr marL="0" lvl="0" indent="0" algn="ctr" defTabSz="1066800" rtl="0">
            <a:lnSpc>
              <a:spcPct val="90000"/>
            </a:lnSpc>
            <a:spcBef>
              <a:spcPct val="0"/>
            </a:spcBef>
            <a:spcAft>
              <a:spcPct val="35000"/>
            </a:spcAft>
            <a:buNone/>
          </a:pPr>
          <a:r>
            <a:rPr lang="en-US" sz="2400" kern="1200">
              <a:latin typeface="Tw Cen MT Condensed" panose="020B0606020104020203"/>
            </a:rPr>
            <a:t>Classroom Guidance Lessons</a:t>
          </a:r>
        </a:p>
        <a:p>
          <a:pPr marL="0" lvl="0" indent="0" algn="ctr" defTabSz="1066800" rtl="0">
            <a:lnSpc>
              <a:spcPct val="90000"/>
            </a:lnSpc>
            <a:spcBef>
              <a:spcPct val="0"/>
            </a:spcBef>
            <a:spcAft>
              <a:spcPct val="35000"/>
            </a:spcAft>
            <a:buNone/>
          </a:pPr>
          <a:endParaRPr lang="en-US" sz="3600" kern="1200"/>
        </a:p>
      </dsp:txBody>
      <dsp:txXfrm>
        <a:off x="1804716" y="22495"/>
        <a:ext cx="1528507" cy="1497544"/>
      </dsp:txXfrm>
    </dsp:sp>
    <dsp:sp modelId="{811EF799-AD66-4D19-977B-6B241FE0776C}">
      <dsp:nvSpPr>
        <dsp:cNvPr id="0" name=""/>
        <dsp:cNvSpPr/>
      </dsp:nvSpPr>
      <dsp:spPr>
        <a:xfrm>
          <a:off x="3484998" y="0"/>
          <a:ext cx="1714277" cy="1496341"/>
        </a:xfrm>
        <a:prstGeom prst="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a:latin typeface="Tw Cen MT Condensed" panose="020B0606020104020203"/>
            </a:rPr>
            <a:t>Mindful Minutes every morning during Morning Announcements</a:t>
          </a:r>
          <a:endParaRPr lang="en-US" sz="2000" kern="1200"/>
        </a:p>
      </dsp:txBody>
      <dsp:txXfrm>
        <a:off x="3484998" y="0"/>
        <a:ext cx="1714277" cy="1496341"/>
      </dsp:txXfrm>
    </dsp:sp>
    <dsp:sp modelId="{2C5E059F-4150-4901-A3BF-01D720435BBE}">
      <dsp:nvSpPr>
        <dsp:cNvPr id="0" name=""/>
        <dsp:cNvSpPr/>
      </dsp:nvSpPr>
      <dsp:spPr>
        <a:xfrm>
          <a:off x="5300377" y="0"/>
          <a:ext cx="1462618" cy="1416279"/>
        </a:xfrm>
        <a:prstGeom prst="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rtl="0">
            <a:lnSpc>
              <a:spcPct val="90000"/>
            </a:lnSpc>
            <a:spcBef>
              <a:spcPct val="0"/>
            </a:spcBef>
            <a:spcAft>
              <a:spcPct val="35000"/>
            </a:spcAft>
            <a:buNone/>
          </a:pPr>
          <a:r>
            <a:rPr lang="en-US" sz="2500" kern="1200">
              <a:latin typeface="Tw Cen MT Condensed" panose="020B0606020104020203"/>
            </a:rPr>
            <a:t>Sensory Path &amp; Sensory Room</a:t>
          </a:r>
          <a:endParaRPr lang="en-US" sz="2500" kern="1200"/>
        </a:p>
      </dsp:txBody>
      <dsp:txXfrm>
        <a:off x="5300377" y="0"/>
        <a:ext cx="1462618" cy="1416279"/>
      </dsp:txXfrm>
    </dsp:sp>
    <dsp:sp modelId="{4049A84D-5E55-4DAF-83AB-2F4DA38D5FFB}">
      <dsp:nvSpPr>
        <dsp:cNvPr id="0" name=""/>
        <dsp:cNvSpPr/>
      </dsp:nvSpPr>
      <dsp:spPr>
        <a:xfrm>
          <a:off x="6959528" y="47991"/>
          <a:ext cx="1598257" cy="1367961"/>
        </a:xfrm>
        <a:prstGeom prst="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rtl="0">
            <a:lnSpc>
              <a:spcPct val="90000"/>
            </a:lnSpc>
            <a:spcBef>
              <a:spcPct val="0"/>
            </a:spcBef>
            <a:spcAft>
              <a:spcPct val="35000"/>
            </a:spcAft>
            <a:buNone/>
          </a:pPr>
          <a:r>
            <a:rPr lang="en-US" sz="2500" kern="1200">
              <a:latin typeface="Tw Cen MT Condensed" panose="020B0606020104020203"/>
            </a:rPr>
            <a:t>Peace Corners</a:t>
          </a:r>
          <a:endParaRPr lang="en-US" sz="2500" kern="1200"/>
        </a:p>
      </dsp:txBody>
      <dsp:txXfrm>
        <a:off x="6959528" y="47991"/>
        <a:ext cx="1598257" cy="136796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49A84D-5E55-4DAF-83AB-2F4DA38D5FFB}">
      <dsp:nvSpPr>
        <dsp:cNvPr id="0" name=""/>
        <dsp:cNvSpPr/>
      </dsp:nvSpPr>
      <dsp:spPr>
        <a:xfrm>
          <a:off x="4100170" y="213185"/>
          <a:ext cx="2295324" cy="1122514"/>
        </a:xfrm>
        <a:prstGeom prst="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rtl="0">
            <a:lnSpc>
              <a:spcPct val="90000"/>
            </a:lnSpc>
            <a:spcBef>
              <a:spcPct val="0"/>
            </a:spcBef>
            <a:spcAft>
              <a:spcPct val="35000"/>
            </a:spcAft>
            <a:buNone/>
          </a:pPr>
          <a:r>
            <a:rPr lang="en-US" sz="4000" kern="1200">
              <a:latin typeface="Tw Cen MT Condensed" panose="020B0606020104020203"/>
            </a:rPr>
            <a:t>Bucket Fillers</a:t>
          </a:r>
          <a:endParaRPr lang="en-US" sz="4000" kern="1200"/>
        </a:p>
      </dsp:txBody>
      <dsp:txXfrm>
        <a:off x="4100170" y="213185"/>
        <a:ext cx="2295324" cy="112251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0F9490-B394-4129-A8D2-9484460DC3E1}">
      <dsp:nvSpPr>
        <dsp:cNvPr id="0" name=""/>
        <dsp:cNvSpPr/>
      </dsp:nvSpPr>
      <dsp:spPr>
        <a:xfrm>
          <a:off x="2819" y="176803"/>
          <a:ext cx="1526822" cy="916093"/>
        </a:xfrm>
        <a:prstGeom prst="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kern="1200">
              <a:latin typeface="Tw Cen MT Condensed" panose="020B0606020104020203"/>
            </a:rPr>
            <a:t>SEL Skills Groups</a:t>
          </a:r>
          <a:endParaRPr lang="en-US" sz="2800" kern="1200"/>
        </a:p>
      </dsp:txBody>
      <dsp:txXfrm>
        <a:off x="2819" y="176803"/>
        <a:ext cx="1526822" cy="916093"/>
      </dsp:txXfrm>
    </dsp:sp>
    <dsp:sp modelId="{316E92D7-FD3A-42AA-8867-00F4C2AC4F5F}">
      <dsp:nvSpPr>
        <dsp:cNvPr id="0" name=""/>
        <dsp:cNvSpPr/>
      </dsp:nvSpPr>
      <dsp:spPr>
        <a:xfrm>
          <a:off x="1682325" y="176803"/>
          <a:ext cx="1526822" cy="916093"/>
        </a:xfrm>
        <a:prstGeom prst="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kern="1200">
              <a:latin typeface="Tw Cen MT Condensed" panose="020B0606020104020203"/>
            </a:rPr>
            <a:t>Peace Corners</a:t>
          </a:r>
          <a:endParaRPr lang="en-US" sz="2800" kern="1200"/>
        </a:p>
      </dsp:txBody>
      <dsp:txXfrm>
        <a:off x="1682325" y="176803"/>
        <a:ext cx="1526822" cy="916093"/>
      </dsp:txXfrm>
    </dsp:sp>
    <dsp:sp modelId="{811EF799-AD66-4D19-977B-6B241FE0776C}">
      <dsp:nvSpPr>
        <dsp:cNvPr id="0" name=""/>
        <dsp:cNvSpPr/>
      </dsp:nvSpPr>
      <dsp:spPr>
        <a:xfrm>
          <a:off x="3361830" y="176803"/>
          <a:ext cx="1526822" cy="916093"/>
        </a:xfrm>
        <a:prstGeom prst="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a:latin typeface="Tw Cen MT Condensed" panose="020B0606020104020203"/>
            </a:rPr>
            <a:t>Mindful Moments every morning on the announcements in March</a:t>
          </a:r>
          <a:endParaRPr lang="en-US" sz="1800" kern="1200"/>
        </a:p>
      </dsp:txBody>
      <dsp:txXfrm>
        <a:off x="3361830" y="176803"/>
        <a:ext cx="1526822" cy="916093"/>
      </dsp:txXfrm>
    </dsp:sp>
    <dsp:sp modelId="{2C5E059F-4150-4901-A3BF-01D720435BBE}">
      <dsp:nvSpPr>
        <dsp:cNvPr id="0" name=""/>
        <dsp:cNvSpPr/>
      </dsp:nvSpPr>
      <dsp:spPr>
        <a:xfrm>
          <a:off x="5041335" y="176803"/>
          <a:ext cx="1526822" cy="916093"/>
        </a:xfrm>
        <a:prstGeom prst="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rtl="0">
            <a:lnSpc>
              <a:spcPct val="90000"/>
            </a:lnSpc>
            <a:spcBef>
              <a:spcPct val="0"/>
            </a:spcBef>
            <a:spcAft>
              <a:spcPct val="35000"/>
            </a:spcAft>
            <a:buNone/>
          </a:pPr>
          <a:r>
            <a:rPr lang="en-US" sz="3200" kern="1200">
              <a:latin typeface="Tw Cen MT Condensed" panose="020B0606020104020203"/>
            </a:rPr>
            <a:t>Sensory Path </a:t>
          </a:r>
          <a:endParaRPr lang="en-US" sz="3200" kern="1200"/>
        </a:p>
      </dsp:txBody>
      <dsp:txXfrm>
        <a:off x="5041335" y="176803"/>
        <a:ext cx="1526822" cy="916093"/>
      </dsp:txXfrm>
    </dsp:sp>
    <dsp:sp modelId="{9C94DCFC-8EA1-46D0-87D3-4C051E64D149}">
      <dsp:nvSpPr>
        <dsp:cNvPr id="0" name=""/>
        <dsp:cNvSpPr/>
      </dsp:nvSpPr>
      <dsp:spPr>
        <a:xfrm>
          <a:off x="6720841" y="176803"/>
          <a:ext cx="1526822" cy="916093"/>
        </a:xfrm>
        <a:prstGeom prst="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a:latin typeface="Tw Cen MT Condensed" panose="020B0606020104020203"/>
            </a:rPr>
            <a:t>Life Skills Classroom Lessons</a:t>
          </a:r>
        </a:p>
      </dsp:txBody>
      <dsp:txXfrm>
        <a:off x="6720841" y="176803"/>
        <a:ext cx="1526822" cy="91609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31CC74-99AF-4CB2-88A7-4406E08CE64D}">
      <dsp:nvSpPr>
        <dsp:cNvPr id="0" name=""/>
        <dsp:cNvSpPr/>
      </dsp:nvSpPr>
      <dsp:spPr>
        <a:xfrm>
          <a:off x="38656" y="336427"/>
          <a:ext cx="1850417" cy="1110250"/>
        </a:xfrm>
        <a:prstGeom prst="rect">
          <a:avLst/>
        </a:prstGeom>
        <a:solidFill>
          <a:schemeClr val="accent2"/>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a:solidFill>
                <a:schemeClr val="bg1"/>
              </a:solidFill>
            </a:rPr>
            <a:t>Academic Reviews</a:t>
          </a:r>
        </a:p>
      </dsp:txBody>
      <dsp:txXfrm>
        <a:off x="38656" y="336427"/>
        <a:ext cx="1850417" cy="1110250"/>
      </dsp:txXfrm>
    </dsp:sp>
    <dsp:sp modelId="{AEB5DEAC-8EB9-48BA-A7EC-76F355F2D1E8}">
      <dsp:nvSpPr>
        <dsp:cNvPr id="0" name=""/>
        <dsp:cNvSpPr/>
      </dsp:nvSpPr>
      <dsp:spPr>
        <a:xfrm>
          <a:off x="2037791" y="343455"/>
          <a:ext cx="1850417" cy="1110250"/>
        </a:xfrm>
        <a:prstGeom prst="rect">
          <a:avLst/>
        </a:prstGeom>
        <a:solidFill>
          <a:schemeClr val="accent2"/>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a:solidFill>
                <a:schemeClr val="bg1"/>
              </a:solidFill>
            </a:rPr>
            <a:t>Individual Pathway programming</a:t>
          </a:r>
        </a:p>
      </dsp:txBody>
      <dsp:txXfrm>
        <a:off x="2037791" y="343455"/>
        <a:ext cx="1850417" cy="1110250"/>
      </dsp:txXfrm>
    </dsp:sp>
    <dsp:sp modelId="{6E073C8D-C3C3-4634-8FE3-4C5B2A523034}">
      <dsp:nvSpPr>
        <dsp:cNvPr id="0" name=""/>
        <dsp:cNvSpPr/>
      </dsp:nvSpPr>
      <dsp:spPr>
        <a:xfrm>
          <a:off x="4073251" y="343455"/>
          <a:ext cx="1850417" cy="1110250"/>
        </a:xfrm>
        <a:prstGeom prst="rect">
          <a:avLst/>
        </a:prstGeom>
        <a:solidFill>
          <a:schemeClr val="accent2"/>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a:solidFill>
                <a:schemeClr val="bg1"/>
              </a:solidFill>
            </a:rPr>
            <a:t>Student </a:t>
          </a:r>
          <a:r>
            <a:rPr lang="en-US" sz="1700" b="1" kern="1200" err="1">
              <a:solidFill>
                <a:schemeClr val="bg1"/>
              </a:solidFill>
            </a:rPr>
            <a:t>staffings</a:t>
          </a:r>
          <a:r>
            <a:rPr lang="en-US" sz="1700" b="1" kern="1200">
              <a:solidFill>
                <a:schemeClr val="bg1"/>
              </a:solidFill>
            </a:rPr>
            <a:t>/parent meetings</a:t>
          </a:r>
        </a:p>
      </dsp:txBody>
      <dsp:txXfrm>
        <a:off x="4073251" y="343455"/>
        <a:ext cx="1850417" cy="1110250"/>
      </dsp:txXfrm>
    </dsp:sp>
    <dsp:sp modelId="{11A995A5-7780-4090-84FE-7AEAE04F5E66}">
      <dsp:nvSpPr>
        <dsp:cNvPr id="0" name=""/>
        <dsp:cNvSpPr/>
      </dsp:nvSpPr>
      <dsp:spPr>
        <a:xfrm>
          <a:off x="6108710" y="343455"/>
          <a:ext cx="1850417" cy="1110250"/>
        </a:xfrm>
        <a:prstGeom prst="rect">
          <a:avLst/>
        </a:prstGeom>
        <a:solidFill>
          <a:schemeClr val="accent2"/>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a:solidFill>
                <a:schemeClr val="bg1"/>
              </a:solidFill>
            </a:rPr>
            <a:t>Senior reviews</a:t>
          </a:r>
        </a:p>
      </dsp:txBody>
      <dsp:txXfrm>
        <a:off x="6108710" y="343455"/>
        <a:ext cx="1850417" cy="1110250"/>
      </dsp:txXfrm>
    </dsp:sp>
    <dsp:sp modelId="{F0A26979-950F-458F-AEBB-7209D124191C}">
      <dsp:nvSpPr>
        <dsp:cNvPr id="0" name=""/>
        <dsp:cNvSpPr/>
      </dsp:nvSpPr>
      <dsp:spPr>
        <a:xfrm>
          <a:off x="14249" y="1638747"/>
          <a:ext cx="1850417" cy="1110250"/>
        </a:xfrm>
        <a:prstGeom prst="rect">
          <a:avLst/>
        </a:prstGeom>
        <a:solidFill>
          <a:schemeClr val="accent2"/>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a:solidFill>
                <a:schemeClr val="bg1"/>
              </a:solidFill>
            </a:rPr>
            <a:t>Attendance tracking</a:t>
          </a:r>
        </a:p>
      </dsp:txBody>
      <dsp:txXfrm>
        <a:off x="14249" y="1638747"/>
        <a:ext cx="1850417" cy="1110250"/>
      </dsp:txXfrm>
    </dsp:sp>
    <dsp:sp modelId="{F7EC7FF5-B0F5-40FC-8A01-16B1A7F622E4}">
      <dsp:nvSpPr>
        <dsp:cNvPr id="0" name=""/>
        <dsp:cNvSpPr/>
      </dsp:nvSpPr>
      <dsp:spPr>
        <a:xfrm>
          <a:off x="2037791" y="1638747"/>
          <a:ext cx="1850417" cy="1110250"/>
        </a:xfrm>
        <a:prstGeom prst="rect">
          <a:avLst/>
        </a:prstGeom>
        <a:solidFill>
          <a:schemeClr val="accent2"/>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a:solidFill>
                <a:schemeClr val="bg1"/>
              </a:solidFill>
            </a:rPr>
            <a:t>Grade level meetings</a:t>
          </a:r>
        </a:p>
      </dsp:txBody>
      <dsp:txXfrm>
        <a:off x="2037791" y="1638747"/>
        <a:ext cx="1850417" cy="1110250"/>
      </dsp:txXfrm>
    </dsp:sp>
    <dsp:sp modelId="{86C0EC5B-63BD-49F6-ACA1-91942F562EAC}">
      <dsp:nvSpPr>
        <dsp:cNvPr id="0" name=""/>
        <dsp:cNvSpPr/>
      </dsp:nvSpPr>
      <dsp:spPr>
        <a:xfrm>
          <a:off x="4073251" y="1638747"/>
          <a:ext cx="1850417" cy="1110250"/>
        </a:xfrm>
        <a:prstGeom prst="rect">
          <a:avLst/>
        </a:prstGeom>
        <a:solidFill>
          <a:schemeClr val="accent2"/>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a:solidFill>
                <a:schemeClr val="bg1"/>
              </a:solidFill>
            </a:rPr>
            <a:t>Home visits</a:t>
          </a:r>
        </a:p>
      </dsp:txBody>
      <dsp:txXfrm>
        <a:off x="4073251" y="1638747"/>
        <a:ext cx="1850417" cy="1110250"/>
      </dsp:txXfrm>
    </dsp:sp>
    <dsp:sp modelId="{F78E36AF-D1AE-410F-8A6D-42DA3B1B39CF}">
      <dsp:nvSpPr>
        <dsp:cNvPr id="0" name=""/>
        <dsp:cNvSpPr/>
      </dsp:nvSpPr>
      <dsp:spPr>
        <a:xfrm>
          <a:off x="6108710" y="1638747"/>
          <a:ext cx="1850417" cy="1110250"/>
        </a:xfrm>
        <a:prstGeom prst="rect">
          <a:avLst/>
        </a:prstGeom>
        <a:solidFill>
          <a:schemeClr val="accent2"/>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a:solidFill>
                <a:schemeClr val="bg1"/>
              </a:solidFill>
            </a:rPr>
            <a:t>  career, military and college exposure</a:t>
          </a:r>
        </a:p>
      </dsp:txBody>
      <dsp:txXfrm>
        <a:off x="6108710" y="1638747"/>
        <a:ext cx="1850417" cy="1110250"/>
      </dsp:txXfrm>
    </dsp:sp>
    <dsp:sp modelId="{6AE7FE6C-B15B-4ECD-AB15-AC497B52D385}">
      <dsp:nvSpPr>
        <dsp:cNvPr id="0" name=""/>
        <dsp:cNvSpPr/>
      </dsp:nvSpPr>
      <dsp:spPr>
        <a:xfrm>
          <a:off x="2332" y="2934040"/>
          <a:ext cx="1850417" cy="1110250"/>
        </a:xfrm>
        <a:prstGeom prst="rect">
          <a:avLst/>
        </a:prstGeom>
        <a:solidFill>
          <a:schemeClr val="accent2"/>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a:solidFill>
                <a:schemeClr val="bg1"/>
              </a:solidFill>
            </a:rPr>
            <a:t>Mandatory 9</a:t>
          </a:r>
          <a:r>
            <a:rPr lang="en-US" sz="1700" b="1" kern="1200" baseline="30000">
              <a:solidFill>
                <a:schemeClr val="bg1"/>
              </a:solidFill>
            </a:rPr>
            <a:t>th</a:t>
          </a:r>
          <a:r>
            <a:rPr lang="en-US" sz="1700" b="1" kern="1200">
              <a:solidFill>
                <a:schemeClr val="bg1"/>
              </a:solidFill>
            </a:rPr>
            <a:t> Period</a:t>
          </a:r>
        </a:p>
      </dsp:txBody>
      <dsp:txXfrm>
        <a:off x="2332" y="2934040"/>
        <a:ext cx="1850417" cy="1110250"/>
      </dsp:txXfrm>
    </dsp:sp>
    <dsp:sp modelId="{4C55BBD1-A638-4D5F-88D9-EF301659CC49}">
      <dsp:nvSpPr>
        <dsp:cNvPr id="0" name=""/>
        <dsp:cNvSpPr/>
      </dsp:nvSpPr>
      <dsp:spPr>
        <a:xfrm>
          <a:off x="2037791" y="2934040"/>
          <a:ext cx="1850417" cy="1110250"/>
        </a:xfrm>
        <a:prstGeom prst="rect">
          <a:avLst/>
        </a:prstGeom>
        <a:solidFill>
          <a:schemeClr val="accent2"/>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err="1">
              <a:solidFill>
                <a:schemeClr val="bg1"/>
              </a:solidFill>
            </a:rPr>
            <a:t>RtI</a:t>
          </a:r>
          <a:endParaRPr lang="en-US" sz="1700" b="1" kern="1200">
            <a:solidFill>
              <a:schemeClr val="bg1"/>
            </a:solidFill>
          </a:endParaRPr>
        </a:p>
      </dsp:txBody>
      <dsp:txXfrm>
        <a:off x="2037791" y="2934040"/>
        <a:ext cx="1850417" cy="1110250"/>
      </dsp:txXfrm>
    </dsp:sp>
    <dsp:sp modelId="{81169808-21B4-4B38-B8D0-289526AD1C4E}">
      <dsp:nvSpPr>
        <dsp:cNvPr id="0" name=""/>
        <dsp:cNvSpPr/>
      </dsp:nvSpPr>
      <dsp:spPr>
        <a:xfrm>
          <a:off x="4073251" y="2934040"/>
          <a:ext cx="1850417" cy="1110250"/>
        </a:xfrm>
        <a:prstGeom prst="rect">
          <a:avLst/>
        </a:prstGeom>
        <a:solidFill>
          <a:schemeClr val="accent2"/>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a:solidFill>
                <a:schemeClr val="bg1"/>
              </a:solidFill>
            </a:rPr>
            <a:t>Internships</a:t>
          </a:r>
        </a:p>
      </dsp:txBody>
      <dsp:txXfrm>
        <a:off x="4073251" y="2934040"/>
        <a:ext cx="1850417" cy="1110250"/>
      </dsp:txXfrm>
    </dsp:sp>
    <dsp:sp modelId="{358F9DFB-521A-431D-A99A-393B377CF0D7}">
      <dsp:nvSpPr>
        <dsp:cNvPr id="0" name=""/>
        <dsp:cNvSpPr/>
      </dsp:nvSpPr>
      <dsp:spPr>
        <a:xfrm>
          <a:off x="6108710" y="2933385"/>
          <a:ext cx="1850417" cy="1110250"/>
        </a:xfrm>
        <a:prstGeom prst="rect">
          <a:avLst/>
        </a:prstGeom>
        <a:solidFill>
          <a:schemeClr val="accent2"/>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a:solidFill>
                <a:schemeClr val="bg1"/>
              </a:solidFill>
            </a:rPr>
            <a:t>Grade Level Presentations</a:t>
          </a:r>
        </a:p>
      </dsp:txBody>
      <dsp:txXfrm>
        <a:off x="6108710" y="2933385"/>
        <a:ext cx="1850417" cy="111025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5BF640-DD88-4AAB-8695-59E740C4B0D5}" type="datetimeFigureOut">
              <a:rPr lang="en-US" smtClean="0"/>
              <a:t>10/23/2023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264019-C3BD-4108-96C2-749F27CE0774}" type="slidenum">
              <a:rPr lang="en-US" smtClean="0"/>
              <a:t>‹#›</a:t>
            </a:fld>
            <a:endParaRPr lang="en-US"/>
          </a:p>
        </p:txBody>
      </p:sp>
    </p:spTree>
    <p:extLst>
      <p:ext uri="{BB962C8B-B14F-4D97-AF65-F5344CB8AC3E}">
        <p14:creationId xmlns:p14="http://schemas.microsoft.com/office/powerpoint/2010/main" val="18753741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will have another meeting End of September or early October</a:t>
            </a:r>
          </a:p>
        </p:txBody>
      </p:sp>
      <p:sp>
        <p:nvSpPr>
          <p:cNvPr id="4" name="Slide Number Placeholder 3"/>
          <p:cNvSpPr>
            <a:spLocks noGrp="1"/>
          </p:cNvSpPr>
          <p:nvPr>
            <p:ph type="sldNum" sz="quarter" idx="5"/>
          </p:nvPr>
        </p:nvSpPr>
        <p:spPr/>
        <p:txBody>
          <a:bodyPr/>
          <a:lstStyle/>
          <a:p>
            <a:pPr defTabSz="465887">
              <a:defRPr/>
            </a:pPr>
            <a:fld id="{9E69E8E2-83AD-484E-ABDB-7955FE91B6DF}" type="slidenum">
              <a:rPr lang="en-US">
                <a:solidFill>
                  <a:prstClr val="black"/>
                </a:solidFill>
                <a:latin typeface="Calibri" panose="020F0502020204030204"/>
              </a:rPr>
              <a:pPr defTabSz="465887">
                <a:defRPr/>
              </a:pPr>
              <a:t>6</a:t>
            </a:fld>
            <a:endParaRPr lang="en-US">
              <a:solidFill>
                <a:prstClr val="black"/>
              </a:solidFill>
              <a:latin typeface="Calibri" panose="020F0502020204030204"/>
            </a:endParaRPr>
          </a:p>
        </p:txBody>
      </p:sp>
    </p:spTree>
    <p:extLst>
      <p:ext uri="{BB962C8B-B14F-4D97-AF65-F5344CB8AC3E}">
        <p14:creationId xmlns:p14="http://schemas.microsoft.com/office/powerpoint/2010/main" val="40435093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will have another meeting End of September or early October</a:t>
            </a:r>
          </a:p>
        </p:txBody>
      </p:sp>
      <p:sp>
        <p:nvSpPr>
          <p:cNvPr id="4" name="Slide Number Placeholder 3"/>
          <p:cNvSpPr>
            <a:spLocks noGrp="1"/>
          </p:cNvSpPr>
          <p:nvPr>
            <p:ph type="sldNum" sz="quarter" idx="5"/>
          </p:nvPr>
        </p:nvSpPr>
        <p:spPr/>
        <p:txBody>
          <a:bodyPr/>
          <a:lstStyle/>
          <a:p>
            <a:pPr defTabSz="465887">
              <a:defRPr/>
            </a:pPr>
            <a:fld id="{9E69E8E2-83AD-484E-ABDB-7955FE91B6DF}" type="slidenum">
              <a:rPr lang="en-US">
                <a:solidFill>
                  <a:prstClr val="black"/>
                </a:solidFill>
                <a:latin typeface="Calibri" panose="020F0502020204030204"/>
              </a:rPr>
              <a:pPr defTabSz="465887">
                <a:defRPr/>
              </a:pPr>
              <a:t>18</a:t>
            </a:fld>
            <a:endParaRPr lang="en-US">
              <a:solidFill>
                <a:prstClr val="black"/>
              </a:solidFill>
              <a:latin typeface="Calibri" panose="020F0502020204030204"/>
            </a:endParaRPr>
          </a:p>
        </p:txBody>
      </p:sp>
    </p:spTree>
    <p:extLst>
      <p:ext uri="{BB962C8B-B14F-4D97-AF65-F5344CB8AC3E}">
        <p14:creationId xmlns:p14="http://schemas.microsoft.com/office/powerpoint/2010/main" val="2262311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47E0593A-DC82-408A-ACB1-3CDC4C2A1C17}" type="datetimeFigureOut">
              <a:rPr lang="en-US" smtClean="0"/>
              <a:t>10/23/2023</a:t>
            </a:fld>
            <a:endParaRPr lang="en-US"/>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AB3A91FA-7513-42F8-B659-8D00A6872F62}" type="slidenum">
              <a:rPr lang="en-US" smtClean="0"/>
              <a:t>‹#›</a:t>
            </a:fld>
            <a:endParaRPr lang="en-US"/>
          </a:p>
        </p:txBody>
      </p:sp>
    </p:spTree>
    <p:extLst>
      <p:ext uri="{BB962C8B-B14F-4D97-AF65-F5344CB8AC3E}">
        <p14:creationId xmlns:p14="http://schemas.microsoft.com/office/powerpoint/2010/main" val="33079911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7E0593A-DC82-408A-ACB1-3CDC4C2A1C17}" type="datetimeFigureOut">
              <a:rPr lang="en-US" smtClean="0"/>
              <a:t>10/23/2023</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AB3A91FA-7513-42F8-B659-8D00A6872F62}" type="slidenum">
              <a:rPr lang="en-US" smtClean="0"/>
              <a:t>‹#›</a:t>
            </a:fld>
            <a:endParaRPr lang="en-US"/>
          </a:p>
        </p:txBody>
      </p:sp>
    </p:spTree>
    <p:extLst>
      <p:ext uri="{BB962C8B-B14F-4D97-AF65-F5344CB8AC3E}">
        <p14:creationId xmlns:p14="http://schemas.microsoft.com/office/powerpoint/2010/main" val="40044150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7E0593A-DC82-408A-ACB1-3CDC4C2A1C17}" type="datetimeFigureOut">
              <a:rPr lang="en-US" smtClean="0"/>
              <a:t>10/23/2023</a:t>
            </a:fld>
            <a:endParaRPr lang="en-US"/>
          </a:p>
        </p:txBody>
      </p:sp>
      <p:sp>
        <p:nvSpPr>
          <p:cNvPr id="5" name="Footer Placeholder 4"/>
          <p:cNvSpPr>
            <a:spLocks noGrp="1"/>
          </p:cNvSpPr>
          <p:nvPr>
            <p:ph type="ftr" sz="quarter" idx="11"/>
          </p:nvPr>
        </p:nvSpPr>
        <p:spPr/>
        <p:txBody>
          <a:bodyPr/>
          <a:lstStyle/>
          <a:p>
            <a:endParaRPr lang="en-U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AB3A91FA-7513-42F8-B659-8D00A6872F62}" type="slidenum">
              <a:rPr lang="en-US" smtClean="0"/>
              <a:t>‹#›</a:t>
            </a:fld>
            <a:endParaRPr lang="en-US"/>
          </a:p>
        </p:txBody>
      </p:sp>
    </p:spTree>
    <p:extLst>
      <p:ext uri="{BB962C8B-B14F-4D97-AF65-F5344CB8AC3E}">
        <p14:creationId xmlns:p14="http://schemas.microsoft.com/office/powerpoint/2010/main" val="28302638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a:t>Click to edit Master title style</a:t>
            </a:r>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7E0593A-DC82-408A-ACB1-3CDC4C2A1C17}" type="datetimeFigureOut">
              <a:rPr lang="en-US" smtClean="0"/>
              <a:t>10/23/2023</a:t>
            </a:fld>
            <a:endParaRPr lang="en-US"/>
          </a:p>
        </p:txBody>
      </p:sp>
      <p:sp>
        <p:nvSpPr>
          <p:cNvPr id="5" name="Footer Placeholder 4"/>
          <p:cNvSpPr>
            <a:spLocks noGrp="1"/>
          </p:cNvSpPr>
          <p:nvPr>
            <p:ph type="ftr" sz="quarter" idx="11"/>
          </p:nvPr>
        </p:nvSpPr>
        <p:spPr/>
        <p:txBody>
          <a:bodyPr/>
          <a:lstStyle/>
          <a:p>
            <a:endParaRPr lang="en-US"/>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AB3A91FA-7513-42F8-B659-8D00A6872F62}" type="slidenum">
              <a:rPr lang="en-US" smtClean="0"/>
              <a:t>‹#›</a:t>
            </a:fld>
            <a:endParaRPr lang="en-US"/>
          </a:p>
        </p:txBody>
      </p:sp>
    </p:spTree>
    <p:extLst>
      <p:ext uri="{BB962C8B-B14F-4D97-AF65-F5344CB8AC3E}">
        <p14:creationId xmlns:p14="http://schemas.microsoft.com/office/powerpoint/2010/main" val="7200873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7E0593A-DC82-408A-ACB1-3CDC4C2A1C17}" type="datetimeFigureOut">
              <a:rPr lang="en-US" smtClean="0"/>
              <a:t>10/23/2023</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AB3A91FA-7513-42F8-B659-8D00A6872F62}" type="slidenum">
              <a:rPr lang="en-US" smtClean="0"/>
              <a:t>‹#›</a:t>
            </a:fld>
            <a:endParaRPr lang="en-US"/>
          </a:p>
        </p:txBody>
      </p:sp>
    </p:spTree>
    <p:extLst>
      <p:ext uri="{BB962C8B-B14F-4D97-AF65-F5344CB8AC3E}">
        <p14:creationId xmlns:p14="http://schemas.microsoft.com/office/powerpoint/2010/main" val="38848940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47E0593A-DC82-408A-ACB1-3CDC4C2A1C17}" type="datetimeFigureOut">
              <a:rPr lang="en-US" smtClean="0"/>
              <a:t>10/23/2023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B3A91FA-7513-42F8-B659-8D00A6872F62}" type="slidenum">
              <a:rPr lang="en-US" smtClean="0"/>
              <a:t>‹#›</a:t>
            </a:fld>
            <a:endParaRPr lang="en-US"/>
          </a:p>
        </p:txBody>
      </p:sp>
    </p:spTree>
    <p:extLst>
      <p:ext uri="{BB962C8B-B14F-4D97-AF65-F5344CB8AC3E}">
        <p14:creationId xmlns:p14="http://schemas.microsoft.com/office/powerpoint/2010/main" val="17488154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47E0593A-DC82-408A-ACB1-3CDC4C2A1C17}" type="datetimeFigureOut">
              <a:rPr lang="en-US" smtClean="0"/>
              <a:t>10/23/2023</a:t>
            </a:fld>
            <a:endParaRPr lang="en-US"/>
          </a:p>
        </p:txBody>
      </p:sp>
      <p:sp>
        <p:nvSpPr>
          <p:cNvPr id="8" name="Footer Placeholder 7"/>
          <p:cNvSpPr>
            <a:spLocks noGrp="1"/>
          </p:cNvSpPr>
          <p:nvPr>
            <p:ph type="ftr" sz="quarter" idx="11"/>
          </p:nvPr>
        </p:nvSpPr>
        <p:spPr>
          <a:xfrm>
            <a:off x="561111" y="6391838"/>
            <a:ext cx="3644282" cy="304801"/>
          </a:xfrm>
        </p:spPr>
        <p:txBody>
          <a:bodyPr/>
          <a:lstStyle/>
          <a:p>
            <a:endParaRPr lang="en-US"/>
          </a:p>
        </p:txBody>
      </p:sp>
      <p:sp>
        <p:nvSpPr>
          <p:cNvPr id="9" name="Slide Number Placeholder 8"/>
          <p:cNvSpPr>
            <a:spLocks noGrp="1"/>
          </p:cNvSpPr>
          <p:nvPr>
            <p:ph type="sldNum" sz="quarter" idx="12"/>
          </p:nvPr>
        </p:nvSpPr>
        <p:spPr/>
        <p:txBody>
          <a:bodyPr/>
          <a:lstStyle/>
          <a:p>
            <a:fld id="{AB3A91FA-7513-42F8-B659-8D00A6872F62}" type="slidenum">
              <a:rPr lang="en-US" smtClean="0"/>
              <a:t>‹#›</a:t>
            </a:fld>
            <a:endParaRPr lang="en-US"/>
          </a:p>
        </p:txBody>
      </p:sp>
    </p:spTree>
    <p:extLst>
      <p:ext uri="{BB962C8B-B14F-4D97-AF65-F5344CB8AC3E}">
        <p14:creationId xmlns:p14="http://schemas.microsoft.com/office/powerpoint/2010/main" val="35647905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a:t>Click to edit Master title style</a:t>
            </a:r>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695439" y="6391838"/>
            <a:ext cx="990599" cy="304799"/>
          </a:xfrm>
        </p:spPr>
        <p:txBody>
          <a:bodyPr/>
          <a:lstStyle/>
          <a:p>
            <a:fld id="{47E0593A-DC82-408A-ACB1-3CDC4C2A1C17}" type="datetimeFigureOut">
              <a:rPr lang="en-US" smtClean="0"/>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3A91FA-7513-42F8-B659-8D00A6872F62}" type="slidenum">
              <a:rPr lang="en-US" smtClean="0"/>
              <a:t>‹#›</a:t>
            </a:fld>
            <a:endParaRPr lang="en-US"/>
          </a:p>
        </p:txBody>
      </p:sp>
    </p:spTree>
    <p:extLst>
      <p:ext uri="{BB962C8B-B14F-4D97-AF65-F5344CB8AC3E}">
        <p14:creationId xmlns:p14="http://schemas.microsoft.com/office/powerpoint/2010/main" val="34360861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a:t>Click to edit Master title style</a:t>
            </a:r>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653104" y="6391838"/>
            <a:ext cx="992135" cy="304799"/>
          </a:xfrm>
        </p:spPr>
        <p:txBody>
          <a:bodyPr/>
          <a:lstStyle/>
          <a:p>
            <a:fld id="{47E0593A-DC82-408A-ACB1-3CDC4C2A1C17}" type="datetimeFigureOut">
              <a:rPr lang="en-US" smtClean="0"/>
              <a:t>10/23/2023</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AB3A91FA-7513-42F8-B659-8D00A6872F62}" type="slidenum">
              <a:rPr lang="en-US" smtClean="0"/>
              <a:t>‹#›</a:t>
            </a:fld>
            <a:endParaRPr lang="en-US"/>
          </a:p>
        </p:txBody>
      </p:sp>
    </p:spTree>
    <p:extLst>
      <p:ext uri="{BB962C8B-B14F-4D97-AF65-F5344CB8AC3E}">
        <p14:creationId xmlns:p14="http://schemas.microsoft.com/office/powerpoint/2010/main" val="42087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1154954" y="2603500"/>
            <a:ext cx="8825659" cy="341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7E0593A-DC82-408A-ACB1-3CDC4C2A1C17}" type="datetimeFigureOut">
              <a:rPr lang="en-US" smtClean="0"/>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3A91FA-7513-42F8-B659-8D00A6872F62}" type="slidenum">
              <a:rPr lang="en-US" smtClean="0"/>
              <a:t>‹#›</a:t>
            </a:fld>
            <a:endParaRPr lang="en-US"/>
          </a:p>
        </p:txBody>
      </p:sp>
    </p:spTree>
    <p:extLst>
      <p:ext uri="{BB962C8B-B14F-4D97-AF65-F5344CB8AC3E}">
        <p14:creationId xmlns:p14="http://schemas.microsoft.com/office/powerpoint/2010/main" val="28931038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7E0593A-DC82-408A-ACB1-3CDC4C2A1C17}" type="datetimeFigureOut">
              <a:rPr lang="en-US" smtClean="0"/>
              <a:t>10/23/2023</a:t>
            </a:fld>
            <a:endParaRPr lang="en-US"/>
          </a:p>
        </p:txBody>
      </p:sp>
      <p:sp>
        <p:nvSpPr>
          <p:cNvPr id="5" name="Footer Placeholder 4"/>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AB3A91FA-7513-42F8-B659-8D00A6872F62}" type="slidenum">
              <a:rPr lang="en-US" smtClean="0"/>
              <a:t>‹#›</a:t>
            </a:fld>
            <a:endParaRPr lang="en-US"/>
          </a:p>
        </p:txBody>
      </p:sp>
    </p:spTree>
    <p:extLst>
      <p:ext uri="{BB962C8B-B14F-4D97-AF65-F5344CB8AC3E}">
        <p14:creationId xmlns:p14="http://schemas.microsoft.com/office/powerpoint/2010/main" val="7562453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7E0593A-DC82-408A-ACB1-3CDC4C2A1C17}" type="datetimeFigureOut">
              <a:rPr lang="en-US" smtClean="0"/>
              <a:t>10/23/2023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3A91FA-7513-42F8-B659-8D00A6872F62}" type="slidenum">
              <a:rPr lang="en-US" smtClean="0"/>
              <a:t>‹#›</a:t>
            </a:fld>
            <a:endParaRPr lang="en-US"/>
          </a:p>
        </p:txBody>
      </p:sp>
    </p:spTree>
    <p:extLst>
      <p:ext uri="{BB962C8B-B14F-4D97-AF65-F5344CB8AC3E}">
        <p14:creationId xmlns:p14="http://schemas.microsoft.com/office/powerpoint/2010/main" val="24204046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7E0593A-DC82-408A-ACB1-3CDC4C2A1C17}" type="datetimeFigureOut">
              <a:rPr lang="en-US" smtClean="0"/>
              <a:t>10/23/2023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B3A91FA-7513-42F8-B659-8D00A6872F62}" type="slidenum">
              <a:rPr lang="en-US" smtClean="0"/>
              <a:t>‹#›</a:t>
            </a:fld>
            <a:endParaRPr lang="en-US"/>
          </a:p>
        </p:txBody>
      </p:sp>
    </p:spTree>
    <p:extLst>
      <p:ext uri="{BB962C8B-B14F-4D97-AF65-F5344CB8AC3E}">
        <p14:creationId xmlns:p14="http://schemas.microsoft.com/office/powerpoint/2010/main" val="399432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a:t>Click to edit Master title style</a:t>
            </a:r>
          </a:p>
        </p:txBody>
      </p:sp>
      <p:sp>
        <p:nvSpPr>
          <p:cNvPr id="3" name="Date Placeholder 2"/>
          <p:cNvSpPr>
            <a:spLocks noGrp="1"/>
          </p:cNvSpPr>
          <p:nvPr>
            <p:ph type="dt" sz="half" idx="10"/>
          </p:nvPr>
        </p:nvSpPr>
        <p:spPr/>
        <p:txBody>
          <a:bodyPr/>
          <a:lstStyle/>
          <a:p>
            <a:fld id="{47E0593A-DC82-408A-ACB1-3CDC4C2A1C17}" type="datetimeFigureOut">
              <a:rPr lang="en-US" smtClean="0"/>
              <a:t>10/23/2023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B3A91FA-7513-42F8-B659-8D00A6872F62}" type="slidenum">
              <a:rPr lang="en-US" smtClean="0"/>
              <a:t>‹#›</a:t>
            </a:fld>
            <a:endParaRPr lang="en-US"/>
          </a:p>
        </p:txBody>
      </p:sp>
    </p:spTree>
    <p:extLst>
      <p:ext uri="{BB962C8B-B14F-4D97-AF65-F5344CB8AC3E}">
        <p14:creationId xmlns:p14="http://schemas.microsoft.com/office/powerpoint/2010/main" val="9903019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E0593A-DC82-408A-ACB1-3CDC4C2A1C17}" type="datetimeFigureOut">
              <a:rPr lang="en-US" smtClean="0"/>
              <a:t>10/23/2023</a:t>
            </a:fld>
            <a:endParaRPr lang="en-US"/>
          </a:p>
        </p:txBody>
      </p:sp>
      <p:sp>
        <p:nvSpPr>
          <p:cNvPr id="3" name="Footer Placeholder 2"/>
          <p:cNvSpPr>
            <a:spLocks noGrp="1"/>
          </p:cNvSpPr>
          <p:nvPr>
            <p:ph type="ftr" sz="quarter" idx="11"/>
          </p:nvPr>
        </p:nvSpPr>
        <p:spPr/>
        <p:txBody>
          <a:bodyPr/>
          <a:lstStyle/>
          <a:p>
            <a:endParaRPr lang="en-US"/>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AB3A91FA-7513-42F8-B659-8D00A6872F62}" type="slidenum">
              <a:rPr lang="en-US" smtClean="0"/>
              <a:t>‹#›</a:t>
            </a:fld>
            <a:endParaRPr lang="en-US"/>
          </a:p>
        </p:txBody>
      </p:sp>
    </p:spTree>
    <p:extLst>
      <p:ext uri="{BB962C8B-B14F-4D97-AF65-F5344CB8AC3E}">
        <p14:creationId xmlns:p14="http://schemas.microsoft.com/office/powerpoint/2010/main" val="10649351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a:t>Click to edit Master title style</a:t>
            </a:r>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7E0593A-DC82-408A-ACB1-3CDC4C2A1C17}" type="datetimeFigureOut">
              <a:rPr lang="en-US" smtClean="0"/>
              <a:t>10/23/2023</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AB3A91FA-7513-42F8-B659-8D00A6872F62}" type="slidenum">
              <a:rPr lang="en-US" smtClean="0"/>
              <a:t>‹#›</a:t>
            </a:fld>
            <a:endParaRPr lang="en-US"/>
          </a:p>
        </p:txBody>
      </p:sp>
    </p:spTree>
    <p:extLst>
      <p:ext uri="{BB962C8B-B14F-4D97-AF65-F5344CB8AC3E}">
        <p14:creationId xmlns:p14="http://schemas.microsoft.com/office/powerpoint/2010/main" val="17521190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a:t>Click to edit Master title style</a:t>
            </a:r>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a:t>Click icon to add picture</a:t>
            </a:r>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7E0593A-DC82-408A-ACB1-3CDC4C2A1C17}" type="datetimeFigureOut">
              <a:rPr lang="en-US" smtClean="0"/>
              <a:t>10/23/2023</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AB3A91FA-7513-42F8-B659-8D00A6872F62}" type="slidenum">
              <a:rPr lang="en-US" smtClean="0"/>
              <a:t>‹#›</a:t>
            </a:fld>
            <a:endParaRPr lang="en-US"/>
          </a:p>
        </p:txBody>
      </p:sp>
    </p:spTree>
    <p:extLst>
      <p:ext uri="{BB962C8B-B14F-4D97-AF65-F5344CB8AC3E}">
        <p14:creationId xmlns:p14="http://schemas.microsoft.com/office/powerpoint/2010/main" val="4627185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47E0593A-DC82-408A-ACB1-3CDC4C2A1C17}" type="datetimeFigureOut">
              <a:rPr lang="en-US" smtClean="0"/>
              <a:t>10/23/2023</a:t>
            </a:fld>
            <a:endParaRPr lang="en-US"/>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AB3A91FA-7513-42F8-B659-8D00A6872F62}" type="slidenum">
              <a:rPr lang="en-US" smtClean="0"/>
              <a:t>‹#›</a:t>
            </a:fld>
            <a:endParaRPr lang="en-US"/>
          </a:p>
        </p:txBody>
      </p:sp>
    </p:spTree>
    <p:extLst>
      <p:ext uri="{BB962C8B-B14F-4D97-AF65-F5344CB8AC3E}">
        <p14:creationId xmlns:p14="http://schemas.microsoft.com/office/powerpoint/2010/main" val="2224951747"/>
      </p:ext>
    </p:extLst>
  </p:cSld>
  <p:clrMap bg1="dk1" tx1="lt1" bg2="dk2" tx2="lt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 id="2147483876" r:id="rId12"/>
    <p:sldLayoutId id="2147483877" r:id="rId13"/>
    <p:sldLayoutId id="2147483878" r:id="rId14"/>
    <p:sldLayoutId id="2147483879" r:id="rId15"/>
    <p:sldLayoutId id="2147483880" r:id="rId16"/>
    <p:sldLayoutId id="2147483881" r:id="rId17"/>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3.jpeg"/><Relationship Id="rId18" Type="http://schemas.microsoft.com/office/2007/relationships/diagramDrawing" Target="../diagrams/drawing5.xml"/><Relationship Id="rId3" Type="http://schemas.openxmlformats.org/officeDocument/2006/relationships/diagramLayout" Target="../diagrams/layout4.xml"/><Relationship Id="rId7" Type="http://schemas.openxmlformats.org/officeDocument/2006/relationships/image" Target="../media/image7.jpeg"/><Relationship Id="rId12" Type="http://schemas.openxmlformats.org/officeDocument/2006/relationships/image" Target="../media/image12.png"/><Relationship Id="rId17" Type="http://schemas.openxmlformats.org/officeDocument/2006/relationships/diagramColors" Target="../diagrams/colors5.xml"/><Relationship Id="rId2" Type="http://schemas.openxmlformats.org/officeDocument/2006/relationships/diagramData" Target="../diagrams/data4.xml"/><Relationship Id="rId16" Type="http://schemas.openxmlformats.org/officeDocument/2006/relationships/diagramQuickStyle" Target="../diagrams/quickStyle5.xml"/><Relationship Id="rId1" Type="http://schemas.openxmlformats.org/officeDocument/2006/relationships/slideLayout" Target="../slideLayouts/slideLayout7.xml"/><Relationship Id="rId6" Type="http://schemas.microsoft.com/office/2007/relationships/diagramDrawing" Target="../diagrams/drawing4.xml"/><Relationship Id="rId11" Type="http://schemas.openxmlformats.org/officeDocument/2006/relationships/image" Target="../media/image11.png"/><Relationship Id="rId5" Type="http://schemas.openxmlformats.org/officeDocument/2006/relationships/diagramColors" Target="../diagrams/colors4.xml"/><Relationship Id="rId15" Type="http://schemas.openxmlformats.org/officeDocument/2006/relationships/diagramLayout" Target="../diagrams/layout5.xml"/><Relationship Id="rId10" Type="http://schemas.openxmlformats.org/officeDocument/2006/relationships/image" Target="../media/image10.png"/><Relationship Id="rId4" Type="http://schemas.openxmlformats.org/officeDocument/2006/relationships/diagramQuickStyle" Target="../diagrams/quickStyle4.xml"/><Relationship Id="rId9" Type="http://schemas.openxmlformats.org/officeDocument/2006/relationships/image" Target="../media/image9.jpeg"/><Relationship Id="rId14" Type="http://schemas.openxmlformats.org/officeDocument/2006/relationships/diagramData" Target="../diagrams/data5.xml"/></Relationships>
</file>

<file path=ppt/slides/_rels/slide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9.xml"/><Relationship Id="rId5" Type="http://schemas.openxmlformats.org/officeDocument/2006/relationships/image" Target="../media/image16.png"/><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diagramLayout" Target="../diagrams/layout6.xml"/><Relationship Id="rId7" Type="http://schemas.openxmlformats.org/officeDocument/2006/relationships/image" Target="../media/image17.jpeg"/><Relationship Id="rId12" Type="http://schemas.openxmlformats.org/officeDocument/2006/relationships/image" Target="../media/image22.png"/><Relationship Id="rId2" Type="http://schemas.openxmlformats.org/officeDocument/2006/relationships/diagramData" Target="../diagrams/data6.xml"/><Relationship Id="rId1" Type="http://schemas.openxmlformats.org/officeDocument/2006/relationships/slideLayout" Target="../slideLayouts/slideLayout6.xml"/><Relationship Id="rId6" Type="http://schemas.microsoft.com/office/2007/relationships/diagramDrawing" Target="../diagrams/drawing6.xml"/><Relationship Id="rId11" Type="http://schemas.openxmlformats.org/officeDocument/2006/relationships/image" Target="../media/image21.jpeg"/><Relationship Id="rId5" Type="http://schemas.openxmlformats.org/officeDocument/2006/relationships/diagramColors" Target="../diagrams/colors6.xml"/><Relationship Id="rId10" Type="http://schemas.openxmlformats.org/officeDocument/2006/relationships/image" Target="../media/image20.png"/><Relationship Id="rId4" Type="http://schemas.openxmlformats.org/officeDocument/2006/relationships/diagramQuickStyle" Target="../diagrams/quickStyle6.xml"/><Relationship Id="rId9"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jpeg"/><Relationship Id="rId1" Type="http://schemas.openxmlformats.org/officeDocument/2006/relationships/slideLayout" Target="../slideLayouts/slideLayout9.xml"/><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jpe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jpeg"/><Relationship Id="rId1" Type="http://schemas.openxmlformats.org/officeDocument/2006/relationships/slideLayout" Target="../slideLayouts/slideLayout9.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1.jpeg"/><Relationship Id="rId1" Type="http://schemas.openxmlformats.org/officeDocument/2006/relationships/slideLayout" Target="../slideLayouts/slideLayout15.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5">
            <a:extLst>
              <a:ext uri="{FF2B5EF4-FFF2-40B4-BE49-F238E27FC236}">
                <a16:creationId xmlns:a16="http://schemas.microsoft.com/office/drawing/2014/main" id="{D22D1B95-2B54-43E9-85D9-B489F6C5DD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US"/>
          </a:p>
        </p:txBody>
      </p:sp>
      <p:sp>
        <p:nvSpPr>
          <p:cNvPr id="10" name="Freeform 5">
            <a:extLst>
              <a:ext uri="{FF2B5EF4-FFF2-40B4-BE49-F238E27FC236}">
                <a16:creationId xmlns:a16="http://schemas.microsoft.com/office/drawing/2014/main" id="{7D0F3F6D-A49D-4406-8D61-1C4F8D792F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txBody>
          <a:bodyPr/>
          <a:lstStyle/>
          <a:p>
            <a:endParaRPr lang="en-US"/>
          </a:p>
        </p:txBody>
      </p:sp>
      <p:sp>
        <p:nvSpPr>
          <p:cNvPr id="12" name="Freeform 5">
            <a:extLst>
              <a:ext uri="{FF2B5EF4-FFF2-40B4-BE49-F238E27FC236}">
                <a16:creationId xmlns:a16="http://schemas.microsoft.com/office/drawing/2014/main" id="{D953A318-DA8D-4405-9536-D889E45C5E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sp>
        <p:nvSpPr>
          <p:cNvPr id="14" name="Rectangle 13">
            <a:extLst>
              <a:ext uri="{FF2B5EF4-FFF2-40B4-BE49-F238E27FC236}">
                <a16:creationId xmlns:a16="http://schemas.microsoft.com/office/drawing/2014/main" id="{9E382A3D-2F90-475C-8DF2-F666FEA342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1AC66E55-C0C6-E8BA-5A65-C3FAEFEF5DE1}"/>
              </a:ext>
            </a:extLst>
          </p:cNvPr>
          <p:cNvSpPr>
            <a:spLocks noGrp="1"/>
          </p:cNvSpPr>
          <p:nvPr>
            <p:ph type="ctrTitle"/>
          </p:nvPr>
        </p:nvSpPr>
        <p:spPr>
          <a:xfrm>
            <a:off x="1683171" y="788217"/>
            <a:ext cx="8825658" cy="3389217"/>
          </a:xfrm>
        </p:spPr>
        <p:txBody>
          <a:bodyPr anchor="ctr">
            <a:normAutofit/>
          </a:bodyPr>
          <a:lstStyle/>
          <a:p>
            <a:pPr algn="ctr">
              <a:lnSpc>
                <a:spcPct val="90000"/>
              </a:lnSpc>
            </a:pPr>
            <a:r>
              <a:rPr lang="en-US" sz="4600" b="1">
                <a:solidFill>
                  <a:srgbClr val="FFFFFF"/>
                </a:solidFill>
              </a:rPr>
              <a:t>Waterloo CSD </a:t>
            </a:r>
            <a:br>
              <a:rPr lang="en-US" sz="4600" b="1">
                <a:solidFill>
                  <a:srgbClr val="FFFFFF"/>
                </a:solidFill>
              </a:rPr>
            </a:br>
            <a:br>
              <a:rPr lang="en-US" sz="4600">
                <a:solidFill>
                  <a:srgbClr val="FFFFFF"/>
                </a:solidFill>
              </a:rPr>
            </a:br>
            <a:r>
              <a:rPr lang="en-US" sz="4600">
                <a:solidFill>
                  <a:srgbClr val="FFFFFF"/>
                </a:solidFill>
              </a:rPr>
              <a:t>  </a:t>
            </a:r>
            <a:r>
              <a:rPr lang="en-US" sz="4600">
                <a:solidFill>
                  <a:srgbClr val="FFFFFF"/>
                </a:solidFill>
                <a:latin typeface="Amasis MT Pro Black" panose="02040A04050005020304" pitchFamily="18" charset="0"/>
              </a:rPr>
              <a:t>COUNSELING &amp; STUDENT SUPPORT SERVICES TEAM </a:t>
            </a:r>
            <a:br>
              <a:rPr lang="en-US" sz="4600">
                <a:solidFill>
                  <a:srgbClr val="FFFFFF"/>
                </a:solidFill>
                <a:latin typeface="Amasis MT Pro Black" panose="02040A04050005020304" pitchFamily="18" charset="0"/>
              </a:rPr>
            </a:br>
            <a:r>
              <a:rPr lang="en-US" sz="4600">
                <a:solidFill>
                  <a:srgbClr val="FFFFFF"/>
                </a:solidFill>
                <a:latin typeface="Amasis MT Pro Black" panose="02040A04050005020304" pitchFamily="18" charset="0"/>
              </a:rPr>
              <a:t>ADVISORY COUNCIL</a:t>
            </a:r>
          </a:p>
        </p:txBody>
      </p:sp>
      <p:sp>
        <p:nvSpPr>
          <p:cNvPr id="3" name="Subtitle 2">
            <a:extLst>
              <a:ext uri="{FF2B5EF4-FFF2-40B4-BE49-F238E27FC236}">
                <a16:creationId xmlns:a16="http://schemas.microsoft.com/office/drawing/2014/main" id="{65278883-FA97-9910-7157-F991D20F8354}"/>
              </a:ext>
            </a:extLst>
          </p:cNvPr>
          <p:cNvSpPr>
            <a:spLocks noGrp="1"/>
          </p:cNvSpPr>
          <p:nvPr>
            <p:ph type="subTitle" idx="1"/>
          </p:nvPr>
        </p:nvSpPr>
        <p:spPr>
          <a:xfrm>
            <a:off x="1683171" y="5240851"/>
            <a:ext cx="8825658" cy="828932"/>
          </a:xfrm>
        </p:spPr>
        <p:txBody>
          <a:bodyPr>
            <a:normAutofit/>
          </a:bodyPr>
          <a:lstStyle/>
          <a:p>
            <a:pPr algn="ctr"/>
            <a:r>
              <a:rPr lang="en-US" sz="2400">
                <a:solidFill>
                  <a:schemeClr val="tx2"/>
                </a:solidFill>
              </a:rPr>
              <a:t>May 2023</a:t>
            </a:r>
          </a:p>
        </p:txBody>
      </p:sp>
    </p:spTree>
    <p:extLst>
      <p:ext uri="{BB962C8B-B14F-4D97-AF65-F5344CB8AC3E}">
        <p14:creationId xmlns:p14="http://schemas.microsoft.com/office/powerpoint/2010/main" val="6850357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C488EDA-0B6A-E71C-8255-D52AAA0FD306}"/>
              </a:ext>
            </a:extLst>
          </p:cNvPr>
          <p:cNvSpPr txBox="1"/>
          <p:nvPr/>
        </p:nvSpPr>
        <p:spPr>
          <a:xfrm>
            <a:off x="245028" y="-99651"/>
            <a:ext cx="10549255" cy="50013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err="1"/>
              <a:t>Skoi-Yase</a:t>
            </a:r>
            <a:r>
              <a:rPr lang="en-US" sz="2800" b="1"/>
              <a:t> teaches self-regulation and coping skills</a:t>
            </a:r>
            <a:r>
              <a:rPr lang="en-US" sz="3600"/>
              <a:t> </a:t>
            </a:r>
          </a:p>
          <a:p>
            <a:r>
              <a:rPr lang="en-US" sz="4400"/>
              <a:t> </a:t>
            </a:r>
            <a:endParaRPr lang="en-US"/>
          </a:p>
          <a:p>
            <a:pPr marL="571500" indent="-571500">
              <a:spcAft>
                <a:spcPts val="600"/>
              </a:spcAft>
              <a:buFont typeface="Arial"/>
              <a:buChar char="•"/>
            </a:pPr>
            <a:endParaRPr lang="en-US"/>
          </a:p>
          <a:p>
            <a:pPr marL="342900" indent="-342900">
              <a:spcAft>
                <a:spcPts val="600"/>
              </a:spcAft>
              <a:buFont typeface="Arial"/>
              <a:buChar char="•"/>
            </a:pPr>
            <a:endParaRPr lang="en-US" sz="2000"/>
          </a:p>
          <a:p>
            <a:pPr>
              <a:spcAft>
                <a:spcPts val="600"/>
              </a:spcAft>
            </a:pPr>
            <a:r>
              <a:rPr lang="en-US" sz="4400"/>
              <a:t>           </a:t>
            </a:r>
            <a:r>
              <a:rPr lang="en-US" sz="4400">
                <a:latin typeface="Tw Cen MT Condensed" panose="020B0606020104020203"/>
              </a:rPr>
              <a:t> </a:t>
            </a:r>
            <a:endParaRPr lang="en-US" sz="4400"/>
          </a:p>
          <a:p>
            <a:pPr>
              <a:spcAft>
                <a:spcPts val="600"/>
              </a:spcAft>
            </a:pPr>
            <a:r>
              <a:rPr lang="en-US" sz="4400">
                <a:latin typeface="Tw Cen MT Condensed" panose="020B0606020104020203"/>
              </a:rPr>
              <a:t> </a:t>
            </a:r>
            <a:endParaRPr lang="en-US" sz="4400"/>
          </a:p>
          <a:p>
            <a:pPr>
              <a:spcAft>
                <a:spcPts val="600"/>
              </a:spcAft>
            </a:pPr>
            <a:endParaRPr lang="en-US" sz="4400"/>
          </a:p>
          <a:p>
            <a:pPr>
              <a:spcAft>
                <a:spcPts val="600"/>
              </a:spcAft>
            </a:pPr>
            <a:endParaRPr lang="en-US" sz="4400"/>
          </a:p>
        </p:txBody>
      </p:sp>
      <p:graphicFrame>
        <p:nvGraphicFramePr>
          <p:cNvPr id="3" name="Diagram 16">
            <a:extLst>
              <a:ext uri="{FF2B5EF4-FFF2-40B4-BE49-F238E27FC236}">
                <a16:creationId xmlns:a16="http://schemas.microsoft.com/office/drawing/2014/main" id="{034E0A3E-17D7-62AE-EFCF-E8F09CB08989}"/>
              </a:ext>
            </a:extLst>
          </p:cNvPr>
          <p:cNvGraphicFramePr/>
          <p:nvPr>
            <p:extLst>
              <p:ext uri="{D42A27DB-BD31-4B8C-83A1-F6EECF244321}">
                <p14:modId xmlns:p14="http://schemas.microsoft.com/office/powerpoint/2010/main" val="1189080572"/>
              </p:ext>
            </p:extLst>
          </p:nvPr>
        </p:nvGraphicFramePr>
        <p:xfrm>
          <a:off x="476268" y="550877"/>
          <a:ext cx="8606391" cy="15200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447" descr="A picture containing text&#10;&#10;Description automatically generated">
            <a:extLst>
              <a:ext uri="{FF2B5EF4-FFF2-40B4-BE49-F238E27FC236}">
                <a16:creationId xmlns:a16="http://schemas.microsoft.com/office/drawing/2014/main" id="{67312324-01E0-089E-0C26-7A05E3F960B7}"/>
              </a:ext>
            </a:extLst>
          </p:cNvPr>
          <p:cNvPicPr>
            <a:picLocks noChangeAspect="1"/>
          </p:cNvPicPr>
          <p:nvPr/>
        </p:nvPicPr>
        <p:blipFill>
          <a:blip r:embed="rId7"/>
          <a:stretch>
            <a:fillRect/>
          </a:stretch>
        </p:blipFill>
        <p:spPr>
          <a:xfrm>
            <a:off x="9262785" y="226420"/>
            <a:ext cx="2822812" cy="2196251"/>
          </a:xfrm>
          <a:prstGeom prst="rect">
            <a:avLst/>
          </a:prstGeom>
          <a:ln w="28575">
            <a:solidFill>
              <a:schemeClr val="tx1"/>
            </a:solidFill>
          </a:ln>
        </p:spPr>
      </p:pic>
      <p:pic>
        <p:nvPicPr>
          <p:cNvPr id="6" name="Picture 15">
            <a:extLst>
              <a:ext uri="{FF2B5EF4-FFF2-40B4-BE49-F238E27FC236}">
                <a16:creationId xmlns:a16="http://schemas.microsoft.com/office/drawing/2014/main" id="{997B552F-E73E-152E-959B-3DBF420AA897}"/>
              </a:ext>
            </a:extLst>
          </p:cNvPr>
          <p:cNvPicPr>
            <a:picLocks noChangeAspect="1"/>
          </p:cNvPicPr>
          <p:nvPr/>
        </p:nvPicPr>
        <p:blipFill>
          <a:blip r:embed="rId8"/>
          <a:stretch>
            <a:fillRect/>
          </a:stretch>
        </p:blipFill>
        <p:spPr>
          <a:xfrm rot="5400000">
            <a:off x="9489576" y="3340006"/>
            <a:ext cx="3150064" cy="2069479"/>
          </a:xfrm>
          <a:prstGeom prst="rect">
            <a:avLst/>
          </a:prstGeom>
          <a:ln w="28575">
            <a:solidFill>
              <a:schemeClr val="tx1"/>
            </a:solidFill>
          </a:ln>
        </p:spPr>
      </p:pic>
      <p:pic>
        <p:nvPicPr>
          <p:cNvPr id="7" name="Picture 2">
            <a:extLst>
              <a:ext uri="{FF2B5EF4-FFF2-40B4-BE49-F238E27FC236}">
                <a16:creationId xmlns:a16="http://schemas.microsoft.com/office/drawing/2014/main" id="{F97ABCA1-6446-7324-15A7-9B2D9E6F2FD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39655" y="4456965"/>
            <a:ext cx="3356854" cy="2290603"/>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8" name="Picture 11" descr="A picture containing text, indoor, cluttered&#10;&#10;Description automatically generated">
            <a:extLst>
              <a:ext uri="{FF2B5EF4-FFF2-40B4-BE49-F238E27FC236}">
                <a16:creationId xmlns:a16="http://schemas.microsoft.com/office/drawing/2014/main" id="{5ED1353F-F2D4-9250-22BF-04279406FC6A}"/>
              </a:ext>
            </a:extLst>
          </p:cNvPr>
          <p:cNvPicPr>
            <a:picLocks noChangeAspect="1"/>
          </p:cNvPicPr>
          <p:nvPr/>
        </p:nvPicPr>
        <p:blipFill>
          <a:blip r:embed="rId10"/>
          <a:stretch>
            <a:fillRect/>
          </a:stretch>
        </p:blipFill>
        <p:spPr>
          <a:xfrm>
            <a:off x="7091149" y="4364892"/>
            <a:ext cx="2771444" cy="2340391"/>
          </a:xfrm>
          <a:prstGeom prst="rect">
            <a:avLst/>
          </a:prstGeom>
          <a:ln w="28575">
            <a:solidFill>
              <a:schemeClr val="tx1"/>
            </a:solidFill>
          </a:ln>
        </p:spPr>
      </p:pic>
      <p:pic>
        <p:nvPicPr>
          <p:cNvPr id="10" name="Picture 9" descr="Diagram&#10;&#10;Description automatically generated">
            <a:extLst>
              <a:ext uri="{FF2B5EF4-FFF2-40B4-BE49-F238E27FC236}">
                <a16:creationId xmlns:a16="http://schemas.microsoft.com/office/drawing/2014/main" id="{D61EE263-1384-ABA4-916D-83B5E939A5BE}"/>
              </a:ext>
            </a:extLst>
          </p:cNvPr>
          <p:cNvPicPr>
            <a:picLocks noChangeAspect="1"/>
          </p:cNvPicPr>
          <p:nvPr/>
        </p:nvPicPr>
        <p:blipFill>
          <a:blip r:embed="rId11"/>
          <a:stretch>
            <a:fillRect/>
          </a:stretch>
        </p:blipFill>
        <p:spPr>
          <a:xfrm>
            <a:off x="6259847" y="2191522"/>
            <a:ext cx="2822812" cy="1948282"/>
          </a:xfrm>
          <a:prstGeom prst="rect">
            <a:avLst/>
          </a:prstGeom>
          <a:ln w="28575">
            <a:solidFill>
              <a:schemeClr val="tx1"/>
            </a:solidFill>
          </a:ln>
        </p:spPr>
      </p:pic>
      <p:pic>
        <p:nvPicPr>
          <p:cNvPr id="12" name="Picture 2">
            <a:extLst>
              <a:ext uri="{FF2B5EF4-FFF2-40B4-BE49-F238E27FC236}">
                <a16:creationId xmlns:a16="http://schemas.microsoft.com/office/drawing/2014/main" id="{DA72A69F-B712-C429-FED2-64FE01C85249}"/>
              </a:ext>
            </a:extLst>
          </p:cNvPr>
          <p:cNvPicPr>
            <a:picLocks noChangeAspect="1"/>
          </p:cNvPicPr>
          <p:nvPr/>
        </p:nvPicPr>
        <p:blipFill rotWithShape="1">
          <a:blip r:embed="rId12"/>
          <a:srcRect l="8941" r="8878" b="3"/>
          <a:stretch/>
        </p:blipFill>
        <p:spPr>
          <a:xfrm>
            <a:off x="186394" y="3744827"/>
            <a:ext cx="3135804" cy="2957110"/>
          </a:xfrm>
          <a:prstGeom prst="rect">
            <a:avLst/>
          </a:prstGeom>
        </p:spPr>
      </p:pic>
      <p:sp>
        <p:nvSpPr>
          <p:cNvPr id="16" name="Rectangle 15">
            <a:extLst>
              <a:ext uri="{FF2B5EF4-FFF2-40B4-BE49-F238E27FC236}">
                <a16:creationId xmlns:a16="http://schemas.microsoft.com/office/drawing/2014/main" id="{2B5E77BB-F025-9E77-BA19-E5D0DED291FA}"/>
              </a:ext>
            </a:extLst>
          </p:cNvPr>
          <p:cNvSpPr/>
          <p:nvPr/>
        </p:nvSpPr>
        <p:spPr>
          <a:xfrm>
            <a:off x="2378856" y="2658140"/>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38" descr="A picture containing text, kitchenware&#10;&#10;Description automatically generated">
            <a:extLst>
              <a:ext uri="{FF2B5EF4-FFF2-40B4-BE49-F238E27FC236}">
                <a16:creationId xmlns:a16="http://schemas.microsoft.com/office/drawing/2014/main" id="{665F1321-E135-F2EA-013E-992CAF29B83D}"/>
              </a:ext>
            </a:extLst>
          </p:cNvPr>
          <p:cNvPicPr>
            <a:picLocks noChangeAspect="1"/>
          </p:cNvPicPr>
          <p:nvPr/>
        </p:nvPicPr>
        <p:blipFill rotWithShape="1">
          <a:blip r:embed="rId13"/>
          <a:srcRect t="5027"/>
          <a:stretch/>
        </p:blipFill>
        <p:spPr>
          <a:xfrm>
            <a:off x="3539655" y="2149773"/>
            <a:ext cx="2376141" cy="2228336"/>
          </a:xfrm>
          <a:prstGeom prst="rect">
            <a:avLst/>
          </a:prstGeom>
        </p:spPr>
      </p:pic>
      <p:graphicFrame>
        <p:nvGraphicFramePr>
          <p:cNvPr id="18" name="Diagram 16">
            <a:extLst>
              <a:ext uri="{FF2B5EF4-FFF2-40B4-BE49-F238E27FC236}">
                <a16:creationId xmlns:a16="http://schemas.microsoft.com/office/drawing/2014/main" id="{A929AF3F-5216-4507-D015-566D6B167086}"/>
              </a:ext>
            </a:extLst>
          </p:cNvPr>
          <p:cNvGraphicFramePr/>
          <p:nvPr>
            <p:extLst>
              <p:ext uri="{D42A27DB-BD31-4B8C-83A1-F6EECF244321}">
                <p14:modId xmlns:p14="http://schemas.microsoft.com/office/powerpoint/2010/main" val="390539465"/>
              </p:ext>
            </p:extLst>
          </p:nvPr>
        </p:nvGraphicFramePr>
        <p:xfrm>
          <a:off x="-3826928" y="2093334"/>
          <a:ext cx="8606391" cy="1547336"/>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
        <p:nvSpPr>
          <p:cNvPr id="19" name="Smiley Face 18">
            <a:extLst>
              <a:ext uri="{FF2B5EF4-FFF2-40B4-BE49-F238E27FC236}">
                <a16:creationId xmlns:a16="http://schemas.microsoft.com/office/drawing/2014/main" id="{F0333A3D-1A77-D983-89E3-E701CF0F062B}"/>
              </a:ext>
            </a:extLst>
          </p:cNvPr>
          <p:cNvSpPr/>
          <p:nvPr/>
        </p:nvSpPr>
        <p:spPr>
          <a:xfrm>
            <a:off x="4310226" y="4695270"/>
            <a:ext cx="550980" cy="523609"/>
          </a:xfrm>
          <a:prstGeom prst="smileyFace">
            <a:avLst>
              <a:gd name="adj" fmla="val 4653"/>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Smiley Face 20">
            <a:extLst>
              <a:ext uri="{FF2B5EF4-FFF2-40B4-BE49-F238E27FC236}">
                <a16:creationId xmlns:a16="http://schemas.microsoft.com/office/drawing/2014/main" id="{A62F2D95-C367-3B8B-2AA6-F7E3E522D81D}"/>
              </a:ext>
            </a:extLst>
          </p:cNvPr>
          <p:cNvSpPr/>
          <p:nvPr/>
        </p:nvSpPr>
        <p:spPr>
          <a:xfrm>
            <a:off x="5708868" y="4695270"/>
            <a:ext cx="550980" cy="523609"/>
          </a:xfrm>
          <a:prstGeom prst="smileyFace">
            <a:avLst>
              <a:gd name="adj" fmla="val 4653"/>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6170045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2" name="Group 8">
            <a:extLst>
              <a:ext uri="{FF2B5EF4-FFF2-40B4-BE49-F238E27FC236}">
                <a16:creationId xmlns:a16="http://schemas.microsoft.com/office/drawing/2014/main" id="{7084313B-C03D-4981-9786-879159A6039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587"/>
            <a:ext cx="12192000" cy="6880994"/>
            <a:chOff x="0" y="1587"/>
            <a:chExt cx="12192000" cy="6880994"/>
          </a:xfrm>
        </p:grpSpPr>
        <p:sp>
          <p:nvSpPr>
            <p:cNvPr id="10" name="Rectangle 9">
              <a:extLst>
                <a:ext uri="{FF2B5EF4-FFF2-40B4-BE49-F238E27FC236}">
                  <a16:creationId xmlns:a16="http://schemas.microsoft.com/office/drawing/2014/main" id="{A99190B9-52DD-45DC-BE21-AACE88FEC7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4581"/>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1" name="Oval 10">
              <a:extLst>
                <a:ext uri="{FF2B5EF4-FFF2-40B4-BE49-F238E27FC236}">
                  <a16:creationId xmlns:a16="http://schemas.microsoft.com/office/drawing/2014/main" id="{D1EE260A-12FB-4D71-A318-71BED7FF31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 name="Oval 11">
              <a:extLst>
                <a:ext uri="{FF2B5EF4-FFF2-40B4-BE49-F238E27FC236}">
                  <a16:creationId xmlns:a16="http://schemas.microsoft.com/office/drawing/2014/main" id="{B52EC39A-8D44-4CEF-820F-A442CFA42D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Oval 12">
              <a:extLst>
                <a:ext uri="{FF2B5EF4-FFF2-40B4-BE49-F238E27FC236}">
                  <a16:creationId xmlns:a16="http://schemas.microsoft.com/office/drawing/2014/main" id="{2D010773-529F-4A3D-A0AB-E7CE12DC61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Oval 13">
              <a:extLst>
                <a:ext uri="{FF2B5EF4-FFF2-40B4-BE49-F238E27FC236}">
                  <a16:creationId xmlns:a16="http://schemas.microsoft.com/office/drawing/2014/main" id="{D7582733-2D5B-4103-A63C-0D0D817804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Oval 14">
              <a:extLst>
                <a:ext uri="{FF2B5EF4-FFF2-40B4-BE49-F238E27FC236}">
                  <a16:creationId xmlns:a16="http://schemas.microsoft.com/office/drawing/2014/main" id="{6D073C2A-0E86-458E-88D4-27124FDADC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Freeform 5">
              <a:extLst>
                <a:ext uri="{FF2B5EF4-FFF2-40B4-BE49-F238E27FC236}">
                  <a16:creationId xmlns:a16="http://schemas.microsoft.com/office/drawing/2014/main" id="{01A64F04-7AF7-48B9-A1B0-956BBCEEFE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US"/>
            </a:p>
          </p:txBody>
        </p:sp>
        <p:sp>
          <p:nvSpPr>
            <p:cNvPr id="17" name="Freeform 5">
              <a:extLst>
                <a:ext uri="{FF2B5EF4-FFF2-40B4-BE49-F238E27FC236}">
                  <a16:creationId xmlns:a16="http://schemas.microsoft.com/office/drawing/2014/main" id="{989ABE99-7694-4211-A627-459BE5422B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txBody>
            <a:bodyPr/>
            <a:lstStyle/>
            <a:p>
              <a:endParaRPr lang="en-US"/>
            </a:p>
          </p:txBody>
        </p:sp>
        <p:sp>
          <p:nvSpPr>
            <p:cNvPr id="18" name="Freeform 5">
              <a:extLst>
                <a:ext uri="{FF2B5EF4-FFF2-40B4-BE49-F238E27FC236}">
                  <a16:creationId xmlns:a16="http://schemas.microsoft.com/office/drawing/2014/main" id="{254B4214-6F53-497C-8322-9CE8158AA33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33" name="Rectangle 19">
            <a:extLst>
              <a:ext uri="{FF2B5EF4-FFF2-40B4-BE49-F238E27FC236}">
                <a16:creationId xmlns:a16="http://schemas.microsoft.com/office/drawing/2014/main" id="{20E145FF-1D18-4246-A2BA-9F6B4D5336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34" name="Rectangle 21">
            <a:extLst>
              <a:ext uri="{FF2B5EF4-FFF2-40B4-BE49-F238E27FC236}">
                <a16:creationId xmlns:a16="http://schemas.microsoft.com/office/drawing/2014/main" id="{324E43EB-867C-4B35-9A5C-E435157C72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23">
            <a:extLst>
              <a:ext uri="{FF2B5EF4-FFF2-40B4-BE49-F238E27FC236}">
                <a16:creationId xmlns:a16="http://schemas.microsoft.com/office/drawing/2014/main" id="{A7C0F5DA-B59F-4F13-8BB8-FFD8F2C572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a:lstStyle/>
          <a:p>
            <a:endParaRPr lang="en-US"/>
          </a:p>
        </p:txBody>
      </p:sp>
      <p:sp>
        <p:nvSpPr>
          <p:cNvPr id="36" name="Freeform 5">
            <a:extLst>
              <a:ext uri="{FF2B5EF4-FFF2-40B4-BE49-F238E27FC236}">
                <a16:creationId xmlns:a16="http://schemas.microsoft.com/office/drawing/2014/main" id="{9CEA1DEC-CC9E-4776-9E08-048A15BFA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US"/>
          </a:p>
        </p:txBody>
      </p:sp>
      <p:sp>
        <p:nvSpPr>
          <p:cNvPr id="28" name="Freeform: Shape 27">
            <a:extLst>
              <a:ext uri="{FF2B5EF4-FFF2-40B4-BE49-F238E27FC236}">
                <a16:creationId xmlns:a16="http://schemas.microsoft.com/office/drawing/2014/main" id="{9CE399CF-F4B8-4832-A8CB-B93F6B1EF4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171964" y="-140866"/>
            <a:ext cx="6053670" cy="7139732"/>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bg1"/>
          </a:solidFill>
          <a:ln>
            <a:noFill/>
          </a:ln>
        </p:spPr>
        <p:txBody>
          <a:bodyPr/>
          <a:lstStyle/>
          <a:p>
            <a:endParaRPr lang="en-US"/>
          </a:p>
        </p:txBody>
      </p:sp>
      <p:sp>
        <p:nvSpPr>
          <p:cNvPr id="37" name="Freeform 5">
            <a:extLst>
              <a:ext uri="{FF2B5EF4-FFF2-40B4-BE49-F238E27FC236}">
                <a16:creationId xmlns:a16="http://schemas.microsoft.com/office/drawing/2014/main" id="{1F23E73A-FDC8-462C-83C1-3AA8961449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sp>
        <p:nvSpPr>
          <p:cNvPr id="2" name="Title 1">
            <a:extLst>
              <a:ext uri="{FF2B5EF4-FFF2-40B4-BE49-F238E27FC236}">
                <a16:creationId xmlns:a16="http://schemas.microsoft.com/office/drawing/2014/main" id="{A2D99EAD-6350-73AC-8B84-5DE3FC108F91}"/>
              </a:ext>
            </a:extLst>
          </p:cNvPr>
          <p:cNvSpPr>
            <a:spLocks noGrp="1"/>
          </p:cNvSpPr>
          <p:nvPr>
            <p:ph type="title"/>
          </p:nvPr>
        </p:nvSpPr>
        <p:spPr>
          <a:xfrm>
            <a:off x="994087" y="1130603"/>
            <a:ext cx="3342442" cy="4596794"/>
          </a:xfrm>
        </p:spPr>
        <p:txBody>
          <a:bodyPr vert="horz" lIns="91440" tIns="45720" rIns="91440" bIns="45720" rtlCol="0" anchor="ctr">
            <a:normAutofit/>
          </a:bodyPr>
          <a:lstStyle/>
          <a:p>
            <a:r>
              <a:rPr lang="en-US" sz="3200">
                <a:solidFill>
                  <a:srgbClr val="EBEBEB"/>
                </a:solidFill>
              </a:rPr>
              <a:t>Lafayette Intermediate School</a:t>
            </a:r>
          </a:p>
        </p:txBody>
      </p:sp>
      <p:sp>
        <p:nvSpPr>
          <p:cNvPr id="6" name="TextBox 5">
            <a:extLst>
              <a:ext uri="{FF2B5EF4-FFF2-40B4-BE49-F238E27FC236}">
                <a16:creationId xmlns:a16="http://schemas.microsoft.com/office/drawing/2014/main" id="{25E4DF6B-77B6-F471-73C2-44D6851BF837}"/>
              </a:ext>
            </a:extLst>
          </p:cNvPr>
          <p:cNvSpPr txBox="1"/>
          <p:nvPr/>
        </p:nvSpPr>
        <p:spPr>
          <a:xfrm>
            <a:off x="5146261" y="-3968"/>
            <a:ext cx="6614801" cy="22159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b="1"/>
          </a:p>
          <a:p>
            <a:r>
              <a:rPr lang="en-US" b="1"/>
              <a:t>                    </a:t>
            </a:r>
            <a:r>
              <a:rPr lang="en-US" sz="2000" b="1"/>
              <a:t> </a:t>
            </a:r>
            <a:r>
              <a:rPr lang="en-US" sz="2000" b="1" u="sng"/>
              <a:t>  TIER 1 – ALL STUDENTS</a:t>
            </a:r>
          </a:p>
          <a:p>
            <a:endParaRPr lang="en-US" sz="2000" b="1" u="sng"/>
          </a:p>
          <a:p>
            <a:r>
              <a:rPr lang="en-US" sz="2000" b="1"/>
              <a:t> </a:t>
            </a:r>
            <a:r>
              <a:rPr lang="en-US" sz="2000"/>
              <a:t>        * 288 Classroom Guidance Lessons  (3-5)</a:t>
            </a:r>
          </a:p>
          <a:p>
            <a:r>
              <a:rPr lang="en-US" sz="2000"/>
              <a:t>         * Mindfulness Lessons taught to all classes (3-5)</a:t>
            </a:r>
          </a:p>
          <a:p>
            <a:r>
              <a:rPr lang="en-US" sz="2000"/>
              <a:t>                 </a:t>
            </a:r>
          </a:p>
          <a:p>
            <a:r>
              <a:rPr lang="en-US" sz="2000" b="1"/>
              <a:t>------------------------------------------------------</a:t>
            </a:r>
          </a:p>
        </p:txBody>
      </p:sp>
      <p:sp>
        <p:nvSpPr>
          <p:cNvPr id="8" name="TextBox 7">
            <a:extLst>
              <a:ext uri="{FF2B5EF4-FFF2-40B4-BE49-F238E27FC236}">
                <a16:creationId xmlns:a16="http://schemas.microsoft.com/office/drawing/2014/main" id="{A5EC0F6A-BB52-0B39-4472-7FE3AD254BBD}"/>
              </a:ext>
            </a:extLst>
          </p:cNvPr>
          <p:cNvSpPr txBox="1"/>
          <p:nvPr/>
        </p:nvSpPr>
        <p:spPr>
          <a:xfrm>
            <a:off x="6097247" y="2042686"/>
            <a:ext cx="4996069" cy="9079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n-US" sz="2400" u="sng"/>
              <a:t>TIER 2 &amp; TIER 3 SUPPORTS   </a:t>
            </a:r>
          </a:p>
          <a:p>
            <a:pPr>
              <a:spcAft>
                <a:spcPts val="600"/>
              </a:spcAft>
            </a:pPr>
            <a:r>
              <a:rPr lang="en-US" sz="2400"/>
              <a:t>             </a:t>
            </a:r>
          </a:p>
        </p:txBody>
      </p:sp>
      <p:sp>
        <p:nvSpPr>
          <p:cNvPr id="23" name="Content Placeholder 2">
            <a:extLst>
              <a:ext uri="{FF2B5EF4-FFF2-40B4-BE49-F238E27FC236}">
                <a16:creationId xmlns:a16="http://schemas.microsoft.com/office/drawing/2014/main" id="{1940D4C3-C3A3-511F-7F26-6F01D985C434}"/>
              </a:ext>
            </a:extLst>
          </p:cNvPr>
          <p:cNvSpPr txBox="1">
            <a:spLocks/>
          </p:cNvSpPr>
          <p:nvPr/>
        </p:nvSpPr>
        <p:spPr>
          <a:xfrm>
            <a:off x="4529651" y="2571583"/>
            <a:ext cx="7290276" cy="2978772"/>
          </a:xfrm>
          <a:prstGeom prst="roundRect">
            <a:avLst>
              <a:gd name="adj" fmla="val 1858"/>
            </a:avLst>
          </a:prstGeom>
          <a:effectLst>
            <a:outerShdw blurRad="50800" dist="50800" dir="5400000" algn="tl" rotWithShape="0">
              <a:srgbClr val="000000">
                <a:alpha val="43000"/>
              </a:srgbClr>
            </a:outerShdw>
          </a:effectLst>
        </p:spPr>
        <p:txBody>
          <a:bodyPr vert="horz" lIns="91440" tIns="45720" rIns="91440" bIns="45720" rtlCol="0" anchor="ctr">
            <a:normAutofit/>
          </a:bodyPr>
          <a:lstStyle>
            <a:lvl1pPr marL="0" indent="0" algn="ctr" defTabSz="457200" rtl="0" eaLnBrk="1" latinLnBrk="0" hangingPunct="1">
              <a:spcBef>
                <a:spcPts val="1000"/>
              </a:spcBef>
              <a:spcAft>
                <a:spcPts val="0"/>
              </a:spcAft>
              <a:buClr>
                <a:schemeClr val="accent1"/>
              </a:buClr>
              <a:buSzPct val="80000"/>
              <a:buFont typeface="Wingdings 3" charset="2"/>
              <a:buNone/>
              <a:defRPr sz="1600" b="0" i="0" kern="1200">
                <a:solidFill>
                  <a:schemeClr val="tx1">
                    <a:lumMod val="75000"/>
                    <a:lumOff val="25000"/>
                  </a:schemeClr>
                </a:solidFill>
                <a:latin typeface="+mn-lt"/>
                <a:ea typeface="+mn-ea"/>
                <a:cs typeface="+mn-cs"/>
              </a:defRPr>
            </a:lvl1pPr>
            <a:lvl2pPr marL="457200" indent="0" algn="l" defTabSz="457200" rtl="0" eaLnBrk="1" latinLnBrk="0" hangingPunct="1">
              <a:spcBef>
                <a:spcPts val="1000"/>
              </a:spcBef>
              <a:spcAft>
                <a:spcPts val="0"/>
              </a:spcAft>
              <a:buClr>
                <a:schemeClr val="accent1"/>
              </a:buClr>
              <a:buSzPct val="80000"/>
              <a:buFont typeface="Wingdings 3" charset="2"/>
              <a:buNone/>
              <a:defRPr sz="1600" b="0" i="0" kern="1200">
                <a:solidFill>
                  <a:schemeClr val="tx1">
                    <a:lumMod val="75000"/>
                    <a:lumOff val="2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SzPct val="80000"/>
              <a:buFont typeface="Wingdings 3" charset="2"/>
              <a:buNone/>
              <a:defRPr sz="1600" b="0" i="0" kern="1200">
                <a:solidFill>
                  <a:schemeClr val="tx1">
                    <a:lumMod val="75000"/>
                    <a:lumOff val="2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SzPct val="80000"/>
              <a:buFont typeface="Wingdings 3" charset="2"/>
              <a:buNone/>
              <a:defRPr sz="1600" b="0" i="0" kern="1200">
                <a:solidFill>
                  <a:schemeClr val="tx1">
                    <a:lumMod val="75000"/>
                    <a:lumOff val="2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SzPct val="80000"/>
              <a:buFont typeface="Wingdings 3" charset="2"/>
              <a:buNone/>
              <a:defRPr sz="1600" b="0" i="0" kern="1200">
                <a:solidFill>
                  <a:schemeClr val="tx1">
                    <a:lumMod val="75000"/>
                    <a:lumOff val="2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SzPct val="80000"/>
              <a:buFont typeface="Wingdings 3" charset="2"/>
              <a:buNone/>
              <a:defRPr sz="1600" b="0" i="0" kern="1200">
                <a:solidFill>
                  <a:schemeClr val="tx1">
                    <a:lumMod val="75000"/>
                    <a:lumOff val="2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1600" b="0" i="0" kern="1200">
                <a:solidFill>
                  <a:schemeClr val="tx1">
                    <a:lumMod val="75000"/>
                    <a:lumOff val="2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1600" b="0" i="0" kern="1200">
                <a:solidFill>
                  <a:schemeClr val="tx1">
                    <a:lumMod val="75000"/>
                    <a:lumOff val="2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1600" b="0" i="0" kern="1200">
                <a:solidFill>
                  <a:schemeClr val="tx1">
                    <a:lumMod val="75000"/>
                    <a:lumOff val="25000"/>
                  </a:schemeClr>
                </a:solidFill>
                <a:latin typeface="+mn-lt"/>
                <a:ea typeface="+mn-ea"/>
                <a:cs typeface="+mn-cs"/>
              </a:defRPr>
            </a:lvl9pPr>
          </a:lstStyle>
          <a:p>
            <a:endParaRPr lang="en-US" sz="2000"/>
          </a:p>
          <a:p>
            <a:pPr>
              <a:buFont typeface="Courier New" charset="2"/>
              <a:buChar char="o"/>
            </a:pPr>
            <a:r>
              <a:rPr lang="en-US" sz="2000"/>
              <a:t>*SAEBRS completed by teachers in Oct/Jan/March/June</a:t>
            </a:r>
          </a:p>
          <a:p>
            <a:endParaRPr lang="en-US" sz="2000"/>
          </a:p>
          <a:p>
            <a:r>
              <a:rPr lang="en-US" sz="2000"/>
              <a:t>*SEL skills groups/Check in Check Out: 115 students received some type of tier 2 or tier 3 support  </a:t>
            </a:r>
          </a:p>
          <a:p>
            <a:endParaRPr lang="en-US" sz="2000"/>
          </a:p>
          <a:p>
            <a:endParaRPr lang="en-US" sz="2000"/>
          </a:p>
        </p:txBody>
      </p:sp>
    </p:spTree>
    <p:extLst>
      <p:ext uri="{BB962C8B-B14F-4D97-AF65-F5344CB8AC3E}">
        <p14:creationId xmlns:p14="http://schemas.microsoft.com/office/powerpoint/2010/main" val="25315220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91000"/>
                <a:satMod val="164000"/>
                <a:lumMod val="74000"/>
              </a:schemeClr>
              <a:schemeClr val="bg2">
                <a:hueMod val="124000"/>
                <a:satMod val="140000"/>
                <a:lumMod val="142000"/>
              </a:schemeClr>
            </a:duotone>
          </a:blip>
          <a:stretch/>
        </a:blip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1D0F6DD5-8A12-4D99-913E-6503DD5BCA3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6" name="Rectangle 15">
              <a:extLst>
                <a:ext uri="{FF2B5EF4-FFF2-40B4-BE49-F238E27FC236}">
                  <a16:creationId xmlns:a16="http://schemas.microsoft.com/office/drawing/2014/main" id="{112293B6-8795-4148-B8D7-CB9BA231DF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7" name="Oval 16">
              <a:extLst>
                <a:ext uri="{FF2B5EF4-FFF2-40B4-BE49-F238E27FC236}">
                  <a16:creationId xmlns:a16="http://schemas.microsoft.com/office/drawing/2014/main" id="{A75BAD8B-70DA-4703-85A7-B019C031B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Oval 17">
              <a:extLst>
                <a:ext uri="{FF2B5EF4-FFF2-40B4-BE49-F238E27FC236}">
                  <a16:creationId xmlns:a16="http://schemas.microsoft.com/office/drawing/2014/main" id="{0BF9DAD4-F981-49FA-A00C-1FD20526FC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Oval 18">
              <a:extLst>
                <a:ext uri="{FF2B5EF4-FFF2-40B4-BE49-F238E27FC236}">
                  <a16:creationId xmlns:a16="http://schemas.microsoft.com/office/drawing/2014/main" id="{7A538518-A347-4889-A086-393A976100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Oval 19">
              <a:extLst>
                <a:ext uri="{FF2B5EF4-FFF2-40B4-BE49-F238E27FC236}">
                  <a16:creationId xmlns:a16="http://schemas.microsoft.com/office/drawing/2014/main" id="{0991E4D6-9D80-489F-B1E8-00087C4514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1" name="Oval 20">
              <a:extLst>
                <a:ext uri="{FF2B5EF4-FFF2-40B4-BE49-F238E27FC236}">
                  <a16:creationId xmlns:a16="http://schemas.microsoft.com/office/drawing/2014/main" id="{9479F964-D1B1-427C-8982-F7F19A1996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Freeform 5">
              <a:extLst>
                <a:ext uri="{FF2B5EF4-FFF2-40B4-BE49-F238E27FC236}">
                  <a16:creationId xmlns:a16="http://schemas.microsoft.com/office/drawing/2014/main" id="{D82289A8-E10A-41CD-9542-5A18C85E97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US"/>
            </a:p>
          </p:txBody>
        </p:sp>
        <p:sp>
          <p:nvSpPr>
            <p:cNvPr id="23" name="Freeform 5">
              <a:extLst>
                <a:ext uri="{FF2B5EF4-FFF2-40B4-BE49-F238E27FC236}">
                  <a16:creationId xmlns:a16="http://schemas.microsoft.com/office/drawing/2014/main" id="{76B818E8-F329-4D2A-B934-4911598D4C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txBody>
            <a:bodyPr/>
            <a:lstStyle/>
            <a:p>
              <a:endParaRPr lang="en-US"/>
            </a:p>
          </p:txBody>
        </p:sp>
        <p:sp>
          <p:nvSpPr>
            <p:cNvPr id="24" name="Freeform 5">
              <a:extLst>
                <a:ext uri="{FF2B5EF4-FFF2-40B4-BE49-F238E27FC236}">
                  <a16:creationId xmlns:a16="http://schemas.microsoft.com/office/drawing/2014/main" id="{391232F3-ADB4-49D6-A319-69654B2E00E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26" name="Rectangle 25">
            <a:extLst>
              <a:ext uri="{FF2B5EF4-FFF2-40B4-BE49-F238E27FC236}">
                <a16:creationId xmlns:a16="http://schemas.microsoft.com/office/drawing/2014/main" id="{2BE1F003-37F4-4C38-A932-159191A292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28" name="Rectangle 27">
            <a:extLst>
              <a:ext uri="{FF2B5EF4-FFF2-40B4-BE49-F238E27FC236}">
                <a16:creationId xmlns:a16="http://schemas.microsoft.com/office/drawing/2014/main" id="{5276E39B-EE3F-4D17-BF9B-B38B05FD5B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64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863CCF3-568A-7ADA-4FE8-73898D902415}"/>
              </a:ext>
            </a:extLst>
          </p:cNvPr>
          <p:cNvPicPr>
            <a:picLocks noChangeAspect="1"/>
          </p:cNvPicPr>
          <p:nvPr/>
        </p:nvPicPr>
        <p:blipFill rotWithShape="1">
          <a:blip r:embed="rId3"/>
          <a:srcRect l="17806" r="16306" b="-2"/>
          <a:stretch/>
        </p:blipFill>
        <p:spPr>
          <a:xfrm rot="10800000" flipV="1">
            <a:off x="467934" y="469953"/>
            <a:ext cx="3749040" cy="4267573"/>
          </a:xfrm>
          <a:prstGeom prst="rect">
            <a:avLst/>
          </a:prstGeom>
        </p:spPr>
      </p:pic>
      <p:pic>
        <p:nvPicPr>
          <p:cNvPr id="8" name="Picture 3">
            <a:extLst>
              <a:ext uri="{FF2B5EF4-FFF2-40B4-BE49-F238E27FC236}">
                <a16:creationId xmlns:a16="http://schemas.microsoft.com/office/drawing/2014/main" id="{F3E0D55B-5B48-5169-11F7-9F078A3C6A28}"/>
              </a:ext>
            </a:extLst>
          </p:cNvPr>
          <p:cNvPicPr>
            <a:picLocks noChangeAspect="1"/>
          </p:cNvPicPr>
          <p:nvPr/>
        </p:nvPicPr>
        <p:blipFill rotWithShape="1">
          <a:blip r:embed="rId4"/>
          <a:srcRect t="6737" r="-2" b="7022"/>
          <a:stretch/>
        </p:blipFill>
        <p:spPr>
          <a:xfrm>
            <a:off x="4276179" y="469951"/>
            <a:ext cx="3639642" cy="4195163"/>
          </a:xfrm>
          <a:prstGeom prst="rect">
            <a:avLst/>
          </a:prstGeom>
        </p:spPr>
      </p:pic>
      <p:pic>
        <p:nvPicPr>
          <p:cNvPr id="10" name="Picture 4">
            <a:extLst>
              <a:ext uri="{FF2B5EF4-FFF2-40B4-BE49-F238E27FC236}">
                <a16:creationId xmlns:a16="http://schemas.microsoft.com/office/drawing/2014/main" id="{AA30E2A0-EA56-3A96-B5F1-BBDD586887AD}"/>
              </a:ext>
            </a:extLst>
          </p:cNvPr>
          <p:cNvPicPr>
            <a:picLocks noChangeAspect="1"/>
          </p:cNvPicPr>
          <p:nvPr/>
        </p:nvPicPr>
        <p:blipFill rotWithShape="1">
          <a:blip r:embed="rId5"/>
          <a:srcRect l="3869" r="29270" b="1"/>
          <a:stretch/>
        </p:blipFill>
        <p:spPr>
          <a:xfrm>
            <a:off x="7975026" y="469951"/>
            <a:ext cx="3739890" cy="4195163"/>
          </a:xfrm>
          <a:prstGeom prst="rect">
            <a:avLst/>
          </a:prstGeom>
        </p:spPr>
      </p:pic>
      <p:sp>
        <p:nvSpPr>
          <p:cNvPr id="30" name="Freeform 16">
            <a:extLst>
              <a:ext uri="{FF2B5EF4-FFF2-40B4-BE49-F238E27FC236}">
                <a16:creationId xmlns:a16="http://schemas.microsoft.com/office/drawing/2014/main" id="{E4F17063-EDA4-417B-946F-BA357F3B3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42856" y="3128074"/>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useBgFill="1">
        <p:nvSpPr>
          <p:cNvPr id="32" name="Freeform: Shape 31">
            <a:extLst>
              <a:ext uri="{FF2B5EF4-FFF2-40B4-BE49-F238E27FC236}">
                <a16:creationId xmlns:a16="http://schemas.microsoft.com/office/drawing/2014/main" id="{D36F3EEA-55D4-4677-80E7-92D00B8F34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58392"/>
            <a:ext cx="12192000" cy="3033446"/>
          </a:xfrm>
          <a:custGeom>
            <a:avLst/>
            <a:gdLst>
              <a:gd name="connsiteX0" fmla="*/ 1 w 12192000"/>
              <a:gd name="connsiteY0" fmla="*/ 0 h 2802467"/>
              <a:gd name="connsiteX1" fmla="*/ 71932 w 12192000"/>
              <a:gd name="connsiteY1" fmla="*/ 12261 h 2802467"/>
              <a:gd name="connsiteX2" fmla="*/ 282848 w 12192000"/>
              <a:gd name="connsiteY2" fmla="*/ 48342 h 2802467"/>
              <a:gd name="connsiteX3" fmla="*/ 436464 w 12192000"/>
              <a:gd name="connsiteY3" fmla="*/ 73565 h 2802467"/>
              <a:gd name="connsiteX4" fmla="*/ 619339 w 12192000"/>
              <a:gd name="connsiteY4" fmla="*/ 100188 h 2802467"/>
              <a:gd name="connsiteX5" fmla="*/ 836351 w 12192000"/>
              <a:gd name="connsiteY5" fmla="*/ 132066 h 2802467"/>
              <a:gd name="connsiteX6" fmla="*/ 1076528 w 12192000"/>
              <a:gd name="connsiteY6" fmla="*/ 165696 h 2802467"/>
              <a:gd name="connsiteX7" fmla="*/ 1347183 w 12192000"/>
              <a:gd name="connsiteY7" fmla="*/ 201077 h 2802467"/>
              <a:gd name="connsiteX8" fmla="*/ 1642223 w 12192000"/>
              <a:gd name="connsiteY8" fmla="*/ 238560 h 2802467"/>
              <a:gd name="connsiteX9" fmla="*/ 1962864 w 12192000"/>
              <a:gd name="connsiteY9" fmla="*/ 276043 h 2802467"/>
              <a:gd name="connsiteX10" fmla="*/ 2304232 w 12192000"/>
              <a:gd name="connsiteY10" fmla="*/ 314226 h 2802467"/>
              <a:gd name="connsiteX11" fmla="*/ 2672421 w 12192000"/>
              <a:gd name="connsiteY11" fmla="*/ 349608 h 2802467"/>
              <a:gd name="connsiteX12" fmla="*/ 3057678 w 12192000"/>
              <a:gd name="connsiteY12" fmla="*/ 383587 h 2802467"/>
              <a:gd name="connsiteX13" fmla="*/ 3464881 w 12192000"/>
              <a:gd name="connsiteY13" fmla="*/ 414415 h 2802467"/>
              <a:gd name="connsiteX14" fmla="*/ 3889152 w 12192000"/>
              <a:gd name="connsiteY14" fmla="*/ 443840 h 2802467"/>
              <a:gd name="connsiteX15" fmla="*/ 4331710 w 12192000"/>
              <a:gd name="connsiteY15" fmla="*/ 471515 h 2802467"/>
              <a:gd name="connsiteX16" fmla="*/ 4558476 w 12192000"/>
              <a:gd name="connsiteY16" fmla="*/ 481323 h 2802467"/>
              <a:gd name="connsiteX17" fmla="*/ 4790118 w 12192000"/>
              <a:gd name="connsiteY17" fmla="*/ 492183 h 2802467"/>
              <a:gd name="connsiteX18" fmla="*/ 5025418 w 12192000"/>
              <a:gd name="connsiteY18" fmla="*/ 502342 h 2802467"/>
              <a:gd name="connsiteX19" fmla="*/ 5261937 w 12192000"/>
              <a:gd name="connsiteY19" fmla="*/ 508998 h 2802467"/>
              <a:gd name="connsiteX20" fmla="*/ 5503332 w 12192000"/>
              <a:gd name="connsiteY20" fmla="*/ 514953 h 2802467"/>
              <a:gd name="connsiteX21" fmla="*/ 5747166 w 12192000"/>
              <a:gd name="connsiteY21" fmla="*/ 521259 h 2802467"/>
              <a:gd name="connsiteX22" fmla="*/ 5995877 w 12192000"/>
              <a:gd name="connsiteY22" fmla="*/ 525462 h 2802467"/>
              <a:gd name="connsiteX23" fmla="*/ 6247026 w 12192000"/>
              <a:gd name="connsiteY23" fmla="*/ 525462 h 2802467"/>
              <a:gd name="connsiteX24" fmla="*/ 6500613 w 12192000"/>
              <a:gd name="connsiteY24" fmla="*/ 527564 h 2802467"/>
              <a:gd name="connsiteX25" fmla="*/ 6756639 w 12192000"/>
              <a:gd name="connsiteY25" fmla="*/ 525462 h 2802467"/>
              <a:gd name="connsiteX26" fmla="*/ 7016322 w 12192000"/>
              <a:gd name="connsiteY26" fmla="*/ 521259 h 2802467"/>
              <a:gd name="connsiteX27" fmla="*/ 7276005 w 12192000"/>
              <a:gd name="connsiteY27" fmla="*/ 517405 h 2802467"/>
              <a:gd name="connsiteX28" fmla="*/ 7539345 w 12192000"/>
              <a:gd name="connsiteY28" fmla="*/ 508998 h 2802467"/>
              <a:gd name="connsiteX29" fmla="*/ 7805124 w 12192000"/>
              <a:gd name="connsiteY29" fmla="*/ 500240 h 2802467"/>
              <a:gd name="connsiteX30" fmla="*/ 8070903 w 12192000"/>
              <a:gd name="connsiteY30" fmla="*/ 490081 h 2802467"/>
              <a:gd name="connsiteX31" fmla="*/ 8339121 w 12192000"/>
              <a:gd name="connsiteY31" fmla="*/ 475719 h 2802467"/>
              <a:gd name="connsiteX32" fmla="*/ 8609776 w 12192000"/>
              <a:gd name="connsiteY32" fmla="*/ 458553 h 2802467"/>
              <a:gd name="connsiteX33" fmla="*/ 8881651 w 12192000"/>
              <a:gd name="connsiteY33" fmla="*/ 442089 h 2802467"/>
              <a:gd name="connsiteX34" fmla="*/ 9153526 w 12192000"/>
              <a:gd name="connsiteY34" fmla="*/ 421070 h 2802467"/>
              <a:gd name="connsiteX35" fmla="*/ 9429058 w 12192000"/>
              <a:gd name="connsiteY35" fmla="*/ 395848 h 2802467"/>
              <a:gd name="connsiteX36" fmla="*/ 9700933 w 12192000"/>
              <a:gd name="connsiteY36" fmla="*/ 370626 h 2802467"/>
              <a:gd name="connsiteX37" fmla="*/ 9977684 w 12192000"/>
              <a:gd name="connsiteY37" fmla="*/ 341550 h 2802467"/>
              <a:gd name="connsiteX38" fmla="*/ 10255655 w 12192000"/>
              <a:gd name="connsiteY38" fmla="*/ 309672 h 2802467"/>
              <a:gd name="connsiteX39" fmla="*/ 10529968 w 12192000"/>
              <a:gd name="connsiteY39" fmla="*/ 276043 h 2802467"/>
              <a:gd name="connsiteX40" fmla="*/ 10807939 w 12192000"/>
              <a:gd name="connsiteY40" fmla="*/ 236808 h 2802467"/>
              <a:gd name="connsiteX41" fmla="*/ 11084690 w 12192000"/>
              <a:gd name="connsiteY41" fmla="*/ 194771 h 2802467"/>
              <a:gd name="connsiteX42" fmla="*/ 11362661 w 12192000"/>
              <a:gd name="connsiteY42" fmla="*/ 153085 h 2802467"/>
              <a:gd name="connsiteX43" fmla="*/ 11639412 w 12192000"/>
              <a:gd name="connsiteY43" fmla="*/ 104392 h 2802467"/>
              <a:gd name="connsiteX44" fmla="*/ 11914945 w 12192000"/>
              <a:gd name="connsiteY44" fmla="*/ 54648 h 2802467"/>
              <a:gd name="connsiteX45" fmla="*/ 12191696 w 12192000"/>
              <a:gd name="connsiteY45" fmla="*/ 2452 h 2802467"/>
              <a:gd name="connsiteX46" fmla="*/ 12191696 w 12192000"/>
              <a:gd name="connsiteY46" fmla="*/ 2236410 h 2802467"/>
              <a:gd name="connsiteX47" fmla="*/ 12192000 w 12192000"/>
              <a:gd name="connsiteY47" fmla="*/ 2236410 h 2802467"/>
              <a:gd name="connsiteX48" fmla="*/ 12192000 w 12192000"/>
              <a:gd name="connsiteY48" fmla="*/ 2802467 h 2802467"/>
              <a:gd name="connsiteX49" fmla="*/ 12191696 w 12192000"/>
              <a:gd name="connsiteY49" fmla="*/ 2802467 h 2802467"/>
              <a:gd name="connsiteX50" fmla="*/ 0 w 12192000"/>
              <a:gd name="connsiteY50" fmla="*/ 2802467 h 2802467"/>
              <a:gd name="connsiteX51" fmla="*/ 0 w 12192000"/>
              <a:gd name="connsiteY51" fmla="*/ 2236410 h 2802467"/>
              <a:gd name="connsiteX52" fmla="*/ 1 w 12192000"/>
              <a:gd name="connsiteY52" fmla="*/ 2236410 h 280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192000" h="2802467">
                <a:moveTo>
                  <a:pt x="1" y="0"/>
                </a:moveTo>
                <a:lnTo>
                  <a:pt x="71932" y="12261"/>
                </a:lnTo>
                <a:lnTo>
                  <a:pt x="282848" y="48342"/>
                </a:lnTo>
                <a:lnTo>
                  <a:pt x="436464" y="73565"/>
                </a:lnTo>
                <a:lnTo>
                  <a:pt x="619339" y="100188"/>
                </a:lnTo>
                <a:lnTo>
                  <a:pt x="836351" y="132066"/>
                </a:lnTo>
                <a:lnTo>
                  <a:pt x="1076528" y="165696"/>
                </a:lnTo>
                <a:lnTo>
                  <a:pt x="1347183" y="201077"/>
                </a:lnTo>
                <a:lnTo>
                  <a:pt x="1642223" y="238560"/>
                </a:lnTo>
                <a:lnTo>
                  <a:pt x="1962864" y="276043"/>
                </a:lnTo>
                <a:lnTo>
                  <a:pt x="2304232" y="314226"/>
                </a:lnTo>
                <a:lnTo>
                  <a:pt x="2672421" y="349608"/>
                </a:lnTo>
                <a:lnTo>
                  <a:pt x="3057678" y="383587"/>
                </a:lnTo>
                <a:lnTo>
                  <a:pt x="3464881" y="414415"/>
                </a:lnTo>
                <a:lnTo>
                  <a:pt x="3889152" y="443840"/>
                </a:lnTo>
                <a:lnTo>
                  <a:pt x="4331710" y="471515"/>
                </a:lnTo>
                <a:lnTo>
                  <a:pt x="4558476" y="481323"/>
                </a:lnTo>
                <a:lnTo>
                  <a:pt x="4790118" y="492183"/>
                </a:lnTo>
                <a:lnTo>
                  <a:pt x="5025418" y="502342"/>
                </a:lnTo>
                <a:lnTo>
                  <a:pt x="5261937" y="508998"/>
                </a:lnTo>
                <a:lnTo>
                  <a:pt x="5503332" y="514953"/>
                </a:lnTo>
                <a:lnTo>
                  <a:pt x="5747166" y="521259"/>
                </a:lnTo>
                <a:lnTo>
                  <a:pt x="5995877" y="525462"/>
                </a:lnTo>
                <a:lnTo>
                  <a:pt x="6247026" y="525462"/>
                </a:lnTo>
                <a:lnTo>
                  <a:pt x="6500613" y="527564"/>
                </a:lnTo>
                <a:lnTo>
                  <a:pt x="6756639" y="525462"/>
                </a:lnTo>
                <a:lnTo>
                  <a:pt x="7016322" y="521259"/>
                </a:lnTo>
                <a:lnTo>
                  <a:pt x="7276005" y="517405"/>
                </a:lnTo>
                <a:lnTo>
                  <a:pt x="7539345" y="508998"/>
                </a:lnTo>
                <a:lnTo>
                  <a:pt x="7805124" y="500240"/>
                </a:lnTo>
                <a:lnTo>
                  <a:pt x="8070903" y="490081"/>
                </a:lnTo>
                <a:lnTo>
                  <a:pt x="8339121" y="475719"/>
                </a:lnTo>
                <a:lnTo>
                  <a:pt x="8609776" y="458553"/>
                </a:lnTo>
                <a:lnTo>
                  <a:pt x="8881651" y="442089"/>
                </a:lnTo>
                <a:lnTo>
                  <a:pt x="9153526" y="421070"/>
                </a:lnTo>
                <a:lnTo>
                  <a:pt x="9429058" y="395848"/>
                </a:lnTo>
                <a:lnTo>
                  <a:pt x="9700933" y="370626"/>
                </a:lnTo>
                <a:lnTo>
                  <a:pt x="9977684" y="341550"/>
                </a:lnTo>
                <a:lnTo>
                  <a:pt x="10255655" y="309672"/>
                </a:lnTo>
                <a:lnTo>
                  <a:pt x="10529968" y="276043"/>
                </a:lnTo>
                <a:lnTo>
                  <a:pt x="10807939" y="236808"/>
                </a:lnTo>
                <a:lnTo>
                  <a:pt x="11084690" y="194771"/>
                </a:lnTo>
                <a:lnTo>
                  <a:pt x="11362661" y="153085"/>
                </a:lnTo>
                <a:lnTo>
                  <a:pt x="11639412" y="104392"/>
                </a:lnTo>
                <a:lnTo>
                  <a:pt x="11914945" y="54648"/>
                </a:lnTo>
                <a:lnTo>
                  <a:pt x="12191696" y="2452"/>
                </a:lnTo>
                <a:lnTo>
                  <a:pt x="12191696" y="2236410"/>
                </a:lnTo>
                <a:lnTo>
                  <a:pt x="12192000" y="2236410"/>
                </a:lnTo>
                <a:lnTo>
                  <a:pt x="12192000" y="2802467"/>
                </a:lnTo>
                <a:lnTo>
                  <a:pt x="12191696" y="2802467"/>
                </a:lnTo>
                <a:lnTo>
                  <a:pt x="0" y="2802467"/>
                </a:lnTo>
                <a:lnTo>
                  <a:pt x="0" y="2236410"/>
                </a:lnTo>
                <a:lnTo>
                  <a:pt x="1" y="2236410"/>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34" name="Freeform 5">
            <a:extLst>
              <a:ext uri="{FF2B5EF4-FFF2-40B4-BE49-F238E27FC236}">
                <a16:creationId xmlns:a16="http://schemas.microsoft.com/office/drawing/2014/main" id="{C91E93A7-6C7F-4F77-9CB0-280D958EF4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txBody>
          <a:bodyPr/>
          <a:lstStyle/>
          <a:p>
            <a:endParaRPr lang="en-US"/>
          </a:p>
        </p:txBody>
      </p:sp>
      <p:sp>
        <p:nvSpPr>
          <p:cNvPr id="2" name="Title 1">
            <a:extLst>
              <a:ext uri="{FF2B5EF4-FFF2-40B4-BE49-F238E27FC236}">
                <a16:creationId xmlns:a16="http://schemas.microsoft.com/office/drawing/2014/main" id="{D6BA2A86-AFA2-3696-BAC6-B64B3F1D4B8B}"/>
              </a:ext>
            </a:extLst>
          </p:cNvPr>
          <p:cNvSpPr>
            <a:spLocks noGrp="1"/>
          </p:cNvSpPr>
          <p:nvPr>
            <p:ph type="title"/>
          </p:nvPr>
        </p:nvSpPr>
        <p:spPr>
          <a:xfrm>
            <a:off x="1154955" y="4110824"/>
            <a:ext cx="5015258" cy="1908975"/>
          </a:xfrm>
        </p:spPr>
        <p:txBody>
          <a:bodyPr vert="horz" lIns="91440" tIns="45720" rIns="91440" bIns="45720" rtlCol="0" anchor="ctr">
            <a:normAutofit/>
          </a:bodyPr>
          <a:lstStyle/>
          <a:p>
            <a:r>
              <a:rPr lang="en-US">
                <a:solidFill>
                  <a:schemeClr val="tx1"/>
                </a:solidFill>
              </a:rPr>
              <a:t>Life Skills </a:t>
            </a:r>
          </a:p>
        </p:txBody>
      </p:sp>
      <p:sp>
        <p:nvSpPr>
          <p:cNvPr id="4" name="Text Placeholder 3">
            <a:extLst>
              <a:ext uri="{FF2B5EF4-FFF2-40B4-BE49-F238E27FC236}">
                <a16:creationId xmlns:a16="http://schemas.microsoft.com/office/drawing/2014/main" id="{5E896FDD-735F-63E2-B46E-D966E3E49F42}"/>
              </a:ext>
            </a:extLst>
          </p:cNvPr>
          <p:cNvSpPr>
            <a:spLocks noGrp="1"/>
          </p:cNvSpPr>
          <p:nvPr>
            <p:ph type="body" sz="half" idx="2"/>
          </p:nvPr>
        </p:nvSpPr>
        <p:spPr>
          <a:xfrm>
            <a:off x="6375894" y="4110824"/>
            <a:ext cx="4772509" cy="1908976"/>
          </a:xfrm>
        </p:spPr>
        <p:txBody>
          <a:bodyPr vert="horz" lIns="91440" tIns="45720" rIns="91440" bIns="45720" rtlCol="0" anchor="ctr">
            <a:normAutofit/>
          </a:bodyPr>
          <a:lstStyle/>
          <a:p>
            <a:pPr>
              <a:buFont typeface="Wingdings 3" charset="2"/>
              <a:buChar char=""/>
            </a:pPr>
            <a:r>
              <a:rPr lang="en-US">
                <a:solidFill>
                  <a:schemeClr val="tx1"/>
                </a:solidFill>
              </a:rPr>
              <a:t>LaFayette Intermediate</a:t>
            </a:r>
          </a:p>
        </p:txBody>
      </p:sp>
    </p:spTree>
    <p:extLst>
      <p:ext uri="{BB962C8B-B14F-4D97-AF65-F5344CB8AC3E}">
        <p14:creationId xmlns:p14="http://schemas.microsoft.com/office/powerpoint/2010/main" val="12097626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FDFE4-DC78-0D65-265B-048D9CF08BD6}"/>
              </a:ext>
            </a:extLst>
          </p:cNvPr>
          <p:cNvSpPr>
            <a:spLocks noGrp="1"/>
          </p:cNvSpPr>
          <p:nvPr>
            <p:ph type="title"/>
          </p:nvPr>
        </p:nvSpPr>
        <p:spPr/>
        <p:txBody>
          <a:bodyPr/>
          <a:lstStyle/>
          <a:p>
            <a:endParaRPr lang="en-US"/>
          </a:p>
        </p:txBody>
      </p:sp>
      <p:graphicFrame>
        <p:nvGraphicFramePr>
          <p:cNvPr id="6" name="Diagram 16">
            <a:extLst>
              <a:ext uri="{FF2B5EF4-FFF2-40B4-BE49-F238E27FC236}">
                <a16:creationId xmlns:a16="http://schemas.microsoft.com/office/drawing/2014/main" id="{2C5AB906-58F7-69D9-7B9E-B1E2EED92F89}"/>
              </a:ext>
            </a:extLst>
          </p:cNvPr>
          <p:cNvGraphicFramePr/>
          <p:nvPr>
            <p:extLst>
              <p:ext uri="{D42A27DB-BD31-4B8C-83A1-F6EECF244321}">
                <p14:modId xmlns:p14="http://schemas.microsoft.com/office/powerpoint/2010/main" val="1518290808"/>
              </p:ext>
            </p:extLst>
          </p:nvPr>
        </p:nvGraphicFramePr>
        <p:xfrm>
          <a:off x="492718" y="490933"/>
          <a:ext cx="8250484" cy="12697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4" name="Picture 18" descr="A picture containing indoor, floor, ceiling, baggage claim&#10;&#10;Description automatically generated">
            <a:extLst>
              <a:ext uri="{FF2B5EF4-FFF2-40B4-BE49-F238E27FC236}">
                <a16:creationId xmlns:a16="http://schemas.microsoft.com/office/drawing/2014/main" id="{E4557E68-64F5-BE30-385A-FAB53123F4DB}"/>
              </a:ext>
            </a:extLst>
          </p:cNvPr>
          <p:cNvPicPr>
            <a:picLocks noChangeAspect="1"/>
          </p:cNvPicPr>
          <p:nvPr/>
        </p:nvPicPr>
        <p:blipFill>
          <a:blip r:embed="rId7"/>
          <a:stretch>
            <a:fillRect/>
          </a:stretch>
        </p:blipFill>
        <p:spPr>
          <a:xfrm>
            <a:off x="9252656" y="692348"/>
            <a:ext cx="2755295" cy="3868849"/>
          </a:xfrm>
          <a:prstGeom prst="rect">
            <a:avLst/>
          </a:prstGeom>
          <a:ln w="28575">
            <a:solidFill>
              <a:schemeClr val="tx1"/>
            </a:solidFill>
          </a:ln>
        </p:spPr>
      </p:pic>
      <p:pic>
        <p:nvPicPr>
          <p:cNvPr id="16" name="Picture 21">
            <a:extLst>
              <a:ext uri="{FF2B5EF4-FFF2-40B4-BE49-F238E27FC236}">
                <a16:creationId xmlns:a16="http://schemas.microsoft.com/office/drawing/2014/main" id="{F31F15A7-441C-50A4-E40B-9DD4DE9C1890}"/>
              </a:ext>
            </a:extLst>
          </p:cNvPr>
          <p:cNvPicPr>
            <a:picLocks noChangeAspect="1"/>
          </p:cNvPicPr>
          <p:nvPr/>
        </p:nvPicPr>
        <p:blipFill>
          <a:blip r:embed="rId8"/>
          <a:stretch>
            <a:fillRect/>
          </a:stretch>
        </p:blipFill>
        <p:spPr>
          <a:xfrm>
            <a:off x="7833503" y="3121554"/>
            <a:ext cx="2412644" cy="3413290"/>
          </a:xfrm>
          <a:prstGeom prst="rect">
            <a:avLst/>
          </a:prstGeom>
          <a:ln w="28575">
            <a:solidFill>
              <a:schemeClr val="tx1"/>
            </a:solidFill>
          </a:ln>
        </p:spPr>
      </p:pic>
      <p:pic>
        <p:nvPicPr>
          <p:cNvPr id="18" name="Picture 11" descr="Diagram&#10;&#10;Description automatically generated">
            <a:extLst>
              <a:ext uri="{FF2B5EF4-FFF2-40B4-BE49-F238E27FC236}">
                <a16:creationId xmlns:a16="http://schemas.microsoft.com/office/drawing/2014/main" id="{1537D3D4-1E71-9686-3B4E-9D7484E7F302}"/>
              </a:ext>
            </a:extLst>
          </p:cNvPr>
          <p:cNvPicPr>
            <a:picLocks noChangeAspect="1"/>
          </p:cNvPicPr>
          <p:nvPr/>
        </p:nvPicPr>
        <p:blipFill>
          <a:blip r:embed="rId9"/>
          <a:stretch>
            <a:fillRect/>
          </a:stretch>
        </p:blipFill>
        <p:spPr>
          <a:xfrm>
            <a:off x="5198592" y="2435190"/>
            <a:ext cx="2030054" cy="2662702"/>
          </a:xfrm>
          <a:prstGeom prst="rect">
            <a:avLst/>
          </a:prstGeom>
          <a:ln w="28575">
            <a:solidFill>
              <a:schemeClr val="tx1"/>
            </a:solidFill>
          </a:ln>
        </p:spPr>
      </p:pic>
      <p:pic>
        <p:nvPicPr>
          <p:cNvPr id="20" name="Picture 2" descr="A picture containing calendar&#10;&#10;Description automatically generated">
            <a:extLst>
              <a:ext uri="{FF2B5EF4-FFF2-40B4-BE49-F238E27FC236}">
                <a16:creationId xmlns:a16="http://schemas.microsoft.com/office/drawing/2014/main" id="{43994764-A035-663D-02B8-C66498C0D094}"/>
              </a:ext>
            </a:extLst>
          </p:cNvPr>
          <p:cNvPicPr>
            <a:picLocks noChangeAspect="1"/>
          </p:cNvPicPr>
          <p:nvPr/>
        </p:nvPicPr>
        <p:blipFill>
          <a:blip r:embed="rId10"/>
          <a:stretch>
            <a:fillRect/>
          </a:stretch>
        </p:blipFill>
        <p:spPr>
          <a:xfrm>
            <a:off x="2975152" y="2435190"/>
            <a:ext cx="2030054" cy="2619185"/>
          </a:xfrm>
          <a:prstGeom prst="rect">
            <a:avLst/>
          </a:prstGeom>
          <a:ln w="28575">
            <a:solidFill>
              <a:schemeClr val="tx1"/>
            </a:solidFill>
          </a:ln>
        </p:spPr>
      </p:pic>
      <p:pic>
        <p:nvPicPr>
          <p:cNvPr id="22" name="Picture 17" descr="A picture containing text, indoor&#10;&#10;Description automatically generated">
            <a:extLst>
              <a:ext uri="{FF2B5EF4-FFF2-40B4-BE49-F238E27FC236}">
                <a16:creationId xmlns:a16="http://schemas.microsoft.com/office/drawing/2014/main" id="{A108B2BE-9785-7DED-CB41-264B18624954}"/>
              </a:ext>
            </a:extLst>
          </p:cNvPr>
          <p:cNvPicPr>
            <a:picLocks noChangeAspect="1"/>
          </p:cNvPicPr>
          <p:nvPr/>
        </p:nvPicPr>
        <p:blipFill>
          <a:blip r:embed="rId11"/>
          <a:stretch>
            <a:fillRect/>
          </a:stretch>
        </p:blipFill>
        <p:spPr>
          <a:xfrm>
            <a:off x="421752" y="4178860"/>
            <a:ext cx="2100067" cy="2580290"/>
          </a:xfrm>
          <a:prstGeom prst="rect">
            <a:avLst/>
          </a:prstGeom>
          <a:ln w="28575">
            <a:solidFill>
              <a:schemeClr val="tx1"/>
            </a:solidFill>
          </a:ln>
        </p:spPr>
      </p:pic>
      <p:sp>
        <p:nvSpPr>
          <p:cNvPr id="24" name="Rectangle 23">
            <a:extLst>
              <a:ext uri="{FF2B5EF4-FFF2-40B4-BE49-F238E27FC236}">
                <a16:creationId xmlns:a16="http://schemas.microsoft.com/office/drawing/2014/main" id="{BB82EB67-35F9-DA76-A5AE-D66FFBFAE5A2}"/>
              </a:ext>
            </a:extLst>
          </p:cNvPr>
          <p:cNvSpPr/>
          <p:nvPr/>
        </p:nvSpPr>
        <p:spPr>
          <a:xfrm>
            <a:off x="432945" y="3007285"/>
            <a:ext cx="2077680" cy="1076736"/>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bg1"/>
                </a:solidFill>
                <a:ea typeface="+mn-lt"/>
                <a:cs typeface="+mn-lt"/>
              </a:rPr>
              <a:t>Peace Corner in  Mrs. </a:t>
            </a:r>
            <a:r>
              <a:rPr lang="en-US" err="1">
                <a:solidFill>
                  <a:schemeClr val="bg1"/>
                </a:solidFill>
                <a:ea typeface="+mn-lt"/>
                <a:cs typeface="+mn-lt"/>
              </a:rPr>
              <a:t>Mangogna's</a:t>
            </a:r>
            <a:r>
              <a:rPr lang="en-US">
                <a:solidFill>
                  <a:schemeClr val="bg1"/>
                </a:solidFill>
                <a:ea typeface="+mn-lt"/>
                <a:cs typeface="+mn-lt"/>
              </a:rPr>
              <a:t> room</a:t>
            </a:r>
            <a:endParaRPr lang="en-US">
              <a:solidFill>
                <a:schemeClr val="bg1"/>
              </a:solidFill>
            </a:endParaRPr>
          </a:p>
        </p:txBody>
      </p:sp>
      <p:pic>
        <p:nvPicPr>
          <p:cNvPr id="26" name="Picture 19" descr="A picture containing text, sign&#10;&#10;Description automatically generated">
            <a:extLst>
              <a:ext uri="{FF2B5EF4-FFF2-40B4-BE49-F238E27FC236}">
                <a16:creationId xmlns:a16="http://schemas.microsoft.com/office/drawing/2014/main" id="{D2DE2CAA-BC40-6CBD-B2D3-64307C8F85A8}"/>
              </a:ext>
            </a:extLst>
          </p:cNvPr>
          <p:cNvPicPr>
            <a:picLocks noChangeAspect="1"/>
          </p:cNvPicPr>
          <p:nvPr/>
        </p:nvPicPr>
        <p:blipFill>
          <a:blip r:embed="rId12"/>
          <a:stretch>
            <a:fillRect/>
          </a:stretch>
        </p:blipFill>
        <p:spPr>
          <a:xfrm>
            <a:off x="3778608" y="5210170"/>
            <a:ext cx="2521645" cy="1548980"/>
          </a:xfrm>
          <a:prstGeom prst="rect">
            <a:avLst/>
          </a:prstGeom>
          <a:ln w="28575">
            <a:solidFill>
              <a:schemeClr val="tx1"/>
            </a:solidFill>
          </a:ln>
        </p:spPr>
      </p:pic>
    </p:spTree>
    <p:extLst>
      <p:ext uri="{BB962C8B-B14F-4D97-AF65-F5344CB8AC3E}">
        <p14:creationId xmlns:p14="http://schemas.microsoft.com/office/powerpoint/2010/main" val="19009039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3B2AD-2FE8-2B35-D91E-B3FE7D34AFEF}"/>
              </a:ext>
            </a:extLst>
          </p:cNvPr>
          <p:cNvSpPr>
            <a:spLocks noGrp="1"/>
          </p:cNvSpPr>
          <p:nvPr>
            <p:ph type="title"/>
          </p:nvPr>
        </p:nvSpPr>
        <p:spPr>
          <a:xfrm>
            <a:off x="924917" y="973668"/>
            <a:ext cx="10026619" cy="735718"/>
          </a:xfrm>
        </p:spPr>
        <p:txBody>
          <a:bodyPr/>
          <a:lstStyle/>
          <a:p>
            <a:r>
              <a:rPr lang="en-US">
                <a:solidFill>
                  <a:schemeClr val="tx1"/>
                </a:solidFill>
              </a:rPr>
              <a:t>MIDDLE SCHOOL GUIDANCE PRESENTATIONS</a:t>
            </a:r>
          </a:p>
        </p:txBody>
      </p:sp>
      <p:pic>
        <p:nvPicPr>
          <p:cNvPr id="5" name="Picture 5" descr="A picture containing indoor, floor, ceiling&#10;&#10;Description automatically generated">
            <a:extLst>
              <a:ext uri="{FF2B5EF4-FFF2-40B4-BE49-F238E27FC236}">
                <a16:creationId xmlns:a16="http://schemas.microsoft.com/office/drawing/2014/main" id="{A97EC89D-5A84-0EBB-F4F2-BF4F4324B567}"/>
              </a:ext>
            </a:extLst>
          </p:cNvPr>
          <p:cNvPicPr>
            <a:picLocks noGrp="1" noChangeAspect="1"/>
          </p:cNvPicPr>
          <p:nvPr>
            <p:ph sz="half" idx="1"/>
          </p:nvPr>
        </p:nvPicPr>
        <p:blipFill>
          <a:blip r:embed="rId2"/>
          <a:stretch>
            <a:fillRect/>
          </a:stretch>
        </p:blipFill>
        <p:spPr>
          <a:xfrm>
            <a:off x="3270131" y="2675387"/>
            <a:ext cx="2578879" cy="3416301"/>
          </a:xfrm>
        </p:spPr>
      </p:pic>
      <p:pic>
        <p:nvPicPr>
          <p:cNvPr id="6" name="Picture 6" descr="A picture containing text, indoor, floor, person&#10;&#10;Description automatically generated">
            <a:extLst>
              <a:ext uri="{FF2B5EF4-FFF2-40B4-BE49-F238E27FC236}">
                <a16:creationId xmlns:a16="http://schemas.microsoft.com/office/drawing/2014/main" id="{0CF24EBC-F887-BE10-AE70-49C0F9C84C17}"/>
              </a:ext>
            </a:extLst>
          </p:cNvPr>
          <p:cNvPicPr>
            <a:picLocks noGrp="1" noChangeAspect="1"/>
          </p:cNvPicPr>
          <p:nvPr>
            <p:ph sz="half" idx="2"/>
          </p:nvPr>
        </p:nvPicPr>
        <p:blipFill>
          <a:blip r:embed="rId3"/>
          <a:stretch>
            <a:fillRect/>
          </a:stretch>
        </p:blipFill>
        <p:spPr>
          <a:xfrm>
            <a:off x="9220322" y="2632255"/>
            <a:ext cx="2252505" cy="3416300"/>
          </a:xfrm>
        </p:spPr>
      </p:pic>
      <p:sp>
        <p:nvSpPr>
          <p:cNvPr id="7" name="TextBox 6">
            <a:extLst>
              <a:ext uri="{FF2B5EF4-FFF2-40B4-BE49-F238E27FC236}">
                <a16:creationId xmlns:a16="http://schemas.microsoft.com/office/drawing/2014/main" id="{8E3D6C2A-F496-48C2-701C-75BA2209E0B2}"/>
              </a:ext>
            </a:extLst>
          </p:cNvPr>
          <p:cNvSpPr txBox="1"/>
          <p:nvPr/>
        </p:nvSpPr>
        <p:spPr>
          <a:xfrm>
            <a:off x="328626" y="3225809"/>
            <a:ext cx="2871068"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t>CAREER PRESENTATION: What path will you choose?</a:t>
            </a:r>
          </a:p>
        </p:txBody>
      </p:sp>
      <p:sp>
        <p:nvSpPr>
          <p:cNvPr id="8" name="TextBox 7">
            <a:extLst>
              <a:ext uri="{FF2B5EF4-FFF2-40B4-BE49-F238E27FC236}">
                <a16:creationId xmlns:a16="http://schemas.microsoft.com/office/drawing/2014/main" id="{239F753E-67A7-B3F3-639E-37A5525E62B9}"/>
              </a:ext>
            </a:extLst>
          </p:cNvPr>
          <p:cNvSpPr txBox="1"/>
          <p:nvPr/>
        </p:nvSpPr>
        <p:spPr>
          <a:xfrm>
            <a:off x="6342177" y="3282439"/>
            <a:ext cx="2819427"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t>DASA PRESENTATION: We all have "baggage"</a:t>
            </a:r>
          </a:p>
        </p:txBody>
      </p:sp>
    </p:spTree>
    <p:extLst>
      <p:ext uri="{BB962C8B-B14F-4D97-AF65-F5344CB8AC3E}">
        <p14:creationId xmlns:p14="http://schemas.microsoft.com/office/powerpoint/2010/main" val="1882568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7" name="Group 56">
            <a:extLst>
              <a:ext uri="{FF2B5EF4-FFF2-40B4-BE49-F238E27FC236}">
                <a16:creationId xmlns:a16="http://schemas.microsoft.com/office/drawing/2014/main" id="{AB8E3704-0CB2-48C2-A46B-EDB62718576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58" name="Rectangle 57">
              <a:extLst>
                <a:ext uri="{FF2B5EF4-FFF2-40B4-BE49-F238E27FC236}">
                  <a16:creationId xmlns:a16="http://schemas.microsoft.com/office/drawing/2014/main" id="{36872906-1D7A-472A-B90B-D4B00113A0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59" name="Freeform 5">
              <a:extLst>
                <a:ext uri="{FF2B5EF4-FFF2-40B4-BE49-F238E27FC236}">
                  <a16:creationId xmlns:a16="http://schemas.microsoft.com/office/drawing/2014/main" id="{C09D3A24-9F80-4EC9-9D80-28C5CBA8F88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61" name="Rectangle 60">
            <a:extLst>
              <a:ext uri="{FF2B5EF4-FFF2-40B4-BE49-F238E27FC236}">
                <a16:creationId xmlns:a16="http://schemas.microsoft.com/office/drawing/2014/main" id="{F4C2B571-8160-4749-AB99-260E8052A9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5F7C719F-699E-F704-FD59-0A72347F94CD}"/>
              </a:ext>
            </a:extLst>
          </p:cNvPr>
          <p:cNvSpPr>
            <a:spLocks noGrp="1"/>
          </p:cNvSpPr>
          <p:nvPr>
            <p:ph type="title"/>
          </p:nvPr>
        </p:nvSpPr>
        <p:spPr>
          <a:xfrm>
            <a:off x="1008134" y="5297069"/>
            <a:ext cx="10549457" cy="518458"/>
          </a:xfrm>
        </p:spPr>
        <p:txBody>
          <a:bodyPr vert="horz" lIns="91440" tIns="45720" rIns="91440" bIns="45720" rtlCol="0" anchor="b">
            <a:normAutofit fontScale="90000"/>
          </a:bodyPr>
          <a:lstStyle/>
          <a:p>
            <a:pPr>
              <a:lnSpc>
                <a:spcPct val="90000"/>
              </a:lnSpc>
            </a:pPr>
            <a:r>
              <a:rPr lang="en-US">
                <a:solidFill>
                  <a:schemeClr val="tx1"/>
                </a:solidFill>
              </a:rPr>
              <a:t>BUILDING RELATIONSHIPS &amp; MAKING CONNECTIONS</a:t>
            </a:r>
            <a:br>
              <a:rPr lang="en-US">
                <a:solidFill>
                  <a:schemeClr val="tx1"/>
                </a:solidFill>
              </a:rPr>
            </a:br>
            <a:endParaRPr lang="en-US">
              <a:solidFill>
                <a:schemeClr val="tx1"/>
              </a:solidFill>
            </a:endParaRPr>
          </a:p>
        </p:txBody>
      </p:sp>
      <p:sp>
        <p:nvSpPr>
          <p:cNvPr id="4" name="Text Placeholder 3">
            <a:extLst>
              <a:ext uri="{FF2B5EF4-FFF2-40B4-BE49-F238E27FC236}">
                <a16:creationId xmlns:a16="http://schemas.microsoft.com/office/drawing/2014/main" id="{29913C5E-1868-ED31-27CD-9366C99CBC75}"/>
              </a:ext>
            </a:extLst>
          </p:cNvPr>
          <p:cNvSpPr>
            <a:spLocks noGrp="1"/>
          </p:cNvSpPr>
          <p:nvPr>
            <p:ph type="body" sz="half" idx="2"/>
          </p:nvPr>
        </p:nvSpPr>
        <p:spPr>
          <a:xfrm>
            <a:off x="1154954" y="5628749"/>
            <a:ext cx="8825658" cy="582020"/>
          </a:xfrm>
        </p:spPr>
        <p:txBody>
          <a:bodyPr vert="horz" lIns="91440" tIns="45720" rIns="91440" bIns="45720" rtlCol="0" anchor="t">
            <a:normAutofit/>
          </a:bodyPr>
          <a:lstStyle/>
          <a:p>
            <a:r>
              <a:rPr lang="en-US" sz="1600" cap="all">
                <a:solidFill>
                  <a:schemeClr val="tx1"/>
                </a:solidFill>
              </a:rPr>
              <a:t>Waterloo MIDDLE SCHOOL</a:t>
            </a:r>
          </a:p>
        </p:txBody>
      </p:sp>
      <p:pic>
        <p:nvPicPr>
          <p:cNvPr id="5" name="Picture 5">
            <a:extLst>
              <a:ext uri="{FF2B5EF4-FFF2-40B4-BE49-F238E27FC236}">
                <a16:creationId xmlns:a16="http://schemas.microsoft.com/office/drawing/2014/main" id="{B3B5FF24-4020-E6CE-C648-B800C748900A}"/>
              </a:ext>
            </a:extLst>
          </p:cNvPr>
          <p:cNvPicPr>
            <a:picLocks noGrp="1" noChangeAspect="1"/>
          </p:cNvPicPr>
          <p:nvPr>
            <p:ph type="pic" idx="1"/>
          </p:nvPr>
        </p:nvPicPr>
        <p:blipFill rotWithShape="1">
          <a:blip r:embed="rId3"/>
          <a:srcRect r="438" b="-4"/>
          <a:stretch/>
        </p:blipFill>
        <p:spPr>
          <a:xfrm>
            <a:off x="1154954" y="429418"/>
            <a:ext cx="4330966" cy="4100058"/>
          </a:xfrm>
          <a:prstGeom prst="rect">
            <a:avLst/>
          </a:prstGeom>
          <a:effectLst>
            <a:outerShdw blurRad="50800" dist="50800" dir="5400000" algn="tl" rotWithShape="0">
              <a:srgbClr val="000000">
                <a:alpha val="43000"/>
              </a:srgbClr>
            </a:outerShdw>
          </a:effectLst>
        </p:spPr>
      </p:pic>
      <p:pic>
        <p:nvPicPr>
          <p:cNvPr id="6" name="Picture 6">
            <a:extLst>
              <a:ext uri="{FF2B5EF4-FFF2-40B4-BE49-F238E27FC236}">
                <a16:creationId xmlns:a16="http://schemas.microsoft.com/office/drawing/2014/main" id="{822D0568-614B-BEFF-EF73-8B804FFA6086}"/>
              </a:ext>
            </a:extLst>
          </p:cNvPr>
          <p:cNvPicPr>
            <a:picLocks noChangeAspect="1"/>
          </p:cNvPicPr>
          <p:nvPr/>
        </p:nvPicPr>
        <p:blipFill rotWithShape="1">
          <a:blip r:embed="rId4"/>
          <a:srcRect l="5236" r="31648"/>
          <a:stretch/>
        </p:blipFill>
        <p:spPr>
          <a:xfrm>
            <a:off x="5649645" y="471949"/>
            <a:ext cx="4330967" cy="4100058"/>
          </a:xfrm>
          <a:prstGeom prst="rect">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13889228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3" name="Group 49">
            <a:extLst>
              <a:ext uri="{FF2B5EF4-FFF2-40B4-BE49-F238E27FC236}">
                <a16:creationId xmlns:a16="http://schemas.microsoft.com/office/drawing/2014/main" id="{FAEF28A3-012D-4640-B8B8-1EF6EAF7233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51" name="Rectangle 50">
              <a:extLst>
                <a:ext uri="{FF2B5EF4-FFF2-40B4-BE49-F238E27FC236}">
                  <a16:creationId xmlns:a16="http://schemas.microsoft.com/office/drawing/2014/main" id="{F3B2F1C2-14D3-4A53-B329-323795BCFD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64" name="Oval 51">
              <a:extLst>
                <a:ext uri="{FF2B5EF4-FFF2-40B4-BE49-F238E27FC236}">
                  <a16:creationId xmlns:a16="http://schemas.microsoft.com/office/drawing/2014/main" id="{194E879E-1515-4211-8F1B-B68A92B2C2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3" name="Oval 52">
              <a:extLst>
                <a:ext uri="{FF2B5EF4-FFF2-40B4-BE49-F238E27FC236}">
                  <a16:creationId xmlns:a16="http://schemas.microsoft.com/office/drawing/2014/main" id="{F7137E7D-1F4E-498A-97D1-0E1FE6FC6F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5" name="Oval 53">
              <a:extLst>
                <a:ext uri="{FF2B5EF4-FFF2-40B4-BE49-F238E27FC236}">
                  <a16:creationId xmlns:a16="http://schemas.microsoft.com/office/drawing/2014/main" id="{91375183-B6E5-43E0-B28F-39EC908385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5" name="Oval 54">
              <a:extLst>
                <a:ext uri="{FF2B5EF4-FFF2-40B4-BE49-F238E27FC236}">
                  <a16:creationId xmlns:a16="http://schemas.microsoft.com/office/drawing/2014/main" id="{267F36BD-A8AF-4304-A662-1007CC1748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6" name="Oval 55">
              <a:extLst>
                <a:ext uri="{FF2B5EF4-FFF2-40B4-BE49-F238E27FC236}">
                  <a16:creationId xmlns:a16="http://schemas.microsoft.com/office/drawing/2014/main" id="{15D9095F-2809-4A90-A032-250AC21C3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7" name="Freeform 5">
              <a:extLst>
                <a:ext uri="{FF2B5EF4-FFF2-40B4-BE49-F238E27FC236}">
                  <a16:creationId xmlns:a16="http://schemas.microsoft.com/office/drawing/2014/main" id="{9027D7BF-C282-4477-A406-245C3F2652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US"/>
            </a:p>
          </p:txBody>
        </p:sp>
        <p:sp>
          <p:nvSpPr>
            <p:cNvPr id="67" name="Freeform 5">
              <a:extLst>
                <a:ext uri="{FF2B5EF4-FFF2-40B4-BE49-F238E27FC236}">
                  <a16:creationId xmlns:a16="http://schemas.microsoft.com/office/drawing/2014/main" id="{AC3C43D8-426E-472E-A8E8-C41BF7A876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txBody>
            <a:bodyPr/>
            <a:lstStyle/>
            <a:p>
              <a:endParaRPr lang="en-US"/>
            </a:p>
          </p:txBody>
        </p:sp>
        <p:sp>
          <p:nvSpPr>
            <p:cNvPr id="68" name="Freeform 5">
              <a:extLst>
                <a:ext uri="{FF2B5EF4-FFF2-40B4-BE49-F238E27FC236}">
                  <a16:creationId xmlns:a16="http://schemas.microsoft.com/office/drawing/2014/main" id="{52DCAE0E-B8DE-4C42-A48F-FA0C8345AC9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69" name="Rectangle 60">
            <a:extLst>
              <a:ext uri="{FF2B5EF4-FFF2-40B4-BE49-F238E27FC236}">
                <a16:creationId xmlns:a16="http://schemas.microsoft.com/office/drawing/2014/main" id="{59647F54-801D-44AB-8284-EDDFF77631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0" name="Title 1">
            <a:extLst>
              <a:ext uri="{FF2B5EF4-FFF2-40B4-BE49-F238E27FC236}">
                <a16:creationId xmlns:a16="http://schemas.microsoft.com/office/drawing/2014/main" id="{01FD589F-5AA6-5099-414C-F72C5B8FA4B0}"/>
              </a:ext>
            </a:extLst>
          </p:cNvPr>
          <p:cNvSpPr>
            <a:spLocks noGrp="1"/>
          </p:cNvSpPr>
          <p:nvPr>
            <p:ph type="title"/>
          </p:nvPr>
        </p:nvSpPr>
        <p:spPr>
          <a:xfrm>
            <a:off x="1154954" y="973668"/>
            <a:ext cx="8761413" cy="706964"/>
          </a:xfrm>
        </p:spPr>
        <p:txBody>
          <a:bodyPr vert="horz" lIns="91440" tIns="45720" rIns="91440" bIns="45720" rtlCol="0" anchor="ctr">
            <a:normAutofit/>
          </a:bodyPr>
          <a:lstStyle/>
          <a:p>
            <a:pPr algn="ctr"/>
            <a:r>
              <a:rPr lang="en-US">
                <a:solidFill>
                  <a:schemeClr val="tx1"/>
                </a:solidFill>
              </a:rPr>
              <a:t>SOCIAL SKILLS LUNCH GROUP</a:t>
            </a:r>
          </a:p>
        </p:txBody>
      </p:sp>
      <p:sp>
        <p:nvSpPr>
          <p:cNvPr id="71" name="Text Placeholder 3">
            <a:extLst>
              <a:ext uri="{FF2B5EF4-FFF2-40B4-BE49-F238E27FC236}">
                <a16:creationId xmlns:a16="http://schemas.microsoft.com/office/drawing/2014/main" id="{CC69549B-4DD9-42D9-FFE3-C8A7959E66BF}"/>
              </a:ext>
            </a:extLst>
          </p:cNvPr>
          <p:cNvSpPr>
            <a:spLocks noGrp="1"/>
          </p:cNvSpPr>
          <p:nvPr>
            <p:ph type="body" sz="half" idx="2"/>
          </p:nvPr>
        </p:nvSpPr>
        <p:spPr>
          <a:xfrm>
            <a:off x="4191000" y="1234722"/>
            <a:ext cx="4109318" cy="1130300"/>
          </a:xfrm>
        </p:spPr>
        <p:txBody>
          <a:bodyPr vert="horz" lIns="91440" tIns="45720" rIns="91440" bIns="45720" rtlCol="0" anchor="ctr">
            <a:normAutofit/>
          </a:bodyPr>
          <a:lstStyle/>
          <a:p>
            <a:pPr>
              <a:buFont typeface="Wingdings 3" charset="2"/>
              <a:buChar char=""/>
            </a:pPr>
            <a:r>
              <a:rPr lang="en-US" sz="1800">
                <a:solidFill>
                  <a:schemeClr val="tx1">
                    <a:lumMod val="75000"/>
                    <a:lumOff val="25000"/>
                  </a:schemeClr>
                </a:solidFill>
              </a:rPr>
              <a:t>WATERLOO MIDDLE SCHOOL</a:t>
            </a:r>
          </a:p>
        </p:txBody>
      </p:sp>
      <p:pic>
        <p:nvPicPr>
          <p:cNvPr id="5" name="Picture 5">
            <a:extLst>
              <a:ext uri="{FF2B5EF4-FFF2-40B4-BE49-F238E27FC236}">
                <a16:creationId xmlns:a16="http://schemas.microsoft.com/office/drawing/2014/main" id="{9F9ACB1A-F91D-B332-382D-C659AD912DF5}"/>
              </a:ext>
            </a:extLst>
          </p:cNvPr>
          <p:cNvPicPr>
            <a:picLocks noGrp="1" noChangeAspect="1"/>
          </p:cNvPicPr>
          <p:nvPr>
            <p:ph type="pic" idx="1"/>
          </p:nvPr>
        </p:nvPicPr>
        <p:blipFill rotWithShape="1">
          <a:blip r:embed="rId3"/>
          <a:srcRect t="3960" b="7896"/>
          <a:stretch/>
        </p:blipFill>
        <p:spPr>
          <a:xfrm>
            <a:off x="2959785" y="2709037"/>
            <a:ext cx="6892578" cy="3434051"/>
          </a:xfrm>
          <a:prstGeom prst="roundRect">
            <a:avLst>
              <a:gd name="adj" fmla="val 1858"/>
            </a:avLst>
          </a:prstGeom>
          <a:effectLst>
            <a:outerShdw blurRad="50800" dist="50800" dir="5400000" algn="tl" rotWithShape="0">
              <a:srgbClr val="000000">
                <a:alpha val="43000"/>
              </a:srgbClr>
            </a:outerShdw>
          </a:effectLst>
        </p:spPr>
      </p:pic>
      <p:sp>
        <p:nvSpPr>
          <p:cNvPr id="9" name="Smiley Face 8">
            <a:extLst>
              <a:ext uri="{FF2B5EF4-FFF2-40B4-BE49-F238E27FC236}">
                <a16:creationId xmlns:a16="http://schemas.microsoft.com/office/drawing/2014/main" id="{253A1B5E-114C-7C9B-94C7-3B4CF281D9CB}"/>
              </a:ext>
            </a:extLst>
          </p:cNvPr>
          <p:cNvSpPr/>
          <p:nvPr/>
        </p:nvSpPr>
        <p:spPr>
          <a:xfrm>
            <a:off x="7380081" y="3367518"/>
            <a:ext cx="457420" cy="433794"/>
          </a:xfrm>
          <a:prstGeom prst="smileyFace">
            <a:avLst>
              <a:gd name="adj" fmla="val 4653"/>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Smiley Face 19">
            <a:extLst>
              <a:ext uri="{FF2B5EF4-FFF2-40B4-BE49-F238E27FC236}">
                <a16:creationId xmlns:a16="http://schemas.microsoft.com/office/drawing/2014/main" id="{253A1B5E-114C-7C9B-94C7-3B4CF281D9CB}"/>
              </a:ext>
            </a:extLst>
          </p:cNvPr>
          <p:cNvSpPr/>
          <p:nvPr/>
        </p:nvSpPr>
        <p:spPr>
          <a:xfrm>
            <a:off x="8174343" y="3559555"/>
            <a:ext cx="457419" cy="482954"/>
          </a:xfrm>
          <a:prstGeom prst="smileyFace">
            <a:avLst>
              <a:gd name="adj" fmla="val 4653"/>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Smiley Face 21">
            <a:extLst>
              <a:ext uri="{FF2B5EF4-FFF2-40B4-BE49-F238E27FC236}">
                <a16:creationId xmlns:a16="http://schemas.microsoft.com/office/drawing/2014/main" id="{253A1B5E-114C-7C9B-94C7-3B4CF281D9CB}"/>
              </a:ext>
            </a:extLst>
          </p:cNvPr>
          <p:cNvSpPr/>
          <p:nvPr/>
        </p:nvSpPr>
        <p:spPr>
          <a:xfrm>
            <a:off x="8059121" y="4194043"/>
            <a:ext cx="690935" cy="679599"/>
          </a:xfrm>
          <a:prstGeom prst="smileyFace">
            <a:avLst>
              <a:gd name="adj" fmla="val 4653"/>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Smiley Face 23">
            <a:extLst>
              <a:ext uri="{FF2B5EF4-FFF2-40B4-BE49-F238E27FC236}">
                <a16:creationId xmlns:a16="http://schemas.microsoft.com/office/drawing/2014/main" id="{253A1B5E-114C-7C9B-94C7-3B4CF281D9CB}"/>
              </a:ext>
            </a:extLst>
          </p:cNvPr>
          <p:cNvSpPr/>
          <p:nvPr/>
        </p:nvSpPr>
        <p:spPr>
          <a:xfrm>
            <a:off x="3500065" y="4578201"/>
            <a:ext cx="690935" cy="679599"/>
          </a:xfrm>
          <a:prstGeom prst="smileyFace">
            <a:avLst>
              <a:gd name="adj" fmla="val 4653"/>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8984032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7" name="Group 56">
            <a:extLst>
              <a:ext uri="{FF2B5EF4-FFF2-40B4-BE49-F238E27FC236}">
                <a16:creationId xmlns:a16="http://schemas.microsoft.com/office/drawing/2014/main" id="{B84468F2-F6AE-4F60-95FB-AEF4ECB3136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58" name="Rectangle 57">
              <a:extLst>
                <a:ext uri="{FF2B5EF4-FFF2-40B4-BE49-F238E27FC236}">
                  <a16:creationId xmlns:a16="http://schemas.microsoft.com/office/drawing/2014/main" id="{B3A32504-D897-43E6-93AD-6DD6AB14C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59" name="Freeform 5">
              <a:extLst>
                <a:ext uri="{FF2B5EF4-FFF2-40B4-BE49-F238E27FC236}">
                  <a16:creationId xmlns:a16="http://schemas.microsoft.com/office/drawing/2014/main" id="{5C4ABB57-196D-4F36-9C3F-C5B1C76F75E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61" name="Rectangle 60">
            <a:extLst>
              <a:ext uri="{FF2B5EF4-FFF2-40B4-BE49-F238E27FC236}">
                <a16:creationId xmlns:a16="http://schemas.microsoft.com/office/drawing/2014/main" id="{53972666-584E-4CDC-9B20-13CDAD501F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8" name="Picture 18" descr="A piece of paper with writing on it&#10;&#10;Description automatically generated">
            <a:extLst>
              <a:ext uri="{FF2B5EF4-FFF2-40B4-BE49-F238E27FC236}">
                <a16:creationId xmlns:a16="http://schemas.microsoft.com/office/drawing/2014/main" id="{6CCED63E-2657-4285-D883-8B6BB3DFDFF2}"/>
              </a:ext>
            </a:extLst>
          </p:cNvPr>
          <p:cNvPicPr>
            <a:picLocks noChangeAspect="1"/>
          </p:cNvPicPr>
          <p:nvPr/>
        </p:nvPicPr>
        <p:blipFill rotWithShape="1">
          <a:blip r:embed="rId3"/>
          <a:srcRect t="11191" r="-4" b="9515"/>
          <a:stretch/>
        </p:blipFill>
        <p:spPr>
          <a:xfrm rot="5400000">
            <a:off x="-474229" y="1412116"/>
            <a:ext cx="4648975" cy="2764648"/>
          </a:xfrm>
          <a:prstGeom prst="rect">
            <a:avLst/>
          </a:prstGeom>
        </p:spPr>
      </p:pic>
      <p:pic>
        <p:nvPicPr>
          <p:cNvPr id="6" name="Picture 6">
            <a:extLst>
              <a:ext uri="{FF2B5EF4-FFF2-40B4-BE49-F238E27FC236}">
                <a16:creationId xmlns:a16="http://schemas.microsoft.com/office/drawing/2014/main" id="{4E3570F8-8DDC-4A0C-2870-B5BF49DE518B}"/>
              </a:ext>
            </a:extLst>
          </p:cNvPr>
          <p:cNvPicPr>
            <a:picLocks noChangeAspect="1"/>
          </p:cNvPicPr>
          <p:nvPr/>
        </p:nvPicPr>
        <p:blipFill rotWithShape="1">
          <a:blip r:embed="rId4"/>
          <a:srcRect t="16536" r="-4" b="4523"/>
          <a:stretch/>
        </p:blipFill>
        <p:spPr>
          <a:xfrm rot="5400000">
            <a:off x="2355595" y="1418267"/>
            <a:ext cx="4648976" cy="2752344"/>
          </a:xfrm>
          <a:prstGeom prst="rect">
            <a:avLst/>
          </a:prstGeom>
        </p:spPr>
      </p:pic>
      <p:pic>
        <p:nvPicPr>
          <p:cNvPr id="5" name="Picture 5">
            <a:extLst>
              <a:ext uri="{FF2B5EF4-FFF2-40B4-BE49-F238E27FC236}">
                <a16:creationId xmlns:a16="http://schemas.microsoft.com/office/drawing/2014/main" id="{5DF87B26-18B7-6E50-FE66-58A65795A9FF}"/>
              </a:ext>
            </a:extLst>
          </p:cNvPr>
          <p:cNvPicPr>
            <a:picLocks noChangeAspect="1"/>
          </p:cNvPicPr>
          <p:nvPr/>
        </p:nvPicPr>
        <p:blipFill rotWithShape="1">
          <a:blip r:embed="rId5"/>
          <a:srcRect t="16188" r="4" b="4"/>
          <a:stretch/>
        </p:blipFill>
        <p:spPr>
          <a:xfrm rot="5400000">
            <a:off x="5314433" y="1288849"/>
            <a:ext cx="4378646" cy="2752344"/>
          </a:xfrm>
          <a:prstGeom prst="rect">
            <a:avLst/>
          </a:prstGeom>
        </p:spPr>
      </p:pic>
      <p:pic>
        <p:nvPicPr>
          <p:cNvPr id="7" name="Picture 7">
            <a:extLst>
              <a:ext uri="{FF2B5EF4-FFF2-40B4-BE49-F238E27FC236}">
                <a16:creationId xmlns:a16="http://schemas.microsoft.com/office/drawing/2014/main" id="{3001D9AA-004F-7B28-E628-3D482CEA66CE}"/>
              </a:ext>
            </a:extLst>
          </p:cNvPr>
          <p:cNvPicPr>
            <a:picLocks noChangeAspect="1"/>
          </p:cNvPicPr>
          <p:nvPr/>
        </p:nvPicPr>
        <p:blipFill rotWithShape="1">
          <a:blip r:embed="rId6"/>
          <a:srcRect t="13549" r="1" b="2589"/>
          <a:stretch/>
        </p:blipFill>
        <p:spPr>
          <a:xfrm rot="5400000">
            <a:off x="8136107" y="1285101"/>
            <a:ext cx="4393958" cy="2763657"/>
          </a:xfrm>
          <a:prstGeom prst="rect">
            <a:avLst/>
          </a:prstGeom>
        </p:spPr>
      </p:pic>
      <p:sp>
        <p:nvSpPr>
          <p:cNvPr id="63" name="Freeform 16">
            <a:extLst>
              <a:ext uri="{FF2B5EF4-FFF2-40B4-BE49-F238E27FC236}">
                <a16:creationId xmlns:a16="http://schemas.microsoft.com/office/drawing/2014/main" id="{E4F17063-EDA4-417B-946F-BA357F3B3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42856" y="3785499"/>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5" name="Freeform: Shape 64">
            <a:extLst>
              <a:ext uri="{FF2B5EF4-FFF2-40B4-BE49-F238E27FC236}">
                <a16:creationId xmlns:a16="http://schemas.microsoft.com/office/drawing/2014/main" id="{D36F3EEA-55D4-4677-80E7-92D00B8F34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55533"/>
            <a:ext cx="12192000" cy="2802467"/>
          </a:xfrm>
          <a:custGeom>
            <a:avLst/>
            <a:gdLst>
              <a:gd name="connsiteX0" fmla="*/ 1 w 12192000"/>
              <a:gd name="connsiteY0" fmla="*/ 0 h 2802467"/>
              <a:gd name="connsiteX1" fmla="*/ 71932 w 12192000"/>
              <a:gd name="connsiteY1" fmla="*/ 12261 h 2802467"/>
              <a:gd name="connsiteX2" fmla="*/ 282848 w 12192000"/>
              <a:gd name="connsiteY2" fmla="*/ 48342 h 2802467"/>
              <a:gd name="connsiteX3" fmla="*/ 436464 w 12192000"/>
              <a:gd name="connsiteY3" fmla="*/ 73565 h 2802467"/>
              <a:gd name="connsiteX4" fmla="*/ 619339 w 12192000"/>
              <a:gd name="connsiteY4" fmla="*/ 100188 h 2802467"/>
              <a:gd name="connsiteX5" fmla="*/ 836351 w 12192000"/>
              <a:gd name="connsiteY5" fmla="*/ 132066 h 2802467"/>
              <a:gd name="connsiteX6" fmla="*/ 1076528 w 12192000"/>
              <a:gd name="connsiteY6" fmla="*/ 165696 h 2802467"/>
              <a:gd name="connsiteX7" fmla="*/ 1347183 w 12192000"/>
              <a:gd name="connsiteY7" fmla="*/ 201077 h 2802467"/>
              <a:gd name="connsiteX8" fmla="*/ 1642223 w 12192000"/>
              <a:gd name="connsiteY8" fmla="*/ 238560 h 2802467"/>
              <a:gd name="connsiteX9" fmla="*/ 1962864 w 12192000"/>
              <a:gd name="connsiteY9" fmla="*/ 276043 h 2802467"/>
              <a:gd name="connsiteX10" fmla="*/ 2304232 w 12192000"/>
              <a:gd name="connsiteY10" fmla="*/ 314226 h 2802467"/>
              <a:gd name="connsiteX11" fmla="*/ 2672421 w 12192000"/>
              <a:gd name="connsiteY11" fmla="*/ 349608 h 2802467"/>
              <a:gd name="connsiteX12" fmla="*/ 3057678 w 12192000"/>
              <a:gd name="connsiteY12" fmla="*/ 383587 h 2802467"/>
              <a:gd name="connsiteX13" fmla="*/ 3464881 w 12192000"/>
              <a:gd name="connsiteY13" fmla="*/ 414415 h 2802467"/>
              <a:gd name="connsiteX14" fmla="*/ 3889152 w 12192000"/>
              <a:gd name="connsiteY14" fmla="*/ 443840 h 2802467"/>
              <a:gd name="connsiteX15" fmla="*/ 4331710 w 12192000"/>
              <a:gd name="connsiteY15" fmla="*/ 471515 h 2802467"/>
              <a:gd name="connsiteX16" fmla="*/ 4558476 w 12192000"/>
              <a:gd name="connsiteY16" fmla="*/ 481323 h 2802467"/>
              <a:gd name="connsiteX17" fmla="*/ 4790118 w 12192000"/>
              <a:gd name="connsiteY17" fmla="*/ 492183 h 2802467"/>
              <a:gd name="connsiteX18" fmla="*/ 5025418 w 12192000"/>
              <a:gd name="connsiteY18" fmla="*/ 502342 h 2802467"/>
              <a:gd name="connsiteX19" fmla="*/ 5261937 w 12192000"/>
              <a:gd name="connsiteY19" fmla="*/ 508998 h 2802467"/>
              <a:gd name="connsiteX20" fmla="*/ 5503332 w 12192000"/>
              <a:gd name="connsiteY20" fmla="*/ 514953 h 2802467"/>
              <a:gd name="connsiteX21" fmla="*/ 5747166 w 12192000"/>
              <a:gd name="connsiteY21" fmla="*/ 521259 h 2802467"/>
              <a:gd name="connsiteX22" fmla="*/ 5995877 w 12192000"/>
              <a:gd name="connsiteY22" fmla="*/ 525462 h 2802467"/>
              <a:gd name="connsiteX23" fmla="*/ 6247026 w 12192000"/>
              <a:gd name="connsiteY23" fmla="*/ 525462 h 2802467"/>
              <a:gd name="connsiteX24" fmla="*/ 6500613 w 12192000"/>
              <a:gd name="connsiteY24" fmla="*/ 527564 h 2802467"/>
              <a:gd name="connsiteX25" fmla="*/ 6756639 w 12192000"/>
              <a:gd name="connsiteY25" fmla="*/ 525462 h 2802467"/>
              <a:gd name="connsiteX26" fmla="*/ 7016322 w 12192000"/>
              <a:gd name="connsiteY26" fmla="*/ 521259 h 2802467"/>
              <a:gd name="connsiteX27" fmla="*/ 7276005 w 12192000"/>
              <a:gd name="connsiteY27" fmla="*/ 517405 h 2802467"/>
              <a:gd name="connsiteX28" fmla="*/ 7539345 w 12192000"/>
              <a:gd name="connsiteY28" fmla="*/ 508998 h 2802467"/>
              <a:gd name="connsiteX29" fmla="*/ 7805124 w 12192000"/>
              <a:gd name="connsiteY29" fmla="*/ 500240 h 2802467"/>
              <a:gd name="connsiteX30" fmla="*/ 8070903 w 12192000"/>
              <a:gd name="connsiteY30" fmla="*/ 490081 h 2802467"/>
              <a:gd name="connsiteX31" fmla="*/ 8339121 w 12192000"/>
              <a:gd name="connsiteY31" fmla="*/ 475719 h 2802467"/>
              <a:gd name="connsiteX32" fmla="*/ 8609776 w 12192000"/>
              <a:gd name="connsiteY32" fmla="*/ 458553 h 2802467"/>
              <a:gd name="connsiteX33" fmla="*/ 8881651 w 12192000"/>
              <a:gd name="connsiteY33" fmla="*/ 442089 h 2802467"/>
              <a:gd name="connsiteX34" fmla="*/ 9153526 w 12192000"/>
              <a:gd name="connsiteY34" fmla="*/ 421070 h 2802467"/>
              <a:gd name="connsiteX35" fmla="*/ 9429058 w 12192000"/>
              <a:gd name="connsiteY35" fmla="*/ 395848 h 2802467"/>
              <a:gd name="connsiteX36" fmla="*/ 9700933 w 12192000"/>
              <a:gd name="connsiteY36" fmla="*/ 370626 h 2802467"/>
              <a:gd name="connsiteX37" fmla="*/ 9977684 w 12192000"/>
              <a:gd name="connsiteY37" fmla="*/ 341550 h 2802467"/>
              <a:gd name="connsiteX38" fmla="*/ 10255655 w 12192000"/>
              <a:gd name="connsiteY38" fmla="*/ 309672 h 2802467"/>
              <a:gd name="connsiteX39" fmla="*/ 10529968 w 12192000"/>
              <a:gd name="connsiteY39" fmla="*/ 276043 h 2802467"/>
              <a:gd name="connsiteX40" fmla="*/ 10807939 w 12192000"/>
              <a:gd name="connsiteY40" fmla="*/ 236808 h 2802467"/>
              <a:gd name="connsiteX41" fmla="*/ 11084690 w 12192000"/>
              <a:gd name="connsiteY41" fmla="*/ 194771 h 2802467"/>
              <a:gd name="connsiteX42" fmla="*/ 11362661 w 12192000"/>
              <a:gd name="connsiteY42" fmla="*/ 153085 h 2802467"/>
              <a:gd name="connsiteX43" fmla="*/ 11639412 w 12192000"/>
              <a:gd name="connsiteY43" fmla="*/ 104392 h 2802467"/>
              <a:gd name="connsiteX44" fmla="*/ 11914945 w 12192000"/>
              <a:gd name="connsiteY44" fmla="*/ 54648 h 2802467"/>
              <a:gd name="connsiteX45" fmla="*/ 12191696 w 12192000"/>
              <a:gd name="connsiteY45" fmla="*/ 2452 h 2802467"/>
              <a:gd name="connsiteX46" fmla="*/ 12191696 w 12192000"/>
              <a:gd name="connsiteY46" fmla="*/ 2236410 h 2802467"/>
              <a:gd name="connsiteX47" fmla="*/ 12192000 w 12192000"/>
              <a:gd name="connsiteY47" fmla="*/ 2236410 h 2802467"/>
              <a:gd name="connsiteX48" fmla="*/ 12192000 w 12192000"/>
              <a:gd name="connsiteY48" fmla="*/ 2802467 h 2802467"/>
              <a:gd name="connsiteX49" fmla="*/ 12191696 w 12192000"/>
              <a:gd name="connsiteY49" fmla="*/ 2802467 h 2802467"/>
              <a:gd name="connsiteX50" fmla="*/ 0 w 12192000"/>
              <a:gd name="connsiteY50" fmla="*/ 2802467 h 2802467"/>
              <a:gd name="connsiteX51" fmla="*/ 0 w 12192000"/>
              <a:gd name="connsiteY51" fmla="*/ 2236410 h 2802467"/>
              <a:gd name="connsiteX52" fmla="*/ 1 w 12192000"/>
              <a:gd name="connsiteY52" fmla="*/ 2236410 h 280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192000" h="2802467">
                <a:moveTo>
                  <a:pt x="1" y="0"/>
                </a:moveTo>
                <a:lnTo>
                  <a:pt x="71932" y="12261"/>
                </a:lnTo>
                <a:lnTo>
                  <a:pt x="282848" y="48342"/>
                </a:lnTo>
                <a:lnTo>
                  <a:pt x="436464" y="73565"/>
                </a:lnTo>
                <a:lnTo>
                  <a:pt x="619339" y="100188"/>
                </a:lnTo>
                <a:lnTo>
                  <a:pt x="836351" y="132066"/>
                </a:lnTo>
                <a:lnTo>
                  <a:pt x="1076528" y="165696"/>
                </a:lnTo>
                <a:lnTo>
                  <a:pt x="1347183" y="201077"/>
                </a:lnTo>
                <a:lnTo>
                  <a:pt x="1642223" y="238560"/>
                </a:lnTo>
                <a:lnTo>
                  <a:pt x="1962864" y="276043"/>
                </a:lnTo>
                <a:lnTo>
                  <a:pt x="2304232" y="314226"/>
                </a:lnTo>
                <a:lnTo>
                  <a:pt x="2672421" y="349608"/>
                </a:lnTo>
                <a:lnTo>
                  <a:pt x="3057678" y="383587"/>
                </a:lnTo>
                <a:lnTo>
                  <a:pt x="3464881" y="414415"/>
                </a:lnTo>
                <a:lnTo>
                  <a:pt x="3889152" y="443840"/>
                </a:lnTo>
                <a:lnTo>
                  <a:pt x="4331710" y="471515"/>
                </a:lnTo>
                <a:lnTo>
                  <a:pt x="4558476" y="481323"/>
                </a:lnTo>
                <a:lnTo>
                  <a:pt x="4790118" y="492183"/>
                </a:lnTo>
                <a:lnTo>
                  <a:pt x="5025418" y="502342"/>
                </a:lnTo>
                <a:lnTo>
                  <a:pt x="5261937" y="508998"/>
                </a:lnTo>
                <a:lnTo>
                  <a:pt x="5503332" y="514953"/>
                </a:lnTo>
                <a:lnTo>
                  <a:pt x="5747166" y="521259"/>
                </a:lnTo>
                <a:lnTo>
                  <a:pt x="5995877" y="525462"/>
                </a:lnTo>
                <a:lnTo>
                  <a:pt x="6247026" y="525462"/>
                </a:lnTo>
                <a:lnTo>
                  <a:pt x="6500613" y="527564"/>
                </a:lnTo>
                <a:lnTo>
                  <a:pt x="6756639" y="525462"/>
                </a:lnTo>
                <a:lnTo>
                  <a:pt x="7016322" y="521259"/>
                </a:lnTo>
                <a:lnTo>
                  <a:pt x="7276005" y="517405"/>
                </a:lnTo>
                <a:lnTo>
                  <a:pt x="7539345" y="508998"/>
                </a:lnTo>
                <a:lnTo>
                  <a:pt x="7805124" y="500240"/>
                </a:lnTo>
                <a:lnTo>
                  <a:pt x="8070903" y="490081"/>
                </a:lnTo>
                <a:lnTo>
                  <a:pt x="8339121" y="475719"/>
                </a:lnTo>
                <a:lnTo>
                  <a:pt x="8609776" y="458553"/>
                </a:lnTo>
                <a:lnTo>
                  <a:pt x="8881651" y="442089"/>
                </a:lnTo>
                <a:lnTo>
                  <a:pt x="9153526" y="421070"/>
                </a:lnTo>
                <a:lnTo>
                  <a:pt x="9429058" y="395848"/>
                </a:lnTo>
                <a:lnTo>
                  <a:pt x="9700933" y="370626"/>
                </a:lnTo>
                <a:lnTo>
                  <a:pt x="9977684" y="341550"/>
                </a:lnTo>
                <a:lnTo>
                  <a:pt x="10255655" y="309672"/>
                </a:lnTo>
                <a:lnTo>
                  <a:pt x="10529968" y="276043"/>
                </a:lnTo>
                <a:lnTo>
                  <a:pt x="10807939" y="236808"/>
                </a:lnTo>
                <a:lnTo>
                  <a:pt x="11084690" y="194771"/>
                </a:lnTo>
                <a:lnTo>
                  <a:pt x="11362661" y="153085"/>
                </a:lnTo>
                <a:lnTo>
                  <a:pt x="11639412" y="104392"/>
                </a:lnTo>
                <a:lnTo>
                  <a:pt x="11914945" y="54648"/>
                </a:lnTo>
                <a:lnTo>
                  <a:pt x="12191696" y="2452"/>
                </a:lnTo>
                <a:lnTo>
                  <a:pt x="12191696" y="2236410"/>
                </a:lnTo>
                <a:lnTo>
                  <a:pt x="12192000" y="2236410"/>
                </a:lnTo>
                <a:lnTo>
                  <a:pt x="12192000" y="2802467"/>
                </a:lnTo>
                <a:lnTo>
                  <a:pt x="12191696" y="2802467"/>
                </a:lnTo>
                <a:lnTo>
                  <a:pt x="0" y="2802467"/>
                </a:lnTo>
                <a:lnTo>
                  <a:pt x="0" y="2236410"/>
                </a:lnTo>
                <a:lnTo>
                  <a:pt x="1" y="2236410"/>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67" name="Freeform 5">
            <a:extLst>
              <a:ext uri="{FF2B5EF4-FFF2-40B4-BE49-F238E27FC236}">
                <a16:creationId xmlns:a16="http://schemas.microsoft.com/office/drawing/2014/main" id="{C91E93A7-6C7F-4F77-9CB0-280D958EF4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sp>
        <p:nvSpPr>
          <p:cNvPr id="2" name="Title 1">
            <a:extLst>
              <a:ext uri="{FF2B5EF4-FFF2-40B4-BE49-F238E27FC236}">
                <a16:creationId xmlns:a16="http://schemas.microsoft.com/office/drawing/2014/main" id="{AA0FE244-C452-8B0B-1381-266337534E1E}"/>
              </a:ext>
            </a:extLst>
          </p:cNvPr>
          <p:cNvSpPr>
            <a:spLocks noGrp="1"/>
          </p:cNvSpPr>
          <p:nvPr>
            <p:ph type="title"/>
          </p:nvPr>
        </p:nvSpPr>
        <p:spPr>
          <a:xfrm>
            <a:off x="892199" y="4854346"/>
            <a:ext cx="10407602" cy="868026"/>
          </a:xfrm>
        </p:spPr>
        <p:txBody>
          <a:bodyPr vert="horz" lIns="91440" tIns="45720" rIns="91440" bIns="45720" rtlCol="0" anchor="b">
            <a:normAutofit/>
          </a:bodyPr>
          <a:lstStyle/>
          <a:p>
            <a:pPr algn="ctr"/>
            <a:r>
              <a:rPr lang="en-US" sz="4400">
                <a:solidFill>
                  <a:srgbClr val="EBEBEB"/>
                </a:solidFill>
              </a:rPr>
              <a:t>EMPATHY LESSONS</a:t>
            </a:r>
          </a:p>
        </p:txBody>
      </p:sp>
      <p:sp>
        <p:nvSpPr>
          <p:cNvPr id="4" name="Text Placeholder 3">
            <a:extLst>
              <a:ext uri="{FF2B5EF4-FFF2-40B4-BE49-F238E27FC236}">
                <a16:creationId xmlns:a16="http://schemas.microsoft.com/office/drawing/2014/main" id="{B6B8FFA4-9A90-F900-7A77-BD3D287BC2F0}"/>
              </a:ext>
            </a:extLst>
          </p:cNvPr>
          <p:cNvSpPr>
            <a:spLocks noGrp="1"/>
          </p:cNvSpPr>
          <p:nvPr>
            <p:ph type="body" sz="half" idx="2"/>
          </p:nvPr>
        </p:nvSpPr>
        <p:spPr>
          <a:xfrm>
            <a:off x="892199" y="5722374"/>
            <a:ext cx="10407602" cy="487924"/>
          </a:xfrm>
        </p:spPr>
        <p:txBody>
          <a:bodyPr vert="horz" lIns="91440" tIns="45720" rIns="91440" bIns="45720" rtlCol="0" anchor="t">
            <a:normAutofit/>
          </a:bodyPr>
          <a:lstStyle/>
          <a:p>
            <a:pPr algn="ctr"/>
            <a:r>
              <a:rPr lang="en-US" sz="1800" cap="all">
                <a:solidFill>
                  <a:schemeClr val="tx2">
                    <a:lumMod val="40000"/>
                    <a:lumOff val="60000"/>
                  </a:schemeClr>
                </a:solidFill>
              </a:rPr>
              <a:t>Waterloo MIDDLE SCHOOL</a:t>
            </a:r>
          </a:p>
        </p:txBody>
      </p:sp>
    </p:spTree>
    <p:extLst>
      <p:ext uri="{BB962C8B-B14F-4D97-AF65-F5344CB8AC3E}">
        <p14:creationId xmlns:p14="http://schemas.microsoft.com/office/powerpoint/2010/main" val="34666972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6B219438-C30F-4D97-9243-C13100E14C2A}"/>
              </a:ext>
            </a:extLst>
          </p:cNvPr>
          <p:cNvGraphicFramePr>
            <a:graphicFrameLocks noGrp="1"/>
          </p:cNvGraphicFramePr>
          <p:nvPr>
            <p:ph idx="1"/>
            <p:extLst>
              <p:ext uri="{D42A27DB-BD31-4B8C-83A1-F6EECF244321}">
                <p14:modId xmlns:p14="http://schemas.microsoft.com/office/powerpoint/2010/main" val="3543861135"/>
              </p:ext>
            </p:extLst>
          </p:nvPr>
        </p:nvGraphicFramePr>
        <p:xfrm>
          <a:off x="2253441" y="2276061"/>
          <a:ext cx="7961461" cy="43877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9" name="TextBox 78">
            <a:extLst>
              <a:ext uri="{FF2B5EF4-FFF2-40B4-BE49-F238E27FC236}">
                <a16:creationId xmlns:a16="http://schemas.microsoft.com/office/drawing/2014/main" id="{5D382DBD-BE33-42DB-2770-52D6409BEBE9}"/>
              </a:ext>
            </a:extLst>
          </p:cNvPr>
          <p:cNvSpPr txBox="1"/>
          <p:nvPr/>
        </p:nvSpPr>
        <p:spPr>
          <a:xfrm>
            <a:off x="1292088" y="740239"/>
            <a:ext cx="12264886"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cap="all">
                <a:solidFill>
                  <a:schemeClr val="bg1"/>
                </a:solidFill>
                <a:ea typeface="+mn-lt"/>
                <a:cs typeface="+mn-lt"/>
              </a:rPr>
              <a:t>                      </a:t>
            </a:r>
            <a:r>
              <a:rPr lang="en-US" sz="3200" cap="all">
                <a:solidFill>
                  <a:schemeClr val="bg1"/>
                </a:solidFill>
                <a:ea typeface="+mn-lt"/>
                <a:cs typeface="+mn-lt"/>
              </a:rPr>
              <a:t>ACTION PLAN </a:t>
            </a:r>
          </a:p>
          <a:p>
            <a:r>
              <a:rPr lang="en-US" sz="3200" cap="all">
                <a:solidFill>
                  <a:schemeClr val="bg1"/>
                </a:solidFill>
                <a:ea typeface="+mn-lt"/>
                <a:cs typeface="+mn-lt"/>
              </a:rPr>
              <a:t>GOAL #2: HIGH SCHOOL GRADUATION RATE TO 85%</a:t>
            </a:r>
            <a:endParaRPr lang="en-US" sz="3200">
              <a:solidFill>
                <a:schemeClr val="bg1"/>
              </a:solidFill>
            </a:endParaRPr>
          </a:p>
        </p:txBody>
      </p:sp>
    </p:spTree>
    <p:extLst>
      <p:ext uri="{BB962C8B-B14F-4D97-AF65-F5344CB8AC3E}">
        <p14:creationId xmlns:p14="http://schemas.microsoft.com/office/powerpoint/2010/main" val="22070639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AC15D-1C0C-71D2-5752-BD6C3589449E}"/>
              </a:ext>
            </a:extLst>
          </p:cNvPr>
          <p:cNvSpPr>
            <a:spLocks noGrp="1"/>
          </p:cNvSpPr>
          <p:nvPr>
            <p:ph type="ctrTitle"/>
          </p:nvPr>
        </p:nvSpPr>
        <p:spPr>
          <a:xfrm>
            <a:off x="79513" y="4767687"/>
            <a:ext cx="8160026" cy="1463040"/>
          </a:xfrm>
        </p:spPr>
        <p:txBody>
          <a:bodyPr>
            <a:normAutofit fontScale="90000"/>
          </a:bodyPr>
          <a:lstStyle/>
          <a:p>
            <a:r>
              <a:rPr lang="en-US">
                <a:solidFill>
                  <a:srgbClr val="FFFFFF"/>
                </a:solidFill>
              </a:rPr>
              <a:t>WATERLOO HIGH SCHOOL</a:t>
            </a:r>
          </a:p>
        </p:txBody>
      </p:sp>
      <p:sp>
        <p:nvSpPr>
          <p:cNvPr id="4" name="Subtitle 3">
            <a:extLst>
              <a:ext uri="{FF2B5EF4-FFF2-40B4-BE49-F238E27FC236}">
                <a16:creationId xmlns:a16="http://schemas.microsoft.com/office/drawing/2014/main" id="{3B8392DE-4837-0540-DF07-B797930CB4D3}"/>
              </a:ext>
            </a:extLst>
          </p:cNvPr>
          <p:cNvSpPr>
            <a:spLocks noGrp="1"/>
          </p:cNvSpPr>
          <p:nvPr>
            <p:ph type="subTitle" idx="1"/>
          </p:nvPr>
        </p:nvSpPr>
        <p:spPr>
          <a:xfrm>
            <a:off x="8239539" y="5144836"/>
            <a:ext cx="3200400" cy="1463040"/>
          </a:xfrm>
        </p:spPr>
        <p:txBody>
          <a:bodyPr>
            <a:normAutofit/>
          </a:bodyPr>
          <a:lstStyle/>
          <a:p>
            <a:r>
              <a:rPr lang="en-US" sz="3200">
                <a:solidFill>
                  <a:srgbClr val="FFFFFF"/>
                </a:solidFill>
              </a:rPr>
              <a:t>STUDENT INTERNSHIPS</a:t>
            </a:r>
          </a:p>
          <a:p>
            <a:endParaRPr lang="en-US">
              <a:solidFill>
                <a:srgbClr val="FFFFFF"/>
              </a:solidFill>
            </a:endParaRPr>
          </a:p>
          <a:p>
            <a:endParaRPr lang="en-US">
              <a:solidFill>
                <a:srgbClr val="FFFFFF"/>
              </a:solidFill>
            </a:endParaRPr>
          </a:p>
        </p:txBody>
      </p:sp>
      <p:pic>
        <p:nvPicPr>
          <p:cNvPr id="1028" name="Picture 4" descr="Image preview">
            <a:extLst>
              <a:ext uri="{FF2B5EF4-FFF2-40B4-BE49-F238E27FC236}">
                <a16:creationId xmlns:a16="http://schemas.microsoft.com/office/drawing/2014/main" id="{E65180AB-C6BA-6AD7-8D54-A11EB3A45FB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260" r="-1" b="11167"/>
          <a:stretch/>
        </p:blipFill>
        <p:spPr bwMode="auto">
          <a:xfrm>
            <a:off x="633554" y="405174"/>
            <a:ext cx="3517119" cy="3403272"/>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1026" name="Picture 2" descr="Image preview">
            <a:extLst>
              <a:ext uri="{FF2B5EF4-FFF2-40B4-BE49-F238E27FC236}">
                <a16:creationId xmlns:a16="http://schemas.microsoft.com/office/drawing/2014/main" id="{6D1470AC-18D2-B7FB-CEFE-E33C1D160F7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 b="6042"/>
          <a:stretch/>
        </p:blipFill>
        <p:spPr bwMode="auto">
          <a:xfrm>
            <a:off x="4797508" y="318302"/>
            <a:ext cx="2875278" cy="360218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3" name="Picture 4">
            <a:extLst>
              <a:ext uri="{FF2B5EF4-FFF2-40B4-BE49-F238E27FC236}">
                <a16:creationId xmlns:a16="http://schemas.microsoft.com/office/drawing/2014/main" id="{7707B221-A13A-B608-EDD0-23A0A74F75DE}"/>
              </a:ext>
            </a:extLst>
          </p:cNvPr>
          <p:cNvPicPr>
            <a:picLocks noChangeAspect="1"/>
          </p:cNvPicPr>
          <p:nvPr/>
        </p:nvPicPr>
        <p:blipFill>
          <a:blip r:embed="rId4"/>
          <a:stretch>
            <a:fillRect/>
          </a:stretch>
        </p:blipFill>
        <p:spPr>
          <a:xfrm>
            <a:off x="8488921" y="483715"/>
            <a:ext cx="2701635" cy="3602181"/>
          </a:xfrm>
          <a:prstGeom prst="rect">
            <a:avLst/>
          </a:prstGeom>
          <a:ln w="28575">
            <a:solidFill>
              <a:schemeClr val="tx1"/>
            </a:solidFill>
          </a:ln>
        </p:spPr>
      </p:pic>
      <p:sp>
        <p:nvSpPr>
          <p:cNvPr id="5" name="TextBox 4">
            <a:extLst>
              <a:ext uri="{FF2B5EF4-FFF2-40B4-BE49-F238E27FC236}">
                <a16:creationId xmlns:a16="http://schemas.microsoft.com/office/drawing/2014/main" id="{8A218C88-1081-527A-2321-EBC811A792C2}"/>
              </a:ext>
            </a:extLst>
          </p:cNvPr>
          <p:cNvSpPr txBox="1"/>
          <p:nvPr/>
        </p:nvSpPr>
        <p:spPr>
          <a:xfrm>
            <a:off x="919655" y="4085896"/>
            <a:ext cx="341323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t>HWS Athletic Trainer</a:t>
            </a:r>
          </a:p>
        </p:txBody>
      </p:sp>
      <p:sp>
        <p:nvSpPr>
          <p:cNvPr id="6" name="TextBox 5">
            <a:extLst>
              <a:ext uri="{FF2B5EF4-FFF2-40B4-BE49-F238E27FC236}">
                <a16:creationId xmlns:a16="http://schemas.microsoft.com/office/drawing/2014/main" id="{342C9D0A-349C-B2BE-34C0-ACB7028AE7AB}"/>
              </a:ext>
            </a:extLst>
          </p:cNvPr>
          <p:cNvSpPr txBox="1"/>
          <p:nvPr/>
        </p:nvSpPr>
        <p:spPr>
          <a:xfrm>
            <a:off x="4966137" y="4030545"/>
            <a:ext cx="309792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t>Auto Mechanic</a:t>
            </a:r>
          </a:p>
        </p:txBody>
      </p:sp>
      <p:sp>
        <p:nvSpPr>
          <p:cNvPr id="7" name="TextBox 6">
            <a:extLst>
              <a:ext uri="{FF2B5EF4-FFF2-40B4-BE49-F238E27FC236}">
                <a16:creationId xmlns:a16="http://schemas.microsoft.com/office/drawing/2014/main" id="{DB7656F1-C57B-FB2B-1115-AA45D712EF88}"/>
              </a:ext>
            </a:extLst>
          </p:cNvPr>
          <p:cNvSpPr txBox="1"/>
          <p:nvPr/>
        </p:nvSpPr>
        <p:spPr>
          <a:xfrm>
            <a:off x="8610600" y="4030544"/>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t>Elementary Teacher</a:t>
            </a:r>
          </a:p>
        </p:txBody>
      </p:sp>
    </p:spTree>
    <p:extLst>
      <p:ext uri="{BB962C8B-B14F-4D97-AF65-F5344CB8AC3E}">
        <p14:creationId xmlns:p14="http://schemas.microsoft.com/office/powerpoint/2010/main" val="27931517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89FC8-05DF-E724-B6B0-F74BF7218E44}"/>
              </a:ext>
            </a:extLst>
          </p:cNvPr>
          <p:cNvSpPr>
            <a:spLocks noGrp="1"/>
          </p:cNvSpPr>
          <p:nvPr>
            <p:ph type="title"/>
          </p:nvPr>
        </p:nvSpPr>
        <p:spPr/>
        <p:txBody>
          <a:bodyPr/>
          <a:lstStyle/>
          <a:p>
            <a:r>
              <a:rPr lang="en-US">
                <a:solidFill>
                  <a:schemeClr val="bg1"/>
                </a:solidFill>
              </a:rPr>
              <a:t>Advisory Council Purpose:</a:t>
            </a:r>
            <a:endParaRPr lang="en-US"/>
          </a:p>
        </p:txBody>
      </p:sp>
      <p:sp>
        <p:nvSpPr>
          <p:cNvPr id="4" name="TextBox 3">
            <a:extLst>
              <a:ext uri="{FF2B5EF4-FFF2-40B4-BE49-F238E27FC236}">
                <a16:creationId xmlns:a16="http://schemas.microsoft.com/office/drawing/2014/main" id="{8D08B5AD-0991-15A8-EE1C-CB1D40E9BB9D}"/>
              </a:ext>
            </a:extLst>
          </p:cNvPr>
          <p:cNvSpPr txBox="1"/>
          <p:nvPr/>
        </p:nvSpPr>
        <p:spPr>
          <a:xfrm>
            <a:off x="616226" y="2214555"/>
            <a:ext cx="10515600" cy="4401205"/>
          </a:xfrm>
          <a:prstGeom prst="rect">
            <a:avLst/>
          </a:prstGeom>
          <a:noFill/>
        </p:spPr>
        <p:txBody>
          <a:bodyPr wrap="square">
            <a:spAutoFit/>
          </a:bodyPr>
          <a:lstStyle/>
          <a:p>
            <a:pPr marL="285750" indent="-285750">
              <a:buFont typeface="Arial" panose="020B0604020202020204" pitchFamily="34" charset="0"/>
              <a:buChar char="•"/>
            </a:pPr>
            <a:r>
              <a:rPr lang="en-US" sz="2800"/>
              <a:t>Provide feedback on program goals</a:t>
            </a:r>
          </a:p>
          <a:p>
            <a:pPr marL="285750" indent="-285750">
              <a:buFont typeface="Arial" panose="020B0604020202020204" pitchFamily="34" charset="0"/>
              <a:buChar char="•"/>
            </a:pPr>
            <a:endParaRPr lang="en-US" sz="2800"/>
          </a:p>
          <a:p>
            <a:pPr marL="285750" indent="-285750">
              <a:buFont typeface="Arial" panose="020B0604020202020204" pitchFamily="34" charset="0"/>
              <a:buChar char="•"/>
            </a:pPr>
            <a:r>
              <a:rPr lang="en-US" sz="2800"/>
              <a:t>Review program results</a:t>
            </a:r>
          </a:p>
          <a:p>
            <a:endParaRPr lang="en-US" sz="2800"/>
          </a:p>
          <a:p>
            <a:pPr marL="285750" indent="-285750">
              <a:buFont typeface="Arial" panose="020B0604020202020204" pitchFamily="34" charset="0"/>
              <a:buChar char="•"/>
            </a:pPr>
            <a:r>
              <a:rPr lang="en-US" sz="2800"/>
              <a:t>Make recommendations</a:t>
            </a:r>
          </a:p>
          <a:p>
            <a:endParaRPr lang="en-US" sz="2800"/>
          </a:p>
          <a:p>
            <a:pPr marL="285750" indent="-285750">
              <a:buFont typeface="Arial" panose="020B0604020202020204" pitchFamily="34" charset="0"/>
              <a:buChar char="•"/>
            </a:pPr>
            <a:r>
              <a:rPr lang="en-US" sz="2800"/>
              <a:t>Advocate for the school counseling program</a:t>
            </a:r>
          </a:p>
          <a:p>
            <a:endParaRPr lang="en-US" sz="2800"/>
          </a:p>
          <a:p>
            <a:pPr marL="285750" indent="-285750">
              <a:buFont typeface="Arial" panose="020B0604020202020204" pitchFamily="34" charset="0"/>
              <a:buChar char="•"/>
            </a:pPr>
            <a:r>
              <a:rPr lang="en-US" sz="2800"/>
              <a:t>Required to have diverse representation of stakeholders and to meet no less than twice each year</a:t>
            </a:r>
          </a:p>
        </p:txBody>
      </p:sp>
    </p:spTree>
    <p:extLst>
      <p:ext uri="{BB962C8B-B14F-4D97-AF65-F5344CB8AC3E}">
        <p14:creationId xmlns:p14="http://schemas.microsoft.com/office/powerpoint/2010/main" val="7681882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27111-774F-63C8-1D37-5162D68EE8CE}"/>
              </a:ext>
            </a:extLst>
          </p:cNvPr>
          <p:cNvSpPr>
            <a:spLocks noGrp="1"/>
          </p:cNvSpPr>
          <p:nvPr>
            <p:ph type="ctrTitle"/>
          </p:nvPr>
        </p:nvSpPr>
        <p:spPr>
          <a:xfrm>
            <a:off x="533400" y="600872"/>
            <a:ext cx="6117265" cy="1804987"/>
          </a:xfrm>
        </p:spPr>
        <p:txBody>
          <a:bodyPr vert="horz" lIns="91440" tIns="45720" rIns="91440" bIns="45720" rtlCol="0" anchor="ctr">
            <a:normAutofit fontScale="90000"/>
          </a:bodyPr>
          <a:lstStyle/>
          <a:p>
            <a:pPr algn="l"/>
            <a:r>
              <a:rPr lang="en-US" sz="3200" spc="100">
                <a:solidFill>
                  <a:srgbClr val="FFFFFF"/>
                </a:solidFill>
              </a:rPr>
              <a:t>College/Career Presentations and </a:t>
            </a:r>
            <a:br>
              <a:rPr lang="en-US" sz="3200" spc="100"/>
            </a:br>
            <a:r>
              <a:rPr lang="en-US" sz="3200" spc="100">
                <a:solidFill>
                  <a:srgbClr val="FFFFFF"/>
                </a:solidFill>
              </a:rPr>
              <a:t>College Visits</a:t>
            </a:r>
            <a:br>
              <a:rPr lang="en-US" sz="2000" spc="100"/>
            </a:br>
            <a:r>
              <a:rPr lang="en-US" sz="2000" spc="100">
                <a:solidFill>
                  <a:srgbClr val="FFFFFF"/>
                </a:solidFill>
              </a:rPr>
              <a:t> </a:t>
            </a:r>
            <a:br>
              <a:rPr lang="en-US" sz="2000" spc="100"/>
            </a:br>
            <a:endParaRPr lang="en-US" sz="2000" spc="100">
              <a:solidFill>
                <a:srgbClr val="FFFFFF"/>
              </a:solidFill>
            </a:endParaRPr>
          </a:p>
        </p:txBody>
      </p:sp>
      <p:sp>
        <p:nvSpPr>
          <p:cNvPr id="3" name="Subtitle 2">
            <a:extLst>
              <a:ext uri="{FF2B5EF4-FFF2-40B4-BE49-F238E27FC236}">
                <a16:creationId xmlns:a16="http://schemas.microsoft.com/office/drawing/2014/main" id="{16012E33-7D91-9032-12C8-26FBC72BE28D}"/>
              </a:ext>
            </a:extLst>
          </p:cNvPr>
          <p:cNvSpPr>
            <a:spLocks noGrp="1"/>
          </p:cNvSpPr>
          <p:nvPr>
            <p:ph type="subTitle" idx="1"/>
          </p:nvPr>
        </p:nvSpPr>
        <p:spPr>
          <a:xfrm>
            <a:off x="1024129" y="2286000"/>
            <a:ext cx="3791711" cy="3931920"/>
          </a:xfrm>
        </p:spPr>
        <p:txBody>
          <a:bodyPr vert="horz" lIns="45720" tIns="45720" rIns="45720" bIns="45720" rtlCol="0">
            <a:normAutofit/>
          </a:bodyPr>
          <a:lstStyle/>
          <a:p>
            <a:pPr>
              <a:lnSpc>
                <a:spcPct val="90000"/>
              </a:lnSpc>
            </a:pPr>
            <a:endParaRPr lang="en-US">
              <a:solidFill>
                <a:srgbClr val="FFFFFF"/>
              </a:solidFill>
            </a:endParaRPr>
          </a:p>
          <a:p>
            <a:pPr>
              <a:lnSpc>
                <a:spcPct val="90000"/>
              </a:lnSpc>
            </a:pPr>
            <a:endParaRPr lang="en-US">
              <a:solidFill>
                <a:srgbClr val="FFFFFF"/>
              </a:solidFill>
            </a:endParaRPr>
          </a:p>
          <a:p>
            <a:pPr>
              <a:lnSpc>
                <a:spcPct val="90000"/>
              </a:lnSpc>
            </a:pPr>
            <a:endParaRPr lang="en-US">
              <a:solidFill>
                <a:srgbClr val="FFFFFF"/>
              </a:solidFill>
            </a:endParaRPr>
          </a:p>
          <a:p>
            <a:pPr>
              <a:lnSpc>
                <a:spcPct val="90000"/>
              </a:lnSpc>
            </a:pPr>
            <a:endParaRPr lang="en-US">
              <a:solidFill>
                <a:srgbClr val="FFFFFF"/>
              </a:solidFill>
            </a:endParaRPr>
          </a:p>
        </p:txBody>
      </p:sp>
      <p:pic>
        <p:nvPicPr>
          <p:cNvPr id="4100" name="Picture 4" descr="Image preview">
            <a:extLst>
              <a:ext uri="{FF2B5EF4-FFF2-40B4-BE49-F238E27FC236}">
                <a16:creationId xmlns:a16="http://schemas.microsoft.com/office/drawing/2014/main" id="{823FAFEA-1F02-A77D-45C2-C3E86618BDA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175" b="4"/>
          <a:stretch/>
        </p:blipFill>
        <p:spPr bwMode="auto">
          <a:xfrm>
            <a:off x="8806531" y="321732"/>
            <a:ext cx="3101472" cy="3289214"/>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6" name="Picture 6">
            <a:extLst>
              <a:ext uri="{FF2B5EF4-FFF2-40B4-BE49-F238E27FC236}">
                <a16:creationId xmlns:a16="http://schemas.microsoft.com/office/drawing/2014/main" id="{050DE7C3-B4DF-0235-286E-DA9F193415B8}"/>
              </a:ext>
            </a:extLst>
          </p:cNvPr>
          <p:cNvPicPr>
            <a:picLocks noChangeAspect="1"/>
          </p:cNvPicPr>
          <p:nvPr/>
        </p:nvPicPr>
        <p:blipFill>
          <a:blip r:embed="rId3"/>
          <a:stretch>
            <a:fillRect/>
          </a:stretch>
        </p:blipFill>
        <p:spPr>
          <a:xfrm>
            <a:off x="6376012" y="186216"/>
            <a:ext cx="2430519" cy="3194488"/>
          </a:xfrm>
          <a:prstGeom prst="rect">
            <a:avLst/>
          </a:prstGeom>
          <a:ln w="28575">
            <a:solidFill>
              <a:schemeClr val="tx1"/>
            </a:solidFill>
          </a:ln>
        </p:spPr>
      </p:pic>
      <p:pic>
        <p:nvPicPr>
          <p:cNvPr id="7" name="Picture 7" descr="A picture containing graphical user interface&#10;&#10;Description automatically generated">
            <a:extLst>
              <a:ext uri="{FF2B5EF4-FFF2-40B4-BE49-F238E27FC236}">
                <a16:creationId xmlns:a16="http://schemas.microsoft.com/office/drawing/2014/main" id="{4E5FE11B-C045-230C-E7C1-480A1CDF6BB4}"/>
              </a:ext>
            </a:extLst>
          </p:cNvPr>
          <p:cNvPicPr>
            <a:picLocks noChangeAspect="1"/>
          </p:cNvPicPr>
          <p:nvPr/>
        </p:nvPicPr>
        <p:blipFill>
          <a:blip r:embed="rId4"/>
          <a:stretch>
            <a:fillRect/>
          </a:stretch>
        </p:blipFill>
        <p:spPr>
          <a:xfrm>
            <a:off x="214883" y="2390203"/>
            <a:ext cx="3696745" cy="4296994"/>
          </a:xfrm>
          <a:prstGeom prst="rect">
            <a:avLst/>
          </a:prstGeom>
          <a:ln w="28575">
            <a:solidFill>
              <a:schemeClr val="tx1"/>
            </a:solidFill>
          </a:ln>
        </p:spPr>
      </p:pic>
      <p:pic>
        <p:nvPicPr>
          <p:cNvPr id="4098" name="Picture 2" descr="Image preview">
            <a:extLst>
              <a:ext uri="{FF2B5EF4-FFF2-40B4-BE49-F238E27FC236}">
                <a16:creationId xmlns:a16="http://schemas.microsoft.com/office/drawing/2014/main" id="{72F712DA-A353-D603-F986-4A1506785C5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0046" b="17390"/>
          <a:stretch/>
        </p:blipFill>
        <p:spPr bwMode="auto">
          <a:xfrm>
            <a:off x="4499232" y="2525718"/>
            <a:ext cx="4113554" cy="3990158"/>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4102" name="Picture 6" descr="Image preview">
            <a:extLst>
              <a:ext uri="{FF2B5EF4-FFF2-40B4-BE49-F238E27FC236}">
                <a16:creationId xmlns:a16="http://schemas.microsoft.com/office/drawing/2014/main" id="{CE1C3A75-4299-7B83-39A6-FA24A9AD9A3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9232" b="25301"/>
          <a:stretch/>
        </p:blipFill>
        <p:spPr bwMode="auto">
          <a:xfrm>
            <a:off x="7692769" y="3902084"/>
            <a:ext cx="4284348" cy="2749308"/>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37967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B84468F2-F6AE-4F60-95FB-AEF4ECB3136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9" name="Rectangle 18">
              <a:extLst>
                <a:ext uri="{FF2B5EF4-FFF2-40B4-BE49-F238E27FC236}">
                  <a16:creationId xmlns:a16="http://schemas.microsoft.com/office/drawing/2014/main" id="{B3A32504-D897-43E6-93AD-6DD6AB14C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0" name="Freeform 5">
              <a:extLst>
                <a:ext uri="{FF2B5EF4-FFF2-40B4-BE49-F238E27FC236}">
                  <a16:creationId xmlns:a16="http://schemas.microsoft.com/office/drawing/2014/main" id="{5C4ABB57-196D-4F36-9C3F-C5B1C76F75E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22" name="Rectangle 21">
            <a:extLst>
              <a:ext uri="{FF2B5EF4-FFF2-40B4-BE49-F238E27FC236}">
                <a16:creationId xmlns:a16="http://schemas.microsoft.com/office/drawing/2014/main" id="{53972666-584E-4CDC-9B20-13CDAD501F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4" name="Freeform: Shape 23">
            <a:extLst>
              <a:ext uri="{FF2B5EF4-FFF2-40B4-BE49-F238E27FC236}">
                <a16:creationId xmlns:a16="http://schemas.microsoft.com/office/drawing/2014/main" id="{3945859F-6A37-47EF-A754-6C2573345C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5677511" flipH="1">
            <a:off x="3685016" y="1712395"/>
            <a:ext cx="3007479" cy="440926"/>
          </a:xfrm>
          <a:custGeom>
            <a:avLst/>
            <a:gdLst>
              <a:gd name="connsiteX0" fmla="*/ 2993621 w 3007479"/>
              <a:gd name="connsiteY0" fmla="*/ 440924 h 440926"/>
              <a:gd name="connsiteX1" fmla="*/ 3007479 w 3007479"/>
              <a:gd name="connsiteY1" fmla="*/ 0 h 440926"/>
              <a:gd name="connsiteX2" fmla="*/ 2897609 w 3007479"/>
              <a:gd name="connsiteY2" fmla="*/ 17001 h 440926"/>
              <a:gd name="connsiteX3" fmla="*/ 2787738 w 3007479"/>
              <a:gd name="connsiteY3" fmla="*/ 33334 h 440926"/>
              <a:gd name="connsiteX4" fmla="*/ 2677868 w 3007479"/>
              <a:gd name="connsiteY4" fmla="*/ 49168 h 440926"/>
              <a:gd name="connsiteX5" fmla="*/ 2567668 w 3007479"/>
              <a:gd name="connsiteY5" fmla="*/ 62751 h 440926"/>
              <a:gd name="connsiteX6" fmla="*/ 2457468 w 3007479"/>
              <a:gd name="connsiteY6" fmla="*/ 76418 h 440926"/>
              <a:gd name="connsiteX7" fmla="*/ 2347268 w 3007479"/>
              <a:gd name="connsiteY7" fmla="*/ 89251 h 440926"/>
              <a:gd name="connsiteX8" fmla="*/ 2238387 w 3007479"/>
              <a:gd name="connsiteY8" fmla="*/ 100168 h 440926"/>
              <a:gd name="connsiteX9" fmla="*/ 2127527 w 3007479"/>
              <a:gd name="connsiteY9" fmla="*/ 110419 h 440926"/>
              <a:gd name="connsiteX10" fmla="*/ 2017657 w 3007479"/>
              <a:gd name="connsiteY10" fmla="*/ 120002 h 440926"/>
              <a:gd name="connsiteX11" fmla="*/ 1909766 w 3007479"/>
              <a:gd name="connsiteY11" fmla="*/ 128169 h 440926"/>
              <a:gd name="connsiteX12" fmla="*/ 1799896 w 3007479"/>
              <a:gd name="connsiteY12" fmla="*/ 136336 h 440926"/>
              <a:gd name="connsiteX13" fmla="*/ 1692005 w 3007479"/>
              <a:gd name="connsiteY13" fmla="*/ 143252 h 440926"/>
              <a:gd name="connsiteX14" fmla="*/ 1584115 w 3007479"/>
              <a:gd name="connsiteY14" fmla="*/ 148669 h 440926"/>
              <a:gd name="connsiteX15" fmla="*/ 1476224 w 3007479"/>
              <a:gd name="connsiteY15" fmla="*/ 154169 h 440926"/>
              <a:gd name="connsiteX16" fmla="*/ 1369653 w 3007479"/>
              <a:gd name="connsiteY16" fmla="*/ 158836 h 440926"/>
              <a:gd name="connsiteX17" fmla="*/ 1264402 w 3007479"/>
              <a:gd name="connsiteY17" fmla="*/ 162336 h 440926"/>
              <a:gd name="connsiteX18" fmla="*/ 1158491 w 3007479"/>
              <a:gd name="connsiteY18" fmla="*/ 165003 h 440926"/>
              <a:gd name="connsiteX19" fmla="*/ 1053900 w 3007479"/>
              <a:gd name="connsiteY19" fmla="*/ 167753 h 440926"/>
              <a:gd name="connsiteX20" fmla="*/ 950629 w 3007479"/>
              <a:gd name="connsiteY20" fmla="*/ 169086 h 440926"/>
              <a:gd name="connsiteX21" fmla="*/ 847687 w 3007479"/>
              <a:gd name="connsiteY21" fmla="*/ 170503 h 440926"/>
              <a:gd name="connsiteX22" fmla="*/ 745735 w 3007479"/>
              <a:gd name="connsiteY22" fmla="*/ 171086 h 440926"/>
              <a:gd name="connsiteX23" fmla="*/ 644774 w 3007479"/>
              <a:gd name="connsiteY23" fmla="*/ 170503 h 440926"/>
              <a:gd name="connsiteX24" fmla="*/ 545131 w 3007479"/>
              <a:gd name="connsiteY24" fmla="*/ 170503 h 440926"/>
              <a:gd name="connsiteX25" fmla="*/ 446479 w 3007479"/>
              <a:gd name="connsiteY25" fmla="*/ 169086 h 440926"/>
              <a:gd name="connsiteX26" fmla="*/ 349147 w 3007479"/>
              <a:gd name="connsiteY26" fmla="*/ 167003 h 440926"/>
              <a:gd name="connsiteX27" fmla="*/ 253464 w 3007479"/>
              <a:gd name="connsiteY27" fmla="*/ 165003 h 440926"/>
              <a:gd name="connsiteX28" fmla="*/ 159431 w 3007479"/>
              <a:gd name="connsiteY28" fmla="*/ 162919 h 440926"/>
              <a:gd name="connsiteX29" fmla="*/ 66058 w 3007479"/>
              <a:gd name="connsiteY29" fmla="*/ 159586 h 440926"/>
              <a:gd name="connsiteX30" fmla="*/ 7814 w 3007479"/>
              <a:gd name="connsiteY30" fmla="*/ 157372 h 440926"/>
              <a:gd name="connsiteX31" fmla="*/ 0 w 3007479"/>
              <a:gd name="connsiteY31" fmla="*/ 253957 h 440926"/>
              <a:gd name="connsiteX32" fmla="*/ 170198 w 3007479"/>
              <a:gd name="connsiteY32" fmla="*/ 274946 h 440926"/>
              <a:gd name="connsiteX33" fmla="*/ 2993621 w 3007479"/>
              <a:gd name="connsiteY33" fmla="*/ 440924 h 44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007479" h="440926">
                <a:moveTo>
                  <a:pt x="2993621" y="440924"/>
                </a:moveTo>
                <a:cubicBezTo>
                  <a:pt x="3003850" y="163169"/>
                  <a:pt x="2997251" y="277754"/>
                  <a:pt x="3007479" y="0"/>
                </a:cubicBezTo>
                <a:lnTo>
                  <a:pt x="2897609" y="17001"/>
                </a:lnTo>
                <a:lnTo>
                  <a:pt x="2787738" y="33334"/>
                </a:lnTo>
                <a:lnTo>
                  <a:pt x="2677868" y="49168"/>
                </a:lnTo>
                <a:lnTo>
                  <a:pt x="2567668" y="62751"/>
                </a:lnTo>
                <a:lnTo>
                  <a:pt x="2457468" y="76418"/>
                </a:lnTo>
                <a:lnTo>
                  <a:pt x="2347268" y="89251"/>
                </a:lnTo>
                <a:lnTo>
                  <a:pt x="2238387" y="100168"/>
                </a:lnTo>
                <a:lnTo>
                  <a:pt x="2127527" y="110419"/>
                </a:lnTo>
                <a:lnTo>
                  <a:pt x="2017657" y="120002"/>
                </a:lnTo>
                <a:lnTo>
                  <a:pt x="1909766" y="128169"/>
                </a:lnTo>
                <a:lnTo>
                  <a:pt x="1799896" y="136336"/>
                </a:lnTo>
                <a:lnTo>
                  <a:pt x="1692005" y="143252"/>
                </a:lnTo>
                <a:lnTo>
                  <a:pt x="1584115" y="148669"/>
                </a:lnTo>
                <a:lnTo>
                  <a:pt x="1476224" y="154169"/>
                </a:lnTo>
                <a:lnTo>
                  <a:pt x="1369653" y="158836"/>
                </a:lnTo>
                <a:lnTo>
                  <a:pt x="1264402" y="162336"/>
                </a:lnTo>
                <a:lnTo>
                  <a:pt x="1158491" y="165003"/>
                </a:lnTo>
                <a:lnTo>
                  <a:pt x="1053900" y="167753"/>
                </a:lnTo>
                <a:lnTo>
                  <a:pt x="950629" y="169086"/>
                </a:lnTo>
                <a:lnTo>
                  <a:pt x="847687" y="170503"/>
                </a:lnTo>
                <a:lnTo>
                  <a:pt x="745735" y="171086"/>
                </a:lnTo>
                <a:lnTo>
                  <a:pt x="644774" y="170503"/>
                </a:lnTo>
                <a:lnTo>
                  <a:pt x="545131" y="170503"/>
                </a:lnTo>
                <a:lnTo>
                  <a:pt x="446479" y="169086"/>
                </a:lnTo>
                <a:lnTo>
                  <a:pt x="349147" y="167003"/>
                </a:lnTo>
                <a:lnTo>
                  <a:pt x="253464" y="165003"/>
                </a:lnTo>
                <a:lnTo>
                  <a:pt x="159431" y="162919"/>
                </a:lnTo>
                <a:lnTo>
                  <a:pt x="66058" y="159586"/>
                </a:lnTo>
                <a:lnTo>
                  <a:pt x="7814" y="157372"/>
                </a:lnTo>
                <a:lnTo>
                  <a:pt x="0" y="253957"/>
                </a:lnTo>
                <a:lnTo>
                  <a:pt x="170198" y="274946"/>
                </a:lnTo>
                <a:cubicBezTo>
                  <a:pt x="958081" y="365183"/>
                  <a:pt x="2341122" y="441398"/>
                  <a:pt x="2993621" y="440924"/>
                </a:cubicBezTo>
                <a:close/>
              </a:path>
            </a:pathLst>
          </a:custGeom>
          <a:solidFill>
            <a:schemeClr val="bg1">
              <a:alpha val="20000"/>
            </a:schemeClr>
          </a:solidFill>
          <a:ln>
            <a:noFill/>
          </a:ln>
        </p:spPr>
        <p:txBody>
          <a:bodyPr/>
          <a:lstStyle/>
          <a:p>
            <a:endParaRPr lang="en-US"/>
          </a:p>
        </p:txBody>
      </p:sp>
      <p:sp>
        <p:nvSpPr>
          <p:cNvPr id="26" name="Freeform 5">
            <a:extLst>
              <a:ext uri="{FF2B5EF4-FFF2-40B4-BE49-F238E27FC236}">
                <a16:creationId xmlns:a16="http://schemas.microsoft.com/office/drawing/2014/main" id="{1AD5EB79-7F9A-4BBC-92A5-188382CBA1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pic>
        <p:nvPicPr>
          <p:cNvPr id="13" name="Picture 13">
            <a:extLst>
              <a:ext uri="{FF2B5EF4-FFF2-40B4-BE49-F238E27FC236}">
                <a16:creationId xmlns:a16="http://schemas.microsoft.com/office/drawing/2014/main" id="{F203BEAB-FBDC-07FA-5141-19696838FB9F}"/>
              </a:ext>
            </a:extLst>
          </p:cNvPr>
          <p:cNvPicPr>
            <a:picLocks noGrp="1" noChangeAspect="1"/>
          </p:cNvPicPr>
          <p:nvPr>
            <p:ph type="pic" idx="22"/>
          </p:nvPr>
        </p:nvPicPr>
        <p:blipFill rotWithShape="1">
          <a:blip r:embed="rId3"/>
          <a:srcRect l="17957" r="19726" b="4"/>
          <a:stretch/>
        </p:blipFill>
        <p:spPr>
          <a:xfrm>
            <a:off x="2897312" y="3496514"/>
            <a:ext cx="2458976" cy="2959321"/>
          </a:xfrm>
          <a:custGeom>
            <a:avLst/>
            <a:gdLst/>
            <a:ahLst/>
            <a:cxnLst/>
            <a:rect l="l" t="t" r="r" b="b"/>
            <a:pathLst>
              <a:path w="2458976" h="2959321">
                <a:moveTo>
                  <a:pt x="0" y="0"/>
                </a:moveTo>
                <a:lnTo>
                  <a:pt x="2223746" y="0"/>
                </a:lnTo>
                <a:lnTo>
                  <a:pt x="2223746" y="48534"/>
                </a:lnTo>
                <a:lnTo>
                  <a:pt x="2225628" y="169274"/>
                </a:lnTo>
                <a:lnTo>
                  <a:pt x="2228451" y="287647"/>
                </a:lnTo>
                <a:lnTo>
                  <a:pt x="2231117" y="404836"/>
                </a:lnTo>
                <a:lnTo>
                  <a:pt x="2234096" y="519657"/>
                </a:lnTo>
                <a:lnTo>
                  <a:pt x="2238644" y="633887"/>
                </a:lnTo>
                <a:lnTo>
                  <a:pt x="2243505" y="746342"/>
                </a:lnTo>
                <a:lnTo>
                  <a:pt x="2247896" y="856428"/>
                </a:lnTo>
                <a:lnTo>
                  <a:pt x="2260285" y="1071275"/>
                </a:lnTo>
                <a:lnTo>
                  <a:pt x="2273458" y="1277244"/>
                </a:lnTo>
                <a:lnTo>
                  <a:pt x="2287258" y="1474926"/>
                </a:lnTo>
                <a:lnTo>
                  <a:pt x="2302470" y="1661955"/>
                </a:lnTo>
                <a:lnTo>
                  <a:pt x="2318308" y="1840698"/>
                </a:lnTo>
                <a:lnTo>
                  <a:pt x="2335402" y="2006420"/>
                </a:lnTo>
                <a:lnTo>
                  <a:pt x="2352182" y="2162080"/>
                </a:lnTo>
                <a:lnTo>
                  <a:pt x="2368961" y="2305311"/>
                </a:lnTo>
                <a:lnTo>
                  <a:pt x="2384800" y="2436705"/>
                </a:lnTo>
                <a:lnTo>
                  <a:pt x="2399855" y="2553302"/>
                </a:lnTo>
                <a:lnTo>
                  <a:pt x="2414125" y="2658654"/>
                </a:lnTo>
                <a:lnTo>
                  <a:pt x="2426044" y="2747433"/>
                </a:lnTo>
                <a:lnTo>
                  <a:pt x="2437335" y="2822009"/>
                </a:lnTo>
                <a:lnTo>
                  <a:pt x="2453487" y="2924401"/>
                </a:lnTo>
                <a:lnTo>
                  <a:pt x="2458976" y="2959321"/>
                </a:lnTo>
                <a:lnTo>
                  <a:pt x="2004890" y="2959321"/>
                </a:lnTo>
                <a:lnTo>
                  <a:pt x="1209122" y="2959321"/>
                </a:lnTo>
                <a:lnTo>
                  <a:pt x="0" y="2959321"/>
                </a:lnTo>
                <a:close/>
              </a:path>
            </a:pathLst>
          </a:custGeom>
        </p:spPr>
      </p:pic>
      <p:pic>
        <p:nvPicPr>
          <p:cNvPr id="12" name="Picture 12" descr="A group of people posing for a photo in front of a sign&#10;&#10;Description automatically generated">
            <a:extLst>
              <a:ext uri="{FF2B5EF4-FFF2-40B4-BE49-F238E27FC236}">
                <a16:creationId xmlns:a16="http://schemas.microsoft.com/office/drawing/2014/main" id="{8124C623-7945-0201-F5AA-23374C58125B}"/>
              </a:ext>
            </a:extLst>
          </p:cNvPr>
          <p:cNvPicPr>
            <a:picLocks noGrp="1" noChangeAspect="1"/>
          </p:cNvPicPr>
          <p:nvPr>
            <p:ph type="pic" idx="21"/>
          </p:nvPr>
        </p:nvPicPr>
        <p:blipFill rotWithShape="1">
          <a:blip r:embed="rId4"/>
          <a:srcRect r="3" b="7682"/>
          <a:stretch/>
        </p:blipFill>
        <p:spPr>
          <a:xfrm>
            <a:off x="2897312" y="402165"/>
            <a:ext cx="2458976" cy="3026834"/>
          </a:xfrm>
          <a:custGeom>
            <a:avLst/>
            <a:gdLst/>
            <a:ahLst/>
            <a:cxnLst/>
            <a:rect l="l" t="t" r="r" b="b"/>
            <a:pathLst>
              <a:path w="2458976" h="3026834">
                <a:moveTo>
                  <a:pt x="0" y="0"/>
                </a:moveTo>
                <a:lnTo>
                  <a:pt x="1205516" y="0"/>
                </a:lnTo>
                <a:lnTo>
                  <a:pt x="2005988" y="0"/>
                </a:lnTo>
                <a:lnTo>
                  <a:pt x="2458976" y="0"/>
                </a:lnTo>
                <a:lnTo>
                  <a:pt x="2435610" y="137419"/>
                </a:lnTo>
                <a:lnTo>
                  <a:pt x="2413341" y="274232"/>
                </a:lnTo>
                <a:lnTo>
                  <a:pt x="2391544" y="411650"/>
                </a:lnTo>
                <a:lnTo>
                  <a:pt x="2372882" y="549673"/>
                </a:lnTo>
                <a:lnTo>
                  <a:pt x="2354064" y="687092"/>
                </a:lnTo>
                <a:lnTo>
                  <a:pt x="2336500" y="825115"/>
                </a:lnTo>
                <a:lnTo>
                  <a:pt x="2321445" y="961323"/>
                </a:lnTo>
                <a:lnTo>
                  <a:pt x="2307175" y="1099347"/>
                </a:lnTo>
                <a:lnTo>
                  <a:pt x="2294158" y="1236765"/>
                </a:lnTo>
                <a:lnTo>
                  <a:pt x="2282867" y="1371761"/>
                </a:lnTo>
                <a:lnTo>
                  <a:pt x="2271576" y="1508574"/>
                </a:lnTo>
                <a:lnTo>
                  <a:pt x="2262167" y="1643572"/>
                </a:lnTo>
                <a:lnTo>
                  <a:pt x="2254797" y="1778568"/>
                </a:lnTo>
                <a:lnTo>
                  <a:pt x="2247113" y="1912960"/>
                </a:lnTo>
                <a:lnTo>
                  <a:pt x="2240683" y="2046141"/>
                </a:lnTo>
                <a:lnTo>
                  <a:pt x="2236135" y="2178111"/>
                </a:lnTo>
                <a:lnTo>
                  <a:pt x="2232215" y="2310081"/>
                </a:lnTo>
                <a:lnTo>
                  <a:pt x="2228451" y="2440840"/>
                </a:lnTo>
                <a:lnTo>
                  <a:pt x="2226726" y="2569783"/>
                </a:lnTo>
                <a:lnTo>
                  <a:pt x="2224844" y="2698726"/>
                </a:lnTo>
                <a:lnTo>
                  <a:pt x="2223903" y="2825853"/>
                </a:lnTo>
                <a:lnTo>
                  <a:pt x="2224844" y="2951770"/>
                </a:lnTo>
                <a:lnTo>
                  <a:pt x="2224844" y="3026834"/>
                </a:lnTo>
                <a:lnTo>
                  <a:pt x="0" y="3026834"/>
                </a:lnTo>
                <a:close/>
              </a:path>
            </a:pathLst>
          </a:custGeom>
        </p:spPr>
      </p:pic>
      <p:sp>
        <p:nvSpPr>
          <p:cNvPr id="2" name="Title 1">
            <a:extLst>
              <a:ext uri="{FF2B5EF4-FFF2-40B4-BE49-F238E27FC236}">
                <a16:creationId xmlns:a16="http://schemas.microsoft.com/office/drawing/2014/main" id="{BF44CE11-E68E-C633-5435-16B20674DB52}"/>
              </a:ext>
            </a:extLst>
          </p:cNvPr>
          <p:cNvSpPr>
            <a:spLocks noGrp="1"/>
          </p:cNvSpPr>
          <p:nvPr>
            <p:ph type="title"/>
          </p:nvPr>
        </p:nvSpPr>
        <p:spPr>
          <a:xfrm>
            <a:off x="5695061" y="1241266"/>
            <a:ext cx="5428551" cy="3153753"/>
          </a:xfrm>
        </p:spPr>
        <p:txBody>
          <a:bodyPr vert="horz" lIns="91440" tIns="45720" rIns="91440" bIns="45720" rtlCol="0" anchor="b">
            <a:normAutofit/>
          </a:bodyPr>
          <a:lstStyle/>
          <a:p>
            <a:r>
              <a:rPr lang="en-US" sz="5400">
                <a:solidFill>
                  <a:schemeClr val="tx1"/>
                </a:solidFill>
              </a:rPr>
              <a:t>DESTINATION DAY 2023</a:t>
            </a:r>
          </a:p>
        </p:txBody>
      </p:sp>
      <p:pic>
        <p:nvPicPr>
          <p:cNvPr id="7" name="Picture 9">
            <a:extLst>
              <a:ext uri="{FF2B5EF4-FFF2-40B4-BE49-F238E27FC236}">
                <a16:creationId xmlns:a16="http://schemas.microsoft.com/office/drawing/2014/main" id="{2ADAE46D-9925-141A-DB28-6B85BD6852C5}"/>
              </a:ext>
            </a:extLst>
          </p:cNvPr>
          <p:cNvPicPr>
            <a:picLocks noGrp="1" noChangeAspect="1"/>
          </p:cNvPicPr>
          <p:nvPr>
            <p:ph type="pic" idx="15"/>
          </p:nvPr>
        </p:nvPicPr>
        <p:blipFill rotWithShape="1">
          <a:blip r:embed="rId5"/>
          <a:srcRect r="-3" b="6151"/>
          <a:stretch/>
        </p:blipFill>
        <p:spPr>
          <a:xfrm>
            <a:off x="474990" y="469682"/>
            <a:ext cx="2365028" cy="2959319"/>
          </a:xfrm>
          <a:prstGeom prst="rect">
            <a:avLst/>
          </a:prstGeom>
        </p:spPr>
      </p:pic>
      <p:sp>
        <p:nvSpPr>
          <p:cNvPr id="28" name="Rectangle 27">
            <a:extLst>
              <a:ext uri="{FF2B5EF4-FFF2-40B4-BE49-F238E27FC236}">
                <a16:creationId xmlns:a16="http://schemas.microsoft.com/office/drawing/2014/main" id="{B9B8A17F-DC3A-4D9A-AA53-9BFB894CD7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0" name="Picture 13">
            <a:extLst>
              <a:ext uri="{FF2B5EF4-FFF2-40B4-BE49-F238E27FC236}">
                <a16:creationId xmlns:a16="http://schemas.microsoft.com/office/drawing/2014/main" id="{733D592B-7735-832D-06F5-5D3135AFC8CF}"/>
              </a:ext>
            </a:extLst>
          </p:cNvPr>
          <p:cNvPicPr>
            <a:picLocks noChangeAspect="1"/>
          </p:cNvPicPr>
          <p:nvPr/>
        </p:nvPicPr>
        <p:blipFill rotWithShape="1">
          <a:blip r:embed="rId6"/>
          <a:srcRect r="-3" b="8292"/>
          <a:stretch/>
        </p:blipFill>
        <p:spPr>
          <a:xfrm>
            <a:off x="474991" y="3496515"/>
            <a:ext cx="2365028" cy="2891804"/>
          </a:xfrm>
          <a:prstGeom prst="rect">
            <a:avLst/>
          </a:prstGeom>
        </p:spPr>
      </p:pic>
    </p:spTree>
    <p:extLst>
      <p:ext uri="{BB962C8B-B14F-4D97-AF65-F5344CB8AC3E}">
        <p14:creationId xmlns:p14="http://schemas.microsoft.com/office/powerpoint/2010/main" val="41538939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54482-C46B-127A-5EBD-14BBA1737BC4}"/>
              </a:ext>
            </a:extLst>
          </p:cNvPr>
          <p:cNvSpPr>
            <a:spLocks noGrp="1"/>
          </p:cNvSpPr>
          <p:nvPr>
            <p:ph type="ctrTitle"/>
          </p:nvPr>
        </p:nvSpPr>
        <p:spPr>
          <a:xfrm>
            <a:off x="1154955" y="619541"/>
            <a:ext cx="9938841" cy="950844"/>
          </a:xfrm>
        </p:spPr>
        <p:txBody>
          <a:bodyPr/>
          <a:lstStyle/>
          <a:p>
            <a:br>
              <a:rPr lang="en-US">
                <a:solidFill>
                  <a:schemeClr val="bg1"/>
                </a:solidFill>
              </a:rPr>
            </a:br>
            <a:r>
              <a:rPr lang="en-US" u="sng">
                <a:solidFill>
                  <a:schemeClr val="bg1"/>
                </a:solidFill>
              </a:rPr>
              <a:t>Minutes:</a:t>
            </a:r>
          </a:p>
        </p:txBody>
      </p:sp>
      <p:sp>
        <p:nvSpPr>
          <p:cNvPr id="3" name="Subtitle 2">
            <a:extLst>
              <a:ext uri="{FF2B5EF4-FFF2-40B4-BE49-F238E27FC236}">
                <a16:creationId xmlns:a16="http://schemas.microsoft.com/office/drawing/2014/main" id="{D687BEF3-9744-A4B2-9E73-B432DC956CD6}"/>
              </a:ext>
            </a:extLst>
          </p:cNvPr>
          <p:cNvSpPr>
            <a:spLocks noGrp="1"/>
          </p:cNvSpPr>
          <p:nvPr>
            <p:ph type="subTitle" idx="1"/>
          </p:nvPr>
        </p:nvSpPr>
        <p:spPr>
          <a:xfrm>
            <a:off x="527634" y="1570385"/>
            <a:ext cx="8825658" cy="4350055"/>
          </a:xfrm>
        </p:spPr>
        <p:txBody>
          <a:bodyPr/>
          <a:lstStyle/>
          <a:p>
            <a:r>
              <a:rPr lang="en-US">
                <a:solidFill>
                  <a:schemeClr val="bg1"/>
                </a:solidFill>
              </a:rPr>
              <a:t>Present</a:t>
            </a:r>
            <a:r>
              <a:rPr lang="en-US" b="1">
                <a:solidFill>
                  <a:schemeClr val="bg1"/>
                </a:solidFill>
              </a:rPr>
              <a:t>:</a:t>
            </a:r>
          </a:p>
          <a:p>
            <a:endParaRPr lang="en-US"/>
          </a:p>
        </p:txBody>
      </p:sp>
      <p:sp>
        <p:nvSpPr>
          <p:cNvPr id="4" name="TextBox 3">
            <a:extLst>
              <a:ext uri="{FF2B5EF4-FFF2-40B4-BE49-F238E27FC236}">
                <a16:creationId xmlns:a16="http://schemas.microsoft.com/office/drawing/2014/main" id="{169FD158-0761-E550-4947-19BE3DCF1CCE}"/>
              </a:ext>
            </a:extLst>
          </p:cNvPr>
          <p:cNvSpPr txBox="1"/>
          <p:nvPr/>
        </p:nvSpPr>
        <p:spPr>
          <a:xfrm>
            <a:off x="1773698" y="1570385"/>
            <a:ext cx="10144668" cy="4247317"/>
          </a:xfrm>
          <a:prstGeom prst="rect">
            <a:avLst/>
          </a:prstGeom>
          <a:noFill/>
        </p:spPr>
        <p:txBody>
          <a:bodyPr wrap="square" lIns="91440" tIns="45720" rIns="91440" bIns="45720" rtlCol="0" anchor="t">
            <a:spAutoFit/>
          </a:bodyPr>
          <a:lstStyle/>
          <a:p>
            <a:r>
              <a:rPr lang="en-US"/>
              <a:t>Shelli Tam- Director of Pupil Personnel Services</a:t>
            </a:r>
          </a:p>
          <a:p>
            <a:r>
              <a:rPr lang="en-US"/>
              <a:t>Jada Bryant- </a:t>
            </a:r>
            <a:r>
              <a:rPr lang="en-US" err="1"/>
              <a:t>Skoi-Yase</a:t>
            </a:r>
            <a:r>
              <a:rPr lang="en-US"/>
              <a:t> Primary School Counselor, Counseling &amp; SSST Dept. Chair</a:t>
            </a:r>
          </a:p>
          <a:p>
            <a:r>
              <a:rPr lang="en-US"/>
              <a:t>Corinne </a:t>
            </a:r>
            <a:r>
              <a:rPr lang="en-US" err="1"/>
              <a:t>Turchetti</a:t>
            </a:r>
            <a:r>
              <a:rPr lang="en-US"/>
              <a:t>- </a:t>
            </a:r>
            <a:r>
              <a:rPr lang="en-US" err="1"/>
              <a:t>Skoi-Yase</a:t>
            </a:r>
            <a:r>
              <a:rPr lang="en-US"/>
              <a:t> Social Worker</a:t>
            </a:r>
          </a:p>
          <a:p>
            <a:r>
              <a:rPr lang="en-US"/>
              <a:t>Taylor Vogler- School Psychologist- </a:t>
            </a:r>
            <a:r>
              <a:rPr lang="en-US" err="1"/>
              <a:t>Skoi-Yase</a:t>
            </a:r>
            <a:r>
              <a:rPr lang="en-US"/>
              <a:t> &amp; Lafayette Intermediate</a:t>
            </a:r>
          </a:p>
          <a:p>
            <a:r>
              <a:rPr lang="en-US"/>
              <a:t>Suzie Burroughs- Lafayette Intermediate Social Worker</a:t>
            </a:r>
          </a:p>
          <a:p>
            <a:r>
              <a:rPr lang="en-US"/>
              <a:t>Catherine </a:t>
            </a:r>
            <a:r>
              <a:rPr lang="en-US" err="1"/>
              <a:t>Rieck</a:t>
            </a:r>
            <a:r>
              <a:rPr lang="en-US"/>
              <a:t>- Lafayette Intermediate School Counselor </a:t>
            </a:r>
            <a:br>
              <a:rPr lang="en-US"/>
            </a:br>
            <a:r>
              <a:rPr lang="en-US"/>
              <a:t>Lisa </a:t>
            </a:r>
            <a:r>
              <a:rPr lang="en-US" err="1"/>
              <a:t>Andino</a:t>
            </a:r>
            <a:r>
              <a:rPr lang="en-US"/>
              <a:t>- WMS School Counselor</a:t>
            </a:r>
          </a:p>
          <a:p>
            <a:r>
              <a:rPr lang="en-US"/>
              <a:t>Abigail Held- WMS Social Worker</a:t>
            </a:r>
          </a:p>
          <a:p>
            <a:r>
              <a:rPr lang="en-US"/>
              <a:t>Katie Wright- WHS College &amp; Career Coordinator</a:t>
            </a:r>
          </a:p>
          <a:p>
            <a:r>
              <a:rPr lang="en-US"/>
              <a:t>Michael Foster- WHS School Counselor</a:t>
            </a:r>
          </a:p>
          <a:p>
            <a:r>
              <a:rPr lang="en-US"/>
              <a:t>Kristin </a:t>
            </a:r>
            <a:r>
              <a:rPr lang="en-US" err="1"/>
              <a:t>LeMoyne</a:t>
            </a:r>
            <a:r>
              <a:rPr lang="en-US"/>
              <a:t>- WHS Social Worker</a:t>
            </a:r>
          </a:p>
          <a:p>
            <a:r>
              <a:rPr lang="en-US"/>
              <a:t>Sarah </a:t>
            </a:r>
            <a:r>
              <a:rPr lang="en-US" err="1"/>
              <a:t>Marchitell-Skoi-Yase</a:t>
            </a:r>
            <a:r>
              <a:rPr lang="en-US"/>
              <a:t> Principal</a:t>
            </a:r>
          </a:p>
          <a:p>
            <a:r>
              <a:rPr lang="en-US"/>
              <a:t>Molly Lahr- District MTSS Coordinator</a:t>
            </a:r>
          </a:p>
          <a:p>
            <a:r>
              <a:rPr lang="en-US"/>
              <a:t>Sabrina Palmer- WHS student</a:t>
            </a:r>
          </a:p>
          <a:p>
            <a:r>
              <a:rPr lang="en-US"/>
              <a:t>Tammy </a:t>
            </a:r>
            <a:r>
              <a:rPr lang="en-US" err="1"/>
              <a:t>Anhorn</a:t>
            </a:r>
            <a:r>
              <a:rPr lang="en-US"/>
              <a:t>- parent/teacher representative</a:t>
            </a:r>
          </a:p>
        </p:txBody>
      </p:sp>
    </p:spTree>
    <p:extLst>
      <p:ext uri="{BB962C8B-B14F-4D97-AF65-F5344CB8AC3E}">
        <p14:creationId xmlns:p14="http://schemas.microsoft.com/office/powerpoint/2010/main" val="13215286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F57D2-126E-9F51-9AD9-5F09A9062044}"/>
              </a:ext>
            </a:extLst>
          </p:cNvPr>
          <p:cNvSpPr>
            <a:spLocks noGrp="1"/>
          </p:cNvSpPr>
          <p:nvPr>
            <p:ph type="ctrTitle"/>
          </p:nvPr>
        </p:nvSpPr>
        <p:spPr>
          <a:xfrm>
            <a:off x="1157717" y="1632997"/>
            <a:ext cx="8963246" cy="6039293"/>
          </a:xfrm>
        </p:spPr>
        <p:txBody>
          <a:bodyPr/>
          <a:lstStyle/>
          <a:p>
            <a:r>
              <a:rPr lang="en-US" sz="1400">
                <a:solidFill>
                  <a:schemeClr val="tx1"/>
                </a:solidFill>
              </a:rPr>
              <a:t>Shelli Tam- many members of Advisory Council unable to attend due to conflicts with spring sports/activities, and in prior years the fall advisory council is better attended than the spring meeting.  Discussion around moving Advisory Council up to March to avoid conflicts next year.  All agreed to have it in late March following our annual BOE presentation.</a:t>
            </a:r>
            <a:br>
              <a:rPr lang="en-US" sz="1400">
                <a:solidFill>
                  <a:schemeClr val="tx1"/>
                </a:solidFill>
              </a:rPr>
            </a:br>
            <a:br>
              <a:rPr lang="en-US" sz="1400">
                <a:solidFill>
                  <a:schemeClr val="tx1"/>
                </a:solidFill>
              </a:rPr>
            </a:br>
            <a:r>
              <a:rPr lang="en-US" sz="1400">
                <a:solidFill>
                  <a:schemeClr val="tx1"/>
                </a:solidFill>
              </a:rPr>
              <a:t>Tammy </a:t>
            </a:r>
            <a:r>
              <a:rPr lang="en-US" sz="1400" err="1">
                <a:solidFill>
                  <a:schemeClr val="tx1"/>
                </a:solidFill>
              </a:rPr>
              <a:t>Anhorn</a:t>
            </a:r>
            <a:r>
              <a:rPr lang="en-US" sz="1400">
                <a:solidFill>
                  <a:schemeClr val="tx1"/>
                </a:solidFill>
              </a:rPr>
              <a:t>- great to see a name change for Destination Day as in past and in other schools it typically is referred to as ‘College Decision Day’.  Excited to see that all students recognized and included in this tradition that previously focused on college bound students.  Inclusivity and individualization is critical for students.</a:t>
            </a:r>
            <a:br>
              <a:rPr lang="en-US" sz="1400">
                <a:solidFill>
                  <a:schemeClr val="tx1"/>
                </a:solidFill>
              </a:rPr>
            </a:br>
            <a:br>
              <a:rPr lang="en-US" sz="1400">
                <a:solidFill>
                  <a:schemeClr val="tx1"/>
                </a:solidFill>
              </a:rPr>
            </a:br>
            <a:r>
              <a:rPr lang="en-US" sz="1400">
                <a:solidFill>
                  <a:schemeClr val="tx1"/>
                </a:solidFill>
              </a:rPr>
              <a:t>Sabrina Palmer- possible ideas for pride points, to gather student input.   Rewards for tier 3 attendance students at elementary levels- possible ice cream party or large group celebration?  Ask community for coupons, certificates for students/families.  Possibly call parent(s) when they are present in school vs. only calling when they are absent to recognize the family for improved attendance.   Possibly have students call home with a buddy when improved attendance is made.  Connects families and students to school.  Maybe also have families into school for celebrations of improved attendance.</a:t>
            </a:r>
            <a:br>
              <a:rPr lang="en-US" sz="1400">
                <a:solidFill>
                  <a:schemeClr val="tx1"/>
                </a:solidFill>
              </a:rPr>
            </a:br>
            <a:br>
              <a:rPr lang="en-US" sz="1400">
                <a:solidFill>
                  <a:schemeClr val="tx1"/>
                </a:solidFill>
              </a:rPr>
            </a:br>
            <a:r>
              <a:rPr lang="en-US" sz="1400">
                <a:solidFill>
                  <a:schemeClr val="tx1"/>
                </a:solidFill>
              </a:rPr>
              <a:t>Sarah </a:t>
            </a:r>
            <a:r>
              <a:rPr lang="en-US" sz="1400" err="1">
                <a:solidFill>
                  <a:schemeClr val="tx1"/>
                </a:solidFill>
              </a:rPr>
              <a:t>Marchitell</a:t>
            </a:r>
            <a:r>
              <a:rPr lang="en-US" sz="1400">
                <a:solidFill>
                  <a:schemeClr val="tx1"/>
                </a:solidFill>
              </a:rPr>
              <a:t>: love the ideas from Sabrina to help improve our attendance interventions at </a:t>
            </a:r>
            <a:r>
              <a:rPr lang="en-US" sz="1400" err="1">
                <a:solidFill>
                  <a:schemeClr val="tx1"/>
                </a:solidFill>
              </a:rPr>
              <a:t>Skoi-Yase</a:t>
            </a:r>
            <a:r>
              <a:rPr lang="en-US" sz="1400">
                <a:solidFill>
                  <a:schemeClr val="tx1"/>
                </a:solidFill>
              </a:rPr>
              <a:t> and will be discussing w/attendance team for ways to incorporate these next year.</a:t>
            </a:r>
            <a:br>
              <a:rPr lang="en-US" sz="1400">
                <a:solidFill>
                  <a:schemeClr val="tx1"/>
                </a:solidFill>
              </a:rPr>
            </a:br>
            <a:br>
              <a:rPr lang="en-US" sz="1400">
                <a:solidFill>
                  <a:schemeClr val="tx1"/>
                </a:solidFill>
              </a:rPr>
            </a:br>
            <a:r>
              <a:rPr lang="en-US" sz="1400">
                <a:solidFill>
                  <a:schemeClr val="tx1"/>
                </a:solidFill>
              </a:rPr>
              <a:t>Jada Bryant:  Fall and Spring dates will be set at our June Dept. Meeting.  </a:t>
            </a:r>
            <a:br>
              <a:rPr lang="en-US" sz="1400">
                <a:solidFill>
                  <a:schemeClr val="tx1"/>
                </a:solidFill>
              </a:rPr>
            </a:br>
            <a:br>
              <a:rPr lang="en-US" sz="1400">
                <a:solidFill>
                  <a:schemeClr val="tx1"/>
                </a:solidFill>
              </a:rPr>
            </a:br>
            <a:br>
              <a:rPr lang="en-US" sz="1400">
                <a:solidFill>
                  <a:schemeClr val="tx1"/>
                </a:solidFill>
              </a:rPr>
            </a:br>
            <a:br>
              <a:rPr lang="en-US" sz="1400">
                <a:solidFill>
                  <a:schemeClr val="tx1"/>
                </a:solidFill>
              </a:rPr>
            </a:br>
            <a:br>
              <a:rPr lang="en-US" sz="1400">
                <a:solidFill>
                  <a:schemeClr val="tx1"/>
                </a:solidFill>
              </a:rPr>
            </a:br>
            <a:br>
              <a:rPr lang="en-US" sz="1400">
                <a:solidFill>
                  <a:schemeClr val="tx1"/>
                </a:solidFill>
              </a:rPr>
            </a:br>
            <a:br>
              <a:rPr lang="en-US" sz="1400">
                <a:solidFill>
                  <a:schemeClr val="tx1"/>
                </a:solidFill>
              </a:rPr>
            </a:br>
            <a:endParaRPr lang="en-US" sz="1400">
              <a:solidFill>
                <a:schemeClr val="tx1"/>
              </a:solidFill>
            </a:endParaRPr>
          </a:p>
        </p:txBody>
      </p:sp>
      <p:sp>
        <p:nvSpPr>
          <p:cNvPr id="3" name="Subtitle 2">
            <a:extLst>
              <a:ext uri="{FF2B5EF4-FFF2-40B4-BE49-F238E27FC236}">
                <a16:creationId xmlns:a16="http://schemas.microsoft.com/office/drawing/2014/main" id="{6DE971E2-C7D9-C176-A0D1-998FE54ADA73}"/>
              </a:ext>
            </a:extLst>
          </p:cNvPr>
          <p:cNvSpPr>
            <a:spLocks noGrp="1"/>
          </p:cNvSpPr>
          <p:nvPr>
            <p:ph type="subTitle" idx="1"/>
          </p:nvPr>
        </p:nvSpPr>
        <p:spPr>
          <a:xfrm>
            <a:off x="962644" y="613115"/>
            <a:ext cx="8825658" cy="861420"/>
          </a:xfrm>
        </p:spPr>
        <p:txBody>
          <a:bodyPr/>
          <a:lstStyle/>
          <a:p>
            <a:r>
              <a:rPr lang="en-US" b="1" u="sng">
                <a:solidFill>
                  <a:schemeClr val="bg1"/>
                </a:solidFill>
              </a:rPr>
              <a:t>Minutes Continued</a:t>
            </a:r>
            <a:r>
              <a:rPr lang="en-US">
                <a:solidFill>
                  <a:schemeClr val="bg1"/>
                </a:solidFill>
              </a:rPr>
              <a:t>:</a:t>
            </a:r>
          </a:p>
        </p:txBody>
      </p:sp>
    </p:spTree>
    <p:extLst>
      <p:ext uri="{BB962C8B-B14F-4D97-AF65-F5344CB8AC3E}">
        <p14:creationId xmlns:p14="http://schemas.microsoft.com/office/powerpoint/2010/main" val="17774266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64259-35C9-0CD8-640F-D88138ABC146}"/>
              </a:ext>
            </a:extLst>
          </p:cNvPr>
          <p:cNvSpPr>
            <a:spLocks noGrp="1"/>
          </p:cNvSpPr>
          <p:nvPr>
            <p:ph type="title"/>
          </p:nvPr>
        </p:nvSpPr>
        <p:spPr/>
        <p:txBody>
          <a:bodyPr/>
          <a:lstStyle/>
          <a:p>
            <a:r>
              <a:rPr lang="en-US">
                <a:solidFill>
                  <a:schemeClr val="bg1"/>
                </a:solidFill>
              </a:rPr>
              <a:t>					</a:t>
            </a:r>
            <a:r>
              <a:rPr lang="en-US" sz="4800" b="1">
                <a:solidFill>
                  <a:schemeClr val="bg1"/>
                </a:solidFill>
              </a:rPr>
              <a:t>Goals 2022-2023</a:t>
            </a:r>
            <a:endParaRPr lang="en-US" sz="4800" b="1"/>
          </a:p>
        </p:txBody>
      </p:sp>
      <p:sp>
        <p:nvSpPr>
          <p:cNvPr id="3" name="Text Placeholder 2">
            <a:extLst>
              <a:ext uri="{FF2B5EF4-FFF2-40B4-BE49-F238E27FC236}">
                <a16:creationId xmlns:a16="http://schemas.microsoft.com/office/drawing/2014/main" id="{CE6D7B0D-81D7-0515-A690-BBBD1AA5C901}"/>
              </a:ext>
            </a:extLst>
          </p:cNvPr>
          <p:cNvSpPr>
            <a:spLocks noGrp="1"/>
          </p:cNvSpPr>
          <p:nvPr>
            <p:ph type="body" idx="1"/>
          </p:nvPr>
        </p:nvSpPr>
        <p:spPr>
          <a:xfrm>
            <a:off x="379310" y="1844749"/>
            <a:ext cx="11926230" cy="2376004"/>
          </a:xfrm>
        </p:spPr>
        <p:txBody>
          <a:bodyPr/>
          <a:lstStyle/>
          <a:p>
            <a:r>
              <a:rPr lang="en-US" sz="3200" b="1">
                <a:solidFill>
                  <a:schemeClr val="tx1"/>
                </a:solidFill>
              </a:rPr>
              <a:t>1.  To increase attendance rate for each building to 94%.</a:t>
            </a:r>
          </a:p>
          <a:p>
            <a:endParaRPr lang="en-US"/>
          </a:p>
        </p:txBody>
      </p:sp>
      <p:sp>
        <p:nvSpPr>
          <p:cNvPr id="5" name="Text Placeholder 4">
            <a:extLst>
              <a:ext uri="{FF2B5EF4-FFF2-40B4-BE49-F238E27FC236}">
                <a16:creationId xmlns:a16="http://schemas.microsoft.com/office/drawing/2014/main" id="{C89B5E4A-3DE2-01D9-3BDB-A1D780670493}"/>
              </a:ext>
            </a:extLst>
          </p:cNvPr>
          <p:cNvSpPr>
            <a:spLocks noGrp="1"/>
          </p:cNvSpPr>
          <p:nvPr>
            <p:ph type="body" sz="quarter" idx="3"/>
          </p:nvPr>
        </p:nvSpPr>
        <p:spPr>
          <a:xfrm>
            <a:off x="379310" y="4220753"/>
            <a:ext cx="6944062" cy="1157266"/>
          </a:xfrm>
        </p:spPr>
        <p:txBody>
          <a:bodyPr/>
          <a:lstStyle/>
          <a:p>
            <a:r>
              <a:rPr lang="en-US" sz="3200" b="1">
                <a:solidFill>
                  <a:schemeClr val="tx1"/>
                </a:solidFill>
              </a:rPr>
              <a:t>2. Graduation rate to 85%-- TBA</a:t>
            </a:r>
          </a:p>
          <a:p>
            <a:endParaRPr lang="en-US"/>
          </a:p>
        </p:txBody>
      </p:sp>
    </p:spTree>
    <p:extLst>
      <p:ext uri="{BB962C8B-B14F-4D97-AF65-F5344CB8AC3E}">
        <p14:creationId xmlns:p14="http://schemas.microsoft.com/office/powerpoint/2010/main" val="26576468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80342-0A13-665F-0F58-C8A62512393A}"/>
              </a:ext>
            </a:extLst>
          </p:cNvPr>
          <p:cNvSpPr>
            <a:spLocks noGrp="1"/>
          </p:cNvSpPr>
          <p:nvPr>
            <p:ph type="title"/>
          </p:nvPr>
        </p:nvSpPr>
        <p:spPr>
          <a:xfrm>
            <a:off x="1477926" y="1583175"/>
            <a:ext cx="8502687" cy="45719"/>
          </a:xfrm>
        </p:spPr>
        <p:txBody>
          <a:bodyPr/>
          <a:lstStyle/>
          <a:p>
            <a:pPr algn="ctr"/>
            <a:r>
              <a:rPr lang="en-US" b="1" i="1">
                <a:solidFill>
                  <a:schemeClr val="bg1"/>
                </a:solidFill>
              </a:rPr>
              <a:t>Attendance Data</a:t>
            </a:r>
            <a:br>
              <a:rPr lang="en-US" b="1" i="1">
                <a:solidFill>
                  <a:schemeClr val="bg1"/>
                </a:solidFill>
              </a:rPr>
            </a:br>
            <a:r>
              <a:rPr lang="en-US" sz="2000" b="1" i="1">
                <a:solidFill>
                  <a:schemeClr val="tx1"/>
                </a:solidFill>
              </a:rPr>
              <a:t>Goal:   </a:t>
            </a:r>
            <a:r>
              <a:rPr lang="en-US" sz="2000" b="1">
                <a:solidFill>
                  <a:schemeClr val="tx1"/>
                </a:solidFill>
              </a:rPr>
              <a:t>To increase attendance rate for each building to 94%.</a:t>
            </a:r>
            <a:br>
              <a:rPr lang="en-US" sz="3600" b="1">
                <a:solidFill>
                  <a:schemeClr val="tx1"/>
                </a:solidFill>
              </a:rPr>
            </a:br>
            <a:r>
              <a:rPr lang="en-US" b="1" i="1">
                <a:solidFill>
                  <a:schemeClr val="bg1"/>
                </a:solidFill>
              </a:rPr>
              <a:t> </a:t>
            </a:r>
            <a:br>
              <a:rPr lang="en-US">
                <a:solidFill>
                  <a:schemeClr val="bg1"/>
                </a:solidFill>
              </a:rPr>
            </a:br>
            <a:r>
              <a:rPr lang="en-US" sz="2400">
                <a:solidFill>
                  <a:schemeClr val="bg1"/>
                </a:solidFill>
              </a:rPr>
              <a:t> </a:t>
            </a:r>
          </a:p>
        </p:txBody>
      </p:sp>
      <p:sp>
        <p:nvSpPr>
          <p:cNvPr id="3" name="Content Placeholder 2">
            <a:extLst>
              <a:ext uri="{FF2B5EF4-FFF2-40B4-BE49-F238E27FC236}">
                <a16:creationId xmlns:a16="http://schemas.microsoft.com/office/drawing/2014/main" id="{BC86FFAE-5746-94F1-411B-636216F4B178}"/>
              </a:ext>
            </a:extLst>
          </p:cNvPr>
          <p:cNvSpPr>
            <a:spLocks noGrp="1"/>
          </p:cNvSpPr>
          <p:nvPr>
            <p:ph idx="1"/>
          </p:nvPr>
        </p:nvSpPr>
        <p:spPr/>
        <p:txBody>
          <a:bodyPr/>
          <a:lstStyle/>
          <a:p>
            <a:r>
              <a:rPr lang="en-US"/>
              <a:t> </a:t>
            </a:r>
          </a:p>
          <a:p>
            <a:endParaRPr lang="en-US"/>
          </a:p>
        </p:txBody>
      </p:sp>
      <p:graphicFrame>
        <p:nvGraphicFramePr>
          <p:cNvPr id="5" name="Content Placeholder 2">
            <a:extLst>
              <a:ext uri="{FF2B5EF4-FFF2-40B4-BE49-F238E27FC236}">
                <a16:creationId xmlns:a16="http://schemas.microsoft.com/office/drawing/2014/main" id="{AAC1D190-2824-22CC-3EB9-64FD231832E3}"/>
              </a:ext>
            </a:extLst>
          </p:cNvPr>
          <p:cNvGraphicFramePr>
            <a:graphicFrameLocks/>
          </p:cNvGraphicFramePr>
          <p:nvPr>
            <p:extLst>
              <p:ext uri="{D42A27DB-BD31-4B8C-83A1-F6EECF244321}">
                <p14:modId xmlns:p14="http://schemas.microsoft.com/office/powerpoint/2010/main" val="186800188"/>
              </p:ext>
            </p:extLst>
          </p:nvPr>
        </p:nvGraphicFramePr>
        <p:xfrm>
          <a:off x="223100" y="2603500"/>
          <a:ext cx="5103627" cy="41141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Content Placeholder 2">
            <a:extLst>
              <a:ext uri="{FF2B5EF4-FFF2-40B4-BE49-F238E27FC236}">
                <a16:creationId xmlns:a16="http://schemas.microsoft.com/office/drawing/2014/main" id="{5A703AF6-1165-E932-D181-01CF3F3AB016}"/>
              </a:ext>
            </a:extLst>
          </p:cNvPr>
          <p:cNvGraphicFramePr>
            <a:graphicFrameLocks/>
          </p:cNvGraphicFramePr>
          <p:nvPr>
            <p:extLst>
              <p:ext uri="{D42A27DB-BD31-4B8C-83A1-F6EECF244321}">
                <p14:modId xmlns:p14="http://schemas.microsoft.com/office/powerpoint/2010/main" val="2653087935"/>
              </p:ext>
            </p:extLst>
          </p:nvPr>
        </p:nvGraphicFramePr>
        <p:xfrm>
          <a:off x="6655982" y="2326711"/>
          <a:ext cx="5103627" cy="466769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7" name="TextBox 6">
            <a:extLst>
              <a:ext uri="{FF2B5EF4-FFF2-40B4-BE49-F238E27FC236}">
                <a16:creationId xmlns:a16="http://schemas.microsoft.com/office/drawing/2014/main" id="{A99805CD-6CCF-0C14-5F91-FCE9393D0BDE}"/>
              </a:ext>
            </a:extLst>
          </p:cNvPr>
          <p:cNvSpPr txBox="1"/>
          <p:nvPr/>
        </p:nvSpPr>
        <p:spPr>
          <a:xfrm rot="10800000" flipH="1" flipV="1">
            <a:off x="8156416" y="1709973"/>
            <a:ext cx="2564292" cy="369332"/>
          </a:xfrm>
          <a:prstGeom prst="rect">
            <a:avLst/>
          </a:prstGeom>
          <a:noFill/>
        </p:spPr>
        <p:txBody>
          <a:bodyPr wrap="square" rtlCol="0">
            <a:spAutoFit/>
          </a:bodyPr>
          <a:lstStyle/>
          <a:p>
            <a:r>
              <a:rPr lang="en-US" b="1">
                <a:solidFill>
                  <a:schemeClr val="bg1"/>
                </a:solidFill>
              </a:rPr>
              <a:t>9/7/22-5/19/23</a:t>
            </a:r>
          </a:p>
        </p:txBody>
      </p:sp>
      <p:sp>
        <p:nvSpPr>
          <p:cNvPr id="9" name="TextBox 8">
            <a:extLst>
              <a:ext uri="{FF2B5EF4-FFF2-40B4-BE49-F238E27FC236}">
                <a16:creationId xmlns:a16="http://schemas.microsoft.com/office/drawing/2014/main" id="{60874772-55E6-A0D5-1D36-E387EFBC259E}"/>
              </a:ext>
            </a:extLst>
          </p:cNvPr>
          <p:cNvSpPr txBox="1"/>
          <p:nvPr/>
        </p:nvSpPr>
        <p:spPr>
          <a:xfrm>
            <a:off x="2097233" y="1711020"/>
            <a:ext cx="2775098" cy="369332"/>
          </a:xfrm>
          <a:prstGeom prst="rect">
            <a:avLst/>
          </a:prstGeom>
          <a:noFill/>
        </p:spPr>
        <p:txBody>
          <a:bodyPr wrap="square" rtlCol="0">
            <a:spAutoFit/>
          </a:bodyPr>
          <a:lstStyle/>
          <a:p>
            <a:r>
              <a:rPr lang="en-US" b="1">
                <a:solidFill>
                  <a:schemeClr val="bg1"/>
                </a:solidFill>
              </a:rPr>
              <a:t>2021-2022</a:t>
            </a:r>
          </a:p>
        </p:txBody>
      </p:sp>
    </p:spTree>
    <p:extLst>
      <p:ext uri="{BB962C8B-B14F-4D97-AF65-F5344CB8AC3E}">
        <p14:creationId xmlns:p14="http://schemas.microsoft.com/office/powerpoint/2010/main" val="1838767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6" name="Rectangle 1039">
            <a:extLst>
              <a:ext uri="{FF2B5EF4-FFF2-40B4-BE49-F238E27FC236}">
                <a16:creationId xmlns:a16="http://schemas.microsoft.com/office/drawing/2014/main" id="{4F78DAAE-B0C3-49A3-8AB1-AD2FF0E36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a:lstStyle/>
          <a:p>
            <a:endParaRPr lang="en-US"/>
          </a:p>
        </p:txBody>
      </p:sp>
      <p:sp>
        <p:nvSpPr>
          <p:cNvPr id="1047" name="Rectangle 1041">
            <a:extLst>
              <a:ext uri="{FF2B5EF4-FFF2-40B4-BE49-F238E27FC236}">
                <a16:creationId xmlns:a16="http://schemas.microsoft.com/office/drawing/2014/main" id="{F6A8A81D-3338-4B0F-A26F-A3D259D27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801794"/>
            <a:ext cx="11000237" cy="52482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 name="Rectangle 1043">
            <a:extLst>
              <a:ext uri="{FF2B5EF4-FFF2-40B4-BE49-F238E27FC236}">
                <a16:creationId xmlns:a16="http://schemas.microsoft.com/office/drawing/2014/main" id="{40155665-7CE2-4939-AE5E-020DC1D207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026" name="Picture 2" descr="Independent School District 31">
            <a:extLst>
              <a:ext uri="{FF2B5EF4-FFF2-40B4-BE49-F238E27FC236}">
                <a16:creationId xmlns:a16="http://schemas.microsoft.com/office/drawing/2014/main" id="{F1D5D273-6ACB-A027-E3FF-9DB711DFB75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33483" y="1143000"/>
            <a:ext cx="9690129" cy="4155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65973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5DA89-4B45-4327-8FB8-DAE3D1E66729}"/>
              </a:ext>
            </a:extLst>
          </p:cNvPr>
          <p:cNvSpPr>
            <a:spLocks noGrp="1"/>
          </p:cNvSpPr>
          <p:nvPr>
            <p:ph type="title"/>
          </p:nvPr>
        </p:nvSpPr>
        <p:spPr>
          <a:xfrm>
            <a:off x="1084522" y="631617"/>
            <a:ext cx="9388086" cy="1499616"/>
          </a:xfrm>
        </p:spPr>
        <p:txBody>
          <a:bodyPr>
            <a:normAutofit fontScale="90000"/>
          </a:bodyPr>
          <a:lstStyle/>
          <a:p>
            <a:pPr algn="ctr"/>
            <a:r>
              <a:rPr lang="en-US" sz="3100"/>
              <a:t> </a:t>
            </a:r>
            <a:br>
              <a:rPr lang="en-US" sz="3100">
                <a:solidFill>
                  <a:schemeClr val="bg1"/>
                </a:solidFill>
              </a:rPr>
            </a:br>
            <a:r>
              <a:rPr lang="en-US" sz="4000">
                <a:solidFill>
                  <a:schemeClr val="bg1"/>
                </a:solidFill>
              </a:rPr>
              <a:t>Action Plan</a:t>
            </a:r>
            <a:br>
              <a:rPr lang="en-US" sz="4000">
                <a:solidFill>
                  <a:schemeClr val="bg1"/>
                </a:solidFill>
              </a:rPr>
            </a:br>
            <a:r>
              <a:rPr lang="en-US" sz="4000">
                <a:solidFill>
                  <a:schemeClr val="bg1"/>
                </a:solidFill>
              </a:rPr>
              <a:t>Goal #1: To increase Attendance to 94%</a:t>
            </a:r>
            <a:br>
              <a:rPr lang="en-US" sz="2800"/>
            </a:br>
            <a:br>
              <a:rPr lang="en-US" sz="2800"/>
            </a:br>
            <a:endParaRPr lang="en-US" sz="2800"/>
          </a:p>
        </p:txBody>
      </p:sp>
      <p:graphicFrame>
        <p:nvGraphicFramePr>
          <p:cNvPr id="5" name="Content Placeholder 2">
            <a:extLst>
              <a:ext uri="{FF2B5EF4-FFF2-40B4-BE49-F238E27FC236}">
                <a16:creationId xmlns:a16="http://schemas.microsoft.com/office/drawing/2014/main" id="{700BF808-E489-49CE-8DFE-F9F6603BE070}"/>
              </a:ext>
            </a:extLst>
          </p:cNvPr>
          <p:cNvGraphicFramePr>
            <a:graphicFrameLocks noGrp="1"/>
          </p:cNvGraphicFramePr>
          <p:nvPr>
            <p:ph idx="1"/>
            <p:extLst>
              <p:ext uri="{D42A27DB-BD31-4B8C-83A1-F6EECF244321}">
                <p14:modId xmlns:p14="http://schemas.microsoft.com/office/powerpoint/2010/main" val="125319442"/>
              </p:ext>
            </p:extLst>
          </p:nvPr>
        </p:nvGraphicFramePr>
        <p:xfrm>
          <a:off x="198782" y="2286000"/>
          <a:ext cx="11797748"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795751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D564D1C-BBBA-41AB-8D3D-65E6513686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D63F519-D67F-403F-938E-102A5A37D9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Freeform: Shape 16">
            <a:extLst>
              <a:ext uri="{FF2B5EF4-FFF2-40B4-BE49-F238E27FC236}">
                <a16:creationId xmlns:a16="http://schemas.microsoft.com/office/drawing/2014/main" id="{0690B2E9-00B3-4554-8C5C-2D5134ADF4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4133850"/>
            <a:ext cx="11277600" cy="2250018"/>
          </a:xfrm>
          <a:custGeom>
            <a:avLst/>
            <a:gdLst>
              <a:gd name="connsiteX0" fmla="*/ 5264150 w 11277600"/>
              <a:gd name="connsiteY0" fmla="*/ 0 h 2250018"/>
              <a:gd name="connsiteX1" fmla="*/ 5499100 w 11277600"/>
              <a:gd name="connsiteY1" fmla="*/ 1588 h 2250018"/>
              <a:gd name="connsiteX2" fmla="*/ 5730875 w 11277600"/>
              <a:gd name="connsiteY2" fmla="*/ 1588 h 2250018"/>
              <a:gd name="connsiteX3" fmla="*/ 5961063 w 11277600"/>
              <a:gd name="connsiteY3" fmla="*/ 4763 h 2250018"/>
              <a:gd name="connsiteX4" fmla="*/ 6186488 w 11277600"/>
              <a:gd name="connsiteY4" fmla="*/ 9525 h 2250018"/>
              <a:gd name="connsiteX5" fmla="*/ 6410325 w 11277600"/>
              <a:gd name="connsiteY5" fmla="*/ 14288 h 2250018"/>
              <a:gd name="connsiteX6" fmla="*/ 6629400 w 11277600"/>
              <a:gd name="connsiteY6" fmla="*/ 19050 h 2250018"/>
              <a:gd name="connsiteX7" fmla="*/ 6846888 w 11277600"/>
              <a:gd name="connsiteY7" fmla="*/ 26988 h 2250018"/>
              <a:gd name="connsiteX8" fmla="*/ 7061200 w 11277600"/>
              <a:gd name="connsiteY8" fmla="*/ 34925 h 2250018"/>
              <a:gd name="connsiteX9" fmla="*/ 7270750 w 11277600"/>
              <a:gd name="connsiteY9" fmla="*/ 42863 h 2250018"/>
              <a:gd name="connsiteX10" fmla="*/ 7680325 w 11277600"/>
              <a:gd name="connsiteY10" fmla="*/ 63500 h 2250018"/>
              <a:gd name="connsiteX11" fmla="*/ 8072438 w 11277600"/>
              <a:gd name="connsiteY11" fmla="*/ 85725 h 2250018"/>
              <a:gd name="connsiteX12" fmla="*/ 8448675 w 11277600"/>
              <a:gd name="connsiteY12" fmla="*/ 109538 h 2250018"/>
              <a:gd name="connsiteX13" fmla="*/ 8805862 w 11277600"/>
              <a:gd name="connsiteY13" fmla="*/ 134938 h 2250018"/>
              <a:gd name="connsiteX14" fmla="*/ 9145588 w 11277600"/>
              <a:gd name="connsiteY14" fmla="*/ 161925 h 2250018"/>
              <a:gd name="connsiteX15" fmla="*/ 9461500 w 11277600"/>
              <a:gd name="connsiteY15" fmla="*/ 190500 h 2250018"/>
              <a:gd name="connsiteX16" fmla="*/ 9758362 w 11277600"/>
              <a:gd name="connsiteY16" fmla="*/ 219075 h 2250018"/>
              <a:gd name="connsiteX17" fmla="*/ 10031412 w 11277600"/>
              <a:gd name="connsiteY17" fmla="*/ 247650 h 2250018"/>
              <a:gd name="connsiteX18" fmla="*/ 10282238 w 11277600"/>
              <a:gd name="connsiteY18" fmla="*/ 274638 h 2250018"/>
              <a:gd name="connsiteX19" fmla="*/ 10504488 w 11277600"/>
              <a:gd name="connsiteY19" fmla="*/ 300038 h 2250018"/>
              <a:gd name="connsiteX20" fmla="*/ 10704512 w 11277600"/>
              <a:gd name="connsiteY20" fmla="*/ 323850 h 2250018"/>
              <a:gd name="connsiteX21" fmla="*/ 10874375 w 11277600"/>
              <a:gd name="connsiteY21" fmla="*/ 344488 h 2250018"/>
              <a:gd name="connsiteX22" fmla="*/ 11015662 w 11277600"/>
              <a:gd name="connsiteY22" fmla="*/ 363538 h 2250018"/>
              <a:gd name="connsiteX23" fmla="*/ 11210925 w 11277600"/>
              <a:gd name="connsiteY23" fmla="*/ 390525 h 2250018"/>
              <a:gd name="connsiteX24" fmla="*/ 11277600 w 11277600"/>
              <a:gd name="connsiteY24" fmla="*/ 400050 h 2250018"/>
              <a:gd name="connsiteX25" fmla="*/ 11277600 w 11277600"/>
              <a:gd name="connsiteY25" fmla="*/ 2250018 h 2250018"/>
              <a:gd name="connsiteX26" fmla="*/ 0 w 11277600"/>
              <a:gd name="connsiteY26" fmla="*/ 2250018 h 2250018"/>
              <a:gd name="connsiteX27" fmla="*/ 0 w 11277600"/>
              <a:gd name="connsiteY27" fmla="*/ 398463 h 2250018"/>
              <a:gd name="connsiteX28" fmla="*/ 255588 w 11277600"/>
              <a:gd name="connsiteY28" fmla="*/ 358775 h 2250018"/>
              <a:gd name="connsiteX29" fmla="*/ 511175 w 11277600"/>
              <a:gd name="connsiteY29" fmla="*/ 320675 h 2250018"/>
              <a:gd name="connsiteX30" fmla="*/ 766762 w 11277600"/>
              <a:gd name="connsiteY30" fmla="*/ 284163 h 2250018"/>
              <a:gd name="connsiteX31" fmla="*/ 1023938 w 11277600"/>
              <a:gd name="connsiteY31" fmla="*/ 252413 h 2250018"/>
              <a:gd name="connsiteX32" fmla="*/ 1279525 w 11277600"/>
              <a:gd name="connsiteY32" fmla="*/ 220663 h 2250018"/>
              <a:gd name="connsiteX33" fmla="*/ 1536700 w 11277600"/>
              <a:gd name="connsiteY33" fmla="*/ 190500 h 2250018"/>
              <a:gd name="connsiteX34" fmla="*/ 1790700 w 11277600"/>
              <a:gd name="connsiteY34" fmla="*/ 165100 h 2250018"/>
              <a:gd name="connsiteX35" fmla="*/ 2047875 w 11277600"/>
              <a:gd name="connsiteY35" fmla="*/ 141288 h 2250018"/>
              <a:gd name="connsiteX36" fmla="*/ 2303462 w 11277600"/>
              <a:gd name="connsiteY36" fmla="*/ 119063 h 2250018"/>
              <a:gd name="connsiteX37" fmla="*/ 2555875 w 11277600"/>
              <a:gd name="connsiteY37" fmla="*/ 100013 h 2250018"/>
              <a:gd name="connsiteX38" fmla="*/ 2809875 w 11277600"/>
              <a:gd name="connsiteY38" fmla="*/ 80963 h 2250018"/>
              <a:gd name="connsiteX39" fmla="*/ 3062288 w 11277600"/>
              <a:gd name="connsiteY39" fmla="*/ 65088 h 2250018"/>
              <a:gd name="connsiteX40" fmla="*/ 3313113 w 11277600"/>
              <a:gd name="connsiteY40" fmla="*/ 52388 h 2250018"/>
              <a:gd name="connsiteX41" fmla="*/ 3563938 w 11277600"/>
              <a:gd name="connsiteY41" fmla="*/ 39688 h 2250018"/>
              <a:gd name="connsiteX42" fmla="*/ 3811588 w 11277600"/>
              <a:gd name="connsiteY42" fmla="*/ 28575 h 2250018"/>
              <a:gd name="connsiteX43" fmla="*/ 4057650 w 11277600"/>
              <a:gd name="connsiteY43" fmla="*/ 20638 h 2250018"/>
              <a:gd name="connsiteX44" fmla="*/ 4303713 w 11277600"/>
              <a:gd name="connsiteY44" fmla="*/ 14288 h 2250018"/>
              <a:gd name="connsiteX45" fmla="*/ 4546600 w 11277600"/>
              <a:gd name="connsiteY45" fmla="*/ 7938 h 2250018"/>
              <a:gd name="connsiteX46" fmla="*/ 4787900 w 11277600"/>
              <a:gd name="connsiteY46" fmla="*/ 4763 h 2250018"/>
              <a:gd name="connsiteX47" fmla="*/ 5027613 w 11277600"/>
              <a:gd name="connsiteY47" fmla="*/ 1588 h 2250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277600" h="2250018">
                <a:moveTo>
                  <a:pt x="5264150" y="0"/>
                </a:moveTo>
                <a:lnTo>
                  <a:pt x="5499100" y="1588"/>
                </a:lnTo>
                <a:lnTo>
                  <a:pt x="5730875" y="1588"/>
                </a:lnTo>
                <a:lnTo>
                  <a:pt x="5961063" y="4763"/>
                </a:lnTo>
                <a:lnTo>
                  <a:pt x="6186488" y="9525"/>
                </a:lnTo>
                <a:lnTo>
                  <a:pt x="6410325" y="14288"/>
                </a:lnTo>
                <a:lnTo>
                  <a:pt x="6629400" y="19050"/>
                </a:lnTo>
                <a:lnTo>
                  <a:pt x="6846888" y="26988"/>
                </a:lnTo>
                <a:lnTo>
                  <a:pt x="7061200" y="34925"/>
                </a:lnTo>
                <a:lnTo>
                  <a:pt x="7270750" y="42863"/>
                </a:lnTo>
                <a:lnTo>
                  <a:pt x="7680325" y="63500"/>
                </a:lnTo>
                <a:lnTo>
                  <a:pt x="8072438" y="85725"/>
                </a:lnTo>
                <a:lnTo>
                  <a:pt x="8448675" y="109538"/>
                </a:lnTo>
                <a:lnTo>
                  <a:pt x="8805862" y="134938"/>
                </a:lnTo>
                <a:lnTo>
                  <a:pt x="9145588" y="161925"/>
                </a:lnTo>
                <a:lnTo>
                  <a:pt x="9461500" y="190500"/>
                </a:lnTo>
                <a:lnTo>
                  <a:pt x="9758362" y="219075"/>
                </a:lnTo>
                <a:lnTo>
                  <a:pt x="10031412" y="247650"/>
                </a:lnTo>
                <a:lnTo>
                  <a:pt x="10282238" y="274638"/>
                </a:lnTo>
                <a:lnTo>
                  <a:pt x="10504488" y="300038"/>
                </a:lnTo>
                <a:lnTo>
                  <a:pt x="10704512" y="323850"/>
                </a:lnTo>
                <a:lnTo>
                  <a:pt x="10874375" y="344488"/>
                </a:lnTo>
                <a:lnTo>
                  <a:pt x="11015662" y="363538"/>
                </a:lnTo>
                <a:lnTo>
                  <a:pt x="11210925" y="390525"/>
                </a:lnTo>
                <a:lnTo>
                  <a:pt x="11277600" y="400050"/>
                </a:lnTo>
                <a:lnTo>
                  <a:pt x="11277600" y="2250018"/>
                </a:lnTo>
                <a:lnTo>
                  <a:pt x="0" y="2250018"/>
                </a:lnTo>
                <a:lnTo>
                  <a:pt x="0" y="398463"/>
                </a:lnTo>
                <a:lnTo>
                  <a:pt x="255588" y="358775"/>
                </a:lnTo>
                <a:lnTo>
                  <a:pt x="511175" y="320675"/>
                </a:lnTo>
                <a:lnTo>
                  <a:pt x="766762" y="284163"/>
                </a:lnTo>
                <a:lnTo>
                  <a:pt x="1023938" y="252413"/>
                </a:lnTo>
                <a:lnTo>
                  <a:pt x="1279525" y="220663"/>
                </a:lnTo>
                <a:lnTo>
                  <a:pt x="1536700" y="190500"/>
                </a:lnTo>
                <a:lnTo>
                  <a:pt x="1790700" y="165100"/>
                </a:lnTo>
                <a:lnTo>
                  <a:pt x="2047875" y="141288"/>
                </a:lnTo>
                <a:lnTo>
                  <a:pt x="2303462" y="119063"/>
                </a:lnTo>
                <a:lnTo>
                  <a:pt x="2555875" y="100013"/>
                </a:lnTo>
                <a:lnTo>
                  <a:pt x="2809875" y="80963"/>
                </a:lnTo>
                <a:lnTo>
                  <a:pt x="3062288" y="65088"/>
                </a:lnTo>
                <a:lnTo>
                  <a:pt x="3313113" y="52388"/>
                </a:lnTo>
                <a:lnTo>
                  <a:pt x="3563938" y="39688"/>
                </a:lnTo>
                <a:lnTo>
                  <a:pt x="3811588" y="28575"/>
                </a:lnTo>
                <a:lnTo>
                  <a:pt x="4057650" y="20638"/>
                </a:lnTo>
                <a:lnTo>
                  <a:pt x="4303713" y="14288"/>
                </a:lnTo>
                <a:lnTo>
                  <a:pt x="4546600" y="7938"/>
                </a:lnTo>
                <a:lnTo>
                  <a:pt x="4787900" y="4763"/>
                </a:lnTo>
                <a:lnTo>
                  <a:pt x="5027613" y="1588"/>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sp>
        <p:nvSpPr>
          <p:cNvPr id="19" name="Freeform 5">
            <a:extLst>
              <a:ext uri="{FF2B5EF4-FFF2-40B4-BE49-F238E27FC236}">
                <a16:creationId xmlns:a16="http://schemas.microsoft.com/office/drawing/2014/main" id="{25225EF6-7666-40A5-813B-4BE52C7494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0371525">
            <a:off x="263767" y="411712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US"/>
          </a:p>
        </p:txBody>
      </p:sp>
      <p:sp>
        <p:nvSpPr>
          <p:cNvPr id="3" name="Subtitle 2">
            <a:extLst>
              <a:ext uri="{FF2B5EF4-FFF2-40B4-BE49-F238E27FC236}">
                <a16:creationId xmlns:a16="http://schemas.microsoft.com/office/drawing/2014/main" id="{F86B2EF7-9805-A09C-4466-47C9DFB1E2B4}"/>
              </a:ext>
            </a:extLst>
          </p:cNvPr>
          <p:cNvSpPr>
            <a:spLocks noGrp="1"/>
          </p:cNvSpPr>
          <p:nvPr>
            <p:ph type="subTitle" idx="1"/>
          </p:nvPr>
        </p:nvSpPr>
        <p:spPr>
          <a:xfrm>
            <a:off x="1249348" y="5706030"/>
            <a:ext cx="9684774" cy="535304"/>
          </a:xfrm>
        </p:spPr>
        <p:txBody>
          <a:bodyPr vert="horz" lIns="91440" tIns="45720" rIns="91440" bIns="45720" rtlCol="0" anchor="t">
            <a:noAutofit/>
          </a:bodyPr>
          <a:lstStyle/>
          <a:p>
            <a:pPr algn="ctr">
              <a:lnSpc>
                <a:spcPct val="90000"/>
              </a:lnSpc>
            </a:pPr>
            <a:r>
              <a:rPr lang="en-US" sz="3200" b="1">
                <a:solidFill>
                  <a:schemeClr val="bg1"/>
                </a:solidFill>
              </a:rPr>
              <a:t>Skoi-yase and Lafayette Contact sheets</a:t>
            </a:r>
          </a:p>
        </p:txBody>
      </p:sp>
      <p:pic>
        <p:nvPicPr>
          <p:cNvPr id="8" name="Picture 3" descr="Text&#10;&#10;Description automatically generated">
            <a:extLst>
              <a:ext uri="{FF2B5EF4-FFF2-40B4-BE49-F238E27FC236}">
                <a16:creationId xmlns:a16="http://schemas.microsoft.com/office/drawing/2014/main" id="{89F90AF5-5DF6-F77A-FAE8-095A70212F04}"/>
              </a:ext>
            </a:extLst>
          </p:cNvPr>
          <p:cNvPicPr>
            <a:picLocks noChangeAspect="1"/>
          </p:cNvPicPr>
          <p:nvPr/>
        </p:nvPicPr>
        <p:blipFill>
          <a:blip r:embed="rId2"/>
          <a:stretch>
            <a:fillRect/>
          </a:stretch>
        </p:blipFill>
        <p:spPr>
          <a:xfrm>
            <a:off x="2091488" y="435705"/>
            <a:ext cx="3423976" cy="4826621"/>
          </a:xfrm>
          <a:prstGeom prst="roundRect">
            <a:avLst>
              <a:gd name="adj" fmla="val 1858"/>
            </a:avLst>
          </a:prstGeom>
          <a:effectLst/>
        </p:spPr>
      </p:pic>
      <p:pic>
        <p:nvPicPr>
          <p:cNvPr id="7" name="Picture 2" descr="Text&#10;&#10;Description automatically generated">
            <a:extLst>
              <a:ext uri="{FF2B5EF4-FFF2-40B4-BE49-F238E27FC236}">
                <a16:creationId xmlns:a16="http://schemas.microsoft.com/office/drawing/2014/main" id="{D9DE352C-66D7-845A-7C34-42333EED241B}"/>
              </a:ext>
            </a:extLst>
          </p:cNvPr>
          <p:cNvPicPr>
            <a:picLocks noChangeAspect="1"/>
          </p:cNvPicPr>
          <p:nvPr/>
        </p:nvPicPr>
        <p:blipFill rotWithShape="1">
          <a:blip r:embed="rId3"/>
          <a:srcRect l="3967" r="5993"/>
          <a:stretch/>
        </p:blipFill>
        <p:spPr>
          <a:xfrm>
            <a:off x="6683532" y="352849"/>
            <a:ext cx="3225983" cy="4835803"/>
          </a:xfrm>
          <a:prstGeom prst="roundRect">
            <a:avLst>
              <a:gd name="adj" fmla="val 1858"/>
            </a:avLst>
          </a:prstGeom>
          <a:effectLst/>
        </p:spPr>
      </p:pic>
    </p:spTree>
    <p:extLst>
      <p:ext uri="{BB962C8B-B14F-4D97-AF65-F5344CB8AC3E}">
        <p14:creationId xmlns:p14="http://schemas.microsoft.com/office/powerpoint/2010/main" val="27970227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D564D1C-BBBA-41AB-8D3D-65E6513686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D63F519-D67F-403F-938E-102A5A37D9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Freeform: Shape 16">
            <a:extLst>
              <a:ext uri="{FF2B5EF4-FFF2-40B4-BE49-F238E27FC236}">
                <a16:creationId xmlns:a16="http://schemas.microsoft.com/office/drawing/2014/main" id="{0690B2E9-00B3-4554-8C5C-2D5134ADF4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4133850"/>
            <a:ext cx="11277600" cy="2250018"/>
          </a:xfrm>
          <a:custGeom>
            <a:avLst/>
            <a:gdLst>
              <a:gd name="connsiteX0" fmla="*/ 5264150 w 11277600"/>
              <a:gd name="connsiteY0" fmla="*/ 0 h 2250018"/>
              <a:gd name="connsiteX1" fmla="*/ 5499100 w 11277600"/>
              <a:gd name="connsiteY1" fmla="*/ 1588 h 2250018"/>
              <a:gd name="connsiteX2" fmla="*/ 5730875 w 11277600"/>
              <a:gd name="connsiteY2" fmla="*/ 1588 h 2250018"/>
              <a:gd name="connsiteX3" fmla="*/ 5961063 w 11277600"/>
              <a:gd name="connsiteY3" fmla="*/ 4763 h 2250018"/>
              <a:gd name="connsiteX4" fmla="*/ 6186488 w 11277600"/>
              <a:gd name="connsiteY4" fmla="*/ 9525 h 2250018"/>
              <a:gd name="connsiteX5" fmla="*/ 6410325 w 11277600"/>
              <a:gd name="connsiteY5" fmla="*/ 14288 h 2250018"/>
              <a:gd name="connsiteX6" fmla="*/ 6629400 w 11277600"/>
              <a:gd name="connsiteY6" fmla="*/ 19050 h 2250018"/>
              <a:gd name="connsiteX7" fmla="*/ 6846888 w 11277600"/>
              <a:gd name="connsiteY7" fmla="*/ 26988 h 2250018"/>
              <a:gd name="connsiteX8" fmla="*/ 7061200 w 11277600"/>
              <a:gd name="connsiteY8" fmla="*/ 34925 h 2250018"/>
              <a:gd name="connsiteX9" fmla="*/ 7270750 w 11277600"/>
              <a:gd name="connsiteY9" fmla="*/ 42863 h 2250018"/>
              <a:gd name="connsiteX10" fmla="*/ 7680325 w 11277600"/>
              <a:gd name="connsiteY10" fmla="*/ 63500 h 2250018"/>
              <a:gd name="connsiteX11" fmla="*/ 8072438 w 11277600"/>
              <a:gd name="connsiteY11" fmla="*/ 85725 h 2250018"/>
              <a:gd name="connsiteX12" fmla="*/ 8448675 w 11277600"/>
              <a:gd name="connsiteY12" fmla="*/ 109538 h 2250018"/>
              <a:gd name="connsiteX13" fmla="*/ 8805862 w 11277600"/>
              <a:gd name="connsiteY13" fmla="*/ 134938 h 2250018"/>
              <a:gd name="connsiteX14" fmla="*/ 9145588 w 11277600"/>
              <a:gd name="connsiteY14" fmla="*/ 161925 h 2250018"/>
              <a:gd name="connsiteX15" fmla="*/ 9461500 w 11277600"/>
              <a:gd name="connsiteY15" fmla="*/ 190500 h 2250018"/>
              <a:gd name="connsiteX16" fmla="*/ 9758362 w 11277600"/>
              <a:gd name="connsiteY16" fmla="*/ 219075 h 2250018"/>
              <a:gd name="connsiteX17" fmla="*/ 10031412 w 11277600"/>
              <a:gd name="connsiteY17" fmla="*/ 247650 h 2250018"/>
              <a:gd name="connsiteX18" fmla="*/ 10282238 w 11277600"/>
              <a:gd name="connsiteY18" fmla="*/ 274638 h 2250018"/>
              <a:gd name="connsiteX19" fmla="*/ 10504488 w 11277600"/>
              <a:gd name="connsiteY19" fmla="*/ 300038 h 2250018"/>
              <a:gd name="connsiteX20" fmla="*/ 10704512 w 11277600"/>
              <a:gd name="connsiteY20" fmla="*/ 323850 h 2250018"/>
              <a:gd name="connsiteX21" fmla="*/ 10874375 w 11277600"/>
              <a:gd name="connsiteY21" fmla="*/ 344488 h 2250018"/>
              <a:gd name="connsiteX22" fmla="*/ 11015662 w 11277600"/>
              <a:gd name="connsiteY22" fmla="*/ 363538 h 2250018"/>
              <a:gd name="connsiteX23" fmla="*/ 11210925 w 11277600"/>
              <a:gd name="connsiteY23" fmla="*/ 390525 h 2250018"/>
              <a:gd name="connsiteX24" fmla="*/ 11277600 w 11277600"/>
              <a:gd name="connsiteY24" fmla="*/ 400050 h 2250018"/>
              <a:gd name="connsiteX25" fmla="*/ 11277600 w 11277600"/>
              <a:gd name="connsiteY25" fmla="*/ 2250018 h 2250018"/>
              <a:gd name="connsiteX26" fmla="*/ 0 w 11277600"/>
              <a:gd name="connsiteY26" fmla="*/ 2250018 h 2250018"/>
              <a:gd name="connsiteX27" fmla="*/ 0 w 11277600"/>
              <a:gd name="connsiteY27" fmla="*/ 398463 h 2250018"/>
              <a:gd name="connsiteX28" fmla="*/ 255588 w 11277600"/>
              <a:gd name="connsiteY28" fmla="*/ 358775 h 2250018"/>
              <a:gd name="connsiteX29" fmla="*/ 511175 w 11277600"/>
              <a:gd name="connsiteY29" fmla="*/ 320675 h 2250018"/>
              <a:gd name="connsiteX30" fmla="*/ 766762 w 11277600"/>
              <a:gd name="connsiteY30" fmla="*/ 284163 h 2250018"/>
              <a:gd name="connsiteX31" fmla="*/ 1023938 w 11277600"/>
              <a:gd name="connsiteY31" fmla="*/ 252413 h 2250018"/>
              <a:gd name="connsiteX32" fmla="*/ 1279525 w 11277600"/>
              <a:gd name="connsiteY32" fmla="*/ 220663 h 2250018"/>
              <a:gd name="connsiteX33" fmla="*/ 1536700 w 11277600"/>
              <a:gd name="connsiteY33" fmla="*/ 190500 h 2250018"/>
              <a:gd name="connsiteX34" fmla="*/ 1790700 w 11277600"/>
              <a:gd name="connsiteY34" fmla="*/ 165100 h 2250018"/>
              <a:gd name="connsiteX35" fmla="*/ 2047875 w 11277600"/>
              <a:gd name="connsiteY35" fmla="*/ 141288 h 2250018"/>
              <a:gd name="connsiteX36" fmla="*/ 2303462 w 11277600"/>
              <a:gd name="connsiteY36" fmla="*/ 119063 h 2250018"/>
              <a:gd name="connsiteX37" fmla="*/ 2555875 w 11277600"/>
              <a:gd name="connsiteY37" fmla="*/ 100013 h 2250018"/>
              <a:gd name="connsiteX38" fmla="*/ 2809875 w 11277600"/>
              <a:gd name="connsiteY38" fmla="*/ 80963 h 2250018"/>
              <a:gd name="connsiteX39" fmla="*/ 3062288 w 11277600"/>
              <a:gd name="connsiteY39" fmla="*/ 65088 h 2250018"/>
              <a:gd name="connsiteX40" fmla="*/ 3313113 w 11277600"/>
              <a:gd name="connsiteY40" fmla="*/ 52388 h 2250018"/>
              <a:gd name="connsiteX41" fmla="*/ 3563938 w 11277600"/>
              <a:gd name="connsiteY41" fmla="*/ 39688 h 2250018"/>
              <a:gd name="connsiteX42" fmla="*/ 3811588 w 11277600"/>
              <a:gd name="connsiteY42" fmla="*/ 28575 h 2250018"/>
              <a:gd name="connsiteX43" fmla="*/ 4057650 w 11277600"/>
              <a:gd name="connsiteY43" fmla="*/ 20638 h 2250018"/>
              <a:gd name="connsiteX44" fmla="*/ 4303713 w 11277600"/>
              <a:gd name="connsiteY44" fmla="*/ 14288 h 2250018"/>
              <a:gd name="connsiteX45" fmla="*/ 4546600 w 11277600"/>
              <a:gd name="connsiteY45" fmla="*/ 7938 h 2250018"/>
              <a:gd name="connsiteX46" fmla="*/ 4787900 w 11277600"/>
              <a:gd name="connsiteY46" fmla="*/ 4763 h 2250018"/>
              <a:gd name="connsiteX47" fmla="*/ 5027613 w 11277600"/>
              <a:gd name="connsiteY47" fmla="*/ 1588 h 2250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277600" h="2250018">
                <a:moveTo>
                  <a:pt x="5264150" y="0"/>
                </a:moveTo>
                <a:lnTo>
                  <a:pt x="5499100" y="1588"/>
                </a:lnTo>
                <a:lnTo>
                  <a:pt x="5730875" y="1588"/>
                </a:lnTo>
                <a:lnTo>
                  <a:pt x="5961063" y="4763"/>
                </a:lnTo>
                <a:lnTo>
                  <a:pt x="6186488" y="9525"/>
                </a:lnTo>
                <a:lnTo>
                  <a:pt x="6410325" y="14288"/>
                </a:lnTo>
                <a:lnTo>
                  <a:pt x="6629400" y="19050"/>
                </a:lnTo>
                <a:lnTo>
                  <a:pt x="6846888" y="26988"/>
                </a:lnTo>
                <a:lnTo>
                  <a:pt x="7061200" y="34925"/>
                </a:lnTo>
                <a:lnTo>
                  <a:pt x="7270750" y="42863"/>
                </a:lnTo>
                <a:lnTo>
                  <a:pt x="7680325" y="63500"/>
                </a:lnTo>
                <a:lnTo>
                  <a:pt x="8072438" y="85725"/>
                </a:lnTo>
                <a:lnTo>
                  <a:pt x="8448675" y="109538"/>
                </a:lnTo>
                <a:lnTo>
                  <a:pt x="8805862" y="134938"/>
                </a:lnTo>
                <a:lnTo>
                  <a:pt x="9145588" y="161925"/>
                </a:lnTo>
                <a:lnTo>
                  <a:pt x="9461500" y="190500"/>
                </a:lnTo>
                <a:lnTo>
                  <a:pt x="9758362" y="219075"/>
                </a:lnTo>
                <a:lnTo>
                  <a:pt x="10031412" y="247650"/>
                </a:lnTo>
                <a:lnTo>
                  <a:pt x="10282238" y="274638"/>
                </a:lnTo>
                <a:lnTo>
                  <a:pt x="10504488" y="300038"/>
                </a:lnTo>
                <a:lnTo>
                  <a:pt x="10704512" y="323850"/>
                </a:lnTo>
                <a:lnTo>
                  <a:pt x="10874375" y="344488"/>
                </a:lnTo>
                <a:lnTo>
                  <a:pt x="11015662" y="363538"/>
                </a:lnTo>
                <a:lnTo>
                  <a:pt x="11210925" y="390525"/>
                </a:lnTo>
                <a:lnTo>
                  <a:pt x="11277600" y="400050"/>
                </a:lnTo>
                <a:lnTo>
                  <a:pt x="11277600" y="2250018"/>
                </a:lnTo>
                <a:lnTo>
                  <a:pt x="0" y="2250018"/>
                </a:lnTo>
                <a:lnTo>
                  <a:pt x="0" y="398463"/>
                </a:lnTo>
                <a:lnTo>
                  <a:pt x="255588" y="358775"/>
                </a:lnTo>
                <a:lnTo>
                  <a:pt x="511175" y="320675"/>
                </a:lnTo>
                <a:lnTo>
                  <a:pt x="766762" y="284163"/>
                </a:lnTo>
                <a:lnTo>
                  <a:pt x="1023938" y="252413"/>
                </a:lnTo>
                <a:lnTo>
                  <a:pt x="1279525" y="220663"/>
                </a:lnTo>
                <a:lnTo>
                  <a:pt x="1536700" y="190500"/>
                </a:lnTo>
                <a:lnTo>
                  <a:pt x="1790700" y="165100"/>
                </a:lnTo>
                <a:lnTo>
                  <a:pt x="2047875" y="141288"/>
                </a:lnTo>
                <a:lnTo>
                  <a:pt x="2303462" y="119063"/>
                </a:lnTo>
                <a:lnTo>
                  <a:pt x="2555875" y="100013"/>
                </a:lnTo>
                <a:lnTo>
                  <a:pt x="2809875" y="80963"/>
                </a:lnTo>
                <a:lnTo>
                  <a:pt x="3062288" y="65088"/>
                </a:lnTo>
                <a:lnTo>
                  <a:pt x="3313113" y="52388"/>
                </a:lnTo>
                <a:lnTo>
                  <a:pt x="3563938" y="39688"/>
                </a:lnTo>
                <a:lnTo>
                  <a:pt x="3811588" y="28575"/>
                </a:lnTo>
                <a:lnTo>
                  <a:pt x="4057650" y="20638"/>
                </a:lnTo>
                <a:lnTo>
                  <a:pt x="4303713" y="14288"/>
                </a:lnTo>
                <a:lnTo>
                  <a:pt x="4546600" y="7938"/>
                </a:lnTo>
                <a:lnTo>
                  <a:pt x="4787900" y="4763"/>
                </a:lnTo>
                <a:lnTo>
                  <a:pt x="5027613" y="1588"/>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sp>
        <p:nvSpPr>
          <p:cNvPr id="19" name="Freeform 5">
            <a:extLst>
              <a:ext uri="{FF2B5EF4-FFF2-40B4-BE49-F238E27FC236}">
                <a16:creationId xmlns:a16="http://schemas.microsoft.com/office/drawing/2014/main" id="{25225EF6-7666-40A5-813B-4BE52C7494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0371525">
            <a:off x="263767" y="411712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US"/>
          </a:p>
        </p:txBody>
      </p:sp>
      <p:sp>
        <p:nvSpPr>
          <p:cNvPr id="3" name="Subtitle 2">
            <a:extLst>
              <a:ext uri="{FF2B5EF4-FFF2-40B4-BE49-F238E27FC236}">
                <a16:creationId xmlns:a16="http://schemas.microsoft.com/office/drawing/2014/main" id="{F86B2EF7-9805-A09C-4466-47C9DFB1E2B4}"/>
              </a:ext>
            </a:extLst>
          </p:cNvPr>
          <p:cNvSpPr>
            <a:spLocks noGrp="1"/>
          </p:cNvSpPr>
          <p:nvPr>
            <p:ph type="subTitle" idx="1"/>
          </p:nvPr>
        </p:nvSpPr>
        <p:spPr>
          <a:xfrm>
            <a:off x="80948" y="5807630"/>
            <a:ext cx="12021574" cy="687704"/>
          </a:xfrm>
        </p:spPr>
        <p:txBody>
          <a:bodyPr vert="horz" lIns="91440" tIns="45720" rIns="91440" bIns="45720" rtlCol="0" anchor="t">
            <a:noAutofit/>
          </a:bodyPr>
          <a:lstStyle/>
          <a:p>
            <a:pPr algn="ctr">
              <a:lnSpc>
                <a:spcPct val="90000"/>
              </a:lnSpc>
            </a:pPr>
            <a:r>
              <a:rPr lang="en-US" sz="2400" b="1">
                <a:solidFill>
                  <a:schemeClr val="bg1"/>
                </a:solidFill>
              </a:rPr>
              <a:t>Waterloo Middle School and High School Contact sheets</a:t>
            </a:r>
          </a:p>
        </p:txBody>
      </p:sp>
      <p:pic>
        <p:nvPicPr>
          <p:cNvPr id="2" name="Picture 3" descr="Text&#10;&#10;Description automatically generated">
            <a:extLst>
              <a:ext uri="{FF2B5EF4-FFF2-40B4-BE49-F238E27FC236}">
                <a16:creationId xmlns:a16="http://schemas.microsoft.com/office/drawing/2014/main" id="{03B81336-2CB6-E623-B357-781DC41F7169}"/>
              </a:ext>
            </a:extLst>
          </p:cNvPr>
          <p:cNvPicPr>
            <a:picLocks noChangeAspect="1"/>
          </p:cNvPicPr>
          <p:nvPr/>
        </p:nvPicPr>
        <p:blipFill>
          <a:blip r:embed="rId2"/>
          <a:stretch>
            <a:fillRect/>
          </a:stretch>
        </p:blipFill>
        <p:spPr>
          <a:xfrm>
            <a:off x="1654909" y="308109"/>
            <a:ext cx="3996591" cy="5309796"/>
          </a:xfrm>
          <a:prstGeom prst="rect">
            <a:avLst/>
          </a:prstGeom>
        </p:spPr>
      </p:pic>
      <p:pic>
        <p:nvPicPr>
          <p:cNvPr id="5" name="Picture 4">
            <a:extLst>
              <a:ext uri="{FF2B5EF4-FFF2-40B4-BE49-F238E27FC236}">
                <a16:creationId xmlns:a16="http://schemas.microsoft.com/office/drawing/2014/main" id="{1BA1DA8F-DCFE-7323-1983-98D2B8633E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0365" y="308108"/>
            <a:ext cx="4079321" cy="5309796"/>
          </a:xfrm>
          <a:prstGeom prst="rect">
            <a:avLst/>
          </a:prstGeom>
        </p:spPr>
      </p:pic>
    </p:spTree>
    <p:extLst>
      <p:ext uri="{BB962C8B-B14F-4D97-AF65-F5344CB8AC3E}">
        <p14:creationId xmlns:p14="http://schemas.microsoft.com/office/powerpoint/2010/main" val="35605632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7084313B-C03D-4981-9786-879159A6039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30" name="Rectangle 29">
              <a:extLst>
                <a:ext uri="{FF2B5EF4-FFF2-40B4-BE49-F238E27FC236}">
                  <a16:creationId xmlns:a16="http://schemas.microsoft.com/office/drawing/2014/main" id="{A99190B9-52DD-45DC-BE21-AACE88FEC7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1" name="Oval 30">
              <a:extLst>
                <a:ext uri="{FF2B5EF4-FFF2-40B4-BE49-F238E27FC236}">
                  <a16:creationId xmlns:a16="http://schemas.microsoft.com/office/drawing/2014/main" id="{D1EE260A-12FB-4D71-A318-71BED7FF31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2" name="Oval 31">
              <a:extLst>
                <a:ext uri="{FF2B5EF4-FFF2-40B4-BE49-F238E27FC236}">
                  <a16:creationId xmlns:a16="http://schemas.microsoft.com/office/drawing/2014/main" id="{B52EC39A-8D44-4CEF-820F-A442CFA42D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3" name="Oval 32">
              <a:extLst>
                <a:ext uri="{FF2B5EF4-FFF2-40B4-BE49-F238E27FC236}">
                  <a16:creationId xmlns:a16="http://schemas.microsoft.com/office/drawing/2014/main" id="{2D010773-529F-4A3D-A0AB-E7CE12DC61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4" name="Oval 33">
              <a:extLst>
                <a:ext uri="{FF2B5EF4-FFF2-40B4-BE49-F238E27FC236}">
                  <a16:creationId xmlns:a16="http://schemas.microsoft.com/office/drawing/2014/main" id="{D7582733-2D5B-4103-A63C-0D0D817804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5" name="Oval 34">
              <a:extLst>
                <a:ext uri="{FF2B5EF4-FFF2-40B4-BE49-F238E27FC236}">
                  <a16:creationId xmlns:a16="http://schemas.microsoft.com/office/drawing/2014/main" id="{6D073C2A-0E86-458E-88D4-27124FDADC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6" name="Freeform 5">
              <a:extLst>
                <a:ext uri="{FF2B5EF4-FFF2-40B4-BE49-F238E27FC236}">
                  <a16:creationId xmlns:a16="http://schemas.microsoft.com/office/drawing/2014/main" id="{01A64F04-7AF7-48B9-A1B0-956BBCEEFE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US"/>
            </a:p>
          </p:txBody>
        </p:sp>
        <p:sp>
          <p:nvSpPr>
            <p:cNvPr id="37" name="Freeform 5">
              <a:extLst>
                <a:ext uri="{FF2B5EF4-FFF2-40B4-BE49-F238E27FC236}">
                  <a16:creationId xmlns:a16="http://schemas.microsoft.com/office/drawing/2014/main" id="{989ABE99-7694-4211-A627-459BE5422B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txBody>
            <a:bodyPr/>
            <a:lstStyle/>
            <a:p>
              <a:endParaRPr lang="en-US"/>
            </a:p>
          </p:txBody>
        </p:sp>
        <p:sp>
          <p:nvSpPr>
            <p:cNvPr id="38" name="Freeform 5">
              <a:extLst>
                <a:ext uri="{FF2B5EF4-FFF2-40B4-BE49-F238E27FC236}">
                  <a16:creationId xmlns:a16="http://schemas.microsoft.com/office/drawing/2014/main" id="{254B4214-6F53-497C-8322-9CE8158AA33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40" name="Rectangle 39">
            <a:extLst>
              <a:ext uri="{FF2B5EF4-FFF2-40B4-BE49-F238E27FC236}">
                <a16:creationId xmlns:a16="http://schemas.microsoft.com/office/drawing/2014/main" id="{20E145FF-1D18-4246-A2BA-9F6B4D5336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42" name="Rectangle 41">
            <a:extLst>
              <a:ext uri="{FF2B5EF4-FFF2-40B4-BE49-F238E27FC236}">
                <a16:creationId xmlns:a16="http://schemas.microsoft.com/office/drawing/2014/main" id="{324E43EB-867C-4B35-9A5C-E435157C72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A7C0F5DA-B59F-4F13-8BB8-FFD8F2C572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a:lstStyle/>
          <a:p>
            <a:endParaRPr lang="en-US"/>
          </a:p>
        </p:txBody>
      </p:sp>
      <p:sp>
        <p:nvSpPr>
          <p:cNvPr id="46" name="Freeform 5">
            <a:extLst>
              <a:ext uri="{FF2B5EF4-FFF2-40B4-BE49-F238E27FC236}">
                <a16:creationId xmlns:a16="http://schemas.microsoft.com/office/drawing/2014/main" id="{9CEA1DEC-CC9E-4776-9E08-048A15BFA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US"/>
          </a:p>
        </p:txBody>
      </p:sp>
      <p:sp>
        <p:nvSpPr>
          <p:cNvPr id="48" name="Freeform: Shape 47">
            <a:extLst>
              <a:ext uri="{FF2B5EF4-FFF2-40B4-BE49-F238E27FC236}">
                <a16:creationId xmlns:a16="http://schemas.microsoft.com/office/drawing/2014/main" id="{9CE399CF-F4B8-4832-A8CB-B93F6B1EF4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171964" y="-140866"/>
            <a:ext cx="6053670" cy="7139732"/>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bg1"/>
          </a:solidFill>
          <a:ln>
            <a:noFill/>
          </a:ln>
        </p:spPr>
        <p:txBody>
          <a:bodyPr/>
          <a:lstStyle/>
          <a:p>
            <a:endParaRPr lang="en-US"/>
          </a:p>
        </p:txBody>
      </p:sp>
      <p:sp>
        <p:nvSpPr>
          <p:cNvPr id="50" name="Freeform 5">
            <a:extLst>
              <a:ext uri="{FF2B5EF4-FFF2-40B4-BE49-F238E27FC236}">
                <a16:creationId xmlns:a16="http://schemas.microsoft.com/office/drawing/2014/main" id="{1F23E73A-FDC8-462C-83C1-3AA8961449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sp>
        <p:nvSpPr>
          <p:cNvPr id="7" name="Title 6">
            <a:extLst>
              <a:ext uri="{FF2B5EF4-FFF2-40B4-BE49-F238E27FC236}">
                <a16:creationId xmlns:a16="http://schemas.microsoft.com/office/drawing/2014/main" id="{8BC53D9F-5789-9EA4-C7D1-33D4CB253FA6}"/>
              </a:ext>
            </a:extLst>
          </p:cNvPr>
          <p:cNvSpPr>
            <a:spLocks noGrp="1"/>
          </p:cNvSpPr>
          <p:nvPr>
            <p:ph type="title"/>
          </p:nvPr>
        </p:nvSpPr>
        <p:spPr>
          <a:xfrm>
            <a:off x="1038261" y="2280371"/>
            <a:ext cx="3342442" cy="2103818"/>
          </a:xfrm>
        </p:spPr>
        <p:txBody>
          <a:bodyPr vert="horz" lIns="91440" tIns="45720" rIns="91440" bIns="45720" rtlCol="0" anchor="ctr">
            <a:normAutofit fontScale="90000"/>
          </a:bodyPr>
          <a:lstStyle/>
          <a:p>
            <a:r>
              <a:rPr lang="en-US" sz="3200" err="1">
                <a:solidFill>
                  <a:srgbClr val="EBEBEB"/>
                </a:solidFill>
              </a:rPr>
              <a:t>Skoi</a:t>
            </a:r>
            <a:r>
              <a:rPr lang="en-US" sz="3200">
                <a:solidFill>
                  <a:srgbClr val="EBEBEB"/>
                </a:solidFill>
              </a:rPr>
              <a:t>-Yase </a:t>
            </a:r>
            <a:br>
              <a:rPr lang="en-US" sz="3200">
                <a:solidFill>
                  <a:srgbClr val="EBEBEB"/>
                </a:solidFill>
              </a:rPr>
            </a:br>
            <a:r>
              <a:rPr lang="en-US" sz="3200">
                <a:solidFill>
                  <a:srgbClr val="EBEBEB"/>
                </a:solidFill>
              </a:rPr>
              <a:t>Primary </a:t>
            </a:r>
            <a:br>
              <a:rPr lang="en-US" sz="3200">
                <a:solidFill>
                  <a:srgbClr val="EBEBEB"/>
                </a:solidFill>
              </a:rPr>
            </a:br>
            <a:r>
              <a:rPr lang="en-US" sz="3200">
                <a:solidFill>
                  <a:srgbClr val="EBEBEB"/>
                </a:solidFill>
              </a:rPr>
              <a:t>School</a:t>
            </a:r>
            <a:br>
              <a:rPr lang="en-US" sz="3200">
                <a:solidFill>
                  <a:srgbClr val="EBEBEB"/>
                </a:solidFill>
              </a:rPr>
            </a:br>
            <a:br>
              <a:rPr lang="en-US" sz="3200">
                <a:solidFill>
                  <a:srgbClr val="EBEBEB"/>
                </a:solidFill>
              </a:rPr>
            </a:br>
            <a:br>
              <a:rPr lang="en-US" sz="3200">
                <a:solidFill>
                  <a:srgbClr val="EBEBEB"/>
                </a:solidFill>
              </a:rPr>
            </a:br>
            <a:endParaRPr lang="en-US" sz="1200">
              <a:solidFill>
                <a:srgbClr val="EBEBEB"/>
              </a:solidFill>
            </a:endParaRPr>
          </a:p>
        </p:txBody>
      </p:sp>
      <p:sp>
        <p:nvSpPr>
          <p:cNvPr id="3" name="Content Placeholder 2">
            <a:extLst>
              <a:ext uri="{FF2B5EF4-FFF2-40B4-BE49-F238E27FC236}">
                <a16:creationId xmlns:a16="http://schemas.microsoft.com/office/drawing/2014/main" id="{DEAD4902-5D2C-0D67-90DA-36C7C3FC0563}"/>
              </a:ext>
            </a:extLst>
          </p:cNvPr>
          <p:cNvSpPr>
            <a:spLocks noGrp="1"/>
          </p:cNvSpPr>
          <p:nvPr>
            <p:ph idx="1"/>
          </p:nvPr>
        </p:nvSpPr>
        <p:spPr>
          <a:xfrm>
            <a:off x="5012743" y="2659746"/>
            <a:ext cx="7004527" cy="4319892"/>
          </a:xfrm>
        </p:spPr>
        <p:txBody>
          <a:bodyPr vert="horz" lIns="91440" tIns="45720" rIns="91440" bIns="45720" rtlCol="0" anchor="ctr">
            <a:normAutofit fontScale="92500" lnSpcReduction="10000"/>
          </a:bodyPr>
          <a:lstStyle/>
          <a:p>
            <a:pPr marL="0" indent="0"/>
            <a:endParaRPr lang="en-US" sz="2000"/>
          </a:p>
          <a:p>
            <a:pPr>
              <a:buFont typeface="Courier New" charset="2"/>
              <a:buChar char="o"/>
            </a:pPr>
            <a:r>
              <a:rPr lang="en-US" sz="2000"/>
              <a:t>*SAEBRS completed by teachers in Oct/Jan/March/June</a:t>
            </a:r>
          </a:p>
          <a:p>
            <a:pPr marL="0" indent="0"/>
            <a:endParaRPr lang="en-US" sz="2000"/>
          </a:p>
          <a:p>
            <a:pPr marL="0" indent="0"/>
            <a:r>
              <a:rPr lang="en-US" sz="2000"/>
              <a:t>*SEL skills groups/Check &amp; Connect:  83  students</a:t>
            </a:r>
          </a:p>
          <a:p>
            <a:pPr marL="0" indent="0"/>
            <a:endParaRPr lang="en-US" sz="2000"/>
          </a:p>
          <a:p>
            <a:pPr marL="0" indent="0"/>
            <a:r>
              <a:rPr lang="en-US" sz="2000"/>
              <a:t>Daily Attendance Check-Ins:  26 students</a:t>
            </a:r>
          </a:p>
          <a:p>
            <a:pPr marL="0" indent="0"/>
            <a:r>
              <a:rPr lang="en-US" sz="2000"/>
              <a:t>TOTAL:  109 students</a:t>
            </a:r>
          </a:p>
          <a:p>
            <a:pPr marL="0" indent="0">
              <a:buNone/>
            </a:pPr>
            <a:endParaRPr lang="en-US" sz="2000"/>
          </a:p>
          <a:p>
            <a:r>
              <a:rPr lang="en-US" sz="2000"/>
              <a:t>*102 students received some type of tier 2 or tier 3 support through the year (7 kids had both SEL &amp; Attendance)</a:t>
            </a:r>
          </a:p>
          <a:p>
            <a:pPr marL="0" indent="0"/>
            <a:endParaRPr lang="en-US" sz="2000"/>
          </a:p>
          <a:p>
            <a:pPr marL="0" indent="0"/>
            <a:endParaRPr lang="en-US" sz="2000"/>
          </a:p>
        </p:txBody>
      </p:sp>
      <p:sp>
        <p:nvSpPr>
          <p:cNvPr id="2" name="TextBox 1">
            <a:extLst>
              <a:ext uri="{FF2B5EF4-FFF2-40B4-BE49-F238E27FC236}">
                <a16:creationId xmlns:a16="http://schemas.microsoft.com/office/drawing/2014/main" id="{0AB1F3A5-8797-6073-9924-FF89BE4F8F24}"/>
              </a:ext>
            </a:extLst>
          </p:cNvPr>
          <p:cNvSpPr txBox="1"/>
          <p:nvPr/>
        </p:nvSpPr>
        <p:spPr>
          <a:xfrm>
            <a:off x="5925183" y="2202460"/>
            <a:ext cx="4996069" cy="9079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n-US" sz="2400" u="sng"/>
              <a:t>TIER 2 &amp; TIER 3 SUPPORTS   </a:t>
            </a:r>
          </a:p>
          <a:p>
            <a:pPr>
              <a:spcAft>
                <a:spcPts val="600"/>
              </a:spcAft>
            </a:pPr>
            <a:r>
              <a:rPr lang="en-US" sz="2400"/>
              <a:t>             </a:t>
            </a:r>
          </a:p>
        </p:txBody>
      </p:sp>
      <p:sp>
        <p:nvSpPr>
          <p:cNvPr id="4" name="TextBox 3">
            <a:extLst>
              <a:ext uri="{FF2B5EF4-FFF2-40B4-BE49-F238E27FC236}">
                <a16:creationId xmlns:a16="http://schemas.microsoft.com/office/drawing/2014/main" id="{B2897A90-003C-546E-EC52-45918D110ED4}"/>
              </a:ext>
            </a:extLst>
          </p:cNvPr>
          <p:cNvSpPr txBox="1"/>
          <p:nvPr/>
        </p:nvSpPr>
        <p:spPr>
          <a:xfrm>
            <a:off x="5146261" y="127001"/>
            <a:ext cx="6221895" cy="22159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b="1"/>
          </a:p>
          <a:p>
            <a:r>
              <a:rPr lang="en-US" b="1"/>
              <a:t>                    </a:t>
            </a:r>
            <a:r>
              <a:rPr lang="en-US" sz="2000" b="1"/>
              <a:t> </a:t>
            </a:r>
            <a:r>
              <a:rPr lang="en-US" sz="2000" b="1" u="sng"/>
              <a:t>  TIER 1 – ALL STUDENTS</a:t>
            </a:r>
          </a:p>
          <a:p>
            <a:endParaRPr lang="en-US" sz="2000" b="1" u="sng"/>
          </a:p>
          <a:p>
            <a:r>
              <a:rPr lang="en-US" sz="2000" b="1"/>
              <a:t> </a:t>
            </a:r>
            <a:r>
              <a:rPr lang="en-US" sz="2000"/>
              <a:t>        * 199 Classroom Guidance Lessons  (K-2)</a:t>
            </a:r>
          </a:p>
          <a:p>
            <a:r>
              <a:rPr lang="en-US" sz="2000"/>
              <a:t>         * 38 Mindfulness Lessons taught (PK-2)</a:t>
            </a:r>
          </a:p>
          <a:p>
            <a:r>
              <a:rPr lang="en-US" sz="2000"/>
              <a:t>          </a:t>
            </a:r>
          </a:p>
          <a:p>
            <a:r>
              <a:rPr lang="en-US" sz="2000" b="1"/>
              <a:t>------------------------------------------------------</a:t>
            </a:r>
          </a:p>
        </p:txBody>
      </p:sp>
    </p:spTree>
    <p:extLst>
      <p:ext uri="{BB962C8B-B14F-4D97-AF65-F5344CB8AC3E}">
        <p14:creationId xmlns:p14="http://schemas.microsoft.com/office/powerpoint/2010/main" val="48486706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Custom 3">
      <a:dk1>
        <a:srgbClr val="000000"/>
      </a:dk1>
      <a:lt1>
        <a:sysClr val="window" lastClr="FFFFFF"/>
      </a:lt1>
      <a:dk2>
        <a:srgbClr val="E48312"/>
      </a:dk2>
      <a:lt2>
        <a:srgbClr val="CCDDEA"/>
      </a:lt2>
      <a:accent1>
        <a:srgbClr val="000000"/>
      </a:accent1>
      <a:accent2>
        <a:srgbClr val="BD582C"/>
      </a:accent2>
      <a:accent3>
        <a:srgbClr val="865640"/>
      </a:accent3>
      <a:accent4>
        <a:srgbClr val="9B8357"/>
      </a:accent4>
      <a:accent5>
        <a:srgbClr val="C2BC80"/>
      </a:accent5>
      <a:accent6>
        <a:srgbClr val="E48312"/>
      </a:accent6>
      <a:hlink>
        <a:srgbClr val="2998E3"/>
      </a:hlink>
      <a:folHlink>
        <a:srgbClr val="8C8C8C"/>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 Boardroom</Template>
  <TotalTime>0</TotalTime>
  <Words>999</Words>
  <Application>Microsoft Office PowerPoint</Application>
  <PresentationFormat>Widescreen</PresentationFormat>
  <Paragraphs>154</Paragraphs>
  <Slides>23</Slides>
  <Notes>2</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Ion Boardroom</vt:lpstr>
      <vt:lpstr>Waterloo CSD     COUNSELING &amp; STUDENT SUPPORT SERVICES TEAM  ADVISORY COUNCIL</vt:lpstr>
      <vt:lpstr>Advisory Council Purpose:</vt:lpstr>
      <vt:lpstr>     Goals 2022-2023</vt:lpstr>
      <vt:lpstr>Attendance Data Goal:   To increase attendance rate for each building to 94%.    </vt:lpstr>
      <vt:lpstr>PowerPoint Presentation</vt:lpstr>
      <vt:lpstr>  Action Plan Goal #1: To increase Attendance to 94%  </vt:lpstr>
      <vt:lpstr>PowerPoint Presentation</vt:lpstr>
      <vt:lpstr>PowerPoint Presentation</vt:lpstr>
      <vt:lpstr>Skoi-Yase  Primary  School   </vt:lpstr>
      <vt:lpstr>PowerPoint Presentation</vt:lpstr>
      <vt:lpstr>Lafayette Intermediate School</vt:lpstr>
      <vt:lpstr>Life Skills </vt:lpstr>
      <vt:lpstr>PowerPoint Presentation</vt:lpstr>
      <vt:lpstr>MIDDLE SCHOOL GUIDANCE PRESENTATIONS</vt:lpstr>
      <vt:lpstr>BUILDING RELATIONSHIPS &amp; MAKING CONNECTIONS </vt:lpstr>
      <vt:lpstr>SOCIAL SKILLS LUNCH GROUP</vt:lpstr>
      <vt:lpstr>EMPATHY LESSONS</vt:lpstr>
      <vt:lpstr>PowerPoint Presentation</vt:lpstr>
      <vt:lpstr>WATERLOO HIGH SCHOOL</vt:lpstr>
      <vt:lpstr>College/Career Presentations and  College Visits   </vt:lpstr>
      <vt:lpstr>DESTINATION DAY 2023</vt:lpstr>
      <vt:lpstr> Minutes:</vt:lpstr>
      <vt:lpstr>Shelli Tam- many members of Advisory Council unable to attend due to conflicts with spring sports/activities, and in prior years the fall advisory council is better attended than the spring meeting.  Discussion around moving Advisory Council up to March to avoid conflicts next year.  All agreed to have it in late March following our annual BOE presentation.  Tammy Anhorn- great to see a name change for Destination Day as in past and in other schools it typically is referred to as ‘College Decision Day’.  Excited to see that all students recognized and included in this tradition that previously focused on college bound students.  Inclusivity and individualization is critical for students.  Sabrina Palmer- possible ideas for pride points, to gather student input.   Rewards for tier 3 attendance students at elementary levels- possible ice cream party or large group celebration?  Ask community for coupons, certificates for students/families.  Possibly call parent(s) when they are present in school vs. only calling when they are absent to recognize the family for improved attendance.   Possibly have students call home with a buddy when improved attendance is made.  Connects families and students to school.  Maybe also have families into school for celebrations of improved attendance.  Sarah Marchitell: love the ideas from Sabrina to help improve our attendance interventions at Skoi-Yase and will be discussing w/attendance team for ways to incorporate these next year.  Jada Bryant:  Fall and Spring dates will be set at our June Dept. Meeting.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Waterloo CSD     COUNSELING &amp; STUDENT SUPPORT SERVICES TEAM  ADVISORY COUNCIL</dc:title>
  <dc:creator>Jada.Bryant</dc:creator>
  <cp:lastModifiedBy>Jada.Bryant</cp:lastModifiedBy>
  <cp:revision>2</cp:revision>
  <dcterms:created xsi:type="dcterms:W3CDTF">2023-04-29T17:38:35Z</dcterms:created>
  <dcterms:modified xsi:type="dcterms:W3CDTF">2023-10-23T14:49:37Z</dcterms:modified>
</cp:coreProperties>
</file>