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5226" autoAdjust="0"/>
  </p:normalViewPr>
  <p:slideViewPr>
    <p:cSldViewPr snapToGrid="0" snapToObjects="1">
      <p:cViewPr varScale="1">
        <p:scale>
          <a:sx n="78" d="100"/>
          <a:sy n="78" d="100"/>
        </p:scale>
        <p:origin x="68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l Siegel" userId="9764fc82-a2d6-49ca-910e-46e2cbb9190b" providerId="ADAL" clId="{0D683BF8-2F64-4BDB-98A2-01BF8B0654B6}"/>
    <pc:docChg chg="undo custSel modSld">
      <pc:chgData name="Laurel Siegel" userId="9764fc82-a2d6-49ca-910e-46e2cbb9190b" providerId="ADAL" clId="{0D683BF8-2F64-4BDB-98A2-01BF8B0654B6}" dt="2023-08-23T13:01:42.601" v="867" actId="20577"/>
      <pc:docMkLst>
        <pc:docMk/>
      </pc:docMkLst>
      <pc:sldChg chg="modSp mod">
        <pc:chgData name="Laurel Siegel" userId="9764fc82-a2d6-49ca-910e-46e2cbb9190b" providerId="ADAL" clId="{0D683BF8-2F64-4BDB-98A2-01BF8B0654B6}" dt="2023-08-23T12:57:22.657" v="790" actId="122"/>
        <pc:sldMkLst>
          <pc:docMk/>
          <pc:sldMk cId="603259514" sldId="256"/>
        </pc:sldMkLst>
        <pc:spChg chg="mod">
          <ac:chgData name="Laurel Siegel" userId="9764fc82-a2d6-49ca-910e-46e2cbb9190b" providerId="ADAL" clId="{0D683BF8-2F64-4BDB-98A2-01BF8B0654B6}" dt="2023-08-23T12:57:22.657" v="790" actId="122"/>
          <ac:spMkLst>
            <pc:docMk/>
            <pc:sldMk cId="603259514" sldId="256"/>
            <ac:spMk id="2" creationId="{395D6FD8-38D2-2AAC-2C2C-45F5C13E3061}"/>
          </ac:spMkLst>
        </pc:spChg>
      </pc:sldChg>
      <pc:sldChg chg="modSp mod">
        <pc:chgData name="Laurel Siegel" userId="9764fc82-a2d6-49ca-910e-46e2cbb9190b" providerId="ADAL" clId="{0D683BF8-2F64-4BDB-98A2-01BF8B0654B6}" dt="2023-08-23T12:57:59.945" v="795" actId="20577"/>
        <pc:sldMkLst>
          <pc:docMk/>
          <pc:sldMk cId="1803865100" sldId="257"/>
        </pc:sldMkLst>
        <pc:spChg chg="mod">
          <ac:chgData name="Laurel Siegel" userId="9764fc82-a2d6-49ca-910e-46e2cbb9190b" providerId="ADAL" clId="{0D683BF8-2F64-4BDB-98A2-01BF8B0654B6}" dt="2023-08-23T12:57:59.945" v="795" actId="20577"/>
          <ac:spMkLst>
            <pc:docMk/>
            <pc:sldMk cId="1803865100" sldId="257"/>
            <ac:spMk id="3" creationId="{234E1F19-ADED-A593-00F9-0B389D704AD9}"/>
          </ac:spMkLst>
        </pc:spChg>
        <pc:spChg chg="mod">
          <ac:chgData name="Laurel Siegel" userId="9764fc82-a2d6-49ca-910e-46e2cbb9190b" providerId="ADAL" clId="{0D683BF8-2F64-4BDB-98A2-01BF8B0654B6}" dt="2023-08-15T13:08:55.812" v="9" actId="20577"/>
          <ac:spMkLst>
            <pc:docMk/>
            <pc:sldMk cId="1803865100" sldId="257"/>
            <ac:spMk id="4" creationId="{C97C00F9-46A1-DAFD-C146-EA3461572972}"/>
          </ac:spMkLst>
        </pc:spChg>
      </pc:sldChg>
      <pc:sldChg chg="modSp mod">
        <pc:chgData name="Laurel Siegel" userId="9764fc82-a2d6-49ca-910e-46e2cbb9190b" providerId="ADAL" clId="{0D683BF8-2F64-4BDB-98A2-01BF8B0654B6}" dt="2023-08-23T12:59:16.523" v="832" actId="6549"/>
        <pc:sldMkLst>
          <pc:docMk/>
          <pc:sldMk cId="3206046748" sldId="258"/>
        </pc:sldMkLst>
        <pc:spChg chg="mod">
          <ac:chgData name="Laurel Siegel" userId="9764fc82-a2d6-49ca-910e-46e2cbb9190b" providerId="ADAL" clId="{0D683BF8-2F64-4BDB-98A2-01BF8B0654B6}" dt="2023-08-23T12:59:16.523" v="832" actId="6549"/>
          <ac:spMkLst>
            <pc:docMk/>
            <pc:sldMk cId="3206046748" sldId="258"/>
            <ac:spMk id="3" creationId="{CADE89B2-F75F-2FBF-4C5C-0C0F7CDB4571}"/>
          </ac:spMkLst>
        </pc:spChg>
        <pc:spChg chg="mod">
          <ac:chgData name="Laurel Siegel" userId="9764fc82-a2d6-49ca-910e-46e2cbb9190b" providerId="ADAL" clId="{0D683BF8-2F64-4BDB-98A2-01BF8B0654B6}" dt="2023-08-15T13:09:23.269" v="20" actId="20577"/>
          <ac:spMkLst>
            <pc:docMk/>
            <pc:sldMk cId="3206046748" sldId="258"/>
            <ac:spMk id="4" creationId="{8CEE1B88-7670-400A-F0EE-B90A35D495E9}"/>
          </ac:spMkLst>
        </pc:spChg>
      </pc:sldChg>
      <pc:sldChg chg="modSp mod">
        <pc:chgData name="Laurel Siegel" userId="9764fc82-a2d6-49ca-910e-46e2cbb9190b" providerId="ADAL" clId="{0D683BF8-2F64-4BDB-98A2-01BF8B0654B6}" dt="2023-08-15T13:14:00.740" v="301" actId="20577"/>
        <pc:sldMkLst>
          <pc:docMk/>
          <pc:sldMk cId="3551225793" sldId="259"/>
        </pc:sldMkLst>
        <pc:spChg chg="mod">
          <ac:chgData name="Laurel Siegel" userId="9764fc82-a2d6-49ca-910e-46e2cbb9190b" providerId="ADAL" clId="{0D683BF8-2F64-4BDB-98A2-01BF8B0654B6}" dt="2023-08-15T13:14:00.740" v="301" actId="20577"/>
          <ac:spMkLst>
            <pc:docMk/>
            <pc:sldMk cId="3551225793" sldId="259"/>
            <ac:spMk id="4" creationId="{1626F481-1091-314A-B0A5-0FF0F1F87D24}"/>
          </ac:spMkLst>
        </pc:spChg>
        <pc:graphicFrameChg chg="modGraphic">
          <ac:chgData name="Laurel Siegel" userId="9764fc82-a2d6-49ca-910e-46e2cbb9190b" providerId="ADAL" clId="{0D683BF8-2F64-4BDB-98A2-01BF8B0654B6}" dt="2023-08-15T13:13:22.970" v="277" actId="20577"/>
          <ac:graphicFrameMkLst>
            <pc:docMk/>
            <pc:sldMk cId="3551225793" sldId="259"/>
            <ac:graphicFrameMk id="12" creationId="{D63A3BFE-CA99-C53F-38D9-477F31A87D2E}"/>
          </ac:graphicFrameMkLst>
        </pc:graphicFrameChg>
      </pc:sldChg>
      <pc:sldChg chg="modSp mod">
        <pc:chgData name="Laurel Siegel" userId="9764fc82-a2d6-49ca-910e-46e2cbb9190b" providerId="ADAL" clId="{0D683BF8-2F64-4BDB-98A2-01BF8B0654B6}" dt="2023-08-23T13:00:15.320" v="863" actId="20577"/>
        <pc:sldMkLst>
          <pc:docMk/>
          <pc:sldMk cId="1718857929" sldId="260"/>
        </pc:sldMkLst>
        <pc:spChg chg="mod">
          <ac:chgData name="Laurel Siegel" userId="9764fc82-a2d6-49ca-910e-46e2cbb9190b" providerId="ADAL" clId="{0D683BF8-2F64-4BDB-98A2-01BF8B0654B6}" dt="2023-08-23T13:00:15.320" v="863" actId="20577"/>
          <ac:spMkLst>
            <pc:docMk/>
            <pc:sldMk cId="1718857929" sldId="260"/>
            <ac:spMk id="3" creationId="{783A284E-FB26-FF6E-99F3-05C7DA6F2C6C}"/>
          </ac:spMkLst>
        </pc:spChg>
        <pc:spChg chg="mod">
          <ac:chgData name="Laurel Siegel" userId="9764fc82-a2d6-49ca-910e-46e2cbb9190b" providerId="ADAL" clId="{0D683BF8-2F64-4BDB-98A2-01BF8B0654B6}" dt="2023-08-15T13:13:47.294" v="290" actId="20577"/>
          <ac:spMkLst>
            <pc:docMk/>
            <pc:sldMk cId="1718857929" sldId="260"/>
            <ac:spMk id="4" creationId="{2EE19042-B317-39AE-204C-F0B42F9CBA55}"/>
          </ac:spMkLst>
        </pc:spChg>
      </pc:sldChg>
      <pc:sldChg chg="modSp mod">
        <pc:chgData name="Laurel Siegel" userId="9764fc82-a2d6-49ca-910e-46e2cbb9190b" providerId="ADAL" clId="{0D683BF8-2F64-4BDB-98A2-01BF8B0654B6}" dt="2023-08-15T13:22:49.544" v="736" actId="20577"/>
        <pc:sldMkLst>
          <pc:docMk/>
          <pc:sldMk cId="2404146065" sldId="261"/>
        </pc:sldMkLst>
        <pc:spChg chg="mod">
          <ac:chgData name="Laurel Siegel" userId="9764fc82-a2d6-49ca-910e-46e2cbb9190b" providerId="ADAL" clId="{0D683BF8-2F64-4BDB-98A2-01BF8B0654B6}" dt="2023-08-15T13:22:49.544" v="736" actId="20577"/>
          <ac:spMkLst>
            <pc:docMk/>
            <pc:sldMk cId="2404146065" sldId="261"/>
            <ac:spMk id="2" creationId="{43DB0FE1-697C-BCC5-2F77-CC7DDD399200}"/>
          </ac:spMkLst>
        </pc:spChg>
        <pc:spChg chg="mod">
          <ac:chgData name="Laurel Siegel" userId="9764fc82-a2d6-49ca-910e-46e2cbb9190b" providerId="ADAL" clId="{0D683BF8-2F64-4BDB-98A2-01BF8B0654B6}" dt="2023-08-15T13:14:11.326" v="315" actId="20577"/>
          <ac:spMkLst>
            <pc:docMk/>
            <pc:sldMk cId="2404146065" sldId="261"/>
            <ac:spMk id="4" creationId="{C870784A-0BA5-9B0A-7F79-070DF532BC17}"/>
          </ac:spMkLst>
        </pc:spChg>
      </pc:sldChg>
      <pc:sldChg chg="modSp mod">
        <pc:chgData name="Laurel Siegel" userId="9764fc82-a2d6-49ca-910e-46e2cbb9190b" providerId="ADAL" clId="{0D683BF8-2F64-4BDB-98A2-01BF8B0654B6}" dt="2023-08-23T13:01:42.601" v="867" actId="20577"/>
        <pc:sldMkLst>
          <pc:docMk/>
          <pc:sldMk cId="2763606812" sldId="262"/>
        </pc:sldMkLst>
        <pc:spChg chg="mod">
          <ac:chgData name="Laurel Siegel" userId="9764fc82-a2d6-49ca-910e-46e2cbb9190b" providerId="ADAL" clId="{0D683BF8-2F64-4BDB-98A2-01BF8B0654B6}" dt="2023-08-23T13:01:42.601" v="867" actId="20577"/>
          <ac:spMkLst>
            <pc:docMk/>
            <pc:sldMk cId="2763606812" sldId="262"/>
            <ac:spMk id="3" creationId="{99429894-9649-3D51-7BFA-52D44AD5B544}"/>
          </ac:spMkLst>
        </pc:spChg>
        <pc:spChg chg="mod">
          <ac:chgData name="Laurel Siegel" userId="9764fc82-a2d6-49ca-910e-46e2cbb9190b" providerId="ADAL" clId="{0D683BF8-2F64-4BDB-98A2-01BF8B0654B6}" dt="2023-08-15T13:14:34.878" v="326" actId="20577"/>
          <ac:spMkLst>
            <pc:docMk/>
            <pc:sldMk cId="2763606812" sldId="262"/>
            <ac:spMk id="4" creationId="{7841763C-29C4-DCDB-19D7-AC72D4AA843A}"/>
          </ac:spMkLst>
        </pc:spChg>
      </pc:sldChg>
      <pc:sldChg chg="modSp mod">
        <pc:chgData name="Laurel Siegel" userId="9764fc82-a2d6-49ca-910e-46e2cbb9190b" providerId="ADAL" clId="{0D683BF8-2F64-4BDB-98A2-01BF8B0654B6}" dt="2023-08-15T13:14:52.822" v="337" actId="20577"/>
        <pc:sldMkLst>
          <pc:docMk/>
          <pc:sldMk cId="3914210155" sldId="263"/>
        </pc:sldMkLst>
        <pc:spChg chg="mod">
          <ac:chgData name="Laurel Siegel" userId="9764fc82-a2d6-49ca-910e-46e2cbb9190b" providerId="ADAL" clId="{0D683BF8-2F64-4BDB-98A2-01BF8B0654B6}" dt="2023-08-15T13:14:52.822" v="337" actId="20577"/>
          <ac:spMkLst>
            <pc:docMk/>
            <pc:sldMk cId="3914210155" sldId="263"/>
            <ac:spMk id="4" creationId="{3747154B-E216-F467-8878-803B8FA05920}"/>
          </ac:spMkLst>
        </pc:spChg>
      </pc:sldChg>
      <pc:sldChg chg="modSp mod">
        <pc:chgData name="Laurel Siegel" userId="9764fc82-a2d6-49ca-910e-46e2cbb9190b" providerId="ADAL" clId="{0D683BF8-2F64-4BDB-98A2-01BF8B0654B6}" dt="2023-08-15T13:15:17.900" v="382" actId="20577"/>
        <pc:sldMkLst>
          <pc:docMk/>
          <pc:sldMk cId="2040079228" sldId="264"/>
        </pc:sldMkLst>
        <pc:spChg chg="mod">
          <ac:chgData name="Laurel Siegel" userId="9764fc82-a2d6-49ca-910e-46e2cbb9190b" providerId="ADAL" clId="{0D683BF8-2F64-4BDB-98A2-01BF8B0654B6}" dt="2023-08-15T13:15:11.968" v="373" actId="20577"/>
          <ac:spMkLst>
            <pc:docMk/>
            <pc:sldMk cId="2040079228" sldId="264"/>
            <ac:spMk id="3" creationId="{7982DB24-785F-B8CD-D78B-E239F6EB6FA2}"/>
          </ac:spMkLst>
        </pc:spChg>
        <pc:spChg chg="mod">
          <ac:chgData name="Laurel Siegel" userId="9764fc82-a2d6-49ca-910e-46e2cbb9190b" providerId="ADAL" clId="{0D683BF8-2F64-4BDB-98A2-01BF8B0654B6}" dt="2023-08-15T13:15:17.900" v="382" actId="20577"/>
          <ac:spMkLst>
            <pc:docMk/>
            <pc:sldMk cId="2040079228" sldId="264"/>
            <ac:spMk id="4" creationId="{92B3F375-7F8E-EB98-2A6C-E01972CC6FAC}"/>
          </ac:spMkLst>
        </pc:spChg>
      </pc:sldChg>
    </pc:docChg>
  </pc:docChgLst>
  <pc:docChgLst>
    <pc:chgData name="Laurel Siegel" userId="9764fc82-a2d6-49ca-910e-46e2cbb9190b" providerId="ADAL" clId="{AD43D5DA-AB20-4277-A77C-BB008CD0FF5D}"/>
    <pc:docChg chg="undo custSel addSld modSld">
      <pc:chgData name="Laurel Siegel" userId="9764fc82-a2d6-49ca-910e-46e2cbb9190b" providerId="ADAL" clId="{AD43D5DA-AB20-4277-A77C-BB008CD0FF5D}" dt="2023-09-12T14:42:56.042" v="1074" actId="20577"/>
      <pc:docMkLst>
        <pc:docMk/>
      </pc:docMkLst>
      <pc:sldChg chg="modSp mod">
        <pc:chgData name="Laurel Siegel" userId="9764fc82-a2d6-49ca-910e-46e2cbb9190b" providerId="ADAL" clId="{AD43D5DA-AB20-4277-A77C-BB008CD0FF5D}" dt="2023-09-12T14:12:06.012" v="11" actId="20577"/>
        <pc:sldMkLst>
          <pc:docMk/>
          <pc:sldMk cId="603259514" sldId="256"/>
        </pc:sldMkLst>
        <pc:spChg chg="mod">
          <ac:chgData name="Laurel Siegel" userId="9764fc82-a2d6-49ca-910e-46e2cbb9190b" providerId="ADAL" clId="{AD43D5DA-AB20-4277-A77C-BB008CD0FF5D}" dt="2023-09-12T14:12:06.012" v="11" actId="20577"/>
          <ac:spMkLst>
            <pc:docMk/>
            <pc:sldMk cId="603259514" sldId="256"/>
            <ac:spMk id="2" creationId="{395D6FD8-38D2-2AAC-2C2C-45F5C13E3061}"/>
          </ac:spMkLst>
        </pc:spChg>
      </pc:sldChg>
      <pc:sldChg chg="modSp mod">
        <pc:chgData name="Laurel Siegel" userId="9764fc82-a2d6-49ca-910e-46e2cbb9190b" providerId="ADAL" clId="{AD43D5DA-AB20-4277-A77C-BB008CD0FF5D}" dt="2023-09-12T14:12:14.271" v="16" actId="20577"/>
        <pc:sldMkLst>
          <pc:docMk/>
          <pc:sldMk cId="1803865100" sldId="257"/>
        </pc:sldMkLst>
        <pc:spChg chg="mod">
          <ac:chgData name="Laurel Siegel" userId="9764fc82-a2d6-49ca-910e-46e2cbb9190b" providerId="ADAL" clId="{AD43D5DA-AB20-4277-A77C-BB008CD0FF5D}" dt="2023-09-12T14:12:14.271" v="16" actId="20577"/>
          <ac:spMkLst>
            <pc:docMk/>
            <pc:sldMk cId="1803865100" sldId="257"/>
            <ac:spMk id="4" creationId="{C97C00F9-46A1-DAFD-C146-EA3461572972}"/>
          </ac:spMkLst>
        </pc:spChg>
      </pc:sldChg>
      <pc:sldChg chg="modSp mod">
        <pc:chgData name="Laurel Siegel" userId="9764fc82-a2d6-49ca-910e-46e2cbb9190b" providerId="ADAL" clId="{AD43D5DA-AB20-4277-A77C-BB008CD0FF5D}" dt="2023-09-12T14:42:56.042" v="1074" actId="20577"/>
        <pc:sldMkLst>
          <pc:docMk/>
          <pc:sldMk cId="3206046748" sldId="258"/>
        </pc:sldMkLst>
        <pc:spChg chg="mod">
          <ac:chgData name="Laurel Siegel" userId="9764fc82-a2d6-49ca-910e-46e2cbb9190b" providerId="ADAL" clId="{AD43D5DA-AB20-4277-A77C-BB008CD0FF5D}" dt="2023-09-12T14:13:19.218" v="20" actId="20577"/>
          <ac:spMkLst>
            <pc:docMk/>
            <pc:sldMk cId="3206046748" sldId="258"/>
            <ac:spMk id="3" creationId="{CADE89B2-F75F-2FBF-4C5C-0C0F7CDB4571}"/>
          </ac:spMkLst>
        </pc:spChg>
        <pc:spChg chg="mod">
          <ac:chgData name="Laurel Siegel" userId="9764fc82-a2d6-49ca-910e-46e2cbb9190b" providerId="ADAL" clId="{AD43D5DA-AB20-4277-A77C-BB008CD0FF5D}" dt="2023-09-12T14:42:56.042" v="1074" actId="20577"/>
          <ac:spMkLst>
            <pc:docMk/>
            <pc:sldMk cId="3206046748" sldId="258"/>
            <ac:spMk id="4" creationId="{8CEE1B88-7670-400A-F0EE-B90A35D495E9}"/>
          </ac:spMkLst>
        </pc:spChg>
      </pc:sldChg>
      <pc:sldChg chg="modSp mod">
        <pc:chgData name="Laurel Siegel" userId="9764fc82-a2d6-49ca-910e-46e2cbb9190b" providerId="ADAL" clId="{AD43D5DA-AB20-4277-A77C-BB008CD0FF5D}" dt="2023-09-12T14:14:08.667" v="34" actId="20577"/>
        <pc:sldMkLst>
          <pc:docMk/>
          <pc:sldMk cId="3551225793" sldId="259"/>
        </pc:sldMkLst>
        <pc:spChg chg="mod">
          <ac:chgData name="Laurel Siegel" userId="9764fc82-a2d6-49ca-910e-46e2cbb9190b" providerId="ADAL" clId="{AD43D5DA-AB20-4277-A77C-BB008CD0FF5D}" dt="2023-09-12T14:14:08.667" v="34" actId="20577"/>
          <ac:spMkLst>
            <pc:docMk/>
            <pc:sldMk cId="3551225793" sldId="259"/>
            <ac:spMk id="4" creationId="{1626F481-1091-314A-B0A5-0FF0F1F87D24}"/>
          </ac:spMkLst>
        </pc:spChg>
      </pc:sldChg>
      <pc:sldChg chg="modSp mod">
        <pc:chgData name="Laurel Siegel" userId="9764fc82-a2d6-49ca-910e-46e2cbb9190b" providerId="ADAL" clId="{AD43D5DA-AB20-4277-A77C-BB008CD0FF5D}" dt="2023-09-12T14:15:14.104" v="91" actId="20577"/>
        <pc:sldMkLst>
          <pc:docMk/>
          <pc:sldMk cId="1718857929" sldId="260"/>
        </pc:sldMkLst>
        <pc:spChg chg="mod">
          <ac:chgData name="Laurel Siegel" userId="9764fc82-a2d6-49ca-910e-46e2cbb9190b" providerId="ADAL" clId="{AD43D5DA-AB20-4277-A77C-BB008CD0FF5D}" dt="2023-09-12T14:15:14.104" v="91" actId="20577"/>
          <ac:spMkLst>
            <pc:docMk/>
            <pc:sldMk cId="1718857929" sldId="260"/>
            <ac:spMk id="3" creationId="{783A284E-FB26-FF6E-99F3-05C7DA6F2C6C}"/>
          </ac:spMkLst>
        </pc:spChg>
        <pc:spChg chg="mod">
          <ac:chgData name="Laurel Siegel" userId="9764fc82-a2d6-49ca-910e-46e2cbb9190b" providerId="ADAL" clId="{AD43D5DA-AB20-4277-A77C-BB008CD0FF5D}" dt="2023-09-12T14:14:15.057" v="39" actId="20577"/>
          <ac:spMkLst>
            <pc:docMk/>
            <pc:sldMk cId="1718857929" sldId="260"/>
            <ac:spMk id="4" creationId="{2EE19042-B317-39AE-204C-F0B42F9CBA55}"/>
          </ac:spMkLst>
        </pc:spChg>
      </pc:sldChg>
      <pc:sldChg chg="modSp mod">
        <pc:chgData name="Laurel Siegel" userId="9764fc82-a2d6-49ca-910e-46e2cbb9190b" providerId="ADAL" clId="{AD43D5DA-AB20-4277-A77C-BB008CD0FF5D}" dt="2023-09-12T14:27:58.402" v="771" actId="20577"/>
        <pc:sldMkLst>
          <pc:docMk/>
          <pc:sldMk cId="2404146065" sldId="261"/>
        </pc:sldMkLst>
        <pc:spChg chg="mod">
          <ac:chgData name="Laurel Siegel" userId="9764fc82-a2d6-49ca-910e-46e2cbb9190b" providerId="ADAL" clId="{AD43D5DA-AB20-4277-A77C-BB008CD0FF5D}" dt="2023-09-12T14:27:58.402" v="771" actId="20577"/>
          <ac:spMkLst>
            <pc:docMk/>
            <pc:sldMk cId="2404146065" sldId="261"/>
            <ac:spMk id="3" creationId="{2B48D0A9-E561-5D89-7A99-66126E5CA2E3}"/>
          </ac:spMkLst>
        </pc:spChg>
        <pc:spChg chg="mod">
          <ac:chgData name="Laurel Siegel" userId="9764fc82-a2d6-49ca-910e-46e2cbb9190b" providerId="ADAL" clId="{AD43D5DA-AB20-4277-A77C-BB008CD0FF5D}" dt="2023-09-12T14:15:25.199" v="98" actId="20577"/>
          <ac:spMkLst>
            <pc:docMk/>
            <pc:sldMk cId="2404146065" sldId="261"/>
            <ac:spMk id="4" creationId="{C870784A-0BA5-9B0A-7F79-070DF532BC17}"/>
          </ac:spMkLst>
        </pc:spChg>
      </pc:sldChg>
      <pc:sldChg chg="modSp mod">
        <pc:chgData name="Laurel Siegel" userId="9764fc82-a2d6-49ca-910e-46e2cbb9190b" providerId="ADAL" clId="{AD43D5DA-AB20-4277-A77C-BB008CD0FF5D}" dt="2023-09-12T14:40:16.198" v="1072" actId="20577"/>
        <pc:sldMkLst>
          <pc:docMk/>
          <pc:sldMk cId="2763606812" sldId="262"/>
        </pc:sldMkLst>
        <pc:spChg chg="mod">
          <ac:chgData name="Laurel Siegel" userId="9764fc82-a2d6-49ca-910e-46e2cbb9190b" providerId="ADAL" clId="{AD43D5DA-AB20-4277-A77C-BB008CD0FF5D}" dt="2023-09-12T14:40:16.198" v="1072" actId="20577"/>
          <ac:spMkLst>
            <pc:docMk/>
            <pc:sldMk cId="2763606812" sldId="262"/>
            <ac:spMk id="3" creationId="{99429894-9649-3D51-7BFA-52D44AD5B544}"/>
          </ac:spMkLst>
        </pc:spChg>
        <pc:spChg chg="mod">
          <ac:chgData name="Laurel Siegel" userId="9764fc82-a2d6-49ca-910e-46e2cbb9190b" providerId="ADAL" clId="{AD43D5DA-AB20-4277-A77C-BB008CD0FF5D}" dt="2023-09-12T14:20:15.796" v="619" actId="20577"/>
          <ac:spMkLst>
            <pc:docMk/>
            <pc:sldMk cId="2763606812" sldId="262"/>
            <ac:spMk id="4" creationId="{7841763C-29C4-DCDB-19D7-AC72D4AA843A}"/>
          </ac:spMkLst>
        </pc:spChg>
      </pc:sldChg>
      <pc:sldChg chg="modSp mod">
        <pc:chgData name="Laurel Siegel" userId="9764fc82-a2d6-49ca-910e-46e2cbb9190b" providerId="ADAL" clId="{AD43D5DA-AB20-4277-A77C-BB008CD0FF5D}" dt="2023-09-12T14:20:20.877" v="624" actId="20577"/>
        <pc:sldMkLst>
          <pc:docMk/>
          <pc:sldMk cId="3914210155" sldId="263"/>
        </pc:sldMkLst>
        <pc:spChg chg="mod">
          <ac:chgData name="Laurel Siegel" userId="9764fc82-a2d6-49ca-910e-46e2cbb9190b" providerId="ADAL" clId="{AD43D5DA-AB20-4277-A77C-BB008CD0FF5D}" dt="2023-09-12T14:20:20.877" v="624" actId="20577"/>
          <ac:spMkLst>
            <pc:docMk/>
            <pc:sldMk cId="3914210155" sldId="263"/>
            <ac:spMk id="4" creationId="{3747154B-E216-F467-8878-803B8FA05920}"/>
          </ac:spMkLst>
        </pc:spChg>
      </pc:sldChg>
      <pc:sldChg chg="modSp mod">
        <pc:chgData name="Laurel Siegel" userId="9764fc82-a2d6-49ca-910e-46e2cbb9190b" providerId="ADAL" clId="{AD43D5DA-AB20-4277-A77C-BB008CD0FF5D}" dt="2023-09-12T14:20:35.665" v="629" actId="20577"/>
        <pc:sldMkLst>
          <pc:docMk/>
          <pc:sldMk cId="2040079228" sldId="264"/>
        </pc:sldMkLst>
        <pc:spChg chg="mod">
          <ac:chgData name="Laurel Siegel" userId="9764fc82-a2d6-49ca-910e-46e2cbb9190b" providerId="ADAL" clId="{AD43D5DA-AB20-4277-A77C-BB008CD0FF5D}" dt="2023-09-12T14:20:35.665" v="629" actId="20577"/>
          <ac:spMkLst>
            <pc:docMk/>
            <pc:sldMk cId="2040079228" sldId="264"/>
            <ac:spMk id="4" creationId="{92B3F375-7F8E-EB98-2A6C-E01972CC6FAC}"/>
          </ac:spMkLst>
        </pc:spChg>
      </pc:sldChg>
      <pc:sldChg chg="modSp new mod">
        <pc:chgData name="Laurel Siegel" userId="9764fc82-a2d6-49ca-910e-46e2cbb9190b" providerId="ADAL" clId="{AD43D5DA-AB20-4277-A77C-BB008CD0FF5D}" dt="2023-09-12T14:34:32.896" v="835" actId="20577"/>
        <pc:sldMkLst>
          <pc:docMk/>
          <pc:sldMk cId="2067079781" sldId="265"/>
        </pc:sldMkLst>
        <pc:spChg chg="mod">
          <ac:chgData name="Laurel Siegel" userId="9764fc82-a2d6-49ca-910e-46e2cbb9190b" providerId="ADAL" clId="{AD43D5DA-AB20-4277-A77C-BB008CD0FF5D}" dt="2023-09-12T14:23:09.034" v="660" actId="20577"/>
          <ac:spMkLst>
            <pc:docMk/>
            <pc:sldMk cId="2067079781" sldId="265"/>
            <ac:spMk id="2" creationId="{F1725AE7-F1AF-0FA8-5F9B-1E634070B79D}"/>
          </ac:spMkLst>
        </pc:spChg>
        <pc:spChg chg="mod">
          <ac:chgData name="Laurel Siegel" userId="9764fc82-a2d6-49ca-910e-46e2cbb9190b" providerId="ADAL" clId="{AD43D5DA-AB20-4277-A77C-BB008CD0FF5D}" dt="2023-09-12T14:34:32.896" v="835" actId="20577"/>
          <ac:spMkLst>
            <pc:docMk/>
            <pc:sldMk cId="2067079781" sldId="265"/>
            <ac:spMk id="3" creationId="{8FCF6B27-312D-E19E-189B-C40EF3C2E017}"/>
          </ac:spMkLst>
        </pc:spChg>
        <pc:spChg chg="mod">
          <ac:chgData name="Laurel Siegel" userId="9764fc82-a2d6-49ca-910e-46e2cbb9190b" providerId="ADAL" clId="{AD43D5DA-AB20-4277-A77C-BB008CD0FF5D}" dt="2023-09-12T14:22:57.613" v="649" actId="20577"/>
          <ac:spMkLst>
            <pc:docMk/>
            <pc:sldMk cId="2067079781" sldId="265"/>
            <ac:spMk id="4" creationId="{83854366-29E9-FE0A-4919-698D5B07CB99}"/>
          </ac:spMkLst>
        </pc:spChg>
      </pc:sldChg>
    </pc:docChg>
  </pc:docChgLst>
  <pc:docChgLst>
    <pc:chgData name="Laurel Siegel" userId="9764fc82-a2d6-49ca-910e-46e2cbb9190b" providerId="ADAL" clId="{8BB65554-0807-4D60-BA47-FFBF964EB82C}"/>
    <pc:docChg chg="undo custSel modSld">
      <pc:chgData name="Laurel Siegel" userId="9764fc82-a2d6-49ca-910e-46e2cbb9190b" providerId="ADAL" clId="{8BB65554-0807-4D60-BA47-FFBF964EB82C}" dt="2023-10-17T12:52:16.910" v="420" actId="20577"/>
      <pc:docMkLst>
        <pc:docMk/>
      </pc:docMkLst>
      <pc:sldChg chg="modSp mod">
        <pc:chgData name="Laurel Siegel" userId="9764fc82-a2d6-49ca-910e-46e2cbb9190b" providerId="ADAL" clId="{8BB65554-0807-4D60-BA47-FFBF964EB82C}" dt="2023-10-16T20:08:01.007" v="137" actId="207"/>
        <pc:sldMkLst>
          <pc:docMk/>
          <pc:sldMk cId="603259514" sldId="256"/>
        </pc:sldMkLst>
        <pc:spChg chg="mod">
          <ac:chgData name="Laurel Siegel" userId="9764fc82-a2d6-49ca-910e-46e2cbb9190b" providerId="ADAL" clId="{8BB65554-0807-4D60-BA47-FFBF964EB82C}" dt="2023-10-16T20:07:57.335" v="136" actId="207"/>
          <ac:spMkLst>
            <pc:docMk/>
            <pc:sldMk cId="603259514" sldId="256"/>
            <ac:spMk id="2" creationId="{395D6FD8-38D2-2AAC-2C2C-45F5C13E3061}"/>
          </ac:spMkLst>
        </pc:spChg>
        <pc:spChg chg="mod">
          <ac:chgData name="Laurel Siegel" userId="9764fc82-a2d6-49ca-910e-46e2cbb9190b" providerId="ADAL" clId="{8BB65554-0807-4D60-BA47-FFBF964EB82C}" dt="2023-10-16T20:08:01.007" v="137" actId="207"/>
          <ac:spMkLst>
            <pc:docMk/>
            <pc:sldMk cId="603259514" sldId="256"/>
            <ac:spMk id="3" creationId="{8B46E287-1C65-9027-2E53-E39F07298A45}"/>
          </ac:spMkLst>
        </pc:spChg>
      </pc:sldChg>
      <pc:sldChg chg="modSp mod">
        <pc:chgData name="Laurel Siegel" userId="9764fc82-a2d6-49ca-910e-46e2cbb9190b" providerId="ADAL" clId="{8BB65554-0807-4D60-BA47-FFBF964EB82C}" dt="2023-10-17T12:51:01.565" v="382" actId="20577"/>
        <pc:sldMkLst>
          <pc:docMk/>
          <pc:sldMk cId="1803865100" sldId="257"/>
        </pc:sldMkLst>
        <pc:spChg chg="mod">
          <ac:chgData name="Laurel Siegel" userId="9764fc82-a2d6-49ca-910e-46e2cbb9190b" providerId="ADAL" clId="{8BB65554-0807-4D60-BA47-FFBF964EB82C}" dt="2023-10-16T20:04:59.276" v="110" actId="207"/>
          <ac:spMkLst>
            <pc:docMk/>
            <pc:sldMk cId="1803865100" sldId="257"/>
            <ac:spMk id="2" creationId="{7D9B6E29-D3D3-FB99-FEDF-C27E1D234DF3}"/>
          </ac:spMkLst>
        </pc:spChg>
        <pc:spChg chg="mod">
          <ac:chgData name="Laurel Siegel" userId="9764fc82-a2d6-49ca-910e-46e2cbb9190b" providerId="ADAL" clId="{8BB65554-0807-4D60-BA47-FFBF964EB82C}" dt="2023-10-17T12:51:01.565" v="382" actId="20577"/>
          <ac:spMkLst>
            <pc:docMk/>
            <pc:sldMk cId="1803865100" sldId="257"/>
            <ac:spMk id="3" creationId="{234E1F19-ADED-A593-00F9-0B389D704AD9}"/>
          </ac:spMkLst>
        </pc:spChg>
      </pc:sldChg>
      <pc:sldChg chg="modSp mod">
        <pc:chgData name="Laurel Siegel" userId="9764fc82-a2d6-49ca-910e-46e2cbb9190b" providerId="ADAL" clId="{8BB65554-0807-4D60-BA47-FFBF964EB82C}" dt="2023-10-16T20:05:20.245" v="114" actId="207"/>
        <pc:sldMkLst>
          <pc:docMk/>
          <pc:sldMk cId="3206046748" sldId="258"/>
        </pc:sldMkLst>
        <pc:spChg chg="mod">
          <ac:chgData name="Laurel Siegel" userId="9764fc82-a2d6-49ca-910e-46e2cbb9190b" providerId="ADAL" clId="{8BB65554-0807-4D60-BA47-FFBF964EB82C}" dt="2023-10-16T20:05:12.944" v="112" actId="207"/>
          <ac:spMkLst>
            <pc:docMk/>
            <pc:sldMk cId="3206046748" sldId="258"/>
            <ac:spMk id="2" creationId="{0C2B3BBF-B99B-8577-E4A9-78DCE621C4CD}"/>
          </ac:spMkLst>
        </pc:spChg>
        <pc:spChg chg="mod">
          <ac:chgData name="Laurel Siegel" userId="9764fc82-a2d6-49ca-910e-46e2cbb9190b" providerId="ADAL" clId="{8BB65554-0807-4D60-BA47-FFBF964EB82C}" dt="2023-10-16T20:05:16.586" v="113" actId="207"/>
          <ac:spMkLst>
            <pc:docMk/>
            <pc:sldMk cId="3206046748" sldId="258"/>
            <ac:spMk id="3" creationId="{CADE89B2-F75F-2FBF-4C5C-0C0F7CDB4571}"/>
          </ac:spMkLst>
        </pc:spChg>
        <pc:spChg chg="mod">
          <ac:chgData name="Laurel Siegel" userId="9764fc82-a2d6-49ca-910e-46e2cbb9190b" providerId="ADAL" clId="{8BB65554-0807-4D60-BA47-FFBF964EB82C}" dt="2023-10-16T20:05:20.245" v="114" actId="207"/>
          <ac:spMkLst>
            <pc:docMk/>
            <pc:sldMk cId="3206046748" sldId="258"/>
            <ac:spMk id="4" creationId="{8CEE1B88-7670-400A-F0EE-B90A35D495E9}"/>
          </ac:spMkLst>
        </pc:spChg>
      </pc:sldChg>
      <pc:sldChg chg="modSp mod">
        <pc:chgData name="Laurel Siegel" userId="9764fc82-a2d6-49ca-910e-46e2cbb9190b" providerId="ADAL" clId="{8BB65554-0807-4D60-BA47-FFBF964EB82C}" dt="2023-10-16T20:05:57.162" v="119" actId="207"/>
        <pc:sldMkLst>
          <pc:docMk/>
          <pc:sldMk cId="3551225793" sldId="259"/>
        </pc:sldMkLst>
        <pc:spChg chg="mod">
          <ac:chgData name="Laurel Siegel" userId="9764fc82-a2d6-49ca-910e-46e2cbb9190b" providerId="ADAL" clId="{8BB65554-0807-4D60-BA47-FFBF964EB82C}" dt="2023-10-16T20:05:39.012" v="115" actId="207"/>
          <ac:spMkLst>
            <pc:docMk/>
            <pc:sldMk cId="3551225793" sldId="259"/>
            <ac:spMk id="2" creationId="{CF2DFC0E-7E61-620E-977F-A658858318C6}"/>
          </ac:spMkLst>
        </pc:spChg>
        <pc:spChg chg="mod">
          <ac:chgData name="Laurel Siegel" userId="9764fc82-a2d6-49ca-910e-46e2cbb9190b" providerId="ADAL" clId="{8BB65554-0807-4D60-BA47-FFBF964EB82C}" dt="2023-10-16T20:05:57.162" v="119" actId="207"/>
          <ac:spMkLst>
            <pc:docMk/>
            <pc:sldMk cId="3551225793" sldId="259"/>
            <ac:spMk id="4" creationId="{1626F481-1091-314A-B0A5-0FF0F1F87D24}"/>
          </ac:spMkLst>
        </pc:spChg>
        <pc:graphicFrameChg chg="modGraphic">
          <ac:chgData name="Laurel Siegel" userId="9764fc82-a2d6-49ca-910e-46e2cbb9190b" providerId="ADAL" clId="{8BB65554-0807-4D60-BA47-FFBF964EB82C}" dt="2023-10-03T20:26:32.045" v="29" actId="6549"/>
          <ac:graphicFrameMkLst>
            <pc:docMk/>
            <pc:sldMk cId="3551225793" sldId="259"/>
            <ac:graphicFrameMk id="12" creationId="{D63A3BFE-CA99-C53F-38D9-477F31A87D2E}"/>
          </ac:graphicFrameMkLst>
        </pc:graphicFrameChg>
      </pc:sldChg>
      <pc:sldChg chg="modSp mod">
        <pc:chgData name="Laurel Siegel" userId="9764fc82-a2d6-49ca-910e-46e2cbb9190b" providerId="ADAL" clId="{8BB65554-0807-4D60-BA47-FFBF964EB82C}" dt="2023-10-17T12:52:16.910" v="420" actId="20577"/>
        <pc:sldMkLst>
          <pc:docMk/>
          <pc:sldMk cId="1718857929" sldId="260"/>
        </pc:sldMkLst>
        <pc:spChg chg="mod">
          <ac:chgData name="Laurel Siegel" userId="9764fc82-a2d6-49ca-910e-46e2cbb9190b" providerId="ADAL" clId="{8BB65554-0807-4D60-BA47-FFBF964EB82C}" dt="2023-10-16T20:05:44.972" v="116" actId="207"/>
          <ac:spMkLst>
            <pc:docMk/>
            <pc:sldMk cId="1718857929" sldId="260"/>
            <ac:spMk id="2" creationId="{0B989B71-CA36-E29B-6C17-A6C41ACB3163}"/>
          </ac:spMkLst>
        </pc:spChg>
        <pc:spChg chg="mod">
          <ac:chgData name="Laurel Siegel" userId="9764fc82-a2d6-49ca-910e-46e2cbb9190b" providerId="ADAL" clId="{8BB65554-0807-4D60-BA47-FFBF964EB82C}" dt="2023-10-17T12:52:16.910" v="420" actId="20577"/>
          <ac:spMkLst>
            <pc:docMk/>
            <pc:sldMk cId="1718857929" sldId="260"/>
            <ac:spMk id="3" creationId="{783A284E-FB26-FF6E-99F3-05C7DA6F2C6C}"/>
          </ac:spMkLst>
        </pc:spChg>
        <pc:spChg chg="mod">
          <ac:chgData name="Laurel Siegel" userId="9764fc82-a2d6-49ca-910e-46e2cbb9190b" providerId="ADAL" clId="{8BB65554-0807-4D60-BA47-FFBF964EB82C}" dt="2023-10-16T20:05:51.501" v="118" actId="207"/>
          <ac:spMkLst>
            <pc:docMk/>
            <pc:sldMk cId="1718857929" sldId="260"/>
            <ac:spMk id="4" creationId="{2EE19042-B317-39AE-204C-F0B42F9CBA55}"/>
          </ac:spMkLst>
        </pc:spChg>
      </pc:sldChg>
      <pc:sldChg chg="modSp mod">
        <pc:chgData name="Laurel Siegel" userId="9764fc82-a2d6-49ca-910e-46e2cbb9190b" providerId="ADAL" clId="{8BB65554-0807-4D60-BA47-FFBF964EB82C}" dt="2023-10-16T20:06:12.912" v="122" actId="207"/>
        <pc:sldMkLst>
          <pc:docMk/>
          <pc:sldMk cId="2404146065" sldId="261"/>
        </pc:sldMkLst>
        <pc:spChg chg="mod">
          <ac:chgData name="Laurel Siegel" userId="9764fc82-a2d6-49ca-910e-46e2cbb9190b" providerId="ADAL" clId="{8BB65554-0807-4D60-BA47-FFBF964EB82C}" dt="2023-10-16T20:06:05.996" v="120" actId="207"/>
          <ac:spMkLst>
            <pc:docMk/>
            <pc:sldMk cId="2404146065" sldId="261"/>
            <ac:spMk id="2" creationId="{43DB0FE1-697C-BCC5-2F77-CC7DDD399200}"/>
          </ac:spMkLst>
        </pc:spChg>
        <pc:spChg chg="mod">
          <ac:chgData name="Laurel Siegel" userId="9764fc82-a2d6-49ca-910e-46e2cbb9190b" providerId="ADAL" clId="{8BB65554-0807-4D60-BA47-FFBF964EB82C}" dt="2023-10-16T20:06:10.136" v="121" actId="207"/>
          <ac:spMkLst>
            <pc:docMk/>
            <pc:sldMk cId="2404146065" sldId="261"/>
            <ac:spMk id="3" creationId="{2B48D0A9-E561-5D89-7A99-66126E5CA2E3}"/>
          </ac:spMkLst>
        </pc:spChg>
        <pc:spChg chg="mod">
          <ac:chgData name="Laurel Siegel" userId="9764fc82-a2d6-49ca-910e-46e2cbb9190b" providerId="ADAL" clId="{8BB65554-0807-4D60-BA47-FFBF964EB82C}" dt="2023-10-16T20:06:12.912" v="122" actId="207"/>
          <ac:spMkLst>
            <pc:docMk/>
            <pc:sldMk cId="2404146065" sldId="261"/>
            <ac:spMk id="4" creationId="{C870784A-0BA5-9B0A-7F79-070DF532BC17}"/>
          </ac:spMkLst>
        </pc:spChg>
      </pc:sldChg>
      <pc:sldChg chg="modSp mod">
        <pc:chgData name="Laurel Siegel" userId="9764fc82-a2d6-49ca-910e-46e2cbb9190b" providerId="ADAL" clId="{8BB65554-0807-4D60-BA47-FFBF964EB82C}" dt="2023-10-16T20:06:40.374" v="128" actId="207"/>
        <pc:sldMkLst>
          <pc:docMk/>
          <pc:sldMk cId="2763606812" sldId="262"/>
        </pc:sldMkLst>
        <pc:spChg chg="mod">
          <ac:chgData name="Laurel Siegel" userId="9764fc82-a2d6-49ca-910e-46e2cbb9190b" providerId="ADAL" clId="{8BB65554-0807-4D60-BA47-FFBF964EB82C}" dt="2023-10-16T20:06:30.639" v="126" actId="207"/>
          <ac:spMkLst>
            <pc:docMk/>
            <pc:sldMk cId="2763606812" sldId="262"/>
            <ac:spMk id="2" creationId="{85F2E549-58D6-B6FA-3BA6-8EA6B51A2ADC}"/>
          </ac:spMkLst>
        </pc:spChg>
        <pc:spChg chg="mod">
          <ac:chgData name="Laurel Siegel" userId="9764fc82-a2d6-49ca-910e-46e2cbb9190b" providerId="ADAL" clId="{8BB65554-0807-4D60-BA47-FFBF964EB82C}" dt="2023-10-16T20:06:37.704" v="127" actId="207"/>
          <ac:spMkLst>
            <pc:docMk/>
            <pc:sldMk cId="2763606812" sldId="262"/>
            <ac:spMk id="3" creationId="{99429894-9649-3D51-7BFA-52D44AD5B544}"/>
          </ac:spMkLst>
        </pc:spChg>
        <pc:spChg chg="mod">
          <ac:chgData name="Laurel Siegel" userId="9764fc82-a2d6-49ca-910e-46e2cbb9190b" providerId="ADAL" clId="{8BB65554-0807-4D60-BA47-FFBF964EB82C}" dt="2023-10-16T20:06:40.374" v="128" actId="207"/>
          <ac:spMkLst>
            <pc:docMk/>
            <pc:sldMk cId="2763606812" sldId="262"/>
            <ac:spMk id="4" creationId="{7841763C-29C4-DCDB-19D7-AC72D4AA843A}"/>
          </ac:spMkLst>
        </pc:spChg>
      </pc:sldChg>
      <pc:sldChg chg="modSp mod">
        <pc:chgData name="Laurel Siegel" userId="9764fc82-a2d6-49ca-910e-46e2cbb9190b" providerId="ADAL" clId="{8BB65554-0807-4D60-BA47-FFBF964EB82C}" dt="2023-10-16T20:06:56.697" v="131" actId="207"/>
        <pc:sldMkLst>
          <pc:docMk/>
          <pc:sldMk cId="3914210155" sldId="263"/>
        </pc:sldMkLst>
        <pc:spChg chg="mod">
          <ac:chgData name="Laurel Siegel" userId="9764fc82-a2d6-49ca-910e-46e2cbb9190b" providerId="ADAL" clId="{8BB65554-0807-4D60-BA47-FFBF964EB82C}" dt="2023-10-16T20:06:48.807" v="129" actId="207"/>
          <ac:spMkLst>
            <pc:docMk/>
            <pc:sldMk cId="3914210155" sldId="263"/>
            <ac:spMk id="2" creationId="{5F8364F1-F04A-008E-612B-2AF130863B6F}"/>
          </ac:spMkLst>
        </pc:spChg>
        <pc:spChg chg="mod">
          <ac:chgData name="Laurel Siegel" userId="9764fc82-a2d6-49ca-910e-46e2cbb9190b" providerId="ADAL" clId="{8BB65554-0807-4D60-BA47-FFBF964EB82C}" dt="2023-10-16T20:06:54.114" v="130" actId="207"/>
          <ac:spMkLst>
            <pc:docMk/>
            <pc:sldMk cId="3914210155" sldId="263"/>
            <ac:spMk id="3" creationId="{D40972F2-D9AA-84E8-24BF-51AC23FCA16B}"/>
          </ac:spMkLst>
        </pc:spChg>
        <pc:spChg chg="mod">
          <ac:chgData name="Laurel Siegel" userId="9764fc82-a2d6-49ca-910e-46e2cbb9190b" providerId="ADAL" clId="{8BB65554-0807-4D60-BA47-FFBF964EB82C}" dt="2023-10-16T20:06:56.697" v="131" actId="207"/>
          <ac:spMkLst>
            <pc:docMk/>
            <pc:sldMk cId="3914210155" sldId="263"/>
            <ac:spMk id="4" creationId="{3747154B-E216-F467-8878-803B8FA05920}"/>
          </ac:spMkLst>
        </pc:spChg>
      </pc:sldChg>
      <pc:sldChg chg="modSp mod">
        <pc:chgData name="Laurel Siegel" userId="9764fc82-a2d6-49ca-910e-46e2cbb9190b" providerId="ADAL" clId="{8BB65554-0807-4D60-BA47-FFBF964EB82C}" dt="2023-10-16T20:07:47.449" v="134" actId="207"/>
        <pc:sldMkLst>
          <pc:docMk/>
          <pc:sldMk cId="2040079228" sldId="264"/>
        </pc:sldMkLst>
        <pc:spChg chg="mod">
          <ac:chgData name="Laurel Siegel" userId="9764fc82-a2d6-49ca-910e-46e2cbb9190b" providerId="ADAL" clId="{8BB65554-0807-4D60-BA47-FFBF964EB82C}" dt="2023-10-16T20:07:41.253" v="132" actId="207"/>
          <ac:spMkLst>
            <pc:docMk/>
            <pc:sldMk cId="2040079228" sldId="264"/>
            <ac:spMk id="2" creationId="{B9A84F02-FDB1-EA56-997D-C9F4C5B3E863}"/>
          </ac:spMkLst>
        </pc:spChg>
        <pc:spChg chg="mod">
          <ac:chgData name="Laurel Siegel" userId="9764fc82-a2d6-49ca-910e-46e2cbb9190b" providerId="ADAL" clId="{8BB65554-0807-4D60-BA47-FFBF964EB82C}" dt="2023-10-16T20:07:44.527" v="133" actId="207"/>
          <ac:spMkLst>
            <pc:docMk/>
            <pc:sldMk cId="2040079228" sldId="264"/>
            <ac:spMk id="3" creationId="{7982DB24-785F-B8CD-D78B-E239F6EB6FA2}"/>
          </ac:spMkLst>
        </pc:spChg>
        <pc:spChg chg="mod">
          <ac:chgData name="Laurel Siegel" userId="9764fc82-a2d6-49ca-910e-46e2cbb9190b" providerId="ADAL" clId="{8BB65554-0807-4D60-BA47-FFBF964EB82C}" dt="2023-10-16T20:07:47.449" v="134" actId="207"/>
          <ac:spMkLst>
            <pc:docMk/>
            <pc:sldMk cId="2040079228" sldId="264"/>
            <ac:spMk id="4" creationId="{92B3F375-7F8E-EB98-2A6C-E01972CC6FAC}"/>
          </ac:spMkLst>
        </pc:spChg>
      </pc:sldChg>
      <pc:sldChg chg="modSp mod">
        <pc:chgData name="Laurel Siegel" userId="9764fc82-a2d6-49ca-910e-46e2cbb9190b" providerId="ADAL" clId="{8BB65554-0807-4D60-BA47-FFBF964EB82C}" dt="2023-10-16T20:33:40.905" v="292" actId="20577"/>
        <pc:sldMkLst>
          <pc:docMk/>
          <pc:sldMk cId="2067079781" sldId="265"/>
        </pc:sldMkLst>
        <pc:spChg chg="mod">
          <ac:chgData name="Laurel Siegel" userId="9764fc82-a2d6-49ca-910e-46e2cbb9190b" providerId="ADAL" clId="{8BB65554-0807-4D60-BA47-FFBF964EB82C}" dt="2023-10-16T20:06:19.689" v="123" actId="207"/>
          <ac:spMkLst>
            <pc:docMk/>
            <pc:sldMk cId="2067079781" sldId="265"/>
            <ac:spMk id="2" creationId="{F1725AE7-F1AF-0FA8-5F9B-1E634070B79D}"/>
          </ac:spMkLst>
        </pc:spChg>
        <pc:spChg chg="mod">
          <ac:chgData name="Laurel Siegel" userId="9764fc82-a2d6-49ca-910e-46e2cbb9190b" providerId="ADAL" clId="{8BB65554-0807-4D60-BA47-FFBF964EB82C}" dt="2023-10-16T20:33:40.905" v="292" actId="20577"/>
          <ac:spMkLst>
            <pc:docMk/>
            <pc:sldMk cId="2067079781" sldId="265"/>
            <ac:spMk id="3" creationId="{8FCF6B27-312D-E19E-189B-C40EF3C2E017}"/>
          </ac:spMkLst>
        </pc:spChg>
        <pc:spChg chg="mod">
          <ac:chgData name="Laurel Siegel" userId="9764fc82-a2d6-49ca-910e-46e2cbb9190b" providerId="ADAL" clId="{8BB65554-0807-4D60-BA47-FFBF964EB82C}" dt="2023-10-16T20:06:25.715" v="125" actId="207"/>
          <ac:spMkLst>
            <pc:docMk/>
            <pc:sldMk cId="2067079781" sldId="265"/>
            <ac:spMk id="4" creationId="{83854366-29E9-FE0A-4919-698D5B07CB9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25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3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5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79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6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26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94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3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1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0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91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7468962-6189-43AD-BB02-A6F88AD0E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F2E68D-E9CA-4A00-AE2B-17BCDFAB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B7DE7-CDEE-DB74-A9D7-99FAAC2E26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25000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5D6FD8-38D2-2AAC-2C2C-45F5C13E3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320" y="419000"/>
            <a:ext cx="7604822" cy="353184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CDBG Public Meeting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3200" dirty="0"/>
            </a:b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Monday, October 16, 2023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6E287-1C65-9027-2E53-E39F0729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8003" y="5373294"/>
            <a:ext cx="8701087" cy="5967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Hosted by the Office of Planning, Development &amp; Sustainability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1304CE-399E-4EFB-AC6F-CA3ABE76C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346787-55AA-410B-9763-FB4DF19D5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4228F0-C94A-49D1-98AF-F8C229FF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49911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5F0E5C-AB75-49D9-8D9B-727A524E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F6C7ED44-C388-BD8E-F5EC-6CC08D017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20" y="1288795"/>
            <a:ext cx="2776202" cy="2748439"/>
          </a:xfrm>
          <a:prstGeom prst="rect">
            <a:avLst/>
          </a:prstGeom>
          <a:pattFill prst="pct1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60325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84F02-FDB1-EA56-997D-C9F4C5B3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Contact Information: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2DB24-785F-B8CD-D78B-E239F6EB6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Laurel Siegel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CDBG &amp; Grants Manager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City of Medford, Office of Planning, Development &amp; Sustainability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85 George P.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Hassett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Drive, Room 308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Medford, MA 02155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Phone: (781) 393-2480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lsiegel@medford-ma.gov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F375-7F8E-EB98-2A6C-E01972CC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CA43D-3F2A-4007-F34A-92D935D9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C48F4-F01C-338A-C35D-44F2C3FC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7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B6E29-D3D3-FB99-FEDF-C27E1D23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Purpose: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E1F19-ADED-A593-00F9-0B389D704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To discuss the Consolidated Annual Performance Evaluation Report (CAPER) for the previous program year, outlining accomplishments and current uses of funds, and elicit input from low and moderate-income residents, social service agencies, and the public-at-large on the future use of Community Development Block Grant funds.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C00F9-46A1-DAFD-C146-EA346157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D3FA9-44D1-BB37-93C0-B3B07297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CECAD-396C-8BAA-2E99-A6648A94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6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B3BBF-B99B-8577-E4A9-78DCE621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CDBG overview: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E89B2-F75F-2FBF-4C5C-0C0F7CDB4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2" y="1928713"/>
            <a:ext cx="9849473" cy="4114800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Community Development Block Grant (CDBG), is a program of the U.S. Dept. of Housing and Urban Development (HUD) that began in 1974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CDBG Grant benefits low- and moderate-income (LMI) persons ( ≤ 80% Area Median Income)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Flexible annual grant for entitlement communities to address the causes and consequences of poverty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Uses include public facilities, parks, public service agencies, housing, and economic development 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Projects need to show they benefit at least 51% LMI persons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E1B88-7670-400A-F0EE-B90A35D4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6C738-947F-2EC1-67C0-C3E4EEC5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EB6D3-7163-3353-BB8C-9EDA3157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4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6F481-1091-314A-B0A5-0FF0F1F8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10/16/2023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DAA3A-9EE0-4BAB-A998-A6EB37E6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DFC0E-7E61-620E-977F-A658858318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550" y="351836"/>
            <a:ext cx="9526588" cy="79851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Low-to-Moderate Income (LMI):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2BC19-A7FB-1287-A038-9762246C246E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7"/>
          <a:stretch/>
        </p:blipFill>
        <p:spPr>
          <a:xfrm>
            <a:off x="287355" y="1204309"/>
            <a:ext cx="5033791" cy="4678698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63A3BFE-CA99-C53F-38D9-477F31A87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18892"/>
              </p:ext>
            </p:extLst>
          </p:nvPr>
        </p:nvGraphicFramePr>
        <p:xfrm>
          <a:off x="5321146" y="1305609"/>
          <a:ext cx="6161647" cy="4476097"/>
        </p:xfrm>
        <a:graphic>
          <a:graphicData uri="http://schemas.openxmlformats.org/drawingml/2006/table">
            <a:tbl>
              <a:tblPr/>
              <a:tblGrid>
                <a:gridCol w="953318">
                  <a:extLst>
                    <a:ext uri="{9D8B030D-6E8A-4147-A177-3AD203B41FA5}">
                      <a16:colId xmlns:a16="http://schemas.microsoft.com/office/drawing/2014/main" val="1240347928"/>
                    </a:ext>
                  </a:extLst>
                </a:gridCol>
                <a:gridCol w="739285">
                  <a:extLst>
                    <a:ext uri="{9D8B030D-6E8A-4147-A177-3AD203B41FA5}">
                      <a16:colId xmlns:a16="http://schemas.microsoft.com/office/drawing/2014/main" val="2061427724"/>
                    </a:ext>
                  </a:extLst>
                </a:gridCol>
                <a:gridCol w="348306">
                  <a:extLst>
                    <a:ext uri="{9D8B030D-6E8A-4147-A177-3AD203B41FA5}">
                      <a16:colId xmlns:a16="http://schemas.microsoft.com/office/drawing/2014/main" val="3376878923"/>
                    </a:ext>
                  </a:extLst>
                </a:gridCol>
                <a:gridCol w="641268">
                  <a:extLst>
                    <a:ext uri="{9D8B030D-6E8A-4147-A177-3AD203B41FA5}">
                      <a16:colId xmlns:a16="http://schemas.microsoft.com/office/drawing/2014/main" val="3353239017"/>
                    </a:ext>
                  </a:extLst>
                </a:gridCol>
                <a:gridCol w="704602">
                  <a:extLst>
                    <a:ext uri="{9D8B030D-6E8A-4147-A177-3AD203B41FA5}">
                      <a16:colId xmlns:a16="http://schemas.microsoft.com/office/drawing/2014/main" val="2486562378"/>
                    </a:ext>
                  </a:extLst>
                </a:gridCol>
                <a:gridCol w="712519">
                  <a:extLst>
                    <a:ext uri="{9D8B030D-6E8A-4147-A177-3AD203B41FA5}">
                      <a16:colId xmlns:a16="http://schemas.microsoft.com/office/drawing/2014/main" val="442742087"/>
                    </a:ext>
                  </a:extLst>
                </a:gridCol>
                <a:gridCol w="641268">
                  <a:extLst>
                    <a:ext uri="{9D8B030D-6E8A-4147-A177-3AD203B41FA5}">
                      <a16:colId xmlns:a16="http://schemas.microsoft.com/office/drawing/2014/main" val="472101874"/>
                    </a:ext>
                  </a:extLst>
                </a:gridCol>
                <a:gridCol w="712519">
                  <a:extLst>
                    <a:ext uri="{9D8B030D-6E8A-4147-A177-3AD203B41FA5}">
                      <a16:colId xmlns:a16="http://schemas.microsoft.com/office/drawing/2014/main" val="3707558374"/>
                    </a:ext>
                  </a:extLst>
                </a:gridCol>
                <a:gridCol w="708562">
                  <a:extLst>
                    <a:ext uri="{9D8B030D-6E8A-4147-A177-3AD203B41FA5}">
                      <a16:colId xmlns:a16="http://schemas.microsoft.com/office/drawing/2014/main" val="2526308635"/>
                    </a:ext>
                  </a:extLst>
                </a:gridCol>
              </a:tblGrid>
              <a:tr h="651480">
                <a:tc rowSpan="2">
                  <a:txBody>
                    <a:bodyPr/>
                    <a:lstStyle/>
                    <a:p>
                      <a:pPr algn="ctr"/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1" dirty="0">
                          <a:effectLst/>
                          <a:latin typeface="Arial" panose="020B0604020202020204" pitchFamily="34" charset="0"/>
                        </a:rPr>
                        <a:t>FY 2023 Income Limit Category</a:t>
                      </a:r>
                      <a:endParaRPr lang="en-US" sz="10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869" marR="17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Arial" panose="020B0604020202020204" pitchFamily="34" charset="0"/>
                        </a:rPr>
                        <a:t>Household/Family Size</a:t>
                      </a:r>
                    </a:p>
                    <a:p>
                      <a:pPr algn="l"/>
                      <a:r>
                        <a:rPr lang="en-US" sz="1000" b="1" dirty="0"/>
                        <a:t> </a:t>
                      </a:r>
                    </a:p>
                  </a:txBody>
                  <a:tcPr marL="17869" marR="178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Size </a:t>
                      </a:r>
                    </a:p>
                  </a:txBody>
                  <a:tcPr marL="34308" marR="34308" marT="17154" marB="17154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4308" marR="34308" marT="17154" marB="171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4308" marR="34308" marT="17154" marB="171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4308" marR="34308" marT="17154" marB="171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4308" marR="34308" marT="17154" marB="171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4308" marR="34308" marT="17154" marB="171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34308" marR="34308" marT="17154" marB="17154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138405"/>
                  </a:ext>
                </a:extLst>
              </a:tr>
              <a:tr h="521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en-US" sz="1000" b="1" dirty="0"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1000" b="1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1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7869" marR="178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n-US" sz="1000" b="1" dirty="0"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1000" b="1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1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17869" marR="17869" marT="0" marB="0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n-US" sz="1000" b="1" dirty="0"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1000" b="1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1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17869" marR="17869" marT="0" marB="0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n-US" sz="1000" b="1" dirty="0"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1000" b="1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1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17869" marR="17869" marT="0" marB="0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n-US" sz="1000" b="1" dirty="0"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1000" b="1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1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17869" marR="17869" marT="0" marB="0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n-US" sz="1000" b="1" dirty="0"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1000" b="1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1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17869" marR="17869" marT="0" marB="0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n-US" sz="1000" b="1" dirty="0"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1000" b="1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1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17869" marR="17869" marT="0" marB="0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n-US" sz="1000" b="1" dirty="0"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1000" b="1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00" b="1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17869" marR="17869" marT="0" marB="0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316712"/>
                  </a:ext>
                </a:extLst>
              </a:tr>
              <a:tr h="912071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Extremely Low-Income</a:t>
                      </a:r>
                    </a:p>
                    <a:p>
                      <a:pPr algn="ctr"/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Limits</a:t>
                      </a:r>
                    </a:p>
                  </a:txBody>
                  <a:tcPr marL="17869" marR="1786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31,150</a:t>
                      </a:r>
                    </a:p>
                  </a:txBody>
                  <a:tcPr marL="17869" marR="1786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35,600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40,050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44,500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48,100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51,650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55,200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58,750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98912"/>
                  </a:ext>
                </a:extLst>
              </a:tr>
              <a:tr h="82781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Very Low (50%) Income Limits</a:t>
                      </a:r>
                    </a:p>
                  </a:txBody>
                  <a:tcPr marL="17869" marR="1786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51,950</a:t>
                      </a:r>
                    </a:p>
                  </a:txBody>
                  <a:tcPr marL="17869" marR="1786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59,400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66,800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74,200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80,150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86,100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92,050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97,950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46303"/>
                  </a:ext>
                </a:extLst>
              </a:tr>
              <a:tr h="91207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Low (80%) Income Limits</a:t>
                      </a:r>
                    </a:p>
                  </a:txBody>
                  <a:tcPr marL="17869" marR="1786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82,950</a:t>
                      </a:r>
                    </a:p>
                  </a:txBody>
                  <a:tcPr marL="17869" marR="1786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94,800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106,650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118,450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127,950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137,450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146,900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156,400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240884"/>
                  </a:ext>
                </a:extLst>
              </a:tr>
              <a:tr h="65148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Over Income Limits</a:t>
                      </a:r>
                    </a:p>
                  </a:txBody>
                  <a:tcPr marL="17869" marR="1786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82,951+</a:t>
                      </a:r>
                    </a:p>
                  </a:txBody>
                  <a:tcPr marL="17869" marR="1786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94,801+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106,651+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118,451+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127,951+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137,451+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146,901+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156,501+</a:t>
                      </a:r>
                    </a:p>
                  </a:txBody>
                  <a:tcPr marL="17869" marR="17869" marT="0" marB="0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464780"/>
                  </a:ext>
                </a:extLst>
              </a:tr>
            </a:tbl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ABBF8657-6631-CAE0-7132-37DC0B290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918" y="896434"/>
            <a:ext cx="1856915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25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9B71-CA36-E29B-6C17-A6C41ACB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Annual Timeline: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A284E-FB26-FF6E-99F3-05C7DA6F2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91" y="1915891"/>
            <a:ext cx="10089714" cy="39902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Program year runs July 1- June 30 each year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Request for Public Service Proposals (up to 15% of available funds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) opens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January/February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Draft Annual Action Plan for next year will be available for comment for 30 days beginning in April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Public Hearing with City Council scheduled in early May when PDS will request that the Medford City Council authorize the Mayor to submit the 1-year Annual Action Plan to HUD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Annual Action Plan due by May 15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Consolidated Annual Performance &amp; Evaluation Report (CAPER) due September 30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for previous program year (extended to October 31 for FY23)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19042-B317-39AE-204C-F0B42F9C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284A2-E743-2E90-99EB-0B1E0F0A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D0BF9-CD8C-9C9C-C95C-DAFD0A91D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0FE1-697C-BCC5-2F77-CC7DDD39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Accomplishments PY48: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8D0A9-E561-5D89-7A99-66126E5CA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91" y="1921308"/>
            <a:ext cx="10245937" cy="41148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u="sng" dirty="0">
                <a:solidFill>
                  <a:schemeClr val="bg1">
                    <a:lumMod val="50000"/>
                  </a:schemeClr>
                </a:solidFill>
              </a:rPr>
              <a:t>Public Facility Improvements:</a:t>
            </a:r>
            <a:r>
              <a:rPr lang="en-US" sz="3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457200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Roadway, sidewalk and utility reconstruction at </a:t>
            </a:r>
            <a:r>
              <a:rPr lang="en-US" sz="3000" dirty="0" err="1">
                <a:solidFill>
                  <a:schemeClr val="bg1">
                    <a:lumMod val="50000"/>
                  </a:schemeClr>
                </a:solidFill>
              </a:rPr>
              <a:t>Pinkert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 Street and Prescott, Allston and Cottage Streets </a:t>
            </a:r>
          </a:p>
          <a:p>
            <a:pPr marL="457200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Design work for improvements to Gourley and Dwyer Streets</a:t>
            </a:r>
          </a:p>
          <a:p>
            <a:pPr marL="457200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Work at Logan Park, and completion of reconstruction at Morrison Park</a:t>
            </a:r>
          </a:p>
          <a:p>
            <a:pPr marL="457200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Various upgrades at Medford Fire Department Engine 3/Ladder 2 and Engine 5</a:t>
            </a:r>
          </a:p>
          <a:p>
            <a:pPr marL="457200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Stump removal and subsequent tree planting in low-to-moderate income areas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900" b="1" u="sng" dirty="0">
                <a:solidFill>
                  <a:schemeClr val="bg1">
                    <a:lumMod val="50000"/>
                  </a:schemeClr>
                </a:solidFill>
              </a:rPr>
              <a:t>Affordable Housing:</a:t>
            </a:r>
            <a:r>
              <a:rPr lang="en-US" sz="2900" b="1" dirty="0">
                <a:solidFill>
                  <a:schemeClr val="bg1">
                    <a:lumMod val="50000"/>
                  </a:schemeClr>
                </a:solidFill>
              </a:rPr>
              <a:t>  </a:t>
            </a:r>
          </a:p>
          <a:p>
            <a:pPr marL="457200"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Housing staff worked on creating additional affordable units through private partnership with developers as a leveraged activity</a:t>
            </a:r>
          </a:p>
          <a:p>
            <a:pPr marL="457200"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The Housing Production Plan was approved and identifies obstacles, opportunities, and recommendations to develop affordable housing in Medford</a:t>
            </a:r>
          </a:p>
          <a:p>
            <a:pPr marL="457200"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Adoption of the Affordable Housing Trust ordinance, to be implemented in the coming year</a:t>
            </a:r>
          </a:p>
          <a:p>
            <a:pPr marL="457200"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The City will be launching a pilot Housing Rehabilitation Program in the coming year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0784A-0BA5-9B0A-7F79-070DF532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E7DB1-4D74-D57C-E6DE-AD1FAEC8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4A60D-D31E-1592-9BB1-C964AD3C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4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5AE7-F1AF-0FA8-5F9B-1E634070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Accomplishments PY48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F6B27-312D-E19E-189B-C40EF3C2E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chemeClr val="bg1">
                    <a:lumMod val="50000"/>
                  </a:schemeClr>
                </a:solidFill>
              </a:rPr>
              <a:t>Public Services: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  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Funds provided to non-profit service agencies to support housing legal aid, referral and counseling services; services for the elderly;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resources for individuals at risk of homelessness, residents in crisis, and the physically and emotionally disabled population;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elementary after-school care; food security; and vocational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and educational opportunities for residents.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u="sng" dirty="0">
                <a:solidFill>
                  <a:schemeClr val="bg1">
                    <a:lumMod val="50000"/>
                  </a:schemeClr>
                </a:solidFill>
              </a:rPr>
              <a:t>Economic Development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City continued its façade grant program for local businesses to upgrade signage, awnings, exterior lighting and other exterior enhancements.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City continues to foster connections between commercial developers and workforce training programs to create economic opportunities for low-to-moderate income Medford residents.</a:t>
            </a:r>
            <a:endParaRPr lang="en-US" sz="1800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City’s Comprehensive Plan, which was adopted in FY23, prioritizes support for minority and women business enterprises through the provision of resources and setting a target rate for utilization of MWBE firms for municipal contracts.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54366-29E9-FE0A-4919-698D5B07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A6A1D-4F90-FEC5-49BC-5C4299C0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55229-6415-981E-E978-7E4C8D6B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7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2E549-58D6-B6FA-3BA6-8EA6B51A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Upcoming Projects: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29894-9649-3D51-7BFA-52D44AD5B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1" y="1961003"/>
            <a:ext cx="10245937" cy="40211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Street and sidewalk improvements at Gourley/Dwyer Streets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ADA street redesign for curbs and crossings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Engine 3 improvements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Renovation of the McGlynn School Playground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Development of a pilot Housing Rehabilitation Program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Community Gardens at Medford Housing Authority Properties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Improvements to existing gardens at La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Prise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Village and installation of new garden beds at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Tempone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Apartments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1763C-29C4-DCDB-19D7-AC72D4AA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E9964-A338-E44A-4395-AD6E4BDF9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D9434-3580-2B39-D887-F6433ACA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0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364F1-F04A-008E-612B-2AF13086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Comments and Suggestions: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972F2-D9AA-84E8-24BF-51AC23FCA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595"/>
            <a:ext cx="7358350" cy="385153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What needs are there for low- and moderate-income residents in Medford?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Where should the City focus its CDBG resources?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What should the priorities be?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Public facilities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Infrastructure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Housing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Economic development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Public services (15% cap)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154B-E216-F467-8878-803B8FA0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29CE7-A637-ACCF-BFB9-26580597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340B-6607-D5E3-1B52-EA995A31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10155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830</Words>
  <Application>Microsoft Office PowerPoint</Application>
  <PresentationFormat>Widescreen</PresentationFormat>
  <Paragraphs>140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Elephant</vt:lpstr>
      <vt:lpstr>Times New Roman</vt:lpstr>
      <vt:lpstr>Univers Condensed</vt:lpstr>
      <vt:lpstr>MemoVTI</vt:lpstr>
      <vt:lpstr>CDBG Public Meeting       Monday, October 16, 2023 </vt:lpstr>
      <vt:lpstr>Purpose:</vt:lpstr>
      <vt:lpstr>CDBG overview:</vt:lpstr>
      <vt:lpstr>Low-to-Moderate Income (LMI):</vt:lpstr>
      <vt:lpstr>Annual Timeline:</vt:lpstr>
      <vt:lpstr>Accomplishments PY48: </vt:lpstr>
      <vt:lpstr>Accomplishments PY48 Cont.</vt:lpstr>
      <vt:lpstr>Upcoming Projects:</vt:lpstr>
      <vt:lpstr>Comments and Suggestions:</vt:lpstr>
      <vt:lpstr>Contact Information: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CDBG Public Meeting       Wednesday, September 21, 2022</dc:title>
  <dc:creator>Ashley Williams</dc:creator>
  <cp:lastModifiedBy>Laurel Siegel</cp:lastModifiedBy>
  <cp:revision>10</cp:revision>
  <dcterms:created xsi:type="dcterms:W3CDTF">2022-09-19T13:21:30Z</dcterms:created>
  <dcterms:modified xsi:type="dcterms:W3CDTF">2023-10-17T12:52:27Z</dcterms:modified>
</cp:coreProperties>
</file>