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0"/>
  </p:notesMasterIdLst>
  <p:sldIdLst>
    <p:sldId id="256" r:id="rId5"/>
    <p:sldId id="257" r:id="rId6"/>
    <p:sldId id="258" r:id="rId7"/>
    <p:sldId id="259" r:id="rId8"/>
    <p:sldId id="260" r:id="rId9"/>
    <p:sldId id="261" r:id="rId10"/>
    <p:sldId id="262" r:id="rId11"/>
    <p:sldId id="263" r:id="rId12"/>
    <p:sldId id="264" r:id="rId13"/>
    <p:sldId id="265" r:id="rId14"/>
    <p:sldId id="266" r:id="rId15"/>
    <p:sldId id="270" r:id="rId16"/>
    <p:sldId id="269" r:id="rId17"/>
    <p:sldId id="268" r:id="rId18"/>
    <p:sldId id="26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F3A4C"/>
    <a:srgbClr val="54565B"/>
    <a:srgbClr val="EFF5FB"/>
    <a:srgbClr val="ECF3FA"/>
    <a:srgbClr val="8FA8BE"/>
    <a:srgbClr val="E98686"/>
    <a:srgbClr val="D30E0E"/>
    <a:srgbClr val="20517E"/>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BF3A01-C02A-2F5F-D2B8-F25B51B9AF5C}" v="4" dt="2020-09-02T21:03:40.5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645" autoAdjust="0"/>
    <p:restoredTop sz="93883" autoAdjust="0"/>
  </p:normalViewPr>
  <p:slideViewPr>
    <p:cSldViewPr snapToGrid="0">
      <p:cViewPr varScale="1">
        <p:scale>
          <a:sx n="68" d="100"/>
          <a:sy n="68" d="100"/>
        </p:scale>
        <p:origin x="440" y="48"/>
      </p:cViewPr>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NNELLY, MYKEL ELIZABETH" userId="S::mykel.donnelly@d11.org::022c6392-e49e-480c-b79f-71802f6c79e4" providerId="AD" clId="Web-{119C96C0-BA10-EBF0-57D6-3E780E53B1FB}"/>
    <pc:docChg chg="modSld">
      <pc:chgData name="DONNELLY, MYKEL ELIZABETH" userId="S::mykel.donnelly@d11.org::022c6392-e49e-480c-b79f-71802f6c79e4" providerId="AD" clId="Web-{119C96C0-BA10-EBF0-57D6-3E780E53B1FB}" dt="2020-08-06T22:01:05.288" v="823"/>
      <pc:docMkLst>
        <pc:docMk/>
      </pc:docMkLst>
      <pc:sldChg chg="addSp delSp modSp">
        <pc:chgData name="DONNELLY, MYKEL ELIZABETH" userId="S::mykel.donnelly@d11.org::022c6392-e49e-480c-b79f-71802f6c79e4" providerId="AD" clId="Web-{119C96C0-BA10-EBF0-57D6-3E780E53B1FB}" dt="2020-08-06T21:53:17.495" v="702"/>
        <pc:sldMkLst>
          <pc:docMk/>
          <pc:sldMk cId="732285812" sldId="260"/>
        </pc:sldMkLst>
        <pc:graphicFrameChg chg="mod modGraphic">
          <ac:chgData name="DONNELLY, MYKEL ELIZABETH" userId="S::mykel.donnelly@d11.org::022c6392-e49e-480c-b79f-71802f6c79e4" providerId="AD" clId="Web-{119C96C0-BA10-EBF0-57D6-3E780E53B1FB}" dt="2020-08-06T21:53:17.495" v="702"/>
          <ac:graphicFrameMkLst>
            <pc:docMk/>
            <pc:sldMk cId="732285812" sldId="260"/>
            <ac:graphicFrameMk id="3" creationId="{6EB6FA07-7D27-4E18-B9B8-976F4A3FB176}"/>
          </ac:graphicFrameMkLst>
        </pc:graphicFrameChg>
        <pc:inkChg chg="add del">
          <ac:chgData name="DONNELLY, MYKEL ELIZABETH" userId="S::mykel.donnelly@d11.org::022c6392-e49e-480c-b79f-71802f6c79e4" providerId="AD" clId="Web-{119C96C0-BA10-EBF0-57D6-3E780E53B1FB}" dt="2020-08-06T21:30:13.677" v="347"/>
          <ac:inkMkLst>
            <pc:docMk/>
            <pc:sldMk cId="732285812" sldId="260"/>
            <ac:inkMk id="2" creationId="{55B50CA9-676D-4993-92DD-69F278076AB9}"/>
          </ac:inkMkLst>
        </pc:inkChg>
        <pc:inkChg chg="add del">
          <ac:chgData name="DONNELLY, MYKEL ELIZABETH" userId="S::mykel.donnelly@d11.org::022c6392-e49e-480c-b79f-71802f6c79e4" providerId="AD" clId="Web-{119C96C0-BA10-EBF0-57D6-3E780E53B1FB}" dt="2020-08-06T21:30:18.021" v="349"/>
          <ac:inkMkLst>
            <pc:docMk/>
            <pc:sldMk cId="732285812" sldId="260"/>
            <ac:inkMk id="4" creationId="{586528A7-D072-45A5-ADAC-4AEAC3882C20}"/>
          </ac:inkMkLst>
        </pc:inkChg>
      </pc:sldChg>
      <pc:sldChg chg="modSp">
        <pc:chgData name="DONNELLY, MYKEL ELIZABETH" userId="S::mykel.donnelly@d11.org::022c6392-e49e-480c-b79f-71802f6c79e4" providerId="AD" clId="Web-{119C96C0-BA10-EBF0-57D6-3E780E53B1FB}" dt="2020-08-06T22:01:05.288" v="823"/>
        <pc:sldMkLst>
          <pc:docMk/>
          <pc:sldMk cId="4207492737" sldId="261"/>
        </pc:sldMkLst>
        <pc:graphicFrameChg chg="mod modGraphic">
          <ac:chgData name="DONNELLY, MYKEL ELIZABETH" userId="S::mykel.donnelly@d11.org::022c6392-e49e-480c-b79f-71802f6c79e4" providerId="AD" clId="Web-{119C96C0-BA10-EBF0-57D6-3E780E53B1FB}" dt="2020-08-06T22:01:05.288" v="823"/>
          <ac:graphicFrameMkLst>
            <pc:docMk/>
            <pc:sldMk cId="4207492737" sldId="261"/>
            <ac:graphicFrameMk id="3" creationId="{87F42D18-473A-4126-8EE1-BD3E43E25096}"/>
          </ac:graphicFrameMkLst>
        </pc:graphicFrameChg>
      </pc:sldChg>
      <pc:sldChg chg="modSp">
        <pc:chgData name="DONNELLY, MYKEL ELIZABETH" userId="S::mykel.donnelly@d11.org::022c6392-e49e-480c-b79f-71802f6c79e4" providerId="AD" clId="Web-{119C96C0-BA10-EBF0-57D6-3E780E53B1FB}" dt="2020-08-06T22:00:40.242" v="821"/>
        <pc:sldMkLst>
          <pc:docMk/>
          <pc:sldMk cId="2187423185" sldId="264"/>
        </pc:sldMkLst>
        <pc:graphicFrameChg chg="mod modGraphic">
          <ac:chgData name="DONNELLY, MYKEL ELIZABETH" userId="S::mykel.donnelly@d11.org::022c6392-e49e-480c-b79f-71802f6c79e4" providerId="AD" clId="Web-{119C96C0-BA10-EBF0-57D6-3E780E53B1FB}" dt="2020-08-06T22:00:40.242" v="821"/>
          <ac:graphicFrameMkLst>
            <pc:docMk/>
            <pc:sldMk cId="2187423185" sldId="264"/>
            <ac:graphicFrameMk id="5" creationId="{B710FFFD-CFA9-4D82-B462-CAE7EF13FAEE}"/>
          </ac:graphicFrameMkLst>
        </pc:graphicFrameChg>
      </pc:sldChg>
    </pc:docChg>
  </pc:docChgLst>
  <pc:docChgLst>
    <pc:chgData name="DONNELLY, MYKEL ELIZABETH" userId="S::mykel.donnelly@d11.org::022c6392-e49e-480c-b79f-71802f6c79e4" providerId="AD" clId="Web-{EE8E5981-884C-F6E1-DCD9-4D2A3E521A33}"/>
    <pc:docChg chg="modSld sldOrd">
      <pc:chgData name="DONNELLY, MYKEL ELIZABETH" userId="S::mykel.donnelly@d11.org::022c6392-e49e-480c-b79f-71802f6c79e4" providerId="AD" clId="Web-{EE8E5981-884C-F6E1-DCD9-4D2A3E521A33}" dt="2020-08-07T21:28:49.091" v="401"/>
      <pc:docMkLst>
        <pc:docMk/>
      </pc:docMkLst>
      <pc:sldChg chg="modSp ord">
        <pc:chgData name="DONNELLY, MYKEL ELIZABETH" userId="S::mykel.donnelly@d11.org::022c6392-e49e-480c-b79f-71802f6c79e4" providerId="AD" clId="Web-{EE8E5981-884C-F6E1-DCD9-4D2A3E521A33}" dt="2020-08-07T21:28:49.091" v="401"/>
        <pc:sldMkLst>
          <pc:docMk/>
          <pc:sldMk cId="2195482721" sldId="262"/>
        </pc:sldMkLst>
        <pc:graphicFrameChg chg="mod modGraphic">
          <ac:chgData name="DONNELLY, MYKEL ELIZABETH" userId="S::mykel.donnelly@d11.org::022c6392-e49e-480c-b79f-71802f6c79e4" providerId="AD" clId="Web-{EE8E5981-884C-F6E1-DCD9-4D2A3E521A33}" dt="2020-08-07T21:28:49.091" v="401"/>
          <ac:graphicFrameMkLst>
            <pc:docMk/>
            <pc:sldMk cId="2195482721" sldId="262"/>
            <ac:graphicFrameMk id="3" creationId="{D05585FF-172D-455F-B6AF-4269910E038B}"/>
          </ac:graphicFrameMkLst>
        </pc:graphicFrameChg>
      </pc:sldChg>
      <pc:sldChg chg="modSp">
        <pc:chgData name="DONNELLY, MYKEL ELIZABETH" userId="S::mykel.donnelly@d11.org::022c6392-e49e-480c-b79f-71802f6c79e4" providerId="AD" clId="Web-{EE8E5981-884C-F6E1-DCD9-4D2A3E521A33}" dt="2020-08-07T21:28:03.809" v="357"/>
        <pc:sldMkLst>
          <pc:docMk/>
          <pc:sldMk cId="2187423185" sldId="264"/>
        </pc:sldMkLst>
        <pc:graphicFrameChg chg="mod modGraphic">
          <ac:chgData name="DONNELLY, MYKEL ELIZABETH" userId="S::mykel.donnelly@d11.org::022c6392-e49e-480c-b79f-71802f6c79e4" providerId="AD" clId="Web-{EE8E5981-884C-F6E1-DCD9-4D2A3E521A33}" dt="2020-08-07T21:28:03.809" v="357"/>
          <ac:graphicFrameMkLst>
            <pc:docMk/>
            <pc:sldMk cId="2187423185" sldId="264"/>
            <ac:graphicFrameMk id="5" creationId="{B710FFFD-CFA9-4D82-B462-CAE7EF13FAEE}"/>
          </ac:graphicFrameMkLst>
        </pc:graphicFrameChg>
      </pc:sldChg>
      <pc:sldChg chg="modSp">
        <pc:chgData name="DONNELLY, MYKEL ELIZABETH" userId="S::mykel.donnelly@d11.org::022c6392-e49e-480c-b79f-71802f6c79e4" providerId="AD" clId="Web-{EE8E5981-884C-F6E1-DCD9-4D2A3E521A33}" dt="2020-08-07T21:28:30.325" v="383"/>
        <pc:sldMkLst>
          <pc:docMk/>
          <pc:sldMk cId="382125555" sldId="265"/>
        </pc:sldMkLst>
        <pc:graphicFrameChg chg="mod modGraphic">
          <ac:chgData name="DONNELLY, MYKEL ELIZABETH" userId="S::mykel.donnelly@d11.org::022c6392-e49e-480c-b79f-71802f6c79e4" providerId="AD" clId="Web-{EE8E5981-884C-F6E1-DCD9-4D2A3E521A33}" dt="2020-08-07T21:28:30.325" v="383"/>
          <ac:graphicFrameMkLst>
            <pc:docMk/>
            <pc:sldMk cId="382125555" sldId="265"/>
            <ac:graphicFrameMk id="5" creationId="{F1BB9EE2-2D50-471D-973B-78A5FEF60520}"/>
          </ac:graphicFrameMkLst>
        </pc:graphicFrameChg>
      </pc:sldChg>
    </pc:docChg>
  </pc:docChgLst>
  <pc:docChgLst>
    <pc:chgData name="FOUNDS, DARIAN FITZGERALD" userId="S::darian.founds@d11.org::462c7e72-8982-430a-bf90-35185b02afed" providerId="AD" clId="Web-{D4EBE355-4AC5-883B-CE4E-93451C244C74}"/>
    <pc:docChg chg="delSld modSld">
      <pc:chgData name="FOUNDS, DARIAN FITZGERALD" userId="S::darian.founds@d11.org::462c7e72-8982-430a-bf90-35185b02afed" providerId="AD" clId="Web-{D4EBE355-4AC5-883B-CE4E-93451C244C74}" dt="2020-08-10T18:56:09.383" v="3" actId="20577"/>
      <pc:docMkLst>
        <pc:docMk/>
      </pc:docMkLst>
      <pc:sldChg chg="modSp">
        <pc:chgData name="FOUNDS, DARIAN FITZGERALD" userId="S::darian.founds@d11.org::462c7e72-8982-430a-bf90-35185b02afed" providerId="AD" clId="Web-{D4EBE355-4AC5-883B-CE4E-93451C244C74}" dt="2020-08-10T18:56:08.226" v="1" actId="20577"/>
        <pc:sldMkLst>
          <pc:docMk/>
          <pc:sldMk cId="4275563313" sldId="268"/>
        </pc:sldMkLst>
        <pc:spChg chg="mod">
          <ac:chgData name="FOUNDS, DARIAN FITZGERALD" userId="S::darian.founds@d11.org::462c7e72-8982-430a-bf90-35185b02afed" providerId="AD" clId="Web-{D4EBE355-4AC5-883B-CE4E-93451C244C74}" dt="2020-08-10T18:56:08.226" v="1" actId="20577"/>
          <ac:spMkLst>
            <pc:docMk/>
            <pc:sldMk cId="4275563313" sldId="268"/>
            <ac:spMk id="2" creationId="{0804C408-9E56-48E7-92F1-385335B6BF8C}"/>
          </ac:spMkLst>
        </pc:spChg>
      </pc:sldChg>
    </pc:docChg>
  </pc:docChgLst>
  <pc:docChgLst>
    <pc:chgData name="FOUNDS, DARIAN FITZGERALD" userId="S::darian.founds@d11.org::462c7e72-8982-430a-bf90-35185b02afed" providerId="AD" clId="Web-{4ABF3A01-C02A-2F5F-D2B8-F25B51B9AF5C}"/>
    <pc:docChg chg="modSld">
      <pc:chgData name="FOUNDS, DARIAN FITZGERALD" userId="S::darian.founds@d11.org::462c7e72-8982-430a-bf90-35185b02afed" providerId="AD" clId="Web-{4ABF3A01-C02A-2F5F-D2B8-F25B51B9AF5C}" dt="2020-09-02T21:03:40.502" v="3" actId="20577"/>
      <pc:docMkLst>
        <pc:docMk/>
      </pc:docMkLst>
      <pc:sldChg chg="modSp">
        <pc:chgData name="FOUNDS, DARIAN FITZGERALD" userId="S::darian.founds@d11.org::462c7e72-8982-430a-bf90-35185b02afed" providerId="AD" clId="Web-{4ABF3A01-C02A-2F5F-D2B8-F25B51B9AF5C}" dt="2020-09-02T21:03:40.502" v="2" actId="20577"/>
        <pc:sldMkLst>
          <pc:docMk/>
          <pc:sldMk cId="1799834812" sldId="266"/>
        </pc:sldMkLst>
        <pc:spChg chg="mod">
          <ac:chgData name="FOUNDS, DARIAN FITZGERALD" userId="S::darian.founds@d11.org::462c7e72-8982-430a-bf90-35185b02afed" providerId="AD" clId="Web-{4ABF3A01-C02A-2F5F-D2B8-F25B51B9AF5C}" dt="2020-09-02T21:03:40.502" v="2" actId="20577"/>
          <ac:spMkLst>
            <pc:docMk/>
            <pc:sldMk cId="1799834812" sldId="266"/>
            <ac:spMk id="2" creationId="{D4F77D6B-A382-4CF8-A2F1-5CD90901163E}"/>
          </ac:spMkLst>
        </pc:spChg>
      </pc:sldChg>
    </pc:docChg>
  </pc:docChgLst>
  <pc:docChgLst>
    <pc:chgData name="MCDANIEL, LAURILEA" userId="S::laurilea.mcdaniel@d11.org::fb14cae4-1681-4a7a-a7a7-8e7db182d912" providerId="AD" clId="Web-{03EAAAE1-797B-D2E0-B889-264EEDB47838}"/>
    <pc:docChg chg="modSld">
      <pc:chgData name="MCDANIEL, LAURILEA" userId="S::laurilea.mcdaniel@d11.org::fb14cae4-1681-4a7a-a7a7-8e7db182d912" providerId="AD" clId="Web-{03EAAAE1-797B-D2E0-B889-264EEDB47838}" dt="2020-08-10T16:45:37.438" v="155"/>
      <pc:docMkLst>
        <pc:docMk/>
      </pc:docMkLst>
      <pc:sldChg chg="modSp">
        <pc:chgData name="MCDANIEL, LAURILEA" userId="S::laurilea.mcdaniel@d11.org::fb14cae4-1681-4a7a-a7a7-8e7db182d912" providerId="AD" clId="Web-{03EAAAE1-797B-D2E0-B889-264EEDB47838}" dt="2020-08-10T16:45:37.438" v="155"/>
        <pc:sldMkLst>
          <pc:docMk/>
          <pc:sldMk cId="2195482721" sldId="262"/>
        </pc:sldMkLst>
        <pc:spChg chg="mod">
          <ac:chgData name="MCDANIEL, LAURILEA" userId="S::laurilea.mcdaniel@d11.org::fb14cae4-1681-4a7a-a7a7-8e7db182d912" providerId="AD" clId="Web-{03EAAAE1-797B-D2E0-B889-264EEDB47838}" dt="2020-08-10T16:42:44.959" v="79" actId="20577"/>
          <ac:spMkLst>
            <pc:docMk/>
            <pc:sldMk cId="2195482721" sldId="262"/>
            <ac:spMk id="6" creationId="{EB640158-D256-4E4C-AE6C-0F2EA3CA486C}"/>
          </ac:spMkLst>
        </pc:spChg>
        <pc:graphicFrameChg chg="mod modGraphic">
          <ac:chgData name="MCDANIEL, LAURILEA" userId="S::laurilea.mcdaniel@d11.org::fb14cae4-1681-4a7a-a7a7-8e7db182d912" providerId="AD" clId="Web-{03EAAAE1-797B-D2E0-B889-264EEDB47838}" dt="2020-08-10T16:45:37.438" v="155"/>
          <ac:graphicFrameMkLst>
            <pc:docMk/>
            <pc:sldMk cId="2195482721" sldId="262"/>
            <ac:graphicFrameMk id="3" creationId="{D05585FF-172D-455F-B6AF-4269910E038B}"/>
          </ac:graphicFrameMkLst>
        </pc:graphicFrameChg>
      </pc:sldChg>
      <pc:sldChg chg="modSp">
        <pc:chgData name="MCDANIEL, LAURILEA" userId="S::laurilea.mcdaniel@d11.org::fb14cae4-1681-4a7a-a7a7-8e7db182d912" providerId="AD" clId="Web-{03EAAAE1-797B-D2E0-B889-264EEDB47838}" dt="2020-08-10T16:44:44.607" v="153"/>
        <pc:sldMkLst>
          <pc:docMk/>
          <pc:sldMk cId="382125555" sldId="265"/>
        </pc:sldMkLst>
        <pc:graphicFrameChg chg="mod modGraphic">
          <ac:chgData name="MCDANIEL, LAURILEA" userId="S::laurilea.mcdaniel@d11.org::fb14cae4-1681-4a7a-a7a7-8e7db182d912" providerId="AD" clId="Web-{03EAAAE1-797B-D2E0-B889-264EEDB47838}" dt="2020-08-10T16:44:44.607" v="153"/>
          <ac:graphicFrameMkLst>
            <pc:docMk/>
            <pc:sldMk cId="382125555" sldId="265"/>
            <ac:graphicFrameMk id="5" creationId="{F1BB9EE2-2D50-471D-973B-78A5FEF60520}"/>
          </ac:graphicFrameMkLst>
        </pc:graphicFrameChg>
      </pc:sldChg>
    </pc:docChg>
  </pc:docChgLst>
  <pc:docChgLst>
    <pc:chgData name="SAWTELLE, DAVID A" userId="S::david.sawtelle@d11.org::347756af-7b9b-416e-9f8e-8219fab747c3" providerId="AD" clId="Web-{D69067FA-709D-4517-E0C8-6A631C8727F4}"/>
    <pc:docChg chg="modSld">
      <pc:chgData name="SAWTELLE, DAVID A" userId="S::david.sawtelle@d11.org::347756af-7b9b-416e-9f8e-8219fab747c3" providerId="AD" clId="Web-{D69067FA-709D-4517-E0C8-6A631C8727F4}" dt="2020-08-07T11:56:34.935" v="1"/>
      <pc:docMkLst>
        <pc:docMk/>
      </pc:docMkLst>
      <pc:sldChg chg="modSp">
        <pc:chgData name="SAWTELLE, DAVID A" userId="S::david.sawtelle@d11.org::347756af-7b9b-416e-9f8e-8219fab747c3" providerId="AD" clId="Web-{D69067FA-709D-4517-E0C8-6A631C8727F4}" dt="2020-08-07T11:56:34.935" v="1"/>
        <pc:sldMkLst>
          <pc:docMk/>
          <pc:sldMk cId="732285812" sldId="260"/>
        </pc:sldMkLst>
        <pc:graphicFrameChg chg="mod modGraphic">
          <ac:chgData name="SAWTELLE, DAVID A" userId="S::david.sawtelle@d11.org::347756af-7b9b-416e-9f8e-8219fab747c3" providerId="AD" clId="Web-{D69067FA-709D-4517-E0C8-6A631C8727F4}" dt="2020-08-07T11:56:34.935" v="1"/>
          <ac:graphicFrameMkLst>
            <pc:docMk/>
            <pc:sldMk cId="732285812" sldId="260"/>
            <ac:graphicFrameMk id="3" creationId="{6EB6FA07-7D27-4E18-B9B8-976F4A3FB176}"/>
          </ac:graphicFrameMkLst>
        </pc:graphicFrameChg>
      </pc:sldChg>
    </pc:docChg>
  </pc:docChgLst>
  <pc:docChgLst>
    <pc:chgData name="SAWTELLE, DAVID A" userId="S::david.sawtelle@d11.org::347756af-7b9b-416e-9f8e-8219fab747c3" providerId="AD" clId="Web-{2DAC8019-11B3-C60F-E8DE-6E7D5E886263}"/>
    <pc:docChg chg="modSld">
      <pc:chgData name="SAWTELLE, DAVID A" userId="S::david.sawtelle@d11.org::347756af-7b9b-416e-9f8e-8219fab747c3" providerId="AD" clId="Web-{2DAC8019-11B3-C60F-E8DE-6E7D5E886263}" dt="2020-08-06T20:44:30.060" v="5"/>
      <pc:docMkLst>
        <pc:docMk/>
      </pc:docMkLst>
      <pc:sldChg chg="modSp">
        <pc:chgData name="SAWTELLE, DAVID A" userId="S::david.sawtelle@d11.org::347756af-7b9b-416e-9f8e-8219fab747c3" providerId="AD" clId="Web-{2DAC8019-11B3-C60F-E8DE-6E7D5E886263}" dt="2020-08-06T20:44:30.060" v="5"/>
        <pc:sldMkLst>
          <pc:docMk/>
          <pc:sldMk cId="4207492737" sldId="261"/>
        </pc:sldMkLst>
        <pc:graphicFrameChg chg="mod modGraphic">
          <ac:chgData name="SAWTELLE, DAVID A" userId="S::david.sawtelle@d11.org::347756af-7b9b-416e-9f8e-8219fab747c3" providerId="AD" clId="Web-{2DAC8019-11B3-C60F-E8DE-6E7D5E886263}" dt="2020-08-06T20:44:30.060" v="5"/>
          <ac:graphicFrameMkLst>
            <pc:docMk/>
            <pc:sldMk cId="4207492737" sldId="261"/>
            <ac:graphicFrameMk id="3" creationId="{87F42D18-473A-4126-8EE1-BD3E43E25096}"/>
          </ac:graphicFrameMkLst>
        </pc:graphicFrameChg>
      </pc:sldChg>
    </pc:docChg>
  </pc:docChgLst>
  <pc:docChgLst>
    <pc:chgData name="DAVID" userId="347756af-7b9b-416e-9f8e-8219fab747c3" providerId="ADAL" clId="{765D4AA1-FB9A-42D5-B11E-F4B664D82E94}"/>
    <pc:docChg chg="undo custSel modSld">
      <pc:chgData name="DAVID" userId="347756af-7b9b-416e-9f8e-8219fab747c3" providerId="ADAL" clId="{765D4AA1-FB9A-42D5-B11E-F4B664D82E94}" dt="2020-08-06T20:42:20.824" v="1728" actId="20577"/>
      <pc:docMkLst>
        <pc:docMk/>
      </pc:docMkLst>
      <pc:sldChg chg="modSp mod">
        <pc:chgData name="DAVID" userId="347756af-7b9b-416e-9f8e-8219fab747c3" providerId="ADAL" clId="{765D4AA1-FB9A-42D5-B11E-F4B664D82E94}" dt="2020-08-06T20:42:20.824" v="1728" actId="20577"/>
        <pc:sldMkLst>
          <pc:docMk/>
          <pc:sldMk cId="4207492737" sldId="261"/>
        </pc:sldMkLst>
        <pc:graphicFrameChg chg="mod modGraphic">
          <ac:chgData name="DAVID" userId="347756af-7b9b-416e-9f8e-8219fab747c3" providerId="ADAL" clId="{765D4AA1-FB9A-42D5-B11E-F4B664D82E94}" dt="2020-08-06T20:42:20.824" v="1728" actId="20577"/>
          <ac:graphicFrameMkLst>
            <pc:docMk/>
            <pc:sldMk cId="4207492737" sldId="261"/>
            <ac:graphicFrameMk id="3" creationId="{87F42D18-473A-4126-8EE1-BD3E43E25096}"/>
          </ac:graphicFrameMkLst>
        </pc:graphicFrameChg>
      </pc:sldChg>
    </pc:docChg>
  </pc:docChgLst>
  <pc:docChgLst>
    <pc:chgData name="FOUNDS, DARIAN FITZGERALD" userId="462c7e72-8982-430a-bf90-35185b02afed" providerId="ADAL" clId="{BF864327-9423-4911-89C3-2AE5954D2A34}"/>
    <pc:docChg chg="custSel addSld modSld">
      <pc:chgData name="FOUNDS, DARIAN FITZGERALD" userId="462c7e72-8982-430a-bf90-35185b02afed" providerId="ADAL" clId="{BF864327-9423-4911-89C3-2AE5954D2A34}" dt="2020-08-12T16:39:38.784" v="2941"/>
      <pc:docMkLst>
        <pc:docMk/>
      </pc:docMkLst>
      <pc:sldChg chg="addSp delSp modSp modTransition modAnim modNotesTx">
        <pc:chgData name="FOUNDS, DARIAN FITZGERALD" userId="462c7e72-8982-430a-bf90-35185b02afed" providerId="ADAL" clId="{BF864327-9423-4911-89C3-2AE5954D2A34}" dt="2020-08-12T16:29:29.663" v="2931"/>
        <pc:sldMkLst>
          <pc:docMk/>
          <pc:sldMk cId="158036888" sldId="256"/>
        </pc:sldMkLst>
        <pc:spChg chg="mod">
          <ac:chgData name="FOUNDS, DARIAN FITZGERALD" userId="462c7e72-8982-430a-bf90-35185b02afed" providerId="ADAL" clId="{BF864327-9423-4911-89C3-2AE5954D2A34}" dt="2020-08-12T14:45:45.879" v="2912" actId="20577"/>
          <ac:spMkLst>
            <pc:docMk/>
            <pc:sldMk cId="158036888" sldId="256"/>
            <ac:spMk id="9" creationId="{00000000-0000-0000-0000-000000000000}"/>
          </ac:spMkLst>
        </pc:spChg>
        <pc:picChg chg="add del mod">
          <ac:chgData name="FOUNDS, DARIAN FITZGERALD" userId="462c7e72-8982-430a-bf90-35185b02afed" providerId="ADAL" clId="{BF864327-9423-4911-89C3-2AE5954D2A34}" dt="2020-08-12T14:10:07.165" v="1184"/>
          <ac:picMkLst>
            <pc:docMk/>
            <pc:sldMk cId="158036888" sldId="256"/>
            <ac:picMk id="7" creationId="{247A5DCE-7AE0-4651-A23B-1E05AD57D170}"/>
          </ac:picMkLst>
        </pc:picChg>
        <pc:picChg chg="add del mod">
          <ac:chgData name="FOUNDS, DARIAN FITZGERALD" userId="462c7e72-8982-430a-bf90-35185b02afed" providerId="ADAL" clId="{BF864327-9423-4911-89C3-2AE5954D2A34}" dt="2020-08-12T15:52:34.037" v="2914"/>
          <ac:picMkLst>
            <pc:docMk/>
            <pc:sldMk cId="158036888" sldId="256"/>
            <ac:picMk id="7" creationId="{F16184ED-8E5C-4475-A0D9-C25AEDF05D1D}"/>
          </ac:picMkLst>
        </pc:picChg>
        <pc:picChg chg="add del mod">
          <ac:chgData name="FOUNDS, DARIAN FITZGERALD" userId="462c7e72-8982-430a-bf90-35185b02afed" providerId="ADAL" clId="{BF864327-9423-4911-89C3-2AE5954D2A34}" dt="2020-08-12T14:10:55.954" v="1186"/>
          <ac:picMkLst>
            <pc:docMk/>
            <pc:sldMk cId="158036888" sldId="256"/>
            <ac:picMk id="12" creationId="{BA050F55-D97E-4E37-A6D8-01128375C00F}"/>
          </ac:picMkLst>
        </pc:picChg>
        <pc:picChg chg="add del mod">
          <ac:chgData name="FOUNDS, DARIAN FITZGERALD" userId="462c7e72-8982-430a-bf90-35185b02afed" providerId="ADAL" clId="{BF864327-9423-4911-89C3-2AE5954D2A34}" dt="2020-08-12T16:05:34.081" v="2922"/>
          <ac:picMkLst>
            <pc:docMk/>
            <pc:sldMk cId="158036888" sldId="256"/>
            <ac:picMk id="12" creationId="{BA8D8EB0-8361-4FD0-AAA6-9207459A9062}"/>
          </ac:picMkLst>
        </pc:picChg>
        <pc:picChg chg="add del mod">
          <ac:chgData name="FOUNDS, DARIAN FITZGERALD" userId="462c7e72-8982-430a-bf90-35185b02afed" providerId="ADAL" clId="{BF864327-9423-4911-89C3-2AE5954D2A34}" dt="2020-08-12T14:27:00.835" v="1838"/>
          <ac:picMkLst>
            <pc:docMk/>
            <pc:sldMk cId="158036888" sldId="256"/>
            <ac:picMk id="13" creationId="{ADA9B4EE-C9C3-4FC5-AC4D-4E7E971E6317}"/>
          </ac:picMkLst>
        </pc:picChg>
        <pc:picChg chg="add del mod">
          <ac:chgData name="FOUNDS, DARIAN FITZGERALD" userId="462c7e72-8982-430a-bf90-35185b02afed" providerId="ADAL" clId="{BF864327-9423-4911-89C3-2AE5954D2A34}" dt="2020-08-12T16:24:45.789" v="2930"/>
          <ac:picMkLst>
            <pc:docMk/>
            <pc:sldMk cId="158036888" sldId="256"/>
            <ac:picMk id="13" creationId="{D3368C74-0BA9-437E-B513-E4CD3304A501}"/>
          </ac:picMkLst>
        </pc:picChg>
        <pc:picChg chg="add mod">
          <ac:chgData name="FOUNDS, DARIAN FITZGERALD" userId="462c7e72-8982-430a-bf90-35185b02afed" providerId="ADAL" clId="{BF864327-9423-4911-89C3-2AE5954D2A34}" dt="2020-08-12T16:29:29.663" v="2931"/>
          <ac:picMkLst>
            <pc:docMk/>
            <pc:sldMk cId="158036888" sldId="256"/>
            <ac:picMk id="14" creationId="{DF1A172F-8DBD-4044-A931-05C2FF850BF7}"/>
          </ac:picMkLst>
        </pc:picChg>
      </pc:sldChg>
      <pc:sldChg chg="addSp delSp modSp modTransition modAnim modNotesTx">
        <pc:chgData name="FOUNDS, DARIAN FITZGERALD" userId="462c7e72-8982-430a-bf90-35185b02afed" providerId="ADAL" clId="{BF864327-9423-4911-89C3-2AE5954D2A34}" dt="2020-08-12T16:29:29.663" v="2931"/>
        <pc:sldMkLst>
          <pc:docMk/>
          <pc:sldMk cId="1013648650" sldId="257"/>
        </pc:sldMkLst>
        <pc:picChg chg="add del mod">
          <ac:chgData name="FOUNDS, DARIAN FITZGERALD" userId="462c7e72-8982-430a-bf90-35185b02afed" providerId="ADAL" clId="{BF864327-9423-4911-89C3-2AE5954D2A34}" dt="2020-08-12T14:27:00.835" v="1838"/>
          <ac:picMkLst>
            <pc:docMk/>
            <pc:sldMk cId="1013648650" sldId="257"/>
            <ac:picMk id="2" creationId="{0B5BF72C-06D8-4DC4-AFD6-40945ED277C7}"/>
          </ac:picMkLst>
        </pc:picChg>
        <pc:picChg chg="add del mod">
          <ac:chgData name="FOUNDS, DARIAN FITZGERALD" userId="462c7e72-8982-430a-bf90-35185b02afed" providerId="ADAL" clId="{BF864327-9423-4911-89C3-2AE5954D2A34}" dt="2020-08-12T15:52:34.037" v="2914"/>
          <ac:picMkLst>
            <pc:docMk/>
            <pc:sldMk cId="1013648650" sldId="257"/>
            <ac:picMk id="2" creationId="{187ECB15-3047-4775-830C-899D44C200A3}"/>
          </ac:picMkLst>
        </pc:picChg>
        <pc:picChg chg="add del mod">
          <ac:chgData name="FOUNDS, DARIAN FITZGERALD" userId="462c7e72-8982-430a-bf90-35185b02afed" providerId="ADAL" clId="{BF864327-9423-4911-89C3-2AE5954D2A34}" dt="2020-08-12T16:05:34.081" v="2922"/>
          <ac:picMkLst>
            <pc:docMk/>
            <pc:sldMk cId="1013648650" sldId="257"/>
            <ac:picMk id="4" creationId="{E4591E03-859E-4FB8-BE73-1F5CBEFC05E8}"/>
          </ac:picMkLst>
        </pc:picChg>
        <pc:picChg chg="add mod">
          <ac:chgData name="FOUNDS, DARIAN FITZGERALD" userId="462c7e72-8982-430a-bf90-35185b02afed" providerId="ADAL" clId="{BF864327-9423-4911-89C3-2AE5954D2A34}" dt="2020-08-12T16:29:29.663" v="2931"/>
          <ac:picMkLst>
            <pc:docMk/>
            <pc:sldMk cId="1013648650" sldId="257"/>
            <ac:picMk id="5" creationId="{781C3E15-EF92-4E36-90E3-6012212FB0A8}"/>
          </ac:picMkLst>
        </pc:picChg>
      </pc:sldChg>
      <pc:sldChg chg="addSp delSp modSp modTransition modAnim">
        <pc:chgData name="FOUNDS, DARIAN FITZGERALD" userId="462c7e72-8982-430a-bf90-35185b02afed" providerId="ADAL" clId="{BF864327-9423-4911-89C3-2AE5954D2A34}" dt="2020-08-12T16:36:26.282" v="2939"/>
        <pc:sldMkLst>
          <pc:docMk/>
          <pc:sldMk cId="3090152817" sldId="258"/>
        </pc:sldMkLst>
        <pc:picChg chg="add del mod">
          <ac:chgData name="FOUNDS, DARIAN FITZGERALD" userId="462c7e72-8982-430a-bf90-35185b02afed" providerId="ADAL" clId="{BF864327-9423-4911-89C3-2AE5954D2A34}" dt="2020-08-12T14:16:13.118" v="1830"/>
          <ac:picMkLst>
            <pc:docMk/>
            <pc:sldMk cId="3090152817" sldId="258"/>
            <ac:picMk id="2" creationId="{35556926-4FAD-445F-9CEC-348279906196}"/>
          </ac:picMkLst>
        </pc:picChg>
        <pc:picChg chg="add del mod">
          <ac:chgData name="FOUNDS, DARIAN FITZGERALD" userId="462c7e72-8982-430a-bf90-35185b02afed" providerId="ADAL" clId="{BF864327-9423-4911-89C3-2AE5954D2A34}" dt="2020-08-12T15:52:34.037" v="2914"/>
          <ac:picMkLst>
            <pc:docMk/>
            <pc:sldMk cId="3090152817" sldId="258"/>
            <ac:picMk id="2" creationId="{5C211F76-BBF5-493B-9794-EC8F66FBA156}"/>
          </ac:picMkLst>
        </pc:picChg>
        <pc:picChg chg="add del mod">
          <ac:chgData name="FOUNDS, DARIAN FITZGERALD" userId="462c7e72-8982-430a-bf90-35185b02afed" providerId="ADAL" clId="{BF864327-9423-4911-89C3-2AE5954D2A34}" dt="2020-08-12T16:05:34.081" v="2922"/>
          <ac:picMkLst>
            <pc:docMk/>
            <pc:sldMk cId="3090152817" sldId="258"/>
            <ac:picMk id="4" creationId="{71333F4C-3776-4EAC-BA34-D642A7401D1A}"/>
          </ac:picMkLst>
        </pc:picChg>
        <pc:picChg chg="add del mod">
          <ac:chgData name="FOUNDS, DARIAN FITZGERALD" userId="462c7e72-8982-430a-bf90-35185b02afed" providerId="ADAL" clId="{BF864327-9423-4911-89C3-2AE5954D2A34}" dt="2020-08-12T14:27:00.835" v="1838"/>
          <ac:picMkLst>
            <pc:docMk/>
            <pc:sldMk cId="3090152817" sldId="258"/>
            <ac:picMk id="4" creationId="{C3DC8D2D-B32A-4D90-877C-FE6B33FEE4CF}"/>
          </ac:picMkLst>
        </pc:picChg>
        <pc:picChg chg="add del mod">
          <ac:chgData name="FOUNDS, DARIAN FITZGERALD" userId="462c7e72-8982-430a-bf90-35185b02afed" providerId="ADAL" clId="{BF864327-9423-4911-89C3-2AE5954D2A34}" dt="2020-08-12T16:35:50.877" v="2938"/>
          <ac:picMkLst>
            <pc:docMk/>
            <pc:sldMk cId="3090152817" sldId="258"/>
            <ac:picMk id="5" creationId="{3633FB16-5010-46D7-87B9-627A2DDA1192}"/>
          </ac:picMkLst>
        </pc:picChg>
        <pc:picChg chg="add mod">
          <ac:chgData name="FOUNDS, DARIAN FITZGERALD" userId="462c7e72-8982-430a-bf90-35185b02afed" providerId="ADAL" clId="{BF864327-9423-4911-89C3-2AE5954D2A34}" dt="2020-08-12T16:36:26.282" v="2939"/>
          <ac:picMkLst>
            <pc:docMk/>
            <pc:sldMk cId="3090152817" sldId="258"/>
            <ac:picMk id="8" creationId="{AF673D7F-6D06-4D1A-9976-8416DF7F0BAB}"/>
          </ac:picMkLst>
        </pc:picChg>
      </pc:sldChg>
      <pc:sldChg chg="addSp delSp modSp modTransition modAnim">
        <pc:chgData name="FOUNDS, DARIAN FITZGERALD" userId="462c7e72-8982-430a-bf90-35185b02afed" providerId="ADAL" clId="{BF864327-9423-4911-89C3-2AE5954D2A34}" dt="2020-08-12T16:39:38.784" v="2941"/>
        <pc:sldMkLst>
          <pc:docMk/>
          <pc:sldMk cId="501058898" sldId="259"/>
        </pc:sldMkLst>
        <pc:picChg chg="add del mod">
          <ac:chgData name="FOUNDS, DARIAN FITZGERALD" userId="462c7e72-8982-430a-bf90-35185b02afed" providerId="ADAL" clId="{BF864327-9423-4911-89C3-2AE5954D2A34}" dt="2020-08-12T14:17:31.291" v="1832"/>
          <ac:picMkLst>
            <pc:docMk/>
            <pc:sldMk cId="501058898" sldId="259"/>
            <ac:picMk id="3" creationId="{96477933-9701-45FD-B0E8-8092E14A6DA2}"/>
          </ac:picMkLst>
        </pc:picChg>
        <pc:picChg chg="add del mod">
          <ac:chgData name="FOUNDS, DARIAN FITZGERALD" userId="462c7e72-8982-430a-bf90-35185b02afed" providerId="ADAL" clId="{BF864327-9423-4911-89C3-2AE5954D2A34}" dt="2020-08-12T15:52:34.037" v="2914"/>
          <ac:picMkLst>
            <pc:docMk/>
            <pc:sldMk cId="501058898" sldId="259"/>
            <ac:picMk id="3" creationId="{EA941EEC-12BC-4A39-9E0C-6D8CF40AC36A}"/>
          </ac:picMkLst>
        </pc:picChg>
        <pc:picChg chg="add del mod">
          <ac:chgData name="FOUNDS, DARIAN FITZGERALD" userId="462c7e72-8982-430a-bf90-35185b02afed" providerId="ADAL" clId="{BF864327-9423-4911-89C3-2AE5954D2A34}" dt="2020-08-12T15:55:52.437" v="2918"/>
          <ac:picMkLst>
            <pc:docMk/>
            <pc:sldMk cId="501058898" sldId="259"/>
            <ac:picMk id="4" creationId="{3EEE578F-334C-4A8B-9828-222F5376DAFE}"/>
          </ac:picMkLst>
        </pc:picChg>
        <pc:picChg chg="add del mod">
          <ac:chgData name="FOUNDS, DARIAN FITZGERALD" userId="462c7e72-8982-430a-bf90-35185b02afed" providerId="ADAL" clId="{BF864327-9423-4911-89C3-2AE5954D2A34}" dt="2020-08-12T14:27:00.835" v="1838"/>
          <ac:picMkLst>
            <pc:docMk/>
            <pc:sldMk cId="501058898" sldId="259"/>
            <ac:picMk id="4" creationId="{8B1262F9-ECF1-4E9D-BC6A-F5D16A954F8D}"/>
          </ac:picMkLst>
        </pc:picChg>
        <pc:picChg chg="add del mod">
          <ac:chgData name="FOUNDS, DARIAN FITZGERALD" userId="462c7e72-8982-430a-bf90-35185b02afed" providerId="ADAL" clId="{BF864327-9423-4911-89C3-2AE5954D2A34}" dt="2020-08-12T15:56:30.258" v="2920"/>
          <ac:picMkLst>
            <pc:docMk/>
            <pc:sldMk cId="501058898" sldId="259"/>
            <ac:picMk id="5" creationId="{51ADA69E-9949-464D-9C62-9FB1390A7273}"/>
          </ac:picMkLst>
        </pc:picChg>
        <pc:picChg chg="add del mod">
          <ac:chgData name="FOUNDS, DARIAN FITZGERALD" userId="462c7e72-8982-430a-bf90-35185b02afed" providerId="ADAL" clId="{BF864327-9423-4911-89C3-2AE5954D2A34}" dt="2020-08-12T16:05:34.081" v="2922"/>
          <ac:picMkLst>
            <pc:docMk/>
            <pc:sldMk cId="501058898" sldId="259"/>
            <ac:picMk id="8" creationId="{D0984D25-46E1-4CC2-B727-84005EBF47D7}"/>
          </ac:picMkLst>
        </pc:picChg>
        <pc:picChg chg="add del mod">
          <ac:chgData name="FOUNDS, DARIAN FITZGERALD" userId="462c7e72-8982-430a-bf90-35185b02afed" providerId="ADAL" clId="{BF864327-9423-4911-89C3-2AE5954D2A34}" dt="2020-08-12T16:38:37.867" v="2940"/>
          <ac:picMkLst>
            <pc:docMk/>
            <pc:sldMk cId="501058898" sldId="259"/>
            <ac:picMk id="9" creationId="{10AD2D5B-1FA3-4E50-97D3-7AB11030D817}"/>
          </ac:picMkLst>
        </pc:picChg>
        <pc:picChg chg="add mod">
          <ac:chgData name="FOUNDS, DARIAN FITZGERALD" userId="462c7e72-8982-430a-bf90-35185b02afed" providerId="ADAL" clId="{BF864327-9423-4911-89C3-2AE5954D2A34}" dt="2020-08-12T16:39:38.784" v="2941"/>
          <ac:picMkLst>
            <pc:docMk/>
            <pc:sldMk cId="501058898" sldId="259"/>
            <ac:picMk id="10" creationId="{4AFFD049-15EB-4E56-BA41-B66E483FAEDD}"/>
          </ac:picMkLst>
        </pc:picChg>
      </pc:sldChg>
      <pc:sldChg chg="addSp delSp modSp modTransition modAnim">
        <pc:chgData name="FOUNDS, DARIAN FITZGERALD" userId="462c7e72-8982-430a-bf90-35185b02afed" providerId="ADAL" clId="{BF864327-9423-4911-89C3-2AE5954D2A34}" dt="2020-08-12T16:29:29.663" v="2931"/>
        <pc:sldMkLst>
          <pc:docMk/>
          <pc:sldMk cId="732285812" sldId="260"/>
        </pc:sldMkLst>
        <pc:graphicFrameChg chg="modGraphic">
          <ac:chgData name="FOUNDS, DARIAN FITZGERALD" userId="462c7e72-8982-430a-bf90-35185b02afed" providerId="ADAL" clId="{BF864327-9423-4911-89C3-2AE5954D2A34}" dt="2020-08-12T13:59:23.390" v="1075" actId="20577"/>
          <ac:graphicFrameMkLst>
            <pc:docMk/>
            <pc:sldMk cId="732285812" sldId="260"/>
            <ac:graphicFrameMk id="3" creationId="{6EB6FA07-7D27-4E18-B9B8-976F4A3FB176}"/>
          </ac:graphicFrameMkLst>
        </pc:graphicFrameChg>
        <pc:picChg chg="add del mod">
          <ac:chgData name="FOUNDS, DARIAN FITZGERALD" userId="462c7e72-8982-430a-bf90-35185b02afed" providerId="ADAL" clId="{BF864327-9423-4911-89C3-2AE5954D2A34}" dt="2020-08-12T16:05:34.081" v="2922"/>
          <ac:picMkLst>
            <pc:docMk/>
            <pc:sldMk cId="732285812" sldId="260"/>
            <ac:picMk id="2" creationId="{D1B0E1A2-5AB2-4FD6-8685-818207C13B6C}"/>
          </ac:picMkLst>
        </pc:picChg>
        <pc:picChg chg="add del mod">
          <ac:chgData name="FOUNDS, DARIAN FITZGERALD" userId="462c7e72-8982-430a-bf90-35185b02afed" providerId="ADAL" clId="{BF864327-9423-4911-89C3-2AE5954D2A34}" dt="2020-08-12T14:20:18.924" v="1834"/>
          <ac:picMkLst>
            <pc:docMk/>
            <pc:sldMk cId="732285812" sldId="260"/>
            <ac:picMk id="2" creationId="{FA820914-0A5E-4BA5-BF71-50C31BE2F253}"/>
          </ac:picMkLst>
        </pc:picChg>
        <pc:picChg chg="add mod">
          <ac:chgData name="FOUNDS, DARIAN FITZGERALD" userId="462c7e72-8982-430a-bf90-35185b02afed" providerId="ADAL" clId="{BF864327-9423-4911-89C3-2AE5954D2A34}" dt="2020-08-12T16:29:29.663" v="2931"/>
          <ac:picMkLst>
            <pc:docMk/>
            <pc:sldMk cId="732285812" sldId="260"/>
            <ac:picMk id="4" creationId="{18DB9FE1-8AE9-492B-909D-A7183D865883}"/>
          </ac:picMkLst>
        </pc:picChg>
        <pc:picChg chg="add del mod">
          <ac:chgData name="FOUNDS, DARIAN FITZGERALD" userId="462c7e72-8982-430a-bf90-35185b02afed" providerId="ADAL" clId="{BF864327-9423-4911-89C3-2AE5954D2A34}" dt="2020-08-12T14:24:33.733" v="1837"/>
          <ac:picMkLst>
            <pc:docMk/>
            <pc:sldMk cId="732285812" sldId="260"/>
            <ac:picMk id="4" creationId="{C061BAF6-309A-4A22-849B-B565A0EC325A}"/>
          </ac:picMkLst>
        </pc:picChg>
        <pc:picChg chg="add del mod">
          <ac:chgData name="FOUNDS, DARIAN FITZGERALD" userId="462c7e72-8982-430a-bf90-35185b02afed" providerId="ADAL" clId="{BF864327-9423-4911-89C3-2AE5954D2A34}" dt="2020-08-12T14:27:00.835" v="1838"/>
          <ac:picMkLst>
            <pc:docMk/>
            <pc:sldMk cId="732285812" sldId="260"/>
            <ac:picMk id="5" creationId="{5177EA91-2112-49B0-BE4C-E75D0B4089AC}"/>
          </ac:picMkLst>
        </pc:picChg>
      </pc:sldChg>
      <pc:sldChg chg="addSp delSp modSp modTransition modAnim">
        <pc:chgData name="FOUNDS, DARIAN FITZGERALD" userId="462c7e72-8982-430a-bf90-35185b02afed" providerId="ADAL" clId="{BF864327-9423-4911-89C3-2AE5954D2A34}" dt="2020-08-12T16:29:29.663" v="2931"/>
        <pc:sldMkLst>
          <pc:docMk/>
          <pc:sldMk cId="4207492737" sldId="261"/>
        </pc:sldMkLst>
        <pc:picChg chg="add mod">
          <ac:chgData name="FOUNDS, DARIAN FITZGERALD" userId="462c7e72-8982-430a-bf90-35185b02afed" providerId="ADAL" clId="{BF864327-9423-4911-89C3-2AE5954D2A34}" dt="2020-08-12T16:29:29.663" v="2931"/>
          <ac:picMkLst>
            <pc:docMk/>
            <pc:sldMk cId="4207492737" sldId="261"/>
            <ac:picMk id="2" creationId="{B8A0337A-FC3C-4688-8282-AF67AC3A8E91}"/>
          </ac:picMkLst>
        </pc:picChg>
        <pc:picChg chg="add del mod">
          <ac:chgData name="FOUNDS, DARIAN FITZGERALD" userId="462c7e72-8982-430a-bf90-35185b02afed" providerId="ADAL" clId="{BF864327-9423-4911-89C3-2AE5954D2A34}" dt="2020-08-12T14:21:22.728" v="1836"/>
          <ac:picMkLst>
            <pc:docMk/>
            <pc:sldMk cId="4207492737" sldId="261"/>
            <ac:picMk id="2" creationId="{FC27EFB2-851A-40AE-AE21-B7FC78354B59}"/>
          </ac:picMkLst>
        </pc:picChg>
        <pc:picChg chg="add del mod">
          <ac:chgData name="FOUNDS, DARIAN FITZGERALD" userId="462c7e72-8982-430a-bf90-35185b02afed" providerId="ADAL" clId="{BF864327-9423-4911-89C3-2AE5954D2A34}" dt="2020-08-12T14:27:00.835" v="1838"/>
          <ac:picMkLst>
            <pc:docMk/>
            <pc:sldMk cId="4207492737" sldId="261"/>
            <ac:picMk id="4" creationId="{805DD8AF-78DC-4A38-A7A8-E0BFBF5ACCB8}"/>
          </ac:picMkLst>
        </pc:picChg>
      </pc:sldChg>
      <pc:sldChg chg="addSp delSp modSp modTransition modAnim">
        <pc:chgData name="FOUNDS, DARIAN FITZGERALD" userId="462c7e72-8982-430a-bf90-35185b02afed" providerId="ADAL" clId="{BF864327-9423-4911-89C3-2AE5954D2A34}" dt="2020-08-12T16:29:29.663" v="2931"/>
        <pc:sldMkLst>
          <pc:docMk/>
          <pc:sldMk cId="2195482721" sldId="262"/>
        </pc:sldMkLst>
        <pc:picChg chg="add del mod">
          <ac:chgData name="FOUNDS, DARIAN FITZGERALD" userId="462c7e72-8982-430a-bf90-35185b02afed" providerId="ADAL" clId="{BF864327-9423-4911-89C3-2AE5954D2A34}" dt="2020-08-12T14:27:00.835" v="1838"/>
          <ac:picMkLst>
            <pc:docMk/>
            <pc:sldMk cId="2195482721" sldId="262"/>
            <ac:picMk id="2" creationId="{775884E1-D667-42FD-8DE9-3F2749696824}"/>
          </ac:picMkLst>
        </pc:picChg>
        <pc:picChg chg="add mod">
          <ac:chgData name="FOUNDS, DARIAN FITZGERALD" userId="462c7e72-8982-430a-bf90-35185b02afed" providerId="ADAL" clId="{BF864327-9423-4911-89C3-2AE5954D2A34}" dt="2020-08-12T16:29:29.663" v="2931"/>
          <ac:picMkLst>
            <pc:docMk/>
            <pc:sldMk cId="2195482721" sldId="262"/>
            <ac:picMk id="2" creationId="{A59900B5-9144-435F-8A87-7900ECE3D2E3}"/>
          </ac:picMkLst>
        </pc:picChg>
      </pc:sldChg>
      <pc:sldChg chg="addSp delSp modSp modTransition modAnim">
        <pc:chgData name="FOUNDS, DARIAN FITZGERALD" userId="462c7e72-8982-430a-bf90-35185b02afed" providerId="ADAL" clId="{BF864327-9423-4911-89C3-2AE5954D2A34}" dt="2020-08-12T16:29:29.663" v="2931"/>
        <pc:sldMkLst>
          <pc:docMk/>
          <pc:sldMk cId="1496472102" sldId="263"/>
        </pc:sldMkLst>
        <pc:graphicFrameChg chg="mod modGraphic">
          <ac:chgData name="FOUNDS, DARIAN FITZGERALD" userId="462c7e72-8982-430a-bf90-35185b02afed" providerId="ADAL" clId="{BF864327-9423-4911-89C3-2AE5954D2A34}" dt="2020-08-12T14:44:15.085" v="2838" actId="1076"/>
          <ac:graphicFrameMkLst>
            <pc:docMk/>
            <pc:sldMk cId="1496472102" sldId="263"/>
            <ac:graphicFrameMk id="5" creationId="{93D6697E-710B-47ED-9DBA-B796A71E8F2B}"/>
          </ac:graphicFrameMkLst>
        </pc:graphicFrameChg>
        <pc:picChg chg="add del mod">
          <ac:chgData name="FOUNDS, DARIAN FITZGERALD" userId="462c7e72-8982-430a-bf90-35185b02afed" providerId="ADAL" clId="{BF864327-9423-4911-89C3-2AE5954D2A34}" dt="2020-08-12T14:27:00.835" v="1838"/>
          <ac:picMkLst>
            <pc:docMk/>
            <pc:sldMk cId="1496472102" sldId="263"/>
            <ac:picMk id="2" creationId="{553D3EEF-4AFB-484D-926C-653A92FB1F9E}"/>
          </ac:picMkLst>
        </pc:picChg>
        <pc:picChg chg="add mod">
          <ac:chgData name="FOUNDS, DARIAN FITZGERALD" userId="462c7e72-8982-430a-bf90-35185b02afed" providerId="ADAL" clId="{BF864327-9423-4911-89C3-2AE5954D2A34}" dt="2020-08-12T16:29:29.663" v="2931"/>
          <ac:picMkLst>
            <pc:docMk/>
            <pc:sldMk cId="1496472102" sldId="263"/>
            <ac:picMk id="2" creationId="{F9C50139-AC91-410C-9489-0EAC6963AF08}"/>
          </ac:picMkLst>
        </pc:picChg>
      </pc:sldChg>
      <pc:sldChg chg="addSp delSp modSp modTransition modAnim">
        <pc:chgData name="FOUNDS, DARIAN FITZGERALD" userId="462c7e72-8982-430a-bf90-35185b02afed" providerId="ADAL" clId="{BF864327-9423-4911-89C3-2AE5954D2A34}" dt="2020-08-12T16:29:29.663" v="2931"/>
        <pc:sldMkLst>
          <pc:docMk/>
          <pc:sldMk cId="2187423185" sldId="264"/>
        </pc:sldMkLst>
        <pc:picChg chg="add mod">
          <ac:chgData name="FOUNDS, DARIAN FITZGERALD" userId="462c7e72-8982-430a-bf90-35185b02afed" providerId="ADAL" clId="{BF864327-9423-4911-89C3-2AE5954D2A34}" dt="2020-08-12T16:29:29.663" v="2931"/>
          <ac:picMkLst>
            <pc:docMk/>
            <pc:sldMk cId="2187423185" sldId="264"/>
            <ac:picMk id="2" creationId="{4872DEB1-F8FB-42EB-80A0-C7F8C767AEAD}"/>
          </ac:picMkLst>
        </pc:picChg>
        <pc:picChg chg="add del mod">
          <ac:chgData name="FOUNDS, DARIAN FITZGERALD" userId="462c7e72-8982-430a-bf90-35185b02afed" providerId="ADAL" clId="{BF864327-9423-4911-89C3-2AE5954D2A34}" dt="2020-08-12T14:27:00.835" v="1838"/>
          <ac:picMkLst>
            <pc:docMk/>
            <pc:sldMk cId="2187423185" sldId="264"/>
            <ac:picMk id="2" creationId="{6CC5C1C2-9C15-4326-8EAC-CC7823CE49FB}"/>
          </ac:picMkLst>
        </pc:picChg>
      </pc:sldChg>
      <pc:sldChg chg="addSp delSp modSp modTransition modAnim">
        <pc:chgData name="FOUNDS, DARIAN FITZGERALD" userId="462c7e72-8982-430a-bf90-35185b02afed" providerId="ADAL" clId="{BF864327-9423-4911-89C3-2AE5954D2A34}" dt="2020-08-12T16:29:29.663" v="2931"/>
        <pc:sldMkLst>
          <pc:docMk/>
          <pc:sldMk cId="382125555" sldId="265"/>
        </pc:sldMkLst>
        <pc:picChg chg="add del mod">
          <ac:chgData name="FOUNDS, DARIAN FITZGERALD" userId="462c7e72-8982-430a-bf90-35185b02afed" providerId="ADAL" clId="{BF864327-9423-4911-89C3-2AE5954D2A34}" dt="2020-08-12T14:27:00.835" v="1838"/>
          <ac:picMkLst>
            <pc:docMk/>
            <pc:sldMk cId="382125555" sldId="265"/>
            <ac:picMk id="2" creationId="{728D7862-7A8F-40E9-AE24-CB136603C1B0}"/>
          </ac:picMkLst>
        </pc:picChg>
        <pc:picChg chg="add mod">
          <ac:chgData name="FOUNDS, DARIAN FITZGERALD" userId="462c7e72-8982-430a-bf90-35185b02afed" providerId="ADAL" clId="{BF864327-9423-4911-89C3-2AE5954D2A34}" dt="2020-08-12T16:29:29.663" v="2931"/>
          <ac:picMkLst>
            <pc:docMk/>
            <pc:sldMk cId="382125555" sldId="265"/>
            <ac:picMk id="2" creationId="{F4835F98-6EED-4E6B-B06E-52B51E6741C4}"/>
          </ac:picMkLst>
        </pc:picChg>
      </pc:sldChg>
      <pc:sldChg chg="addSp delSp modSp modTransition modAnim">
        <pc:chgData name="FOUNDS, DARIAN FITZGERALD" userId="462c7e72-8982-430a-bf90-35185b02afed" providerId="ADAL" clId="{BF864327-9423-4911-89C3-2AE5954D2A34}" dt="2020-08-12T16:29:29.663" v="2931"/>
        <pc:sldMkLst>
          <pc:docMk/>
          <pc:sldMk cId="1799834812" sldId="266"/>
        </pc:sldMkLst>
        <pc:picChg chg="add del mod">
          <ac:chgData name="FOUNDS, DARIAN FITZGERALD" userId="462c7e72-8982-430a-bf90-35185b02afed" providerId="ADAL" clId="{BF864327-9423-4911-89C3-2AE5954D2A34}" dt="2020-08-12T14:27:00.835" v="1838"/>
          <ac:picMkLst>
            <pc:docMk/>
            <pc:sldMk cId="1799834812" sldId="266"/>
            <ac:picMk id="3" creationId="{098F2ACE-6C66-43FE-9A3E-06D9DAD7C114}"/>
          </ac:picMkLst>
        </pc:picChg>
        <pc:picChg chg="add mod">
          <ac:chgData name="FOUNDS, DARIAN FITZGERALD" userId="462c7e72-8982-430a-bf90-35185b02afed" providerId="ADAL" clId="{BF864327-9423-4911-89C3-2AE5954D2A34}" dt="2020-08-12T16:29:29.663" v="2931"/>
          <ac:picMkLst>
            <pc:docMk/>
            <pc:sldMk cId="1799834812" sldId="266"/>
            <ac:picMk id="3" creationId="{8449EEEA-604E-41D7-9140-81E30279FA1E}"/>
          </ac:picMkLst>
        </pc:picChg>
      </pc:sldChg>
      <pc:sldChg chg="addSp delSp modSp modTransition modAnim">
        <pc:chgData name="FOUNDS, DARIAN FITZGERALD" userId="462c7e72-8982-430a-bf90-35185b02afed" providerId="ADAL" clId="{BF864327-9423-4911-89C3-2AE5954D2A34}" dt="2020-08-12T16:33:55.384" v="2937"/>
        <pc:sldMkLst>
          <pc:docMk/>
          <pc:sldMk cId="2768197447" sldId="267"/>
        </pc:sldMkLst>
        <pc:spChg chg="mod">
          <ac:chgData name="FOUNDS, DARIAN FITZGERALD" userId="462c7e72-8982-430a-bf90-35185b02afed" providerId="ADAL" clId="{BF864327-9423-4911-89C3-2AE5954D2A34}" dt="2020-08-07T20:36:46.026" v="316" actId="114"/>
          <ac:spMkLst>
            <pc:docMk/>
            <pc:sldMk cId="2768197447" sldId="267"/>
            <ac:spMk id="2" creationId="{00C35989-7653-4D52-AEE1-DDF54EDF15A2}"/>
          </ac:spMkLst>
        </pc:spChg>
        <pc:picChg chg="add del mod">
          <ac:chgData name="FOUNDS, DARIAN FITZGERALD" userId="462c7e72-8982-430a-bf90-35185b02afed" providerId="ADAL" clId="{BF864327-9423-4911-89C3-2AE5954D2A34}" dt="2020-08-12T16:33:28.903" v="2936"/>
          <ac:picMkLst>
            <pc:docMk/>
            <pc:sldMk cId="2768197447" sldId="267"/>
            <ac:picMk id="3" creationId="{380C4A40-08D6-4E54-9706-4DD3EF47A4C4}"/>
          </ac:picMkLst>
        </pc:picChg>
        <pc:picChg chg="add del mod">
          <ac:chgData name="FOUNDS, DARIAN FITZGERALD" userId="462c7e72-8982-430a-bf90-35185b02afed" providerId="ADAL" clId="{BF864327-9423-4911-89C3-2AE5954D2A34}" dt="2020-08-12T14:27:00.835" v="1838"/>
          <ac:picMkLst>
            <pc:docMk/>
            <pc:sldMk cId="2768197447" sldId="267"/>
            <ac:picMk id="3" creationId="{85B13B97-6F52-4D7E-AD38-89BAC13FCF15}"/>
          </ac:picMkLst>
        </pc:picChg>
        <pc:picChg chg="add mod">
          <ac:chgData name="FOUNDS, DARIAN FITZGERALD" userId="462c7e72-8982-430a-bf90-35185b02afed" providerId="ADAL" clId="{BF864327-9423-4911-89C3-2AE5954D2A34}" dt="2020-08-12T16:33:55.384" v="2937"/>
          <ac:picMkLst>
            <pc:docMk/>
            <pc:sldMk cId="2768197447" sldId="267"/>
            <ac:picMk id="4" creationId="{619501B6-269A-45B6-BEF4-04FAE9E108D8}"/>
          </ac:picMkLst>
        </pc:picChg>
      </pc:sldChg>
      <pc:sldChg chg="addSp delSp modSp modTransition modAnim">
        <pc:chgData name="FOUNDS, DARIAN FITZGERALD" userId="462c7e72-8982-430a-bf90-35185b02afed" providerId="ADAL" clId="{BF864327-9423-4911-89C3-2AE5954D2A34}" dt="2020-08-12T16:33:25.226" v="2935"/>
        <pc:sldMkLst>
          <pc:docMk/>
          <pc:sldMk cId="4275563313" sldId="268"/>
        </pc:sldMkLst>
        <pc:spChg chg="mod">
          <ac:chgData name="FOUNDS, DARIAN FITZGERALD" userId="462c7e72-8982-430a-bf90-35185b02afed" providerId="ADAL" clId="{BF864327-9423-4911-89C3-2AE5954D2A34}" dt="2020-08-07T20:36:15.339" v="311" actId="1076"/>
          <ac:spMkLst>
            <pc:docMk/>
            <pc:sldMk cId="4275563313" sldId="268"/>
            <ac:spMk id="2" creationId="{0804C408-9E56-48E7-92F1-385335B6BF8C}"/>
          </ac:spMkLst>
        </pc:spChg>
        <pc:picChg chg="add del mod">
          <ac:chgData name="FOUNDS, DARIAN FITZGERALD" userId="462c7e72-8982-430a-bf90-35185b02afed" providerId="ADAL" clId="{BF864327-9423-4911-89C3-2AE5954D2A34}" dt="2020-08-12T14:27:00.835" v="1838"/>
          <ac:picMkLst>
            <pc:docMk/>
            <pc:sldMk cId="4275563313" sldId="268"/>
            <ac:picMk id="3" creationId="{0EFF6D1B-FC87-459B-8684-964B2363A868}"/>
          </ac:picMkLst>
        </pc:picChg>
        <pc:picChg chg="add mod">
          <ac:chgData name="FOUNDS, DARIAN FITZGERALD" userId="462c7e72-8982-430a-bf90-35185b02afed" providerId="ADAL" clId="{BF864327-9423-4911-89C3-2AE5954D2A34}" dt="2020-08-12T16:33:25.226" v="2935"/>
          <ac:picMkLst>
            <pc:docMk/>
            <pc:sldMk cId="4275563313" sldId="268"/>
            <ac:picMk id="3" creationId="{EA75FD92-1736-4985-95AB-911B79C6DB8E}"/>
          </ac:picMkLst>
        </pc:picChg>
      </pc:sldChg>
      <pc:sldChg chg="addSp delSp modSp add modTransition modAnim">
        <pc:chgData name="FOUNDS, DARIAN FITZGERALD" userId="462c7e72-8982-430a-bf90-35185b02afed" providerId="ADAL" clId="{BF864327-9423-4911-89C3-2AE5954D2A34}" dt="2020-08-12T16:33:25.226" v="2935"/>
        <pc:sldMkLst>
          <pc:docMk/>
          <pc:sldMk cId="3003056738" sldId="269"/>
        </pc:sldMkLst>
        <pc:spChg chg="del mod">
          <ac:chgData name="FOUNDS, DARIAN FITZGERALD" userId="462c7e72-8982-430a-bf90-35185b02afed" providerId="ADAL" clId="{BF864327-9423-4911-89C3-2AE5954D2A34}" dt="2020-08-12T14:03:24.335" v="1179"/>
          <ac:spMkLst>
            <pc:docMk/>
            <pc:sldMk cId="3003056738" sldId="269"/>
            <ac:spMk id="2" creationId="{D4F77D6B-A382-4CF8-A2F1-5CD90901163E}"/>
          </ac:spMkLst>
        </pc:spChg>
        <pc:spChg chg="mod">
          <ac:chgData name="FOUNDS, DARIAN FITZGERALD" userId="462c7e72-8982-430a-bf90-35185b02afed" providerId="ADAL" clId="{BF864327-9423-4911-89C3-2AE5954D2A34}" dt="2020-08-12T14:03:16.846" v="1176" actId="20577"/>
          <ac:spMkLst>
            <pc:docMk/>
            <pc:sldMk cId="3003056738" sldId="269"/>
            <ac:spMk id="6" creationId="{EB640158-D256-4E4C-AE6C-0F2EA3CA486C}"/>
          </ac:spMkLst>
        </pc:spChg>
        <pc:picChg chg="add del mod">
          <ac:chgData name="FOUNDS, DARIAN FITZGERALD" userId="462c7e72-8982-430a-bf90-35185b02afed" providerId="ADAL" clId="{BF864327-9423-4911-89C3-2AE5954D2A34}" dt="2020-08-12T16:29:33.256" v="2932"/>
          <ac:picMkLst>
            <pc:docMk/>
            <pc:sldMk cId="3003056738" sldId="269"/>
            <ac:picMk id="2" creationId="{9F2DB34D-B88B-4480-BCCA-CAC23C68DF1C}"/>
          </ac:picMkLst>
        </pc:picChg>
        <pc:picChg chg="add mod">
          <ac:chgData name="FOUNDS, DARIAN FITZGERALD" userId="462c7e72-8982-430a-bf90-35185b02afed" providerId="ADAL" clId="{BF864327-9423-4911-89C3-2AE5954D2A34}" dt="2020-08-12T14:03:34.243" v="1182" actId="14100"/>
          <ac:picMkLst>
            <pc:docMk/>
            <pc:sldMk cId="3003056738" sldId="269"/>
            <ac:picMk id="3" creationId="{85374B46-B782-4C9A-AEAA-B10B1181C757}"/>
          </ac:picMkLst>
        </pc:picChg>
        <pc:picChg chg="add del mod">
          <ac:chgData name="FOUNDS, DARIAN FITZGERALD" userId="462c7e72-8982-430a-bf90-35185b02afed" providerId="ADAL" clId="{BF864327-9423-4911-89C3-2AE5954D2A34}" dt="2020-08-12T14:27:00.835" v="1838"/>
          <ac:picMkLst>
            <pc:docMk/>
            <pc:sldMk cId="3003056738" sldId="269"/>
            <ac:picMk id="4" creationId="{A54F50DE-BF2D-40AD-A1E2-9C7B05CB6624}"/>
          </ac:picMkLst>
        </pc:picChg>
        <pc:picChg chg="add del mod">
          <ac:chgData name="FOUNDS, DARIAN FITZGERALD" userId="462c7e72-8982-430a-bf90-35185b02afed" providerId="ADAL" clId="{BF864327-9423-4911-89C3-2AE5954D2A34}" dt="2020-08-12T16:30:16.198" v="2934"/>
          <ac:picMkLst>
            <pc:docMk/>
            <pc:sldMk cId="3003056738" sldId="269"/>
            <ac:picMk id="4" creationId="{B17E549B-E476-4C74-BD1A-83B4E85C2BDE}"/>
          </ac:picMkLst>
        </pc:picChg>
        <pc:picChg chg="add mod">
          <ac:chgData name="FOUNDS, DARIAN FITZGERALD" userId="462c7e72-8982-430a-bf90-35185b02afed" providerId="ADAL" clId="{BF864327-9423-4911-89C3-2AE5954D2A34}" dt="2020-08-12T16:33:25.226" v="2935"/>
          <ac:picMkLst>
            <pc:docMk/>
            <pc:sldMk cId="3003056738" sldId="269"/>
            <ac:picMk id="5" creationId="{7EB14118-CE30-468A-8937-F7CBA5E83F06}"/>
          </ac:picMkLst>
        </pc:picChg>
      </pc:sldChg>
      <pc:sldChg chg="addSp delSp modSp add modTransition">
        <pc:chgData name="FOUNDS, DARIAN FITZGERALD" userId="462c7e72-8982-430a-bf90-35185b02afed" providerId="ADAL" clId="{BF864327-9423-4911-89C3-2AE5954D2A34}" dt="2020-08-12T16:29:29.663" v="2931"/>
        <pc:sldMkLst>
          <pc:docMk/>
          <pc:sldMk cId="1324675726" sldId="270"/>
        </pc:sldMkLst>
        <pc:spChg chg="del mod">
          <ac:chgData name="FOUNDS, DARIAN FITZGERALD" userId="462c7e72-8982-430a-bf90-35185b02afed" providerId="ADAL" clId="{BF864327-9423-4911-89C3-2AE5954D2A34}" dt="2020-08-12T16:13:44.686" v="2926"/>
          <ac:spMkLst>
            <pc:docMk/>
            <pc:sldMk cId="1324675726" sldId="270"/>
            <ac:spMk id="2" creationId="{D4F77D6B-A382-4CF8-A2F1-5CD90901163E}"/>
          </ac:spMkLst>
        </pc:spChg>
        <pc:picChg chg="add mod">
          <ac:chgData name="FOUNDS, DARIAN FITZGERALD" userId="462c7e72-8982-430a-bf90-35185b02afed" providerId="ADAL" clId="{BF864327-9423-4911-89C3-2AE5954D2A34}" dt="2020-08-12T16:14:53.949" v="2928" actId="1076"/>
          <ac:picMkLst>
            <pc:docMk/>
            <pc:sldMk cId="1324675726" sldId="270"/>
            <ac:picMk id="3" creationId="{2220D685-76AE-4681-AB84-D2DD34CC36C5}"/>
          </ac:picMkLst>
        </pc:picChg>
        <pc:picChg chg="add mod">
          <ac:chgData name="FOUNDS, DARIAN FITZGERALD" userId="462c7e72-8982-430a-bf90-35185b02afed" providerId="ADAL" clId="{BF864327-9423-4911-89C3-2AE5954D2A34}" dt="2020-08-12T16:29:29.663" v="2931"/>
          <ac:picMkLst>
            <pc:docMk/>
            <pc:sldMk cId="1324675726" sldId="270"/>
            <ac:picMk id="4" creationId="{40C479B0-50BA-4A86-ABCA-650AE3425FC7}"/>
          </ac:picMkLst>
        </pc:picChg>
      </pc:sldChg>
    </pc:docChg>
  </pc:docChgLst>
  <pc:docChgLst>
    <pc:chgData name="SAWTELLE, DAVID A" userId="S::david.sawtelle@d11.org::347756af-7b9b-416e-9f8e-8219fab747c3" providerId="AD" clId="Web-{C4BF4956-11A7-56E5-9FCF-EA2E879E70DA}"/>
    <pc:docChg chg="modSld">
      <pc:chgData name="SAWTELLE, DAVID A" userId="S::david.sawtelle@d11.org::347756af-7b9b-416e-9f8e-8219fab747c3" providerId="AD" clId="Web-{C4BF4956-11A7-56E5-9FCF-EA2E879E70DA}" dt="2020-08-09T22:03:07.714" v="134"/>
      <pc:docMkLst>
        <pc:docMk/>
      </pc:docMkLst>
      <pc:sldChg chg="modSp">
        <pc:chgData name="SAWTELLE, DAVID A" userId="S::david.sawtelle@d11.org::347756af-7b9b-416e-9f8e-8219fab747c3" providerId="AD" clId="Web-{C4BF4956-11A7-56E5-9FCF-EA2E879E70DA}" dt="2020-08-09T22:03:07.714" v="134"/>
        <pc:sldMkLst>
          <pc:docMk/>
          <pc:sldMk cId="4207492737" sldId="261"/>
        </pc:sldMkLst>
        <pc:graphicFrameChg chg="mod modGraphic">
          <ac:chgData name="SAWTELLE, DAVID A" userId="S::david.sawtelle@d11.org::347756af-7b9b-416e-9f8e-8219fab747c3" providerId="AD" clId="Web-{C4BF4956-11A7-56E5-9FCF-EA2E879E70DA}" dt="2020-08-09T22:03:07.714" v="134"/>
          <ac:graphicFrameMkLst>
            <pc:docMk/>
            <pc:sldMk cId="4207492737" sldId="261"/>
            <ac:graphicFrameMk id="3" creationId="{87F42D18-473A-4126-8EE1-BD3E43E25096}"/>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7BD6F7-0AB3-4717-B4E1-49648BBD64C8}" type="datetimeFigureOut">
              <a:rPr lang="en-US" smtClean="0"/>
              <a:t>9/21/2020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D740EA-D70B-4BD1-81A3-F978D72A0630}" type="slidenum">
              <a:rPr lang="en-US" smtClean="0"/>
              <a:t>‹#›</a:t>
            </a:fld>
            <a:endParaRPr lang="en-US"/>
          </a:p>
        </p:txBody>
      </p:sp>
    </p:spTree>
    <p:extLst>
      <p:ext uri="{BB962C8B-B14F-4D97-AF65-F5344CB8AC3E}">
        <p14:creationId xmlns:p14="http://schemas.microsoft.com/office/powerpoint/2010/main" val="417253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D740EA-D70B-4BD1-81A3-F978D72A0630}" type="slidenum">
              <a:rPr lang="en-US" smtClean="0"/>
              <a:t>1</a:t>
            </a:fld>
            <a:endParaRPr lang="en-US"/>
          </a:p>
        </p:txBody>
      </p:sp>
    </p:spTree>
    <p:extLst>
      <p:ext uri="{BB962C8B-B14F-4D97-AF65-F5344CB8AC3E}">
        <p14:creationId xmlns:p14="http://schemas.microsoft.com/office/powerpoint/2010/main" val="1088397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D740EA-D70B-4BD1-81A3-F978D72A0630}" type="slidenum">
              <a:rPr lang="en-US" smtClean="0"/>
              <a:t>2</a:t>
            </a:fld>
            <a:endParaRPr lang="en-US"/>
          </a:p>
        </p:txBody>
      </p:sp>
    </p:spTree>
    <p:extLst>
      <p:ext uri="{BB962C8B-B14F-4D97-AF65-F5344CB8AC3E}">
        <p14:creationId xmlns:p14="http://schemas.microsoft.com/office/powerpoint/2010/main" val="28128539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FFFFFF"/>
        </a:solidFill>
        <a:effectLst/>
      </p:bgPr>
    </p:bg>
    <p:spTree>
      <p:nvGrpSpPr>
        <p:cNvPr id="1" name=""/>
        <p:cNvGrpSpPr/>
        <p:nvPr/>
      </p:nvGrpSpPr>
      <p:grpSpPr>
        <a:xfrm>
          <a:off x="0" y="0"/>
          <a:ext cx="0" cy="0"/>
          <a:chOff x="0" y="0"/>
          <a:chExt cx="0" cy="0"/>
        </a:xfrm>
      </p:grpSpPr>
      <p:sp>
        <p:nvSpPr>
          <p:cNvPr id="18" name="Example Picture Rectangle" hidden="1"/>
          <p:cNvSpPr/>
          <p:nvPr userDrawn="1"/>
        </p:nvSpPr>
        <p:spPr>
          <a:xfrm>
            <a:off x="1" y="418913"/>
            <a:ext cx="12192000" cy="2834649"/>
          </a:xfrm>
          <a:prstGeom prst="rect">
            <a:avLst/>
          </a:prstGeom>
          <a:blipFill dpi="0" rotWithShape="1">
            <a:blip r:embed="rId2">
              <a:alphaModFix amt="25000"/>
            </a:blip>
            <a:srcRect/>
            <a:stretch>
              <a:fillRect t="-65000" b="-10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Gray Rectangle Bottom"/>
          <p:cNvSpPr>
            <a:spLocks noGrp="1"/>
          </p:cNvSpPr>
          <p:nvPr>
            <p:ph type="pic" sz="quarter" idx="20" hasCustomPrompt="1"/>
          </p:nvPr>
        </p:nvSpPr>
        <p:spPr>
          <a:xfrm>
            <a:off x="7305437" y="3251861"/>
            <a:ext cx="4879464" cy="77749"/>
          </a:xfrm>
          <a:prstGeom prst="rect">
            <a:avLst/>
          </a:prstGeom>
          <a:solidFill>
            <a:srgbClr val="54565B"/>
          </a:solidFill>
        </p:spPr>
        <p:txBody>
          <a:bodyPr/>
          <a:lstStyle>
            <a:lvl1pPr>
              <a:defRPr sz="100" baseline="0">
                <a:solidFill>
                  <a:srgbClr val="8FA8BE"/>
                </a:solidFill>
                <a:latin typeface="Arial" panose="020B0604020202020204" pitchFamily="34" charset="0"/>
                <a:cs typeface="Arial" panose="020B0604020202020204" pitchFamily="34" charset="0"/>
              </a:defRPr>
            </a:lvl1pPr>
          </a:lstStyle>
          <a:p>
            <a:r>
              <a:rPr lang="en-US" dirty="0"/>
              <a:t>Light Blue Rectangle</a:t>
            </a:r>
          </a:p>
        </p:txBody>
      </p:sp>
      <p:sp>
        <p:nvSpPr>
          <p:cNvPr id="34" name="Red Rectangle Bottom"/>
          <p:cNvSpPr>
            <a:spLocks noGrp="1"/>
          </p:cNvSpPr>
          <p:nvPr>
            <p:ph type="pic" sz="quarter" idx="21" hasCustomPrompt="1"/>
          </p:nvPr>
        </p:nvSpPr>
        <p:spPr>
          <a:xfrm>
            <a:off x="2400720" y="3251472"/>
            <a:ext cx="4879464" cy="77749"/>
          </a:xfrm>
          <a:prstGeom prst="rect">
            <a:avLst/>
          </a:prstGeom>
          <a:solidFill>
            <a:srgbClr val="EF3A4C"/>
          </a:solidFill>
        </p:spPr>
        <p:txBody>
          <a:bodyPr/>
          <a:lstStyle>
            <a:lvl1pPr>
              <a:defRPr sz="100" baseline="0">
                <a:solidFill>
                  <a:srgbClr val="20517E"/>
                </a:solidFill>
                <a:latin typeface="Arial" panose="020B0604020202020204" pitchFamily="34" charset="0"/>
                <a:cs typeface="Arial" panose="020B0604020202020204" pitchFamily="34" charset="0"/>
              </a:defRPr>
            </a:lvl1pPr>
          </a:lstStyle>
          <a:p>
            <a:r>
              <a:rPr lang="en-US" dirty="0"/>
              <a:t>Light Blue Rectangle</a:t>
            </a:r>
          </a:p>
        </p:txBody>
      </p:sp>
      <p:sp>
        <p:nvSpPr>
          <p:cNvPr id="20" name="Gray Rectangle Top"/>
          <p:cNvSpPr>
            <a:spLocks noGrp="1"/>
          </p:cNvSpPr>
          <p:nvPr>
            <p:ph type="pic" sz="quarter" idx="11" hasCustomPrompt="1"/>
          </p:nvPr>
        </p:nvSpPr>
        <p:spPr>
          <a:xfrm>
            <a:off x="4897620" y="329184"/>
            <a:ext cx="4879464" cy="77749"/>
          </a:xfrm>
          <a:prstGeom prst="rect">
            <a:avLst/>
          </a:prstGeom>
          <a:solidFill>
            <a:srgbClr val="54565B"/>
          </a:solidFill>
        </p:spPr>
        <p:txBody>
          <a:bodyPr/>
          <a:lstStyle>
            <a:lvl1pPr>
              <a:defRPr sz="100" baseline="0">
                <a:solidFill>
                  <a:srgbClr val="8FA8BE"/>
                </a:solidFill>
                <a:latin typeface="Arial" panose="020B0604020202020204" pitchFamily="34" charset="0"/>
                <a:cs typeface="Arial" panose="020B0604020202020204" pitchFamily="34" charset="0"/>
              </a:defRPr>
            </a:lvl1pPr>
          </a:lstStyle>
          <a:p>
            <a:r>
              <a:rPr lang="en-US" dirty="0"/>
              <a:t>Light Blue Rectangle</a:t>
            </a:r>
          </a:p>
        </p:txBody>
      </p:sp>
      <p:sp>
        <p:nvSpPr>
          <p:cNvPr id="21" name="Red Rectangle Top"/>
          <p:cNvSpPr>
            <a:spLocks noGrp="1"/>
          </p:cNvSpPr>
          <p:nvPr>
            <p:ph type="pic" sz="quarter" idx="12" hasCustomPrompt="1"/>
          </p:nvPr>
        </p:nvSpPr>
        <p:spPr>
          <a:xfrm>
            <a:off x="-7097" y="329184"/>
            <a:ext cx="4879464" cy="77749"/>
          </a:xfrm>
          <a:prstGeom prst="rect">
            <a:avLst/>
          </a:prstGeom>
          <a:solidFill>
            <a:srgbClr val="EF3A4C"/>
          </a:solidFill>
        </p:spPr>
        <p:txBody>
          <a:bodyPr/>
          <a:lstStyle>
            <a:lvl1pPr>
              <a:defRPr sz="100" baseline="0">
                <a:solidFill>
                  <a:srgbClr val="20517E"/>
                </a:solidFill>
                <a:latin typeface="Arial" panose="020B0604020202020204" pitchFamily="34" charset="0"/>
                <a:cs typeface="Arial" panose="020B0604020202020204" pitchFamily="34" charset="0"/>
              </a:defRPr>
            </a:lvl1pPr>
          </a:lstStyle>
          <a:p>
            <a:r>
              <a:rPr lang="en-US" dirty="0"/>
              <a:t>Light Blue Rectangle</a:t>
            </a:r>
          </a:p>
        </p:txBody>
      </p:sp>
      <p:pic>
        <p:nvPicPr>
          <p:cNvPr id="12" name="D11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5363" y="5656872"/>
            <a:ext cx="1093907" cy="1093907"/>
          </a:xfrm>
          <a:prstGeom prst="rect">
            <a:avLst/>
          </a:prstGeom>
        </p:spPr>
      </p:pic>
      <p:sp>
        <p:nvSpPr>
          <p:cNvPr id="30" name="Divider Line"/>
          <p:cNvSpPr>
            <a:spLocks noGrp="1"/>
          </p:cNvSpPr>
          <p:nvPr>
            <p:ph type="pic" sz="quarter" idx="19" hasCustomPrompt="1"/>
          </p:nvPr>
        </p:nvSpPr>
        <p:spPr>
          <a:xfrm>
            <a:off x="5638472" y="5258141"/>
            <a:ext cx="893762" cy="12123"/>
          </a:xfrm>
          <a:prstGeom prst="rect">
            <a:avLst/>
          </a:prstGeom>
          <a:solidFill>
            <a:srgbClr val="EF3A4C"/>
          </a:solidFill>
        </p:spPr>
        <p:txBody>
          <a:bodyPr/>
          <a:lstStyle>
            <a:lvl1pPr marL="0" indent="0">
              <a:buNone/>
              <a:defRPr sz="100" kern="100" baseline="0">
                <a:solidFill>
                  <a:schemeClr val="tx1">
                    <a:lumMod val="75000"/>
                    <a:lumOff val="25000"/>
                  </a:schemeClr>
                </a:solidFill>
                <a:latin typeface="Arial" panose="020B0604020202020204" pitchFamily="34" charset="0"/>
                <a:cs typeface="Arial" panose="020B0604020202020204" pitchFamily="34" charset="0"/>
              </a:defRPr>
            </a:lvl1pPr>
          </a:lstStyle>
          <a:p>
            <a:r>
              <a:rPr lang="en-US" dirty="0"/>
              <a:t>Divider</a:t>
            </a:r>
          </a:p>
        </p:txBody>
      </p:sp>
      <p:sp>
        <p:nvSpPr>
          <p:cNvPr id="25" name="Picture Placeholder"/>
          <p:cNvSpPr>
            <a:spLocks noGrp="1"/>
          </p:cNvSpPr>
          <p:nvPr>
            <p:ph type="pic" sz="quarter" idx="15"/>
          </p:nvPr>
        </p:nvSpPr>
        <p:spPr>
          <a:xfrm>
            <a:off x="0" y="430306"/>
            <a:ext cx="12184901" cy="2793353"/>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27" name="Text Placeholder 02"/>
          <p:cNvSpPr>
            <a:spLocks noGrp="1"/>
          </p:cNvSpPr>
          <p:nvPr>
            <p:ph type="body" sz="quarter" idx="16" hasCustomPrompt="1"/>
          </p:nvPr>
        </p:nvSpPr>
        <p:spPr>
          <a:xfrm>
            <a:off x="-7097" y="5612872"/>
            <a:ext cx="12184901" cy="812041"/>
          </a:xfrm>
          <a:prstGeom prst="rect">
            <a:avLst/>
          </a:prstGeom>
        </p:spPr>
        <p:txBody>
          <a:bodyPr anchor="ctr"/>
          <a:lstStyle>
            <a:lvl1pPr marL="0" indent="0" algn="ctr">
              <a:buNone/>
              <a:defRPr sz="4000">
                <a:solidFill>
                  <a:srgbClr val="54565B"/>
                </a:solidFill>
                <a:latin typeface="Arial" panose="020B0604020202020204" pitchFamily="34" charset="0"/>
                <a:cs typeface="Arial" panose="020B0604020202020204" pitchFamily="34" charset="0"/>
              </a:defRPr>
            </a:lvl1pPr>
          </a:lstStyle>
          <a:p>
            <a:pPr lvl="0"/>
            <a:r>
              <a:rPr lang="en-US" dirty="0"/>
              <a:t>Information Here</a:t>
            </a:r>
          </a:p>
        </p:txBody>
      </p:sp>
      <p:sp>
        <p:nvSpPr>
          <p:cNvPr id="29" name="Text Placeholder 01"/>
          <p:cNvSpPr>
            <a:spLocks noGrp="1"/>
          </p:cNvSpPr>
          <p:nvPr>
            <p:ph type="body" sz="quarter" idx="17" hasCustomPrompt="1"/>
          </p:nvPr>
        </p:nvSpPr>
        <p:spPr>
          <a:xfrm>
            <a:off x="-7097" y="3884968"/>
            <a:ext cx="12184901" cy="948346"/>
          </a:xfrm>
          <a:prstGeom prst="rect">
            <a:avLst/>
          </a:prstGeom>
        </p:spPr>
        <p:txBody>
          <a:bodyPr anchor="ctr"/>
          <a:lstStyle>
            <a:lvl1pPr marL="0" indent="0" algn="ctr">
              <a:buNone/>
              <a:defRPr sz="6000">
                <a:solidFill>
                  <a:srgbClr val="54565B"/>
                </a:solidFill>
                <a:latin typeface="Arial" panose="020B0604020202020204" pitchFamily="34" charset="0"/>
                <a:cs typeface="Arial" panose="020B0604020202020204" pitchFamily="34" charset="0"/>
              </a:defRPr>
            </a:lvl1pPr>
          </a:lstStyle>
          <a:p>
            <a:pPr lvl="0"/>
            <a:r>
              <a:rPr lang="en-US" dirty="0"/>
              <a:t>PRESENTATION NAME HERE</a:t>
            </a:r>
          </a:p>
        </p:txBody>
      </p:sp>
      <p:sp>
        <p:nvSpPr>
          <p:cNvPr id="13" name="Slide Number Placeholder"/>
          <p:cNvSpPr>
            <a:spLocks noGrp="1"/>
          </p:cNvSpPr>
          <p:nvPr>
            <p:ph type="sldNum" sz="quarter" idx="24"/>
          </p:nvPr>
        </p:nvSpPr>
        <p:spPr>
          <a:xfrm>
            <a:off x="10775911" y="6492875"/>
            <a:ext cx="1293628" cy="365125"/>
          </a:xfrm>
          <a:prstGeom prst="rect">
            <a:avLst/>
          </a:prstGeom>
        </p:spPr>
        <p:txBody>
          <a:bodyPr/>
          <a:lstStyle>
            <a:lvl1pPr algn="r">
              <a:defRPr sz="1000">
                <a:solidFill>
                  <a:srgbClr val="54565B"/>
                </a:solidFill>
                <a:latin typeface="Arial" panose="020B0604020202020204" pitchFamily="34" charset="0"/>
                <a:cs typeface="Arial" panose="020B0604020202020204" pitchFamily="34" charset="0"/>
              </a:defRPr>
            </a:lvl1pPr>
          </a:lstStyle>
          <a:p>
            <a:fld id="{1A173238-2903-4A9D-AB07-36623EFA5E27}" type="slidenum">
              <a:rPr lang="en-US" smtClean="0"/>
              <a:pPr/>
              <a:t>‹#›</a:t>
            </a:fld>
            <a:endParaRPr lang="en-US"/>
          </a:p>
        </p:txBody>
      </p:sp>
    </p:spTree>
    <p:extLst>
      <p:ext uri="{BB962C8B-B14F-4D97-AF65-F5344CB8AC3E}">
        <p14:creationId xmlns:p14="http://schemas.microsoft.com/office/powerpoint/2010/main" val="191722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esign Slide w/ Graphic Elements">
    <p:bg>
      <p:bgPr>
        <a:solidFill>
          <a:schemeClr val="bg1"/>
        </a:solidFill>
        <a:effectLst/>
      </p:bgPr>
    </p:bg>
    <p:spTree>
      <p:nvGrpSpPr>
        <p:cNvPr id="1" name=""/>
        <p:cNvGrpSpPr/>
        <p:nvPr/>
      </p:nvGrpSpPr>
      <p:grpSpPr>
        <a:xfrm>
          <a:off x="0" y="0"/>
          <a:ext cx="0" cy="0"/>
          <a:chOff x="0" y="0"/>
          <a:chExt cx="0" cy="0"/>
        </a:xfrm>
      </p:grpSpPr>
      <p:sp>
        <p:nvSpPr>
          <p:cNvPr id="19" name="Footer Placeholder"/>
          <p:cNvSpPr>
            <a:spLocks noGrp="1"/>
          </p:cNvSpPr>
          <p:nvPr>
            <p:ph type="ftr" sz="quarter" idx="23"/>
          </p:nvPr>
        </p:nvSpPr>
        <p:spPr>
          <a:xfrm>
            <a:off x="3464953" y="6492875"/>
            <a:ext cx="5260053" cy="365125"/>
          </a:xfrm>
          <a:prstGeom prst="rect">
            <a:avLst/>
          </a:prstGeom>
        </p:spPr>
        <p:txBody>
          <a:bodyPr/>
          <a:lstStyle>
            <a:lvl1pPr>
              <a:defRPr sz="1000">
                <a:solidFill>
                  <a:srgbClr val="54565B"/>
                </a:solidFill>
                <a:latin typeface="Arial" panose="020B0604020202020204" pitchFamily="34" charset="0"/>
                <a:cs typeface="Arial" panose="020B0604020202020204" pitchFamily="34" charset="0"/>
              </a:defRPr>
            </a:lvl1pPr>
          </a:lstStyle>
          <a:p>
            <a:endParaRPr lang="en-US" dirty="0"/>
          </a:p>
        </p:txBody>
      </p:sp>
      <p:sp>
        <p:nvSpPr>
          <p:cNvPr id="20" name="Date Placeholder"/>
          <p:cNvSpPr>
            <a:spLocks noGrp="1"/>
          </p:cNvSpPr>
          <p:nvPr>
            <p:ph type="dt" sz="half" idx="25"/>
          </p:nvPr>
        </p:nvSpPr>
        <p:spPr>
          <a:xfrm>
            <a:off x="1209270" y="6492875"/>
            <a:ext cx="1799744" cy="365125"/>
          </a:xfrm>
          <a:prstGeom prst="rect">
            <a:avLst/>
          </a:prstGeom>
        </p:spPr>
        <p:txBody>
          <a:bodyPr/>
          <a:lstStyle>
            <a:lvl1pPr>
              <a:defRPr sz="1000">
                <a:solidFill>
                  <a:srgbClr val="54565B"/>
                </a:solidFill>
                <a:latin typeface="Arial" panose="020B0604020202020204" pitchFamily="34" charset="0"/>
                <a:cs typeface="Arial" panose="020B0604020202020204" pitchFamily="34" charset="0"/>
              </a:defRPr>
            </a:lvl1pPr>
          </a:lstStyle>
          <a:p>
            <a:endParaRPr lang="en-US" dirty="0"/>
          </a:p>
        </p:txBody>
      </p:sp>
      <p:pic>
        <p:nvPicPr>
          <p:cNvPr id="13" name="D11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363" y="5656872"/>
            <a:ext cx="1093907" cy="1093907"/>
          </a:xfrm>
          <a:prstGeom prst="rect">
            <a:avLst/>
          </a:prstGeom>
        </p:spPr>
      </p:pic>
      <p:sp>
        <p:nvSpPr>
          <p:cNvPr id="25" name="Divider Line"/>
          <p:cNvSpPr>
            <a:spLocks noGrp="1"/>
          </p:cNvSpPr>
          <p:nvPr>
            <p:ph type="pic" sz="quarter" idx="26" hasCustomPrompt="1"/>
          </p:nvPr>
        </p:nvSpPr>
        <p:spPr>
          <a:xfrm>
            <a:off x="7354442" y="4553709"/>
            <a:ext cx="893762" cy="12123"/>
          </a:xfrm>
          <a:prstGeom prst="rect">
            <a:avLst/>
          </a:prstGeom>
          <a:solidFill>
            <a:srgbClr val="EF3A4C"/>
          </a:solidFill>
        </p:spPr>
        <p:txBody>
          <a:bodyPr/>
          <a:lstStyle>
            <a:lvl1pPr marL="0" indent="0">
              <a:buNone/>
              <a:defRPr sz="100" kern="100" baseline="0">
                <a:solidFill>
                  <a:schemeClr val="tx1">
                    <a:lumMod val="75000"/>
                    <a:lumOff val="25000"/>
                  </a:schemeClr>
                </a:solidFill>
                <a:latin typeface="Arial" panose="020B0604020202020204" pitchFamily="34" charset="0"/>
                <a:cs typeface="Arial" panose="020B0604020202020204" pitchFamily="34" charset="0"/>
              </a:defRPr>
            </a:lvl1pPr>
          </a:lstStyle>
          <a:p>
            <a:r>
              <a:rPr lang="en-US" dirty="0"/>
              <a:t>Divider</a:t>
            </a:r>
          </a:p>
        </p:txBody>
      </p:sp>
      <p:sp>
        <p:nvSpPr>
          <p:cNvPr id="21" name="Gray Rectangle Horizontal"/>
          <p:cNvSpPr/>
          <p:nvPr userDrawn="1"/>
        </p:nvSpPr>
        <p:spPr>
          <a:xfrm>
            <a:off x="7811477" y="3303931"/>
            <a:ext cx="1868542" cy="91407"/>
          </a:xfrm>
          <a:prstGeom prst="rect">
            <a:avLst/>
          </a:prstGeom>
          <a:solidFill>
            <a:srgbClr val="5456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2" name="Red Rectangle Horizontal"/>
          <p:cNvSpPr/>
          <p:nvPr userDrawn="1"/>
        </p:nvSpPr>
        <p:spPr>
          <a:xfrm>
            <a:off x="5911515" y="3303931"/>
            <a:ext cx="1868542" cy="91407"/>
          </a:xfrm>
          <a:prstGeom prst="rect">
            <a:avLst/>
          </a:prstGeom>
          <a:solidFill>
            <a:srgbClr val="EF3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3" name="Gray Rectangle Vertical"/>
          <p:cNvSpPr/>
          <p:nvPr userDrawn="1"/>
        </p:nvSpPr>
        <p:spPr>
          <a:xfrm rot="5400000">
            <a:off x="9421108" y="4338620"/>
            <a:ext cx="1868542" cy="91407"/>
          </a:xfrm>
          <a:prstGeom prst="rect">
            <a:avLst/>
          </a:prstGeom>
          <a:solidFill>
            <a:srgbClr val="5456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4" name="Red Rectangle Vertical"/>
          <p:cNvSpPr/>
          <p:nvPr userDrawn="1"/>
        </p:nvSpPr>
        <p:spPr>
          <a:xfrm rot="5400000">
            <a:off x="9421109" y="2438178"/>
            <a:ext cx="1868542" cy="91407"/>
          </a:xfrm>
          <a:prstGeom prst="rect">
            <a:avLst/>
          </a:prstGeom>
          <a:solidFill>
            <a:srgbClr val="EF3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1" name="Text Placeholder 02"/>
          <p:cNvSpPr>
            <a:spLocks noGrp="1"/>
          </p:cNvSpPr>
          <p:nvPr>
            <p:ph type="body" sz="quarter" idx="13" hasCustomPrompt="1"/>
          </p:nvPr>
        </p:nvSpPr>
        <p:spPr>
          <a:xfrm>
            <a:off x="1949250" y="3486745"/>
            <a:ext cx="3451634" cy="324474"/>
          </a:xfrm>
          <a:prstGeom prst="rect">
            <a:avLst/>
          </a:prstGeom>
        </p:spPr>
        <p:txBody>
          <a:bodyPr anchor="ctr"/>
          <a:lstStyle>
            <a:lvl1pPr marL="0" indent="0" algn="r">
              <a:buNone/>
              <a:defRPr sz="2000" baseline="0">
                <a:solidFill>
                  <a:schemeClr val="bg2">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To Design Your Own Slide</a:t>
            </a:r>
          </a:p>
        </p:txBody>
      </p:sp>
      <p:sp>
        <p:nvSpPr>
          <p:cNvPr id="12" name="Text Placeholder 01"/>
          <p:cNvSpPr>
            <a:spLocks noGrp="1"/>
          </p:cNvSpPr>
          <p:nvPr>
            <p:ph type="body" sz="quarter" idx="12" hasCustomPrompt="1"/>
          </p:nvPr>
        </p:nvSpPr>
        <p:spPr>
          <a:xfrm>
            <a:off x="1564105" y="3011353"/>
            <a:ext cx="3836779" cy="383985"/>
          </a:xfrm>
          <a:prstGeom prst="rect">
            <a:avLst/>
          </a:prstGeom>
        </p:spPr>
        <p:txBody>
          <a:bodyPr anchor="ctr"/>
          <a:lstStyle>
            <a:lvl1pPr marL="0" indent="0" algn="r">
              <a:buNone/>
              <a:defRPr sz="2800">
                <a:solidFill>
                  <a:srgbClr val="EF3A4C"/>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INFORMATION HERE</a:t>
            </a:r>
          </a:p>
        </p:txBody>
      </p:sp>
      <p:sp>
        <p:nvSpPr>
          <p:cNvPr id="14" name="Slide Number Placeholder"/>
          <p:cNvSpPr>
            <a:spLocks noGrp="1"/>
          </p:cNvSpPr>
          <p:nvPr>
            <p:ph type="sldNum" sz="quarter" idx="24"/>
          </p:nvPr>
        </p:nvSpPr>
        <p:spPr>
          <a:xfrm>
            <a:off x="10775911" y="6492875"/>
            <a:ext cx="1293628" cy="365125"/>
          </a:xfrm>
          <a:prstGeom prst="rect">
            <a:avLst/>
          </a:prstGeom>
        </p:spPr>
        <p:txBody>
          <a:bodyPr/>
          <a:lstStyle>
            <a:lvl1pPr algn="r">
              <a:defRPr sz="1000">
                <a:solidFill>
                  <a:srgbClr val="54565B"/>
                </a:solidFill>
                <a:latin typeface="Arial" panose="020B0604020202020204" pitchFamily="34" charset="0"/>
                <a:cs typeface="Arial" panose="020B0604020202020204" pitchFamily="34" charset="0"/>
              </a:defRPr>
            </a:lvl1pPr>
          </a:lstStyle>
          <a:p>
            <a:fld id="{1A173238-2903-4A9D-AB07-36623EFA5E27}" type="slidenum">
              <a:rPr lang="en-US" smtClean="0"/>
              <a:pPr/>
              <a:t>‹#›</a:t>
            </a:fld>
            <a:endParaRPr lang="en-US"/>
          </a:p>
        </p:txBody>
      </p:sp>
    </p:spTree>
    <p:extLst>
      <p:ext uri="{BB962C8B-B14F-4D97-AF65-F5344CB8AC3E}">
        <p14:creationId xmlns:p14="http://schemas.microsoft.com/office/powerpoint/2010/main" val="1674338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Slide Number Placeholder"/>
          <p:cNvSpPr>
            <a:spLocks noGrp="1"/>
          </p:cNvSpPr>
          <p:nvPr>
            <p:ph type="sldNum" sz="quarter" idx="24"/>
          </p:nvPr>
        </p:nvSpPr>
        <p:spPr>
          <a:xfrm>
            <a:off x="10775911" y="6492875"/>
            <a:ext cx="1293628" cy="365125"/>
          </a:xfrm>
          <a:prstGeom prst="rect">
            <a:avLst/>
          </a:prstGeom>
        </p:spPr>
        <p:txBody>
          <a:bodyPr/>
          <a:lstStyle>
            <a:lvl1pPr algn="r">
              <a:defRPr sz="1000">
                <a:solidFill>
                  <a:srgbClr val="54565B"/>
                </a:solidFill>
                <a:latin typeface="Arial" panose="020B0604020202020204" pitchFamily="34" charset="0"/>
                <a:cs typeface="Arial" panose="020B0604020202020204" pitchFamily="34" charset="0"/>
              </a:defRPr>
            </a:lvl1pPr>
          </a:lstStyle>
          <a:p>
            <a:fld id="{1A173238-2903-4A9D-AB07-36623EFA5E27}" type="slidenum">
              <a:rPr lang="en-US" smtClean="0"/>
              <a:pPr/>
              <a:t>‹#›</a:t>
            </a:fld>
            <a:endParaRPr lang="en-US"/>
          </a:p>
        </p:txBody>
      </p:sp>
    </p:spTree>
    <p:extLst>
      <p:ext uri="{BB962C8B-B14F-4D97-AF65-F5344CB8AC3E}">
        <p14:creationId xmlns:p14="http://schemas.microsoft.com/office/powerpoint/2010/main" val="997041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fo Slide 01 (Picture)">
    <p:bg>
      <p:bgPr>
        <a:solidFill>
          <a:srgbClr val="FFFFFF"/>
        </a:solidFill>
        <a:effectLst/>
      </p:bgPr>
    </p:bg>
    <p:spTree>
      <p:nvGrpSpPr>
        <p:cNvPr id="1" name=""/>
        <p:cNvGrpSpPr/>
        <p:nvPr/>
      </p:nvGrpSpPr>
      <p:grpSpPr>
        <a:xfrm>
          <a:off x="0" y="0"/>
          <a:ext cx="0" cy="0"/>
          <a:chOff x="0" y="0"/>
          <a:chExt cx="0" cy="0"/>
        </a:xfrm>
      </p:grpSpPr>
      <p:sp>
        <p:nvSpPr>
          <p:cNvPr id="7" name="Example Picture Rectangle" hidden="1"/>
          <p:cNvSpPr/>
          <p:nvPr userDrawn="1"/>
        </p:nvSpPr>
        <p:spPr>
          <a:xfrm>
            <a:off x="0" y="1314156"/>
            <a:ext cx="3756129" cy="2504646"/>
          </a:xfrm>
          <a:prstGeom prst="rect">
            <a:avLst/>
          </a:prstGeom>
          <a:blipFill dpi="0" rotWithShape="1">
            <a:blip r:embed="rId2" cstate="email">
              <a:alphaModFix amt="25000"/>
              <a:extLst>
                <a:ext uri="{BEBA8EAE-BF5A-486C-A8C5-ECC9F3942E4B}">
                  <a14:imgProps xmlns:a14="http://schemas.microsoft.com/office/drawing/2010/main">
                    <a14:imgLayer r:embed="rId3"/>
                  </a14:imgProps>
                </a:ex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ooter Placeholder"/>
          <p:cNvSpPr>
            <a:spLocks noGrp="1"/>
          </p:cNvSpPr>
          <p:nvPr>
            <p:ph type="ftr" sz="quarter" idx="23"/>
          </p:nvPr>
        </p:nvSpPr>
        <p:spPr>
          <a:xfrm>
            <a:off x="3464953" y="6492875"/>
            <a:ext cx="5260053"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10" name="Date Placeholder"/>
          <p:cNvSpPr>
            <a:spLocks noGrp="1"/>
          </p:cNvSpPr>
          <p:nvPr>
            <p:ph type="dt" sz="half" idx="22"/>
          </p:nvPr>
        </p:nvSpPr>
        <p:spPr>
          <a:xfrm>
            <a:off x="1209270" y="6492875"/>
            <a:ext cx="1799744"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29" name="Gray Rectangle"/>
          <p:cNvSpPr/>
          <p:nvPr userDrawn="1"/>
        </p:nvSpPr>
        <p:spPr>
          <a:xfrm>
            <a:off x="1899962" y="648584"/>
            <a:ext cx="1868542" cy="91407"/>
          </a:xfrm>
          <a:prstGeom prst="rect">
            <a:avLst/>
          </a:prstGeom>
          <a:solidFill>
            <a:srgbClr val="5456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0" name="Red Rectangle"/>
          <p:cNvSpPr/>
          <p:nvPr userDrawn="1"/>
        </p:nvSpPr>
        <p:spPr>
          <a:xfrm>
            <a:off x="0" y="648584"/>
            <a:ext cx="1868542" cy="91407"/>
          </a:xfrm>
          <a:prstGeom prst="rect">
            <a:avLst/>
          </a:prstGeom>
          <a:solidFill>
            <a:srgbClr val="EF3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31" name="D11 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5363" y="5656872"/>
            <a:ext cx="1093907" cy="1093907"/>
          </a:xfrm>
          <a:prstGeom prst="rect">
            <a:avLst/>
          </a:prstGeom>
        </p:spPr>
      </p:pic>
      <p:sp>
        <p:nvSpPr>
          <p:cNvPr id="52" name="Divider Line"/>
          <p:cNvSpPr>
            <a:spLocks noGrp="1"/>
          </p:cNvSpPr>
          <p:nvPr>
            <p:ph type="pic" sz="quarter" idx="19" hasCustomPrompt="1"/>
          </p:nvPr>
        </p:nvSpPr>
        <p:spPr>
          <a:xfrm>
            <a:off x="7608164" y="3772608"/>
            <a:ext cx="893762" cy="12123"/>
          </a:xfrm>
          <a:prstGeom prst="rect">
            <a:avLst/>
          </a:prstGeom>
          <a:solidFill>
            <a:srgbClr val="EF3A4C"/>
          </a:solidFill>
        </p:spPr>
        <p:txBody>
          <a:bodyPr/>
          <a:lstStyle>
            <a:lvl1pPr marL="0" indent="0">
              <a:buNone/>
              <a:defRPr sz="100" kern="100" baseline="0">
                <a:solidFill>
                  <a:srgbClr val="54565B"/>
                </a:solidFill>
                <a:latin typeface="Arial" panose="020B0604020202020204" pitchFamily="34" charset="0"/>
                <a:cs typeface="Arial" panose="020B0604020202020204" pitchFamily="34" charset="0"/>
              </a:defRPr>
            </a:lvl1pPr>
          </a:lstStyle>
          <a:p>
            <a:r>
              <a:rPr lang="en-US" dirty="0"/>
              <a:t>Divider</a:t>
            </a:r>
          </a:p>
        </p:txBody>
      </p:sp>
      <p:sp>
        <p:nvSpPr>
          <p:cNvPr id="15" name="Picture Placeholder"/>
          <p:cNvSpPr>
            <a:spLocks noGrp="1"/>
          </p:cNvSpPr>
          <p:nvPr>
            <p:ph type="pic" sz="quarter" idx="10"/>
          </p:nvPr>
        </p:nvSpPr>
        <p:spPr>
          <a:xfrm>
            <a:off x="0" y="1314156"/>
            <a:ext cx="3756025" cy="2504646"/>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a:p>
        </p:txBody>
      </p:sp>
      <p:sp>
        <p:nvSpPr>
          <p:cNvPr id="13" name="Text Placeholder 04"/>
          <p:cNvSpPr>
            <a:spLocks noGrp="1"/>
          </p:cNvSpPr>
          <p:nvPr>
            <p:ph type="body" sz="quarter" idx="21" hasCustomPrompt="1"/>
          </p:nvPr>
        </p:nvSpPr>
        <p:spPr>
          <a:xfrm>
            <a:off x="3920021" y="4073381"/>
            <a:ext cx="8269941" cy="2353525"/>
          </a:xfrm>
          <a:prstGeom prst="rect">
            <a:avLst/>
          </a:prstGeom>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rgbClr val="54565B"/>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Information here, Information here, Information here, Information here</a:t>
            </a:r>
          </a:p>
        </p:txBody>
      </p:sp>
      <p:sp>
        <p:nvSpPr>
          <p:cNvPr id="11" name="Text Placeholder 03"/>
          <p:cNvSpPr>
            <a:spLocks noGrp="1"/>
          </p:cNvSpPr>
          <p:nvPr>
            <p:ph type="body" sz="quarter" idx="20" hasCustomPrompt="1"/>
          </p:nvPr>
        </p:nvSpPr>
        <p:spPr>
          <a:xfrm>
            <a:off x="3920022" y="2167172"/>
            <a:ext cx="8271977" cy="1165859"/>
          </a:xfrm>
          <a:prstGeom prst="rect">
            <a:avLst/>
          </a:prstGeom>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rgbClr val="54565B"/>
                </a:solidFill>
                <a:latin typeface="Arial" panose="020B0604020202020204" pitchFamily="34" charset="0"/>
                <a:cs typeface="Arial" panose="020B0604020202020204" pitchFamily="34" charset="0"/>
              </a:defRPr>
            </a:lvl1pPr>
            <a:lvl2pPr algn="ctr">
              <a:defRPr/>
            </a:lvl2pPr>
            <a:lvl3pPr algn="ctr">
              <a:defRPr/>
            </a:lvl3pPr>
            <a:lvl4pPr algn="ctr">
              <a:defRPr/>
            </a:lvl4pPr>
            <a:lvl5pPr algn="ctr">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Information here, Information here, Information here, Information here </a:t>
            </a:r>
          </a:p>
        </p:txBody>
      </p:sp>
      <p:sp>
        <p:nvSpPr>
          <p:cNvPr id="20" name="Text Placeholder 02"/>
          <p:cNvSpPr>
            <a:spLocks noGrp="1"/>
          </p:cNvSpPr>
          <p:nvPr>
            <p:ph type="body" sz="quarter" idx="13" hasCustomPrompt="1"/>
          </p:nvPr>
        </p:nvSpPr>
        <p:spPr>
          <a:xfrm>
            <a:off x="3920127" y="902839"/>
            <a:ext cx="8271769" cy="523983"/>
          </a:xfrm>
          <a:prstGeom prst="rect">
            <a:avLst/>
          </a:prstGeom>
        </p:spPr>
        <p:txBody>
          <a:bodyPr anchor="ctr"/>
          <a:lstStyle>
            <a:lvl1pPr marL="0" indent="0">
              <a:buNone/>
              <a:defRPr sz="3200">
                <a:solidFill>
                  <a:srgbClr val="54565B"/>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Information Here</a:t>
            </a:r>
          </a:p>
        </p:txBody>
      </p:sp>
      <p:sp>
        <p:nvSpPr>
          <p:cNvPr id="19" name="Text Placeholder 01"/>
          <p:cNvSpPr>
            <a:spLocks noGrp="1"/>
          </p:cNvSpPr>
          <p:nvPr>
            <p:ph type="body" sz="quarter" idx="12" hasCustomPrompt="1"/>
          </p:nvPr>
        </p:nvSpPr>
        <p:spPr>
          <a:xfrm>
            <a:off x="3920127" y="445770"/>
            <a:ext cx="8269836" cy="468499"/>
          </a:xfrm>
          <a:prstGeom prst="rect">
            <a:avLst/>
          </a:prstGeom>
        </p:spPr>
        <p:txBody>
          <a:bodyPr anchor="ctr"/>
          <a:lstStyle>
            <a:lvl1pPr marL="0" indent="0">
              <a:buNone/>
              <a:defRPr sz="4000">
                <a:solidFill>
                  <a:srgbClr val="EF3A4C"/>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INFORMATION HERE</a:t>
            </a:r>
          </a:p>
        </p:txBody>
      </p:sp>
      <p:sp>
        <p:nvSpPr>
          <p:cNvPr id="17" name="Slide Number Placeholder"/>
          <p:cNvSpPr>
            <a:spLocks noGrp="1"/>
          </p:cNvSpPr>
          <p:nvPr>
            <p:ph type="sldNum" sz="quarter" idx="24"/>
          </p:nvPr>
        </p:nvSpPr>
        <p:spPr>
          <a:xfrm>
            <a:off x="10775911" y="6492875"/>
            <a:ext cx="1293628" cy="365125"/>
          </a:xfrm>
          <a:prstGeom prst="rect">
            <a:avLst/>
          </a:prstGeom>
        </p:spPr>
        <p:txBody>
          <a:bodyPr/>
          <a:lstStyle>
            <a:lvl1pPr algn="r">
              <a:defRPr sz="1000">
                <a:solidFill>
                  <a:srgbClr val="54565B"/>
                </a:solidFill>
                <a:latin typeface="Arial" panose="020B0604020202020204" pitchFamily="34" charset="0"/>
                <a:cs typeface="Arial" panose="020B0604020202020204" pitchFamily="34" charset="0"/>
              </a:defRPr>
            </a:lvl1pPr>
          </a:lstStyle>
          <a:p>
            <a:fld id="{1A173238-2903-4A9D-AB07-36623EFA5E27}" type="slidenum">
              <a:rPr lang="en-US" smtClean="0"/>
              <a:pPr/>
              <a:t>‹#›</a:t>
            </a:fld>
            <a:endParaRPr lang="en-US"/>
          </a:p>
        </p:txBody>
      </p:sp>
    </p:spTree>
    <p:extLst>
      <p:ext uri="{BB962C8B-B14F-4D97-AF65-F5344CB8AC3E}">
        <p14:creationId xmlns:p14="http://schemas.microsoft.com/office/powerpoint/2010/main" val="170396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fo Slide 01 (No Picture)">
    <p:bg>
      <p:bgPr>
        <a:solidFill>
          <a:srgbClr val="FFFFFF"/>
        </a:solidFill>
        <a:effectLst/>
      </p:bgPr>
    </p:bg>
    <p:spTree>
      <p:nvGrpSpPr>
        <p:cNvPr id="1" name=""/>
        <p:cNvGrpSpPr/>
        <p:nvPr/>
      </p:nvGrpSpPr>
      <p:grpSpPr>
        <a:xfrm>
          <a:off x="0" y="0"/>
          <a:ext cx="0" cy="0"/>
          <a:chOff x="0" y="0"/>
          <a:chExt cx="0" cy="0"/>
        </a:xfrm>
      </p:grpSpPr>
      <p:sp>
        <p:nvSpPr>
          <p:cNvPr id="16" name="Gray Rectangle"/>
          <p:cNvSpPr/>
          <p:nvPr userDrawn="1"/>
        </p:nvSpPr>
        <p:spPr>
          <a:xfrm>
            <a:off x="1899962" y="648584"/>
            <a:ext cx="1868542" cy="91407"/>
          </a:xfrm>
          <a:prstGeom prst="rect">
            <a:avLst/>
          </a:prstGeom>
          <a:solidFill>
            <a:srgbClr val="5456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7" name="Red Rectangle"/>
          <p:cNvSpPr/>
          <p:nvPr userDrawn="1"/>
        </p:nvSpPr>
        <p:spPr>
          <a:xfrm>
            <a:off x="0" y="648584"/>
            <a:ext cx="1868542" cy="91407"/>
          </a:xfrm>
          <a:prstGeom prst="rect">
            <a:avLst/>
          </a:prstGeom>
          <a:solidFill>
            <a:srgbClr val="EF3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0" name="Footer Placeholder"/>
          <p:cNvSpPr>
            <a:spLocks noGrp="1"/>
          </p:cNvSpPr>
          <p:nvPr>
            <p:ph type="ftr" sz="quarter" idx="23"/>
          </p:nvPr>
        </p:nvSpPr>
        <p:spPr>
          <a:xfrm>
            <a:off x="3464953" y="6492875"/>
            <a:ext cx="5260053" cy="365125"/>
          </a:xfrm>
          <a:prstGeom prst="rect">
            <a:avLst/>
          </a:prstGeom>
        </p:spPr>
        <p:txBody>
          <a:bodyPr/>
          <a:lstStyle>
            <a:lvl1pPr>
              <a:defRPr sz="1000">
                <a:solidFill>
                  <a:srgbClr val="54565B"/>
                </a:solidFill>
                <a:latin typeface="Arial" panose="020B0604020202020204" pitchFamily="34" charset="0"/>
                <a:cs typeface="Arial" panose="020B0604020202020204" pitchFamily="34" charset="0"/>
              </a:defRPr>
            </a:lvl1pPr>
          </a:lstStyle>
          <a:p>
            <a:endParaRPr lang="en-US" dirty="0"/>
          </a:p>
        </p:txBody>
      </p:sp>
      <p:sp>
        <p:nvSpPr>
          <p:cNvPr id="31" name="Date Placeholder"/>
          <p:cNvSpPr>
            <a:spLocks noGrp="1"/>
          </p:cNvSpPr>
          <p:nvPr>
            <p:ph type="dt" sz="half" idx="25"/>
          </p:nvPr>
        </p:nvSpPr>
        <p:spPr>
          <a:xfrm>
            <a:off x="1209270" y="6492875"/>
            <a:ext cx="1799744" cy="365125"/>
          </a:xfrm>
          <a:prstGeom prst="rect">
            <a:avLst/>
          </a:prstGeom>
        </p:spPr>
        <p:txBody>
          <a:bodyPr/>
          <a:lstStyle>
            <a:lvl1pPr>
              <a:defRPr sz="1000">
                <a:solidFill>
                  <a:srgbClr val="54565B"/>
                </a:solidFill>
                <a:latin typeface="Arial" panose="020B0604020202020204" pitchFamily="34" charset="0"/>
                <a:cs typeface="Arial" panose="020B0604020202020204" pitchFamily="34" charset="0"/>
              </a:defRPr>
            </a:lvl1pPr>
          </a:lstStyle>
          <a:p>
            <a:endParaRPr lang="en-US" dirty="0"/>
          </a:p>
        </p:txBody>
      </p:sp>
      <p:pic>
        <p:nvPicPr>
          <p:cNvPr id="13" name="D11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363" y="5656872"/>
            <a:ext cx="1093907" cy="1093907"/>
          </a:xfrm>
          <a:prstGeom prst="rect">
            <a:avLst/>
          </a:prstGeom>
        </p:spPr>
      </p:pic>
      <p:sp>
        <p:nvSpPr>
          <p:cNvPr id="52" name="Divider Line"/>
          <p:cNvSpPr>
            <a:spLocks noGrp="1"/>
          </p:cNvSpPr>
          <p:nvPr>
            <p:ph type="pic" sz="quarter" idx="19" hasCustomPrompt="1"/>
          </p:nvPr>
        </p:nvSpPr>
        <p:spPr>
          <a:xfrm>
            <a:off x="5648100" y="3751270"/>
            <a:ext cx="893762" cy="12123"/>
          </a:xfrm>
          <a:prstGeom prst="rect">
            <a:avLst/>
          </a:prstGeom>
          <a:solidFill>
            <a:srgbClr val="EF3A4C"/>
          </a:solidFill>
        </p:spPr>
        <p:txBody>
          <a:bodyPr/>
          <a:lstStyle>
            <a:lvl1pPr marL="0" indent="0">
              <a:buNone/>
              <a:defRPr sz="100" kern="100" baseline="0">
                <a:solidFill>
                  <a:srgbClr val="EF3A4C"/>
                </a:solidFill>
                <a:latin typeface="Arial" panose="020B0604020202020204" pitchFamily="34" charset="0"/>
                <a:cs typeface="Arial" panose="020B0604020202020204" pitchFamily="34" charset="0"/>
              </a:defRPr>
            </a:lvl1pPr>
          </a:lstStyle>
          <a:p>
            <a:r>
              <a:rPr lang="en-US" dirty="0"/>
              <a:t>Divider</a:t>
            </a:r>
          </a:p>
        </p:txBody>
      </p:sp>
      <p:sp>
        <p:nvSpPr>
          <p:cNvPr id="5" name="Text Placeholder 04"/>
          <p:cNvSpPr>
            <a:spLocks noGrp="1"/>
          </p:cNvSpPr>
          <p:nvPr>
            <p:ph type="body" sz="quarter" idx="21" hasCustomPrompt="1"/>
          </p:nvPr>
        </p:nvSpPr>
        <p:spPr>
          <a:xfrm>
            <a:off x="1209270" y="4073381"/>
            <a:ext cx="9837958" cy="2348161"/>
          </a:xfrm>
          <a:prstGeom prst="rect">
            <a:avLst/>
          </a:prstGeom>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rgbClr val="54565B"/>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Information here, Information here, Information here, Information here, Information here </a:t>
            </a:r>
          </a:p>
        </p:txBody>
      </p:sp>
      <p:sp>
        <p:nvSpPr>
          <p:cNvPr id="3" name="Text Placeholder 03"/>
          <p:cNvSpPr>
            <a:spLocks noGrp="1"/>
          </p:cNvSpPr>
          <p:nvPr>
            <p:ph type="body" sz="quarter" idx="20" hasCustomPrompt="1"/>
          </p:nvPr>
        </p:nvSpPr>
        <p:spPr>
          <a:xfrm>
            <a:off x="0" y="2167172"/>
            <a:ext cx="12192000" cy="1165859"/>
          </a:xfrm>
          <a:prstGeom prst="rect">
            <a:avLst/>
          </a:prstGeom>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rgbClr val="54565B"/>
                </a:solidFill>
                <a:latin typeface="Arial" panose="020B0604020202020204" pitchFamily="34" charset="0"/>
                <a:cs typeface="Arial" panose="020B0604020202020204" pitchFamily="34" charset="0"/>
              </a:defRPr>
            </a:lvl1pPr>
            <a:lvl2pPr algn="ctr">
              <a:defRPr/>
            </a:lvl2pPr>
            <a:lvl3pPr algn="ctr">
              <a:defRPr/>
            </a:lvl3pPr>
            <a:lvl4pPr algn="ctr">
              <a:defRPr/>
            </a:lvl4pPr>
            <a:lvl5pPr algn="ctr">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Information here, Information here, Information here, Information here, Information here, Information here </a:t>
            </a:r>
          </a:p>
        </p:txBody>
      </p:sp>
      <p:sp>
        <p:nvSpPr>
          <p:cNvPr id="20" name="Text Placeholder 02"/>
          <p:cNvSpPr>
            <a:spLocks noGrp="1"/>
          </p:cNvSpPr>
          <p:nvPr>
            <p:ph type="body" sz="quarter" idx="13" hasCustomPrompt="1"/>
          </p:nvPr>
        </p:nvSpPr>
        <p:spPr>
          <a:xfrm>
            <a:off x="3920127" y="902839"/>
            <a:ext cx="8271769" cy="523983"/>
          </a:xfrm>
          <a:prstGeom prst="rect">
            <a:avLst/>
          </a:prstGeom>
        </p:spPr>
        <p:txBody>
          <a:bodyPr anchor="ctr"/>
          <a:lstStyle>
            <a:lvl1pPr marL="0" indent="0">
              <a:buNone/>
              <a:defRPr sz="3200">
                <a:solidFill>
                  <a:srgbClr val="54565B"/>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Information Here</a:t>
            </a:r>
          </a:p>
        </p:txBody>
      </p:sp>
      <p:sp>
        <p:nvSpPr>
          <p:cNvPr id="19" name="Text Placeholder 01"/>
          <p:cNvSpPr>
            <a:spLocks noGrp="1"/>
          </p:cNvSpPr>
          <p:nvPr>
            <p:ph type="body" sz="quarter" idx="12" hasCustomPrompt="1"/>
          </p:nvPr>
        </p:nvSpPr>
        <p:spPr>
          <a:xfrm>
            <a:off x="3920127" y="445770"/>
            <a:ext cx="8269836" cy="468499"/>
          </a:xfrm>
          <a:prstGeom prst="rect">
            <a:avLst/>
          </a:prstGeom>
        </p:spPr>
        <p:txBody>
          <a:bodyPr anchor="ctr"/>
          <a:lstStyle>
            <a:lvl1pPr marL="0" indent="0">
              <a:buNone/>
              <a:defRPr sz="4000">
                <a:solidFill>
                  <a:srgbClr val="EF3A4C"/>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INFORMATION HERE</a:t>
            </a:r>
          </a:p>
        </p:txBody>
      </p:sp>
      <p:sp>
        <p:nvSpPr>
          <p:cNvPr id="14" name="Slide Number Placeholder"/>
          <p:cNvSpPr>
            <a:spLocks noGrp="1"/>
          </p:cNvSpPr>
          <p:nvPr>
            <p:ph type="sldNum" sz="quarter" idx="24"/>
          </p:nvPr>
        </p:nvSpPr>
        <p:spPr>
          <a:xfrm>
            <a:off x="10775911" y="6492875"/>
            <a:ext cx="1293628" cy="365125"/>
          </a:xfrm>
          <a:prstGeom prst="rect">
            <a:avLst/>
          </a:prstGeom>
        </p:spPr>
        <p:txBody>
          <a:bodyPr/>
          <a:lstStyle>
            <a:lvl1pPr algn="r">
              <a:defRPr sz="1000">
                <a:solidFill>
                  <a:srgbClr val="54565B"/>
                </a:solidFill>
                <a:latin typeface="Arial" panose="020B0604020202020204" pitchFamily="34" charset="0"/>
                <a:cs typeface="Arial" panose="020B0604020202020204" pitchFamily="34" charset="0"/>
              </a:defRPr>
            </a:lvl1pPr>
          </a:lstStyle>
          <a:p>
            <a:fld id="{1A173238-2903-4A9D-AB07-36623EFA5E27}" type="slidenum">
              <a:rPr lang="en-US" smtClean="0"/>
              <a:pPr/>
              <a:t>‹#›</a:t>
            </a:fld>
            <a:endParaRPr lang="en-US"/>
          </a:p>
        </p:txBody>
      </p:sp>
    </p:spTree>
    <p:extLst>
      <p:ext uri="{BB962C8B-B14F-4D97-AF65-F5344CB8AC3E}">
        <p14:creationId xmlns:p14="http://schemas.microsoft.com/office/powerpoint/2010/main" val="2764842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fo Slide 02 (Picture)">
    <p:bg>
      <p:bgPr>
        <a:solidFill>
          <a:schemeClr val="bg1"/>
        </a:solidFill>
        <a:effectLst/>
      </p:bgPr>
    </p:bg>
    <p:spTree>
      <p:nvGrpSpPr>
        <p:cNvPr id="1" name=""/>
        <p:cNvGrpSpPr/>
        <p:nvPr/>
      </p:nvGrpSpPr>
      <p:grpSpPr>
        <a:xfrm>
          <a:off x="0" y="0"/>
          <a:ext cx="0" cy="0"/>
          <a:chOff x="0" y="0"/>
          <a:chExt cx="0" cy="0"/>
        </a:xfrm>
      </p:grpSpPr>
      <p:sp>
        <p:nvSpPr>
          <p:cNvPr id="7" name="Example Picture Rectangle" hidden="1"/>
          <p:cNvSpPr/>
          <p:nvPr userDrawn="1"/>
        </p:nvSpPr>
        <p:spPr>
          <a:xfrm>
            <a:off x="9631678" y="0"/>
            <a:ext cx="2560321" cy="6858000"/>
          </a:xfrm>
          <a:prstGeom prst="rect">
            <a:avLst/>
          </a:prstGeom>
          <a:blipFill dpi="0" rotWithShape="1">
            <a:blip r:embed="rId2">
              <a:alphaModFix amt="25000"/>
            </a:blip>
            <a:srcRect/>
            <a:stretch>
              <a:fillRect l="-41000" r="-10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Gray Rectangle Vertical"/>
          <p:cNvSpPr/>
          <p:nvPr userDrawn="1"/>
        </p:nvSpPr>
        <p:spPr>
          <a:xfrm rot="5400000">
            <a:off x="8464649" y="4341819"/>
            <a:ext cx="1868542" cy="91407"/>
          </a:xfrm>
          <a:prstGeom prst="rect">
            <a:avLst/>
          </a:prstGeom>
          <a:solidFill>
            <a:srgbClr val="5456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5" name="Red Rectangle Vertical"/>
          <p:cNvSpPr/>
          <p:nvPr userDrawn="1"/>
        </p:nvSpPr>
        <p:spPr>
          <a:xfrm rot="5400000">
            <a:off x="8464650" y="2441377"/>
            <a:ext cx="1868542" cy="91407"/>
          </a:xfrm>
          <a:prstGeom prst="rect">
            <a:avLst/>
          </a:prstGeom>
          <a:solidFill>
            <a:srgbClr val="EF3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1" name="Footer Placeholder"/>
          <p:cNvSpPr>
            <a:spLocks noGrp="1"/>
          </p:cNvSpPr>
          <p:nvPr>
            <p:ph type="ftr" sz="quarter" idx="23"/>
          </p:nvPr>
        </p:nvSpPr>
        <p:spPr>
          <a:xfrm>
            <a:off x="3464953" y="6492875"/>
            <a:ext cx="5260053" cy="365125"/>
          </a:xfrm>
          <a:prstGeom prst="rect">
            <a:avLst/>
          </a:prstGeom>
        </p:spPr>
        <p:txBody>
          <a:bodyPr/>
          <a:lstStyle>
            <a:lvl1pPr>
              <a:defRPr sz="1000">
                <a:solidFill>
                  <a:srgbClr val="54565B"/>
                </a:solidFill>
                <a:latin typeface="Arial" panose="020B0604020202020204" pitchFamily="34" charset="0"/>
                <a:cs typeface="Arial" panose="020B0604020202020204" pitchFamily="34" charset="0"/>
              </a:defRPr>
            </a:lvl1pPr>
          </a:lstStyle>
          <a:p>
            <a:endParaRPr lang="en-US" dirty="0"/>
          </a:p>
        </p:txBody>
      </p:sp>
      <p:sp>
        <p:nvSpPr>
          <p:cNvPr id="32" name="Date Placeholder"/>
          <p:cNvSpPr>
            <a:spLocks noGrp="1"/>
          </p:cNvSpPr>
          <p:nvPr>
            <p:ph type="dt" sz="half" idx="25"/>
          </p:nvPr>
        </p:nvSpPr>
        <p:spPr>
          <a:xfrm>
            <a:off x="1209270" y="6492875"/>
            <a:ext cx="1799744" cy="365125"/>
          </a:xfrm>
          <a:prstGeom prst="rect">
            <a:avLst/>
          </a:prstGeom>
        </p:spPr>
        <p:txBody>
          <a:bodyPr/>
          <a:lstStyle>
            <a:lvl1pPr>
              <a:defRPr sz="1000">
                <a:solidFill>
                  <a:srgbClr val="54565B"/>
                </a:solidFill>
                <a:latin typeface="Arial" panose="020B0604020202020204" pitchFamily="34" charset="0"/>
                <a:cs typeface="Arial" panose="020B0604020202020204" pitchFamily="34" charset="0"/>
              </a:defRPr>
            </a:lvl1pPr>
          </a:lstStyle>
          <a:p>
            <a:endParaRPr lang="en-US" dirty="0"/>
          </a:p>
        </p:txBody>
      </p:sp>
      <p:pic>
        <p:nvPicPr>
          <p:cNvPr id="17" name="D11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5363" y="5656872"/>
            <a:ext cx="1093907" cy="1093907"/>
          </a:xfrm>
          <a:prstGeom prst="rect">
            <a:avLst/>
          </a:prstGeom>
        </p:spPr>
      </p:pic>
      <p:sp>
        <p:nvSpPr>
          <p:cNvPr id="28" name="Divider Line"/>
          <p:cNvSpPr>
            <a:spLocks noGrp="1"/>
          </p:cNvSpPr>
          <p:nvPr>
            <p:ph type="pic" sz="quarter" idx="22" hasCustomPrompt="1"/>
          </p:nvPr>
        </p:nvSpPr>
        <p:spPr>
          <a:xfrm>
            <a:off x="8224838" y="3997941"/>
            <a:ext cx="893762" cy="12123"/>
          </a:xfrm>
          <a:prstGeom prst="rect">
            <a:avLst/>
          </a:prstGeom>
          <a:solidFill>
            <a:srgbClr val="EF3A4C"/>
          </a:solidFill>
        </p:spPr>
        <p:txBody>
          <a:bodyPr/>
          <a:lstStyle>
            <a:lvl1pPr marL="0" indent="0">
              <a:buNone/>
              <a:defRPr sz="100" kern="100" baseline="0">
                <a:solidFill>
                  <a:schemeClr val="tx1">
                    <a:lumMod val="75000"/>
                    <a:lumOff val="25000"/>
                  </a:schemeClr>
                </a:solidFill>
                <a:latin typeface="Arial" panose="020B0604020202020204" pitchFamily="34" charset="0"/>
                <a:cs typeface="Arial" panose="020B0604020202020204" pitchFamily="34" charset="0"/>
              </a:defRPr>
            </a:lvl1pPr>
          </a:lstStyle>
          <a:p>
            <a:r>
              <a:rPr lang="en-US" dirty="0"/>
              <a:t>Divider</a:t>
            </a:r>
          </a:p>
        </p:txBody>
      </p:sp>
      <p:sp>
        <p:nvSpPr>
          <p:cNvPr id="3" name="Picture Placeholder"/>
          <p:cNvSpPr>
            <a:spLocks noGrp="1"/>
          </p:cNvSpPr>
          <p:nvPr>
            <p:ph type="pic" sz="quarter" idx="19"/>
          </p:nvPr>
        </p:nvSpPr>
        <p:spPr>
          <a:xfrm>
            <a:off x="9631678" y="0"/>
            <a:ext cx="2560322" cy="6858000"/>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a:p>
        </p:txBody>
      </p:sp>
      <p:sp>
        <p:nvSpPr>
          <p:cNvPr id="27" name="Text Placeholder 04"/>
          <p:cNvSpPr>
            <a:spLocks noGrp="1"/>
          </p:cNvSpPr>
          <p:nvPr>
            <p:ph type="body" sz="quarter" idx="21" hasCustomPrompt="1"/>
          </p:nvPr>
        </p:nvSpPr>
        <p:spPr>
          <a:xfrm>
            <a:off x="1209270" y="4258329"/>
            <a:ext cx="7909329" cy="2156120"/>
          </a:xfrm>
          <a:prstGeom prst="rect">
            <a:avLst/>
          </a:prstGeom>
        </p:spPr>
        <p:txBody>
          <a:bodyPr anchor="ctr"/>
          <a:lstStyle>
            <a:lvl1pPr marL="0" indent="0" algn="r">
              <a:buNone/>
              <a:defRPr sz="2000">
                <a:solidFill>
                  <a:schemeClr val="tx1">
                    <a:lumMod val="75000"/>
                    <a:lumOff val="25000"/>
                  </a:schemeClr>
                </a:solidFill>
                <a:latin typeface="Arial" panose="020B0604020202020204" pitchFamily="34" charset="0"/>
                <a:cs typeface="Arial" panose="020B0604020202020204" pitchFamily="34" charset="0"/>
              </a:defRPr>
            </a:lvl1pPr>
          </a:lstStyle>
          <a:p>
            <a:pPr lvl="0"/>
            <a:r>
              <a:rPr lang="en-US" dirty="0"/>
              <a:t>Information here, Information here, Information here, Information here</a:t>
            </a:r>
          </a:p>
        </p:txBody>
      </p:sp>
      <p:sp>
        <p:nvSpPr>
          <p:cNvPr id="26" name="Text Placeholder 03"/>
          <p:cNvSpPr>
            <a:spLocks noGrp="1"/>
          </p:cNvSpPr>
          <p:nvPr>
            <p:ph type="body" sz="quarter" idx="20" hasCustomPrompt="1"/>
          </p:nvPr>
        </p:nvSpPr>
        <p:spPr>
          <a:xfrm>
            <a:off x="0" y="1883892"/>
            <a:ext cx="9118600" cy="1865784"/>
          </a:xfrm>
          <a:prstGeom prst="rect">
            <a:avLst/>
          </a:prstGeom>
        </p:spPr>
        <p:txBody>
          <a:bodyPr anchor="ctr"/>
          <a:lstStyle>
            <a:lvl1pPr marL="0" indent="0" algn="r">
              <a:buNone/>
              <a:defRPr sz="2000">
                <a:solidFill>
                  <a:schemeClr val="tx1">
                    <a:lumMod val="75000"/>
                    <a:lumOff val="25000"/>
                  </a:schemeClr>
                </a:solidFill>
                <a:latin typeface="Arial" panose="020B0604020202020204" pitchFamily="34" charset="0"/>
                <a:cs typeface="Arial" panose="020B0604020202020204" pitchFamily="34" charset="0"/>
              </a:defRPr>
            </a:lvl1pPr>
          </a:lstStyle>
          <a:p>
            <a:pPr lvl="0"/>
            <a:r>
              <a:rPr lang="en-US" dirty="0"/>
              <a:t>Information here, Information here, Information here, Information here</a:t>
            </a:r>
          </a:p>
        </p:txBody>
      </p:sp>
      <p:sp>
        <p:nvSpPr>
          <p:cNvPr id="16" name="Text Placeholder 02"/>
          <p:cNvSpPr>
            <a:spLocks noGrp="1"/>
          </p:cNvSpPr>
          <p:nvPr>
            <p:ph type="body" sz="quarter" idx="13" hasCustomPrompt="1"/>
          </p:nvPr>
        </p:nvSpPr>
        <p:spPr>
          <a:xfrm>
            <a:off x="-915" y="902839"/>
            <a:ext cx="9121377" cy="523983"/>
          </a:xfrm>
          <a:prstGeom prst="rect">
            <a:avLst/>
          </a:prstGeom>
        </p:spPr>
        <p:txBody>
          <a:bodyPr anchor="ctr"/>
          <a:lstStyle>
            <a:lvl1pPr marL="0" indent="0" algn="r">
              <a:buNone/>
              <a:defRPr sz="3200">
                <a:solidFill>
                  <a:schemeClr val="bg2">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Information Here</a:t>
            </a:r>
          </a:p>
        </p:txBody>
      </p:sp>
      <p:sp>
        <p:nvSpPr>
          <p:cNvPr id="15" name="Text Placeholder 01"/>
          <p:cNvSpPr>
            <a:spLocks noGrp="1"/>
          </p:cNvSpPr>
          <p:nvPr>
            <p:ph type="body" sz="quarter" idx="12" hasCustomPrompt="1"/>
          </p:nvPr>
        </p:nvSpPr>
        <p:spPr>
          <a:xfrm>
            <a:off x="1" y="445770"/>
            <a:ext cx="9119246" cy="468499"/>
          </a:xfrm>
          <a:prstGeom prst="rect">
            <a:avLst/>
          </a:prstGeom>
        </p:spPr>
        <p:txBody>
          <a:bodyPr anchor="ctr"/>
          <a:lstStyle>
            <a:lvl1pPr marL="0" indent="0" algn="r">
              <a:buNone/>
              <a:defRPr sz="4000">
                <a:solidFill>
                  <a:srgbClr val="EF3A4C"/>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INFORMATION HERE</a:t>
            </a:r>
          </a:p>
        </p:txBody>
      </p:sp>
      <p:sp>
        <p:nvSpPr>
          <p:cNvPr id="18" name="Slide Number Placeholder"/>
          <p:cNvSpPr>
            <a:spLocks noGrp="1"/>
          </p:cNvSpPr>
          <p:nvPr>
            <p:ph type="sldNum" sz="quarter" idx="24"/>
          </p:nvPr>
        </p:nvSpPr>
        <p:spPr>
          <a:xfrm>
            <a:off x="10775911" y="6492875"/>
            <a:ext cx="1293628" cy="365125"/>
          </a:xfrm>
          <a:prstGeom prst="rect">
            <a:avLst/>
          </a:prstGeom>
        </p:spPr>
        <p:txBody>
          <a:bodyPr/>
          <a:lstStyle>
            <a:lvl1pPr algn="r">
              <a:defRPr sz="1000">
                <a:solidFill>
                  <a:srgbClr val="54565B"/>
                </a:solidFill>
                <a:latin typeface="Arial" panose="020B0604020202020204" pitchFamily="34" charset="0"/>
                <a:cs typeface="Arial" panose="020B0604020202020204" pitchFamily="34" charset="0"/>
              </a:defRPr>
            </a:lvl1pPr>
          </a:lstStyle>
          <a:p>
            <a:fld id="{1A173238-2903-4A9D-AB07-36623EFA5E27}" type="slidenum">
              <a:rPr lang="en-US" smtClean="0"/>
              <a:pPr/>
              <a:t>‹#›</a:t>
            </a:fld>
            <a:endParaRPr lang="en-US"/>
          </a:p>
        </p:txBody>
      </p:sp>
    </p:spTree>
    <p:extLst>
      <p:ext uri="{BB962C8B-B14F-4D97-AF65-F5344CB8AC3E}">
        <p14:creationId xmlns:p14="http://schemas.microsoft.com/office/powerpoint/2010/main" val="2368608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fo Slide 02 (No Picture)">
    <p:bg>
      <p:bgPr>
        <a:solidFill>
          <a:schemeClr val="bg1"/>
        </a:solidFill>
        <a:effectLst/>
      </p:bgPr>
    </p:bg>
    <p:spTree>
      <p:nvGrpSpPr>
        <p:cNvPr id="1" name=""/>
        <p:cNvGrpSpPr/>
        <p:nvPr/>
      </p:nvGrpSpPr>
      <p:grpSpPr>
        <a:xfrm>
          <a:off x="0" y="0"/>
          <a:ext cx="0" cy="0"/>
          <a:chOff x="0" y="0"/>
          <a:chExt cx="0" cy="0"/>
        </a:xfrm>
      </p:grpSpPr>
      <p:sp>
        <p:nvSpPr>
          <p:cNvPr id="24" name="Gray Rectangle Vertical"/>
          <p:cNvSpPr/>
          <p:nvPr userDrawn="1"/>
        </p:nvSpPr>
        <p:spPr>
          <a:xfrm rot="5400000">
            <a:off x="10707024" y="4341819"/>
            <a:ext cx="1868542" cy="91407"/>
          </a:xfrm>
          <a:prstGeom prst="rect">
            <a:avLst/>
          </a:prstGeom>
          <a:solidFill>
            <a:srgbClr val="5456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5" name="Red Rectangle Vertical"/>
          <p:cNvSpPr/>
          <p:nvPr userDrawn="1"/>
        </p:nvSpPr>
        <p:spPr>
          <a:xfrm rot="5400000">
            <a:off x="10707025" y="2441377"/>
            <a:ext cx="1868542" cy="91407"/>
          </a:xfrm>
          <a:prstGeom prst="rect">
            <a:avLst/>
          </a:prstGeom>
          <a:solidFill>
            <a:srgbClr val="EF3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2" name="Footer Placeholder"/>
          <p:cNvSpPr>
            <a:spLocks noGrp="1"/>
          </p:cNvSpPr>
          <p:nvPr>
            <p:ph type="ftr" sz="quarter" idx="23"/>
          </p:nvPr>
        </p:nvSpPr>
        <p:spPr>
          <a:xfrm>
            <a:off x="3464953" y="6492875"/>
            <a:ext cx="5260053" cy="365125"/>
          </a:xfrm>
          <a:prstGeom prst="rect">
            <a:avLst/>
          </a:prstGeom>
        </p:spPr>
        <p:txBody>
          <a:bodyPr/>
          <a:lstStyle>
            <a:lvl1pPr>
              <a:defRPr sz="1000">
                <a:solidFill>
                  <a:srgbClr val="54565B"/>
                </a:solidFill>
                <a:latin typeface="Arial" panose="020B0604020202020204" pitchFamily="34" charset="0"/>
                <a:cs typeface="Arial" panose="020B0604020202020204" pitchFamily="34" charset="0"/>
              </a:defRPr>
            </a:lvl1pPr>
          </a:lstStyle>
          <a:p>
            <a:endParaRPr lang="en-US" dirty="0"/>
          </a:p>
        </p:txBody>
      </p:sp>
      <p:sp>
        <p:nvSpPr>
          <p:cNvPr id="23" name="Date Placeholder"/>
          <p:cNvSpPr>
            <a:spLocks noGrp="1"/>
          </p:cNvSpPr>
          <p:nvPr>
            <p:ph type="dt" sz="half" idx="25"/>
          </p:nvPr>
        </p:nvSpPr>
        <p:spPr>
          <a:xfrm>
            <a:off x="1209270" y="6492875"/>
            <a:ext cx="1799744" cy="365125"/>
          </a:xfrm>
          <a:prstGeom prst="rect">
            <a:avLst/>
          </a:prstGeom>
        </p:spPr>
        <p:txBody>
          <a:bodyPr/>
          <a:lstStyle>
            <a:lvl1pPr>
              <a:defRPr sz="1000">
                <a:solidFill>
                  <a:srgbClr val="54565B"/>
                </a:solidFill>
                <a:latin typeface="Arial" panose="020B0604020202020204" pitchFamily="34" charset="0"/>
                <a:cs typeface="Arial" panose="020B0604020202020204" pitchFamily="34" charset="0"/>
              </a:defRPr>
            </a:lvl1pPr>
          </a:lstStyle>
          <a:p>
            <a:endParaRPr lang="en-US" dirty="0"/>
          </a:p>
        </p:txBody>
      </p:sp>
      <p:pic>
        <p:nvPicPr>
          <p:cNvPr id="15" name="D11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363" y="5656872"/>
            <a:ext cx="1093907" cy="1093907"/>
          </a:xfrm>
          <a:prstGeom prst="rect">
            <a:avLst/>
          </a:prstGeom>
        </p:spPr>
      </p:pic>
      <p:sp>
        <p:nvSpPr>
          <p:cNvPr id="14" name="Divider Line"/>
          <p:cNvSpPr>
            <a:spLocks noGrp="1"/>
          </p:cNvSpPr>
          <p:nvPr>
            <p:ph type="pic" sz="quarter" idx="22" hasCustomPrompt="1"/>
          </p:nvPr>
        </p:nvSpPr>
        <p:spPr>
          <a:xfrm>
            <a:off x="10225087" y="3997941"/>
            <a:ext cx="893762" cy="12123"/>
          </a:xfrm>
          <a:prstGeom prst="rect">
            <a:avLst/>
          </a:prstGeom>
          <a:solidFill>
            <a:srgbClr val="EF3A4C"/>
          </a:solidFill>
        </p:spPr>
        <p:txBody>
          <a:bodyPr/>
          <a:lstStyle>
            <a:lvl1pPr marL="0" indent="0">
              <a:buNone/>
              <a:defRPr sz="100" kern="100" baseline="0">
                <a:solidFill>
                  <a:schemeClr val="tx1">
                    <a:lumMod val="75000"/>
                    <a:lumOff val="25000"/>
                  </a:schemeClr>
                </a:solidFill>
                <a:latin typeface="Arial" panose="020B0604020202020204" pitchFamily="34" charset="0"/>
                <a:cs typeface="Arial" panose="020B0604020202020204" pitchFamily="34" charset="0"/>
              </a:defRPr>
            </a:lvl1pPr>
          </a:lstStyle>
          <a:p>
            <a:r>
              <a:rPr lang="en-US" dirty="0"/>
              <a:t>Divider</a:t>
            </a:r>
          </a:p>
        </p:txBody>
      </p:sp>
      <p:sp>
        <p:nvSpPr>
          <p:cNvPr id="17" name="Text Placeholder 04"/>
          <p:cNvSpPr>
            <a:spLocks noGrp="1"/>
          </p:cNvSpPr>
          <p:nvPr>
            <p:ph type="body" sz="quarter" idx="21" hasCustomPrompt="1"/>
          </p:nvPr>
        </p:nvSpPr>
        <p:spPr>
          <a:xfrm>
            <a:off x="1209270" y="4258329"/>
            <a:ext cx="9917533" cy="2156120"/>
          </a:xfrm>
          <a:prstGeom prst="rect">
            <a:avLst/>
          </a:prstGeom>
        </p:spPr>
        <p:txBody>
          <a:bodyPr anchor="ctr"/>
          <a:lstStyle>
            <a:lvl1pPr marL="0" indent="0" algn="r">
              <a:buNone/>
              <a:defRPr sz="2000">
                <a:solidFill>
                  <a:srgbClr val="54565B"/>
                </a:solidFill>
                <a:latin typeface="Arial" panose="020B0604020202020204" pitchFamily="34" charset="0"/>
                <a:cs typeface="Arial" panose="020B0604020202020204" pitchFamily="34" charset="0"/>
              </a:defRPr>
            </a:lvl1pPr>
          </a:lstStyle>
          <a:p>
            <a:pPr lvl="0"/>
            <a:r>
              <a:rPr lang="en-US" dirty="0"/>
              <a:t>Information here, Information here, Information here, Information here</a:t>
            </a:r>
          </a:p>
        </p:txBody>
      </p:sp>
      <p:sp>
        <p:nvSpPr>
          <p:cNvPr id="12" name="Text Placeholder 03"/>
          <p:cNvSpPr>
            <a:spLocks noGrp="1"/>
          </p:cNvSpPr>
          <p:nvPr>
            <p:ph type="body" sz="quarter" idx="20" hasCustomPrompt="1"/>
          </p:nvPr>
        </p:nvSpPr>
        <p:spPr>
          <a:xfrm>
            <a:off x="0" y="1883892"/>
            <a:ext cx="11126804" cy="1865784"/>
          </a:xfrm>
          <a:prstGeom prst="rect">
            <a:avLst/>
          </a:prstGeom>
        </p:spPr>
        <p:txBody>
          <a:bodyPr anchor="ctr"/>
          <a:lstStyle>
            <a:lvl1pPr marL="0" indent="0" algn="r">
              <a:buNone/>
              <a:defRPr sz="2000">
                <a:solidFill>
                  <a:srgbClr val="54565B"/>
                </a:solidFill>
                <a:latin typeface="Arial" panose="020B0604020202020204" pitchFamily="34" charset="0"/>
                <a:cs typeface="Arial" panose="020B0604020202020204" pitchFamily="34" charset="0"/>
              </a:defRPr>
            </a:lvl1pPr>
          </a:lstStyle>
          <a:p>
            <a:pPr lvl="0"/>
            <a:r>
              <a:rPr lang="en-US" dirty="0"/>
              <a:t>Information here, Information here, Information here, Information here</a:t>
            </a:r>
          </a:p>
        </p:txBody>
      </p:sp>
      <p:sp>
        <p:nvSpPr>
          <p:cNvPr id="8" name="Text Placeholder 02"/>
          <p:cNvSpPr>
            <a:spLocks noGrp="1"/>
          </p:cNvSpPr>
          <p:nvPr>
            <p:ph type="body" sz="quarter" idx="13" hasCustomPrompt="1"/>
          </p:nvPr>
        </p:nvSpPr>
        <p:spPr>
          <a:xfrm>
            <a:off x="0" y="902839"/>
            <a:ext cx="11126804" cy="523983"/>
          </a:xfrm>
          <a:prstGeom prst="rect">
            <a:avLst/>
          </a:prstGeom>
        </p:spPr>
        <p:txBody>
          <a:bodyPr anchor="ctr"/>
          <a:lstStyle>
            <a:lvl1pPr marL="0" indent="0" algn="r">
              <a:buNone/>
              <a:defRPr sz="3200">
                <a:solidFill>
                  <a:srgbClr val="54565B"/>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Information Here</a:t>
            </a:r>
          </a:p>
        </p:txBody>
      </p:sp>
      <p:sp>
        <p:nvSpPr>
          <p:cNvPr id="9" name="Text Placeholder 01"/>
          <p:cNvSpPr>
            <a:spLocks noGrp="1"/>
          </p:cNvSpPr>
          <p:nvPr>
            <p:ph type="body" sz="quarter" idx="12" hasCustomPrompt="1"/>
          </p:nvPr>
        </p:nvSpPr>
        <p:spPr>
          <a:xfrm>
            <a:off x="915" y="445770"/>
            <a:ext cx="11124204" cy="468499"/>
          </a:xfrm>
          <a:prstGeom prst="rect">
            <a:avLst/>
          </a:prstGeom>
        </p:spPr>
        <p:txBody>
          <a:bodyPr anchor="ctr"/>
          <a:lstStyle>
            <a:lvl1pPr marL="0" indent="0" algn="r">
              <a:buNone/>
              <a:defRPr sz="4000">
                <a:solidFill>
                  <a:srgbClr val="EF3A4C"/>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INFORMATION HERE</a:t>
            </a:r>
          </a:p>
        </p:txBody>
      </p:sp>
      <p:sp>
        <p:nvSpPr>
          <p:cNvPr id="13" name="Slide Number Placeholder"/>
          <p:cNvSpPr>
            <a:spLocks noGrp="1"/>
          </p:cNvSpPr>
          <p:nvPr>
            <p:ph type="sldNum" sz="quarter" idx="24"/>
          </p:nvPr>
        </p:nvSpPr>
        <p:spPr>
          <a:xfrm>
            <a:off x="10775911" y="6492875"/>
            <a:ext cx="1293628" cy="365125"/>
          </a:xfrm>
          <a:prstGeom prst="rect">
            <a:avLst/>
          </a:prstGeom>
        </p:spPr>
        <p:txBody>
          <a:bodyPr/>
          <a:lstStyle>
            <a:lvl1pPr algn="r">
              <a:defRPr sz="1000">
                <a:solidFill>
                  <a:srgbClr val="54565B"/>
                </a:solidFill>
                <a:latin typeface="Arial" panose="020B0604020202020204" pitchFamily="34" charset="0"/>
                <a:cs typeface="Arial" panose="020B0604020202020204" pitchFamily="34" charset="0"/>
              </a:defRPr>
            </a:lvl1pPr>
          </a:lstStyle>
          <a:p>
            <a:fld id="{1A173238-2903-4A9D-AB07-36623EFA5E27}" type="slidenum">
              <a:rPr lang="en-US" smtClean="0"/>
              <a:pPr/>
              <a:t>‹#›</a:t>
            </a:fld>
            <a:endParaRPr lang="en-US"/>
          </a:p>
        </p:txBody>
      </p:sp>
    </p:spTree>
    <p:extLst>
      <p:ext uri="{BB962C8B-B14F-4D97-AF65-F5344CB8AC3E}">
        <p14:creationId xmlns:p14="http://schemas.microsoft.com/office/powerpoint/2010/main" val="1063488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fo Slide 03 (Pictures)">
    <p:bg>
      <p:bgPr>
        <a:solidFill>
          <a:schemeClr val="bg1"/>
        </a:solidFill>
        <a:effectLst/>
      </p:bgPr>
    </p:bg>
    <p:spTree>
      <p:nvGrpSpPr>
        <p:cNvPr id="1" name=""/>
        <p:cNvGrpSpPr/>
        <p:nvPr/>
      </p:nvGrpSpPr>
      <p:grpSpPr>
        <a:xfrm>
          <a:off x="0" y="0"/>
          <a:ext cx="0" cy="0"/>
          <a:chOff x="0" y="0"/>
          <a:chExt cx="0" cy="0"/>
        </a:xfrm>
      </p:grpSpPr>
      <p:sp>
        <p:nvSpPr>
          <p:cNvPr id="36" name="Gray Rectangle Horizontal"/>
          <p:cNvSpPr/>
          <p:nvPr userDrawn="1"/>
        </p:nvSpPr>
        <p:spPr>
          <a:xfrm>
            <a:off x="6103160" y="1762353"/>
            <a:ext cx="1868542" cy="91407"/>
          </a:xfrm>
          <a:prstGeom prst="rect">
            <a:avLst/>
          </a:prstGeom>
          <a:solidFill>
            <a:srgbClr val="5456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7" name="Red Rectangle Horizontal"/>
          <p:cNvSpPr/>
          <p:nvPr userDrawn="1"/>
        </p:nvSpPr>
        <p:spPr>
          <a:xfrm>
            <a:off x="4203198" y="1762353"/>
            <a:ext cx="1868542" cy="91407"/>
          </a:xfrm>
          <a:prstGeom prst="rect">
            <a:avLst/>
          </a:prstGeom>
          <a:solidFill>
            <a:srgbClr val="EF3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9" name="Footer Placeholder"/>
          <p:cNvSpPr>
            <a:spLocks noGrp="1"/>
          </p:cNvSpPr>
          <p:nvPr>
            <p:ph type="ftr" sz="quarter" idx="25"/>
          </p:nvPr>
        </p:nvSpPr>
        <p:spPr>
          <a:xfrm>
            <a:off x="3464953" y="6492875"/>
            <a:ext cx="5260053" cy="365125"/>
          </a:xfrm>
          <a:prstGeom prst="rect">
            <a:avLst/>
          </a:prstGeom>
        </p:spPr>
        <p:txBody>
          <a:bodyPr/>
          <a:lstStyle>
            <a:lvl1pPr>
              <a:defRPr sz="1000">
                <a:solidFill>
                  <a:srgbClr val="54565B"/>
                </a:solidFill>
                <a:latin typeface="Arial" panose="020B0604020202020204" pitchFamily="34" charset="0"/>
                <a:cs typeface="Arial" panose="020B0604020202020204" pitchFamily="34" charset="0"/>
              </a:defRPr>
            </a:lvl1pPr>
          </a:lstStyle>
          <a:p>
            <a:endParaRPr lang="en-US" dirty="0"/>
          </a:p>
        </p:txBody>
      </p:sp>
      <p:sp>
        <p:nvSpPr>
          <p:cNvPr id="40" name="Date Placeholder"/>
          <p:cNvSpPr>
            <a:spLocks noGrp="1"/>
          </p:cNvSpPr>
          <p:nvPr>
            <p:ph type="dt" sz="half" idx="26"/>
          </p:nvPr>
        </p:nvSpPr>
        <p:spPr>
          <a:xfrm>
            <a:off x="1209270" y="6492875"/>
            <a:ext cx="1799744" cy="365125"/>
          </a:xfrm>
          <a:prstGeom prst="rect">
            <a:avLst/>
          </a:prstGeom>
        </p:spPr>
        <p:txBody>
          <a:bodyPr/>
          <a:lstStyle>
            <a:lvl1pPr>
              <a:defRPr sz="1000">
                <a:solidFill>
                  <a:srgbClr val="54565B"/>
                </a:solidFill>
                <a:latin typeface="Arial" panose="020B0604020202020204" pitchFamily="34" charset="0"/>
                <a:cs typeface="Arial" panose="020B0604020202020204" pitchFamily="34" charset="0"/>
              </a:defRPr>
            </a:lvl1pPr>
          </a:lstStyle>
          <a:p>
            <a:endParaRPr lang="en-US" dirty="0"/>
          </a:p>
        </p:txBody>
      </p:sp>
      <p:pic>
        <p:nvPicPr>
          <p:cNvPr id="22" name="D11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363" y="5656872"/>
            <a:ext cx="1093907" cy="1093907"/>
          </a:xfrm>
          <a:prstGeom prst="rect">
            <a:avLst/>
          </a:prstGeom>
        </p:spPr>
      </p:pic>
      <p:sp>
        <p:nvSpPr>
          <p:cNvPr id="26" name="Divider Line"/>
          <p:cNvSpPr>
            <a:spLocks noGrp="1"/>
          </p:cNvSpPr>
          <p:nvPr>
            <p:ph type="pic" sz="quarter" idx="23" hasCustomPrompt="1"/>
          </p:nvPr>
        </p:nvSpPr>
        <p:spPr>
          <a:xfrm>
            <a:off x="5602430" y="4339514"/>
            <a:ext cx="893762" cy="12123"/>
          </a:xfrm>
          <a:prstGeom prst="rect">
            <a:avLst/>
          </a:prstGeom>
          <a:solidFill>
            <a:srgbClr val="EF3A4C"/>
          </a:solidFill>
        </p:spPr>
        <p:txBody>
          <a:bodyPr/>
          <a:lstStyle>
            <a:lvl1pPr marL="0" indent="0">
              <a:buNone/>
              <a:defRPr sz="100" kern="100" baseline="0">
                <a:solidFill>
                  <a:schemeClr val="tx1">
                    <a:lumMod val="75000"/>
                    <a:lumOff val="25000"/>
                  </a:schemeClr>
                </a:solidFill>
                <a:latin typeface="Arial" panose="020B0604020202020204" pitchFamily="34" charset="0"/>
                <a:cs typeface="Arial" panose="020B0604020202020204" pitchFamily="34" charset="0"/>
              </a:defRPr>
            </a:lvl1pPr>
          </a:lstStyle>
          <a:p>
            <a:r>
              <a:rPr lang="en-US" dirty="0"/>
              <a:t>Divider</a:t>
            </a:r>
          </a:p>
        </p:txBody>
      </p:sp>
      <p:sp>
        <p:nvSpPr>
          <p:cNvPr id="8" name="Example Picture Rectangle 05" hidden="1"/>
          <p:cNvSpPr/>
          <p:nvPr userDrawn="1"/>
        </p:nvSpPr>
        <p:spPr>
          <a:xfrm>
            <a:off x="9676223" y="2279280"/>
            <a:ext cx="2311197" cy="1531040"/>
          </a:xfrm>
          <a:prstGeom prst="rect">
            <a:avLst/>
          </a:prstGeom>
          <a:blipFill dpi="0" rotWithShape="1">
            <a:blip r:embed="rId3" cstate="email">
              <a:alphaModFix amt="25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Example Picture Rectangle 04" hidden="1"/>
          <p:cNvSpPr/>
          <p:nvPr userDrawn="1"/>
        </p:nvSpPr>
        <p:spPr>
          <a:xfrm>
            <a:off x="7303058" y="2279279"/>
            <a:ext cx="2312641" cy="1531041"/>
          </a:xfrm>
          <a:prstGeom prst="rect">
            <a:avLst/>
          </a:prstGeom>
          <a:blipFill dpi="0" rotWithShape="1">
            <a:blip r:embed="rId4" cstate="email">
              <a:alphaModFix amt="25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Example Picture Rectangle 03" hidden="1"/>
          <p:cNvSpPr/>
          <p:nvPr userDrawn="1"/>
        </p:nvSpPr>
        <p:spPr>
          <a:xfrm>
            <a:off x="4931574" y="2279279"/>
            <a:ext cx="2310960" cy="1531041"/>
          </a:xfrm>
          <a:prstGeom prst="rect">
            <a:avLst/>
          </a:prstGeom>
          <a:blipFill dpi="0" rotWithShape="1">
            <a:blip r:embed="rId5" cstate="email">
              <a:alphaModFix amt="25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Example Picture Rectangle 02" hidden="1"/>
          <p:cNvSpPr/>
          <p:nvPr userDrawn="1"/>
        </p:nvSpPr>
        <p:spPr>
          <a:xfrm>
            <a:off x="2560090" y="2279280"/>
            <a:ext cx="2305079" cy="1531041"/>
          </a:xfrm>
          <a:prstGeom prst="rect">
            <a:avLst/>
          </a:prstGeom>
          <a:blipFill dpi="0" rotWithShape="1">
            <a:blip r:embed="rId6" cstate="email">
              <a:alphaModFix amt="25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Example Picture Rectangle 01" hidden="1"/>
          <p:cNvSpPr/>
          <p:nvPr userDrawn="1"/>
        </p:nvSpPr>
        <p:spPr>
          <a:xfrm>
            <a:off x="202048" y="2279281"/>
            <a:ext cx="2307679" cy="1531040"/>
          </a:xfrm>
          <a:prstGeom prst="rect">
            <a:avLst/>
          </a:prstGeom>
          <a:blipFill dpi="0" rotWithShape="1">
            <a:blip r:embed="rId7" cstate="email">
              <a:alphaModFix amt="25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icture Placeholder 05"/>
          <p:cNvSpPr>
            <a:spLocks noGrp="1"/>
          </p:cNvSpPr>
          <p:nvPr>
            <p:ph type="pic" sz="quarter" idx="14"/>
          </p:nvPr>
        </p:nvSpPr>
        <p:spPr>
          <a:xfrm>
            <a:off x="9676223" y="2279279"/>
            <a:ext cx="2311198" cy="1531041"/>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a:p>
        </p:txBody>
      </p:sp>
      <p:sp>
        <p:nvSpPr>
          <p:cNvPr id="20" name="Picture Placeholder 04"/>
          <p:cNvSpPr>
            <a:spLocks noGrp="1"/>
          </p:cNvSpPr>
          <p:nvPr>
            <p:ph type="pic" sz="quarter" idx="13"/>
          </p:nvPr>
        </p:nvSpPr>
        <p:spPr>
          <a:xfrm>
            <a:off x="7303057" y="2279279"/>
            <a:ext cx="2312642" cy="1531041"/>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a:p>
        </p:txBody>
      </p:sp>
      <p:sp>
        <p:nvSpPr>
          <p:cNvPr id="19" name="Picture Placeholder 03"/>
          <p:cNvSpPr>
            <a:spLocks noGrp="1"/>
          </p:cNvSpPr>
          <p:nvPr>
            <p:ph type="pic" sz="quarter" idx="12"/>
          </p:nvPr>
        </p:nvSpPr>
        <p:spPr>
          <a:xfrm>
            <a:off x="4933473" y="2279278"/>
            <a:ext cx="2309060" cy="1531042"/>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a:p>
        </p:txBody>
      </p:sp>
      <p:sp>
        <p:nvSpPr>
          <p:cNvPr id="18" name="Picture Placeholder 02"/>
          <p:cNvSpPr>
            <a:spLocks noGrp="1"/>
          </p:cNvSpPr>
          <p:nvPr>
            <p:ph type="pic" sz="quarter" idx="11"/>
          </p:nvPr>
        </p:nvSpPr>
        <p:spPr>
          <a:xfrm>
            <a:off x="2560090" y="2279278"/>
            <a:ext cx="2305079" cy="1531042"/>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a:p>
        </p:txBody>
      </p:sp>
      <p:sp>
        <p:nvSpPr>
          <p:cNvPr id="17" name="Picture Placeholder 01"/>
          <p:cNvSpPr>
            <a:spLocks noGrp="1"/>
          </p:cNvSpPr>
          <p:nvPr>
            <p:ph type="pic" sz="quarter" idx="10"/>
          </p:nvPr>
        </p:nvSpPr>
        <p:spPr>
          <a:xfrm>
            <a:off x="202047" y="2279278"/>
            <a:ext cx="2307680" cy="1531042"/>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a:p>
        </p:txBody>
      </p:sp>
      <p:sp>
        <p:nvSpPr>
          <p:cNvPr id="23" name="Text Placeholder 02"/>
          <p:cNvSpPr>
            <a:spLocks noGrp="1"/>
          </p:cNvSpPr>
          <p:nvPr>
            <p:ph type="body" sz="quarter" idx="21" hasCustomPrompt="1"/>
          </p:nvPr>
        </p:nvSpPr>
        <p:spPr>
          <a:xfrm>
            <a:off x="1" y="902839"/>
            <a:ext cx="12191896" cy="523983"/>
          </a:xfrm>
          <a:prstGeom prst="rect">
            <a:avLst/>
          </a:prstGeom>
        </p:spPr>
        <p:txBody>
          <a:bodyPr anchor="ctr"/>
          <a:lstStyle>
            <a:lvl1pPr marL="0" indent="0" algn="ctr">
              <a:buNone/>
              <a:defRPr sz="3200">
                <a:solidFill>
                  <a:srgbClr val="54565B"/>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Information Here</a:t>
            </a:r>
          </a:p>
        </p:txBody>
      </p:sp>
      <p:sp>
        <p:nvSpPr>
          <p:cNvPr id="24" name="Text Placeholder 01"/>
          <p:cNvSpPr>
            <a:spLocks noGrp="1"/>
          </p:cNvSpPr>
          <p:nvPr>
            <p:ph type="body" sz="quarter" idx="22" hasCustomPrompt="1"/>
          </p:nvPr>
        </p:nvSpPr>
        <p:spPr>
          <a:xfrm>
            <a:off x="916" y="445770"/>
            <a:ext cx="12189047" cy="468499"/>
          </a:xfrm>
          <a:prstGeom prst="rect">
            <a:avLst/>
          </a:prstGeom>
        </p:spPr>
        <p:txBody>
          <a:bodyPr anchor="ctr"/>
          <a:lstStyle>
            <a:lvl1pPr marL="0" indent="0" algn="ctr">
              <a:buNone/>
              <a:defRPr sz="4000">
                <a:solidFill>
                  <a:srgbClr val="EF3A4C"/>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INFORMATION HERE</a:t>
            </a:r>
          </a:p>
        </p:txBody>
      </p:sp>
      <p:sp>
        <p:nvSpPr>
          <p:cNvPr id="41" name="Text Placeholder 04"/>
          <p:cNvSpPr>
            <a:spLocks noGrp="1"/>
          </p:cNvSpPr>
          <p:nvPr>
            <p:ph type="body" sz="quarter" idx="27" hasCustomPrompt="1"/>
          </p:nvPr>
        </p:nvSpPr>
        <p:spPr>
          <a:xfrm>
            <a:off x="1209270" y="4880831"/>
            <a:ext cx="9917533" cy="1533618"/>
          </a:xfrm>
          <a:prstGeom prst="rect">
            <a:avLst/>
          </a:prstGeom>
        </p:spPr>
        <p:txBody>
          <a:bodyPr anchor="ctr"/>
          <a:lstStyle>
            <a:lvl1pPr marL="0" indent="0" algn="ctr">
              <a:buNone/>
              <a:defRPr sz="2000">
                <a:solidFill>
                  <a:srgbClr val="54565B"/>
                </a:solidFill>
                <a:latin typeface="Arial" panose="020B0604020202020204" pitchFamily="34" charset="0"/>
                <a:cs typeface="Arial" panose="020B0604020202020204" pitchFamily="34" charset="0"/>
              </a:defRPr>
            </a:lvl1pPr>
          </a:lstStyle>
          <a:p>
            <a:pPr lvl="0"/>
            <a:r>
              <a:rPr lang="en-US" dirty="0"/>
              <a:t>Information here, Information here, Information here, Information here</a:t>
            </a:r>
          </a:p>
        </p:txBody>
      </p:sp>
      <p:sp>
        <p:nvSpPr>
          <p:cNvPr id="25" name="Slide Number Placeholder"/>
          <p:cNvSpPr>
            <a:spLocks noGrp="1"/>
          </p:cNvSpPr>
          <p:nvPr>
            <p:ph type="sldNum" sz="quarter" idx="24"/>
          </p:nvPr>
        </p:nvSpPr>
        <p:spPr>
          <a:xfrm>
            <a:off x="10775911" y="6492875"/>
            <a:ext cx="1293628" cy="365125"/>
          </a:xfrm>
          <a:prstGeom prst="rect">
            <a:avLst/>
          </a:prstGeom>
        </p:spPr>
        <p:txBody>
          <a:bodyPr/>
          <a:lstStyle>
            <a:lvl1pPr algn="r">
              <a:defRPr sz="1000">
                <a:solidFill>
                  <a:srgbClr val="54565B"/>
                </a:solidFill>
                <a:latin typeface="Arial" panose="020B0604020202020204" pitchFamily="34" charset="0"/>
                <a:cs typeface="Arial" panose="020B0604020202020204" pitchFamily="34" charset="0"/>
              </a:defRPr>
            </a:lvl1pPr>
          </a:lstStyle>
          <a:p>
            <a:fld id="{1A173238-2903-4A9D-AB07-36623EFA5E27}" type="slidenum">
              <a:rPr lang="en-US" smtClean="0"/>
              <a:pPr/>
              <a:t>‹#›</a:t>
            </a:fld>
            <a:endParaRPr lang="en-US"/>
          </a:p>
        </p:txBody>
      </p:sp>
    </p:spTree>
    <p:extLst>
      <p:ext uri="{BB962C8B-B14F-4D97-AF65-F5344CB8AC3E}">
        <p14:creationId xmlns:p14="http://schemas.microsoft.com/office/powerpoint/2010/main" val="1667988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fo Slide 03 (No Pictures)">
    <p:bg>
      <p:bgPr>
        <a:solidFill>
          <a:schemeClr val="bg1"/>
        </a:solidFill>
        <a:effectLst/>
      </p:bgPr>
    </p:bg>
    <p:spTree>
      <p:nvGrpSpPr>
        <p:cNvPr id="1" name=""/>
        <p:cNvGrpSpPr/>
        <p:nvPr/>
      </p:nvGrpSpPr>
      <p:grpSpPr>
        <a:xfrm>
          <a:off x="0" y="0"/>
          <a:ext cx="0" cy="0"/>
          <a:chOff x="0" y="0"/>
          <a:chExt cx="0" cy="0"/>
        </a:xfrm>
      </p:grpSpPr>
      <p:sp>
        <p:nvSpPr>
          <p:cNvPr id="20" name="Gray Rectangle Horizontal"/>
          <p:cNvSpPr/>
          <p:nvPr userDrawn="1"/>
        </p:nvSpPr>
        <p:spPr>
          <a:xfrm>
            <a:off x="6103160" y="1762353"/>
            <a:ext cx="1868542" cy="91407"/>
          </a:xfrm>
          <a:prstGeom prst="rect">
            <a:avLst/>
          </a:prstGeom>
          <a:solidFill>
            <a:srgbClr val="5456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1" name="Red Rectangle Horizontal"/>
          <p:cNvSpPr/>
          <p:nvPr userDrawn="1"/>
        </p:nvSpPr>
        <p:spPr>
          <a:xfrm>
            <a:off x="4203198" y="1762353"/>
            <a:ext cx="1868542" cy="91407"/>
          </a:xfrm>
          <a:prstGeom prst="rect">
            <a:avLst/>
          </a:prstGeom>
          <a:solidFill>
            <a:srgbClr val="EF3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9" name="Footer Placeholder"/>
          <p:cNvSpPr>
            <a:spLocks noGrp="1"/>
          </p:cNvSpPr>
          <p:nvPr>
            <p:ph type="ftr" sz="quarter" idx="26"/>
          </p:nvPr>
        </p:nvSpPr>
        <p:spPr>
          <a:xfrm>
            <a:off x="3464953" y="6492875"/>
            <a:ext cx="5260053" cy="365125"/>
          </a:xfrm>
          <a:prstGeom prst="rect">
            <a:avLst/>
          </a:prstGeom>
        </p:spPr>
        <p:txBody>
          <a:bodyPr/>
          <a:lstStyle>
            <a:lvl1pPr>
              <a:defRPr sz="1000">
                <a:solidFill>
                  <a:srgbClr val="54565B"/>
                </a:solidFill>
                <a:latin typeface="Arial" panose="020B0604020202020204" pitchFamily="34" charset="0"/>
                <a:cs typeface="Arial" panose="020B0604020202020204" pitchFamily="34" charset="0"/>
              </a:defRPr>
            </a:lvl1pPr>
          </a:lstStyle>
          <a:p>
            <a:endParaRPr lang="en-US" dirty="0"/>
          </a:p>
        </p:txBody>
      </p:sp>
      <p:sp>
        <p:nvSpPr>
          <p:cNvPr id="30" name="Date Placeholder"/>
          <p:cNvSpPr>
            <a:spLocks noGrp="1"/>
          </p:cNvSpPr>
          <p:nvPr>
            <p:ph type="dt" sz="half" idx="27"/>
          </p:nvPr>
        </p:nvSpPr>
        <p:spPr>
          <a:xfrm>
            <a:off x="1209270" y="6492875"/>
            <a:ext cx="1799744" cy="365125"/>
          </a:xfrm>
          <a:prstGeom prst="rect">
            <a:avLst/>
          </a:prstGeom>
        </p:spPr>
        <p:txBody>
          <a:bodyPr/>
          <a:lstStyle>
            <a:lvl1pPr>
              <a:defRPr sz="1000">
                <a:solidFill>
                  <a:srgbClr val="54565B"/>
                </a:solidFill>
                <a:latin typeface="Arial" panose="020B0604020202020204" pitchFamily="34" charset="0"/>
                <a:cs typeface="Arial" panose="020B0604020202020204" pitchFamily="34" charset="0"/>
              </a:defRPr>
            </a:lvl1pPr>
          </a:lstStyle>
          <a:p>
            <a:endParaRPr lang="en-US" dirty="0"/>
          </a:p>
        </p:txBody>
      </p:sp>
      <p:pic>
        <p:nvPicPr>
          <p:cNvPr id="14" name="D11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363" y="5656872"/>
            <a:ext cx="1093907" cy="1093907"/>
          </a:xfrm>
          <a:prstGeom prst="rect">
            <a:avLst/>
          </a:prstGeom>
        </p:spPr>
      </p:pic>
      <p:sp>
        <p:nvSpPr>
          <p:cNvPr id="26" name="Divider Line"/>
          <p:cNvSpPr>
            <a:spLocks noGrp="1"/>
          </p:cNvSpPr>
          <p:nvPr>
            <p:ph type="pic" sz="quarter" idx="23" hasCustomPrompt="1"/>
          </p:nvPr>
        </p:nvSpPr>
        <p:spPr>
          <a:xfrm>
            <a:off x="5602430" y="4339514"/>
            <a:ext cx="893762" cy="12123"/>
          </a:xfrm>
          <a:prstGeom prst="rect">
            <a:avLst/>
          </a:prstGeom>
          <a:solidFill>
            <a:srgbClr val="EF3A4C"/>
          </a:solidFill>
        </p:spPr>
        <p:txBody>
          <a:bodyPr/>
          <a:lstStyle>
            <a:lvl1pPr marL="0" indent="0">
              <a:buNone/>
              <a:defRPr sz="100" kern="100" baseline="0">
                <a:solidFill>
                  <a:srgbClr val="EF3A4C"/>
                </a:solidFill>
                <a:latin typeface="Arial" panose="020B0604020202020204" pitchFamily="34" charset="0"/>
                <a:cs typeface="Arial" panose="020B0604020202020204" pitchFamily="34" charset="0"/>
              </a:defRPr>
            </a:lvl1pPr>
          </a:lstStyle>
          <a:p>
            <a:r>
              <a:rPr lang="en-US" dirty="0"/>
              <a:t>Divider</a:t>
            </a:r>
          </a:p>
        </p:txBody>
      </p:sp>
      <p:sp>
        <p:nvSpPr>
          <p:cNvPr id="31" name="Text Placeholder 04"/>
          <p:cNvSpPr>
            <a:spLocks noGrp="1"/>
          </p:cNvSpPr>
          <p:nvPr>
            <p:ph type="body" sz="quarter" idx="28" hasCustomPrompt="1"/>
          </p:nvPr>
        </p:nvSpPr>
        <p:spPr>
          <a:xfrm>
            <a:off x="1209270" y="4880831"/>
            <a:ext cx="9917533" cy="1533618"/>
          </a:xfrm>
          <a:prstGeom prst="rect">
            <a:avLst/>
          </a:prstGeom>
        </p:spPr>
        <p:txBody>
          <a:bodyPr anchor="ctr"/>
          <a:lstStyle>
            <a:lvl1pPr marL="0" indent="0" algn="ctr">
              <a:buNone/>
              <a:defRPr sz="2000">
                <a:solidFill>
                  <a:srgbClr val="54565B"/>
                </a:solidFill>
                <a:latin typeface="Arial" panose="020B0604020202020204" pitchFamily="34" charset="0"/>
                <a:cs typeface="Arial" panose="020B0604020202020204" pitchFamily="34" charset="0"/>
              </a:defRPr>
            </a:lvl1pPr>
          </a:lstStyle>
          <a:p>
            <a:pPr lvl="0"/>
            <a:r>
              <a:rPr lang="en-US" dirty="0"/>
              <a:t>Information here, Information here, Information here, Information here</a:t>
            </a:r>
          </a:p>
        </p:txBody>
      </p:sp>
      <p:sp>
        <p:nvSpPr>
          <p:cNvPr id="27" name="Text Placeholder 03"/>
          <p:cNvSpPr>
            <a:spLocks noGrp="1"/>
          </p:cNvSpPr>
          <p:nvPr>
            <p:ph type="body" sz="quarter" idx="24" hasCustomPrompt="1"/>
          </p:nvPr>
        </p:nvSpPr>
        <p:spPr>
          <a:xfrm>
            <a:off x="1" y="2251443"/>
            <a:ext cx="12191999" cy="1747157"/>
          </a:xfrm>
          <a:prstGeom prst="rect">
            <a:avLst/>
          </a:prstGeom>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rgbClr val="54565B"/>
                </a:solidFill>
                <a:latin typeface="Arial" panose="020B0604020202020204" pitchFamily="34" charset="0"/>
                <a:cs typeface="Arial" panose="020B0604020202020204" pitchFamily="34" charset="0"/>
              </a:defRPr>
            </a:lvl1pPr>
            <a:lvl2pPr algn="ctr">
              <a:defRPr/>
            </a:lvl2pPr>
            <a:lvl3pPr algn="ctr">
              <a:defRPr/>
            </a:lvl3pPr>
            <a:lvl4pPr algn="ctr">
              <a:defRPr/>
            </a:lvl4pPr>
            <a:lvl5pPr algn="ctr">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Information here, Information here, Information here, Information here, Information here</a:t>
            </a:r>
          </a:p>
        </p:txBody>
      </p:sp>
      <p:sp>
        <p:nvSpPr>
          <p:cNvPr id="23" name="Text Placeholder 02"/>
          <p:cNvSpPr>
            <a:spLocks noGrp="1"/>
          </p:cNvSpPr>
          <p:nvPr>
            <p:ph type="body" sz="quarter" idx="21" hasCustomPrompt="1"/>
          </p:nvPr>
        </p:nvSpPr>
        <p:spPr>
          <a:xfrm>
            <a:off x="1" y="902839"/>
            <a:ext cx="12191896" cy="523983"/>
          </a:xfrm>
          <a:prstGeom prst="rect">
            <a:avLst/>
          </a:prstGeom>
        </p:spPr>
        <p:txBody>
          <a:bodyPr anchor="ctr"/>
          <a:lstStyle>
            <a:lvl1pPr marL="0" indent="0" algn="ctr">
              <a:buNone/>
              <a:defRPr sz="3200">
                <a:solidFill>
                  <a:srgbClr val="54565B"/>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Information Here</a:t>
            </a:r>
          </a:p>
        </p:txBody>
      </p:sp>
      <p:sp>
        <p:nvSpPr>
          <p:cNvPr id="24" name="Text Placeholder 01"/>
          <p:cNvSpPr>
            <a:spLocks noGrp="1"/>
          </p:cNvSpPr>
          <p:nvPr>
            <p:ph type="body" sz="quarter" idx="22" hasCustomPrompt="1"/>
          </p:nvPr>
        </p:nvSpPr>
        <p:spPr>
          <a:xfrm>
            <a:off x="916" y="445770"/>
            <a:ext cx="12189047" cy="468499"/>
          </a:xfrm>
          <a:prstGeom prst="rect">
            <a:avLst/>
          </a:prstGeom>
        </p:spPr>
        <p:txBody>
          <a:bodyPr anchor="ctr"/>
          <a:lstStyle>
            <a:lvl1pPr marL="0" indent="0" algn="ctr">
              <a:buNone/>
              <a:defRPr sz="4000">
                <a:solidFill>
                  <a:srgbClr val="EF3A4C"/>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INFORMATION HERE</a:t>
            </a:r>
          </a:p>
        </p:txBody>
      </p:sp>
      <p:sp>
        <p:nvSpPr>
          <p:cNvPr id="13" name="Slide Number Placeholder"/>
          <p:cNvSpPr>
            <a:spLocks noGrp="1"/>
          </p:cNvSpPr>
          <p:nvPr>
            <p:ph type="sldNum" sz="quarter" idx="29"/>
          </p:nvPr>
        </p:nvSpPr>
        <p:spPr>
          <a:xfrm>
            <a:off x="10775911" y="6492875"/>
            <a:ext cx="1293628" cy="365125"/>
          </a:xfrm>
          <a:prstGeom prst="rect">
            <a:avLst/>
          </a:prstGeom>
        </p:spPr>
        <p:txBody>
          <a:bodyPr/>
          <a:lstStyle>
            <a:lvl1pPr algn="r">
              <a:defRPr sz="1000">
                <a:solidFill>
                  <a:srgbClr val="54565B"/>
                </a:solidFill>
                <a:latin typeface="Arial" panose="020B0604020202020204" pitchFamily="34" charset="0"/>
                <a:cs typeface="Arial" panose="020B0604020202020204" pitchFamily="34" charset="0"/>
              </a:defRPr>
            </a:lvl1pPr>
          </a:lstStyle>
          <a:p>
            <a:fld id="{1A173238-2903-4A9D-AB07-36623EFA5E27}" type="slidenum">
              <a:rPr lang="en-US" smtClean="0"/>
              <a:pPr/>
              <a:t>‹#›</a:t>
            </a:fld>
            <a:endParaRPr lang="en-US"/>
          </a:p>
        </p:txBody>
      </p:sp>
    </p:spTree>
    <p:extLst>
      <p:ext uri="{BB962C8B-B14F-4D97-AF65-F5344CB8AC3E}">
        <p14:creationId xmlns:p14="http://schemas.microsoft.com/office/powerpoint/2010/main" val="2011822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 Slide">
    <p:bg>
      <p:bgPr>
        <a:solidFill>
          <a:schemeClr val="bg1"/>
        </a:solidFill>
        <a:effectLst/>
      </p:bgPr>
    </p:bg>
    <p:spTree>
      <p:nvGrpSpPr>
        <p:cNvPr id="1" name=""/>
        <p:cNvGrpSpPr/>
        <p:nvPr/>
      </p:nvGrpSpPr>
      <p:grpSpPr>
        <a:xfrm>
          <a:off x="0" y="0"/>
          <a:ext cx="0" cy="0"/>
          <a:chOff x="0" y="0"/>
          <a:chExt cx="0" cy="0"/>
        </a:xfrm>
      </p:grpSpPr>
      <p:sp>
        <p:nvSpPr>
          <p:cNvPr id="18" name="Gray Rectangle Horizontal"/>
          <p:cNvSpPr/>
          <p:nvPr userDrawn="1"/>
        </p:nvSpPr>
        <p:spPr>
          <a:xfrm>
            <a:off x="10323267" y="6228713"/>
            <a:ext cx="1868542" cy="91407"/>
          </a:xfrm>
          <a:prstGeom prst="rect">
            <a:avLst/>
          </a:prstGeom>
          <a:solidFill>
            <a:srgbClr val="5456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9" name="Red Rectangle Horizontal"/>
          <p:cNvSpPr/>
          <p:nvPr userDrawn="1"/>
        </p:nvSpPr>
        <p:spPr>
          <a:xfrm>
            <a:off x="8423305" y="6228713"/>
            <a:ext cx="1868542" cy="91407"/>
          </a:xfrm>
          <a:prstGeom prst="rect">
            <a:avLst/>
          </a:prstGeom>
          <a:solidFill>
            <a:srgbClr val="EF3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6" name="Footer Placeholder"/>
          <p:cNvSpPr>
            <a:spLocks noGrp="1"/>
          </p:cNvSpPr>
          <p:nvPr>
            <p:ph type="ftr" sz="quarter" idx="23"/>
          </p:nvPr>
        </p:nvSpPr>
        <p:spPr>
          <a:xfrm>
            <a:off x="3464953" y="6492875"/>
            <a:ext cx="5260053" cy="365125"/>
          </a:xfrm>
          <a:prstGeom prst="rect">
            <a:avLst/>
          </a:prstGeom>
        </p:spPr>
        <p:txBody>
          <a:bodyPr/>
          <a:lstStyle>
            <a:lvl1pPr>
              <a:defRPr sz="1000">
                <a:solidFill>
                  <a:srgbClr val="54565B"/>
                </a:solidFill>
                <a:latin typeface="Arial" panose="020B0604020202020204" pitchFamily="34" charset="0"/>
                <a:cs typeface="Arial" panose="020B0604020202020204" pitchFamily="34" charset="0"/>
              </a:defRPr>
            </a:lvl1pPr>
          </a:lstStyle>
          <a:p>
            <a:endParaRPr lang="en-US" dirty="0"/>
          </a:p>
        </p:txBody>
      </p:sp>
      <p:sp>
        <p:nvSpPr>
          <p:cNvPr id="17" name="Date Placeholder"/>
          <p:cNvSpPr>
            <a:spLocks noGrp="1"/>
          </p:cNvSpPr>
          <p:nvPr>
            <p:ph type="dt" sz="half" idx="25"/>
          </p:nvPr>
        </p:nvSpPr>
        <p:spPr>
          <a:xfrm>
            <a:off x="1209270" y="6492875"/>
            <a:ext cx="1799744" cy="365125"/>
          </a:xfrm>
          <a:prstGeom prst="rect">
            <a:avLst/>
          </a:prstGeom>
        </p:spPr>
        <p:txBody>
          <a:bodyPr/>
          <a:lstStyle>
            <a:lvl1pPr>
              <a:defRPr sz="1000">
                <a:solidFill>
                  <a:srgbClr val="54565B"/>
                </a:solidFill>
                <a:latin typeface="Arial" panose="020B0604020202020204" pitchFamily="34" charset="0"/>
                <a:cs typeface="Arial" panose="020B0604020202020204" pitchFamily="34" charset="0"/>
              </a:defRPr>
            </a:lvl1pPr>
          </a:lstStyle>
          <a:p>
            <a:endParaRPr lang="en-US" dirty="0"/>
          </a:p>
        </p:txBody>
      </p:sp>
      <p:pic>
        <p:nvPicPr>
          <p:cNvPr id="12" name="D11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363" y="5656872"/>
            <a:ext cx="1093907" cy="1093907"/>
          </a:xfrm>
          <a:prstGeom prst="rect">
            <a:avLst/>
          </a:prstGeom>
        </p:spPr>
      </p:pic>
      <p:sp>
        <p:nvSpPr>
          <p:cNvPr id="3" name="Chart Placeholder"/>
          <p:cNvSpPr>
            <a:spLocks noGrp="1"/>
          </p:cNvSpPr>
          <p:nvPr>
            <p:ph type="chart" sz="quarter" idx="19"/>
          </p:nvPr>
        </p:nvSpPr>
        <p:spPr>
          <a:xfrm>
            <a:off x="0" y="457201"/>
            <a:ext cx="12189963" cy="5159828"/>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a:p>
        </p:txBody>
      </p:sp>
      <p:sp>
        <p:nvSpPr>
          <p:cNvPr id="8" name="Text Placeholder 02"/>
          <p:cNvSpPr>
            <a:spLocks noGrp="1"/>
          </p:cNvSpPr>
          <p:nvPr>
            <p:ph type="body" sz="quarter" idx="13" hasCustomPrompt="1"/>
          </p:nvPr>
        </p:nvSpPr>
        <p:spPr>
          <a:xfrm>
            <a:off x="4888392" y="6112179"/>
            <a:ext cx="3451634" cy="324474"/>
          </a:xfrm>
          <a:prstGeom prst="rect">
            <a:avLst/>
          </a:prstGeom>
        </p:spPr>
        <p:txBody>
          <a:bodyPr anchor="ctr"/>
          <a:lstStyle>
            <a:lvl1pPr marL="0" indent="0" algn="r">
              <a:buNone/>
              <a:defRPr sz="2000">
                <a:solidFill>
                  <a:srgbClr val="54565B"/>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Information Here</a:t>
            </a:r>
          </a:p>
        </p:txBody>
      </p:sp>
      <p:sp>
        <p:nvSpPr>
          <p:cNvPr id="7" name="Text Placeholder 01"/>
          <p:cNvSpPr>
            <a:spLocks noGrp="1"/>
          </p:cNvSpPr>
          <p:nvPr>
            <p:ph type="body" sz="quarter" idx="12" hasCustomPrompt="1"/>
          </p:nvPr>
        </p:nvSpPr>
        <p:spPr>
          <a:xfrm>
            <a:off x="4427621" y="5743434"/>
            <a:ext cx="3912405" cy="383985"/>
          </a:xfrm>
          <a:prstGeom prst="rect">
            <a:avLst/>
          </a:prstGeom>
        </p:spPr>
        <p:txBody>
          <a:bodyPr anchor="ctr"/>
          <a:lstStyle>
            <a:lvl1pPr marL="0" indent="0" algn="r">
              <a:buNone/>
              <a:defRPr sz="2800">
                <a:solidFill>
                  <a:srgbClr val="EF3A4C"/>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INFORMATION HERE</a:t>
            </a:r>
          </a:p>
        </p:txBody>
      </p:sp>
      <p:sp>
        <p:nvSpPr>
          <p:cNvPr id="11" name="Slide Number Placeholder"/>
          <p:cNvSpPr>
            <a:spLocks noGrp="1"/>
          </p:cNvSpPr>
          <p:nvPr>
            <p:ph type="sldNum" sz="quarter" idx="24"/>
          </p:nvPr>
        </p:nvSpPr>
        <p:spPr>
          <a:xfrm>
            <a:off x="10775911" y="6492875"/>
            <a:ext cx="1293628" cy="365125"/>
          </a:xfrm>
          <a:prstGeom prst="rect">
            <a:avLst/>
          </a:prstGeom>
        </p:spPr>
        <p:txBody>
          <a:bodyPr/>
          <a:lstStyle>
            <a:lvl1pPr algn="r">
              <a:defRPr sz="1000">
                <a:solidFill>
                  <a:srgbClr val="54565B"/>
                </a:solidFill>
                <a:latin typeface="Arial" panose="020B0604020202020204" pitchFamily="34" charset="0"/>
                <a:cs typeface="Arial" panose="020B0604020202020204" pitchFamily="34" charset="0"/>
              </a:defRPr>
            </a:lvl1pPr>
          </a:lstStyle>
          <a:p>
            <a:fld id="{1A173238-2903-4A9D-AB07-36623EFA5E27}" type="slidenum">
              <a:rPr lang="en-US" smtClean="0"/>
              <a:pPr/>
              <a:t>‹#›</a:t>
            </a:fld>
            <a:endParaRPr lang="en-US"/>
          </a:p>
        </p:txBody>
      </p:sp>
    </p:spTree>
    <p:extLst>
      <p:ext uri="{BB962C8B-B14F-4D97-AF65-F5344CB8AC3E}">
        <p14:creationId xmlns:p14="http://schemas.microsoft.com/office/powerpoint/2010/main" val="2570791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edia Slide">
    <p:bg>
      <p:bgPr>
        <a:solidFill>
          <a:schemeClr val="bg1"/>
        </a:solidFill>
        <a:effectLst/>
      </p:bgPr>
    </p:bg>
    <p:spTree>
      <p:nvGrpSpPr>
        <p:cNvPr id="1" name=""/>
        <p:cNvGrpSpPr/>
        <p:nvPr/>
      </p:nvGrpSpPr>
      <p:grpSpPr>
        <a:xfrm>
          <a:off x="0" y="0"/>
          <a:ext cx="0" cy="0"/>
          <a:chOff x="0" y="0"/>
          <a:chExt cx="0" cy="0"/>
        </a:xfrm>
      </p:grpSpPr>
      <p:sp>
        <p:nvSpPr>
          <p:cNvPr id="23" name="Gray Rectangle Horizontal"/>
          <p:cNvSpPr/>
          <p:nvPr userDrawn="1"/>
        </p:nvSpPr>
        <p:spPr>
          <a:xfrm>
            <a:off x="10323267" y="6228713"/>
            <a:ext cx="1868542" cy="91407"/>
          </a:xfrm>
          <a:prstGeom prst="rect">
            <a:avLst/>
          </a:prstGeom>
          <a:solidFill>
            <a:srgbClr val="5456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4" name="Red Rectangle Horizontal"/>
          <p:cNvSpPr/>
          <p:nvPr userDrawn="1"/>
        </p:nvSpPr>
        <p:spPr>
          <a:xfrm>
            <a:off x="8423305" y="6228713"/>
            <a:ext cx="1868542" cy="91407"/>
          </a:xfrm>
          <a:prstGeom prst="rect">
            <a:avLst/>
          </a:prstGeom>
          <a:solidFill>
            <a:srgbClr val="EF3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9" name="Footer Placeholder"/>
          <p:cNvSpPr>
            <a:spLocks noGrp="1"/>
          </p:cNvSpPr>
          <p:nvPr>
            <p:ph type="ftr" sz="quarter" idx="23"/>
          </p:nvPr>
        </p:nvSpPr>
        <p:spPr>
          <a:xfrm>
            <a:off x="3464953" y="6492875"/>
            <a:ext cx="5260053" cy="365125"/>
          </a:xfrm>
          <a:prstGeom prst="rect">
            <a:avLst/>
          </a:prstGeom>
        </p:spPr>
        <p:txBody>
          <a:bodyPr/>
          <a:lstStyle>
            <a:lvl1pPr>
              <a:defRPr sz="1000">
                <a:solidFill>
                  <a:srgbClr val="54565B"/>
                </a:solidFill>
                <a:latin typeface="Arial" panose="020B0604020202020204" pitchFamily="34" charset="0"/>
                <a:cs typeface="Arial" panose="020B0604020202020204" pitchFamily="34" charset="0"/>
              </a:defRPr>
            </a:lvl1pPr>
          </a:lstStyle>
          <a:p>
            <a:endParaRPr lang="en-US" dirty="0"/>
          </a:p>
        </p:txBody>
      </p:sp>
      <p:sp>
        <p:nvSpPr>
          <p:cNvPr id="20" name="Date Placeholder"/>
          <p:cNvSpPr>
            <a:spLocks noGrp="1"/>
          </p:cNvSpPr>
          <p:nvPr>
            <p:ph type="dt" sz="half" idx="25"/>
          </p:nvPr>
        </p:nvSpPr>
        <p:spPr>
          <a:xfrm>
            <a:off x="1209270" y="6492875"/>
            <a:ext cx="1799744" cy="365125"/>
          </a:xfrm>
          <a:prstGeom prst="rect">
            <a:avLst/>
          </a:prstGeom>
        </p:spPr>
        <p:txBody>
          <a:bodyPr/>
          <a:lstStyle>
            <a:lvl1pPr>
              <a:defRPr sz="1000">
                <a:solidFill>
                  <a:srgbClr val="54565B"/>
                </a:solidFill>
                <a:latin typeface="Arial" panose="020B0604020202020204" pitchFamily="34" charset="0"/>
                <a:cs typeface="Arial" panose="020B0604020202020204" pitchFamily="34" charset="0"/>
              </a:defRPr>
            </a:lvl1pPr>
          </a:lstStyle>
          <a:p>
            <a:endParaRPr lang="en-US" dirty="0"/>
          </a:p>
        </p:txBody>
      </p:sp>
      <p:pic>
        <p:nvPicPr>
          <p:cNvPr id="13" name="D11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363" y="5656872"/>
            <a:ext cx="1093907" cy="1093907"/>
          </a:xfrm>
          <a:prstGeom prst="rect">
            <a:avLst/>
          </a:prstGeom>
        </p:spPr>
      </p:pic>
      <p:sp>
        <p:nvSpPr>
          <p:cNvPr id="9" name="Media Placeholder"/>
          <p:cNvSpPr>
            <a:spLocks noGrp="1"/>
          </p:cNvSpPr>
          <p:nvPr>
            <p:ph type="media" sz="quarter" idx="19"/>
          </p:nvPr>
        </p:nvSpPr>
        <p:spPr>
          <a:xfrm>
            <a:off x="0" y="457201"/>
            <a:ext cx="12190413" cy="5165540"/>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21" name="Text Placeholder 02"/>
          <p:cNvSpPr>
            <a:spLocks noGrp="1"/>
          </p:cNvSpPr>
          <p:nvPr>
            <p:ph type="body" sz="quarter" idx="13" hasCustomPrompt="1"/>
          </p:nvPr>
        </p:nvSpPr>
        <p:spPr>
          <a:xfrm>
            <a:off x="4888392" y="6112179"/>
            <a:ext cx="3451634" cy="324474"/>
          </a:xfrm>
          <a:prstGeom prst="rect">
            <a:avLst/>
          </a:prstGeom>
        </p:spPr>
        <p:txBody>
          <a:bodyPr anchor="ctr"/>
          <a:lstStyle>
            <a:lvl1pPr marL="0" indent="0" algn="r">
              <a:buNone/>
              <a:defRPr sz="2000">
                <a:solidFill>
                  <a:srgbClr val="54565B"/>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Information Here</a:t>
            </a:r>
          </a:p>
        </p:txBody>
      </p:sp>
      <p:sp>
        <p:nvSpPr>
          <p:cNvPr id="22" name="Text Placeholder 01"/>
          <p:cNvSpPr>
            <a:spLocks noGrp="1"/>
          </p:cNvSpPr>
          <p:nvPr>
            <p:ph type="body" sz="quarter" idx="12" hasCustomPrompt="1"/>
          </p:nvPr>
        </p:nvSpPr>
        <p:spPr>
          <a:xfrm>
            <a:off x="4596063" y="5743434"/>
            <a:ext cx="3743963" cy="383985"/>
          </a:xfrm>
          <a:prstGeom prst="rect">
            <a:avLst/>
          </a:prstGeom>
        </p:spPr>
        <p:txBody>
          <a:bodyPr anchor="ctr"/>
          <a:lstStyle>
            <a:lvl1pPr marL="0" indent="0" algn="r">
              <a:buNone/>
              <a:defRPr sz="2800">
                <a:solidFill>
                  <a:srgbClr val="EF3A4C"/>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INFORMATION HERE</a:t>
            </a:r>
          </a:p>
        </p:txBody>
      </p:sp>
      <p:sp>
        <p:nvSpPr>
          <p:cNvPr id="11" name="Slide Number Placeholder"/>
          <p:cNvSpPr>
            <a:spLocks noGrp="1"/>
          </p:cNvSpPr>
          <p:nvPr>
            <p:ph type="sldNum" sz="quarter" idx="24"/>
          </p:nvPr>
        </p:nvSpPr>
        <p:spPr>
          <a:xfrm>
            <a:off x="10775911" y="6492875"/>
            <a:ext cx="1293628" cy="365125"/>
          </a:xfrm>
          <a:prstGeom prst="rect">
            <a:avLst/>
          </a:prstGeom>
        </p:spPr>
        <p:txBody>
          <a:bodyPr/>
          <a:lstStyle>
            <a:lvl1pPr algn="r">
              <a:defRPr sz="1000">
                <a:solidFill>
                  <a:srgbClr val="54565B"/>
                </a:solidFill>
                <a:latin typeface="Arial" panose="020B0604020202020204" pitchFamily="34" charset="0"/>
                <a:cs typeface="Arial" panose="020B0604020202020204" pitchFamily="34" charset="0"/>
              </a:defRPr>
            </a:lvl1pPr>
          </a:lstStyle>
          <a:p>
            <a:fld id="{1A173238-2903-4A9D-AB07-36623EFA5E27}" type="slidenum">
              <a:rPr lang="en-US" smtClean="0"/>
              <a:pPr/>
              <a:t>‹#›</a:t>
            </a:fld>
            <a:endParaRPr lang="en-US"/>
          </a:p>
        </p:txBody>
      </p:sp>
    </p:spTree>
    <p:extLst>
      <p:ext uri="{BB962C8B-B14F-4D97-AF65-F5344CB8AC3E}">
        <p14:creationId xmlns:p14="http://schemas.microsoft.com/office/powerpoint/2010/main" val="1544534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086759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71" r:id="rId3"/>
    <p:sldLayoutId id="2147483664" r:id="rId4"/>
    <p:sldLayoutId id="2147483665" r:id="rId5"/>
    <p:sldLayoutId id="2147483667" r:id="rId6"/>
    <p:sldLayoutId id="2147483672" r:id="rId7"/>
    <p:sldLayoutId id="2147483669" r:id="rId8"/>
    <p:sldLayoutId id="2147483673" r:id="rId9"/>
    <p:sldLayoutId id="2147483674" r:id="rId10"/>
    <p:sldLayoutId id="214748367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1.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hyperlink" Target="https://www.d11.org/domain/4953" TargetMode="External"/><Relationship Id="rId5" Type="http://schemas.openxmlformats.org/officeDocument/2006/relationships/image" Target="../media/image10.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11.png"/><Relationship Id="rId4" Type="http://schemas.openxmlformats.org/officeDocument/2006/relationships/hyperlink" Target="https://www.cde.state.co.us/coarts/2020cas-va-p12" TargetMode="Externa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11.png"/><Relationship Id="rId5" Type="http://schemas.openxmlformats.org/officeDocument/2006/relationships/hyperlink" Target="https://d11-my.sharepoint.com/:f:/g/personal/darian_founds_d11_org/EuClkHxPVfBFipHc_QhzAdgBLxLyX3kdcmpmPfZGGkfvbA" TargetMode="External"/><Relationship Id="rId4" Type="http://schemas.openxmlformats.org/officeDocument/2006/relationships/hyperlink" Target="https://www.d11.org/cms/lib/CO02201641/Centricity/Domain/5174/K-5%20Report%20Card%20Updates/Updates%20for%20all%20subjects.xlsx" TargetMode="Externa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2.m4a"/><Relationship Id="rId1" Type="http://schemas.microsoft.com/office/2007/relationships/media" Target="../media/media12.m4a"/><Relationship Id="rId5" Type="http://schemas.openxmlformats.org/officeDocument/2006/relationships/image" Target="../media/image11.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3.m4a"/><Relationship Id="rId1" Type="http://schemas.microsoft.com/office/2007/relationships/media" Target="../media/media13.m4a"/><Relationship Id="rId5" Type="http://schemas.openxmlformats.org/officeDocument/2006/relationships/image" Target="../media/image11.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4.m4a"/><Relationship Id="rId1" Type="http://schemas.microsoft.com/office/2007/relationships/media" Target="../media/media14.m4a"/><Relationship Id="rId5" Type="http://schemas.openxmlformats.org/officeDocument/2006/relationships/image" Target="../media/image11.png"/><Relationship Id="rId4" Type="http://schemas.openxmlformats.org/officeDocument/2006/relationships/hyperlink" Target="https://www.d11.org/Page/15398"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mailto:darian.founds@d11.org" TargetMode="External"/><Relationship Id="rId3" Type="http://schemas.openxmlformats.org/officeDocument/2006/relationships/slideLayout" Target="../slideLayouts/slideLayout3.xml"/><Relationship Id="rId7" Type="http://schemas.openxmlformats.org/officeDocument/2006/relationships/hyperlink" Target="mailto:laurilea.mcdaniel@d11.org" TargetMode="External"/><Relationship Id="rId2" Type="http://schemas.openxmlformats.org/officeDocument/2006/relationships/audio" Target="../media/media15.m4a"/><Relationship Id="rId1" Type="http://schemas.microsoft.com/office/2007/relationships/media" Target="../media/media15.m4a"/><Relationship Id="rId6" Type="http://schemas.openxmlformats.org/officeDocument/2006/relationships/hyperlink" Target="mailto:mykel.donnelly@d11.org" TargetMode="External"/><Relationship Id="rId5" Type="http://schemas.openxmlformats.org/officeDocument/2006/relationships/hyperlink" Target="mailto:david.sawtelle@d11.org" TargetMode="External"/><Relationship Id="rId4" Type="http://schemas.openxmlformats.org/officeDocument/2006/relationships/hyperlink" Target="mailto:karol.gates@d11org" TargetMode="External"/><Relationship Id="rId9"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1.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1.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hyperlink" Target="https://www.d11.org/cms/lib/CO02201641/Centricity/Domain/5174/K-5%20Report%20Card%20Updates/RWC.xlsx" TargetMode="External"/><Relationship Id="rId5" Type="http://schemas.openxmlformats.org/officeDocument/2006/relationships/hyperlink" Target="https://www.cde.state.co.us/coreadingwriting/2020cas-rw-3-5" TargetMode="External"/><Relationship Id="rId4" Type="http://schemas.openxmlformats.org/officeDocument/2006/relationships/hyperlink" Target="https://www.cde.state.co.us/coreadingwriting/2020cas-rw-p-2"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3.xml"/><Relationship Id="rId7" Type="http://schemas.openxmlformats.org/officeDocument/2006/relationships/hyperlink" Target="https://www.d11.org/cms/lib/CO02201641/Centricity/Domain/5174/K-5%20Report%20Card%20Updates/2020_Math_GLEs_Evid_Outcomes.pdf" TargetMode="Externa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hyperlink" Target="https://www.d11.org/cms/lib/CO02201641/Centricity/Domain/5174/K-5%20Report%20Card%20Updates/Mathematics.xlsx" TargetMode="External"/><Relationship Id="rId5" Type="http://schemas.openxmlformats.org/officeDocument/2006/relationships/hyperlink" Target="https://www.cde.state.co.us/comath/2020cas-ma-3-5" TargetMode="External"/><Relationship Id="rId4" Type="http://schemas.openxmlformats.org/officeDocument/2006/relationships/hyperlink" Target="https://www.cde.state.co.us/comath/2020cas-ma-p-2" TargetMode="Externa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11.png"/><Relationship Id="rId5" Type="http://schemas.openxmlformats.org/officeDocument/2006/relationships/hyperlink" Target="https://www.cde.state.co.us/coarts/2020cas-dt-p12" TargetMode="External"/><Relationship Id="rId4" Type="http://schemas.openxmlformats.org/officeDocument/2006/relationships/hyperlink" Target="https://www.cde.state.co.us/coarts/2020cas-mu-p12"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mailto:darian.founds@d11.org" TargetMode="External"/><Relationship Id="rId3" Type="http://schemas.openxmlformats.org/officeDocument/2006/relationships/slideLayout" Target="../slideLayouts/slideLayout3.xml"/><Relationship Id="rId7" Type="http://schemas.openxmlformats.org/officeDocument/2006/relationships/hyperlink" Target="https://www.d11.org/cms/lib/CO02201641/Centricity/Domain/5174/K-5%20Report%20Card%20Updates/K-5%20Report%20Card_science%20updates.xlsx" TargetMode="Externa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hyperlink" Target="http://stemteachingtools.org/" TargetMode="External"/><Relationship Id="rId5" Type="http://schemas.openxmlformats.org/officeDocument/2006/relationships/hyperlink" Target="https://www.nextgenscience.org/" TargetMode="External"/><Relationship Id="rId4" Type="http://schemas.openxmlformats.org/officeDocument/2006/relationships/hyperlink" Target="https://www.cde.state.co.us/apps/standards/" TargetMode="External"/><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11.png"/><Relationship Id="rId5" Type="http://schemas.openxmlformats.org/officeDocument/2006/relationships/hyperlink" Target="https://www.d11.org/cms/lib/CO02201641/Centricity/Domain/5174/K-5%20Report%20Card%20Updates/Social%20Studies%20ES%20Report%20Card%202020%20Edits.xlsx" TargetMode="External"/><Relationship Id="rId4" Type="http://schemas.openxmlformats.org/officeDocument/2006/relationships/hyperlink" Target="https://www.cde.state.co.us/cosocialstudies/2020cas-ss-p1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20"/>
          </p:nvPr>
        </p:nvSpPr>
        <p:spPr/>
      </p:sp>
      <p:sp>
        <p:nvSpPr>
          <p:cNvPr id="3" name="Picture Placeholder 2"/>
          <p:cNvSpPr>
            <a:spLocks noGrp="1"/>
          </p:cNvSpPr>
          <p:nvPr>
            <p:ph type="pic" sz="quarter" idx="21"/>
          </p:nvPr>
        </p:nvSpPr>
        <p:spPr/>
      </p:sp>
      <p:sp>
        <p:nvSpPr>
          <p:cNvPr id="4" name="Picture Placeholder 3"/>
          <p:cNvSpPr>
            <a:spLocks noGrp="1"/>
          </p:cNvSpPr>
          <p:nvPr>
            <p:ph type="pic" sz="quarter" idx="11"/>
          </p:nvPr>
        </p:nvSpPr>
        <p:spPr/>
      </p:sp>
      <p:sp>
        <p:nvSpPr>
          <p:cNvPr id="5" name="Picture Placeholder 4"/>
          <p:cNvSpPr>
            <a:spLocks noGrp="1"/>
          </p:cNvSpPr>
          <p:nvPr>
            <p:ph type="pic" sz="quarter" idx="12"/>
          </p:nvPr>
        </p:nvSpPr>
        <p:spPr/>
      </p:sp>
      <p:sp>
        <p:nvSpPr>
          <p:cNvPr id="6" name="Picture Placeholder 5"/>
          <p:cNvSpPr>
            <a:spLocks noGrp="1"/>
          </p:cNvSpPr>
          <p:nvPr>
            <p:ph type="pic" sz="quarter" idx="19"/>
          </p:nvPr>
        </p:nvSpPr>
        <p:spPr/>
      </p:sp>
      <p:pic>
        <p:nvPicPr>
          <p:cNvPr id="11" name="Picture Placeholder 10">
            <a:extLst>
              <a:ext uri="{FF2B5EF4-FFF2-40B4-BE49-F238E27FC236}">
                <a16:creationId xmlns:a16="http://schemas.microsoft.com/office/drawing/2014/main" id="{2481ADE5-FDED-44B1-9A84-100B3B02AADC}"/>
              </a:ext>
            </a:extLst>
          </p:cNvPr>
          <p:cNvPicPr>
            <a:picLocks noGrp="1" noChangeAspect="1"/>
          </p:cNvPicPr>
          <p:nvPr>
            <p:ph type="pic" sz="quarter" idx="15"/>
          </p:nvPr>
        </p:nvPicPr>
        <p:blipFill>
          <a:blip r:embed="rId5"/>
          <a:srcRect t="4143" b="4143"/>
          <a:stretch>
            <a:fillRect/>
          </a:stretch>
        </p:blipFill>
        <p:spPr>
          <a:prstGeom prst="rect">
            <a:avLst/>
          </a:prstGeom>
        </p:spPr>
      </p:pic>
      <p:sp>
        <p:nvSpPr>
          <p:cNvPr id="8" name="Text Placeholder 7"/>
          <p:cNvSpPr>
            <a:spLocks noGrp="1"/>
          </p:cNvSpPr>
          <p:nvPr>
            <p:ph type="body" sz="quarter" idx="16"/>
          </p:nvPr>
        </p:nvSpPr>
        <p:spPr/>
        <p:txBody>
          <a:bodyPr/>
          <a:lstStyle/>
          <a:p>
            <a:r>
              <a:rPr lang="en-US" dirty="0"/>
              <a:t>August 2020</a:t>
            </a:r>
          </a:p>
          <a:p>
            <a:r>
              <a:rPr lang="en-US" dirty="0">
                <a:hlinkClick r:id="rId6"/>
              </a:rPr>
              <a:t>Curriculum and Instruction</a:t>
            </a:r>
            <a:endParaRPr lang="en-US" dirty="0"/>
          </a:p>
        </p:txBody>
      </p:sp>
      <p:sp>
        <p:nvSpPr>
          <p:cNvPr id="9" name="Text Placeholder 8"/>
          <p:cNvSpPr>
            <a:spLocks noGrp="1"/>
          </p:cNvSpPr>
          <p:nvPr>
            <p:ph type="body" sz="quarter" idx="17"/>
          </p:nvPr>
        </p:nvSpPr>
        <p:spPr>
          <a:xfrm>
            <a:off x="-7097" y="3247033"/>
            <a:ext cx="12184901" cy="1905546"/>
          </a:xfrm>
        </p:spPr>
        <p:txBody>
          <a:bodyPr/>
          <a:lstStyle/>
          <a:p>
            <a:r>
              <a:rPr lang="en-US" dirty="0"/>
              <a:t>K-5 Report Card Changes</a:t>
            </a:r>
          </a:p>
          <a:p>
            <a:r>
              <a:rPr lang="en-US" sz="1400" dirty="0"/>
              <a:t>Begin full-screen slideshow and turn on audio for narrated walkthrough or click through the slides on your own for self-paced learning.</a:t>
            </a:r>
          </a:p>
        </p:txBody>
      </p:sp>
      <p:sp>
        <p:nvSpPr>
          <p:cNvPr id="10" name="Slide Number Placeholder 9"/>
          <p:cNvSpPr>
            <a:spLocks noGrp="1"/>
          </p:cNvSpPr>
          <p:nvPr>
            <p:ph type="sldNum" sz="quarter" idx="24"/>
          </p:nvPr>
        </p:nvSpPr>
        <p:spPr/>
        <p:txBody>
          <a:bodyPr/>
          <a:lstStyle/>
          <a:p>
            <a:fld id="{1A173238-2903-4A9D-AB07-36623EFA5E27}" type="slidenum">
              <a:rPr lang="en-US" smtClean="0"/>
              <a:pPr/>
              <a:t>1</a:t>
            </a:fld>
            <a:endParaRPr lang="en-US"/>
          </a:p>
        </p:txBody>
      </p:sp>
      <p:pic>
        <p:nvPicPr>
          <p:cNvPr id="14" name="Audio 13">
            <a:hlinkClick r:id="" action="ppaction://media"/>
            <a:extLst>
              <a:ext uri="{FF2B5EF4-FFF2-40B4-BE49-F238E27FC236}">
                <a16:creationId xmlns:a16="http://schemas.microsoft.com/office/drawing/2014/main" id="{DF1A172F-8DBD-4044-A931-05C2FF850BF7}"/>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158036888"/>
      </p:ext>
    </p:extLst>
  </p:cSld>
  <p:clrMapOvr>
    <a:masterClrMapping/>
  </p:clrMapOvr>
  <mc:AlternateContent xmlns:mc="http://schemas.openxmlformats.org/markup-compatibility/2006" xmlns:p14="http://schemas.microsoft.com/office/powerpoint/2010/main">
    <mc:Choice Requires="p14">
      <p:transition spd="slow" p14:dur="2000" advTm="21419"/>
    </mc:Choice>
    <mc:Fallback xmlns="">
      <p:transition spd="slow" advTm="2141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B640158-D256-4E4C-AE6C-0F2EA3CA486C}"/>
              </a:ext>
            </a:extLst>
          </p:cNvPr>
          <p:cNvSpPr>
            <a:spLocks noGrp="1"/>
          </p:cNvSpPr>
          <p:nvPr>
            <p:ph type="body" sz="quarter" idx="12"/>
          </p:nvPr>
        </p:nvSpPr>
        <p:spPr/>
        <p:txBody>
          <a:bodyPr/>
          <a:lstStyle/>
          <a:p>
            <a:r>
              <a:rPr lang="en-US" dirty="0"/>
              <a:t>Visual Arts</a:t>
            </a:r>
          </a:p>
        </p:txBody>
      </p:sp>
      <p:sp>
        <p:nvSpPr>
          <p:cNvPr id="7" name="Slide Number Placeholder 6">
            <a:extLst>
              <a:ext uri="{FF2B5EF4-FFF2-40B4-BE49-F238E27FC236}">
                <a16:creationId xmlns:a16="http://schemas.microsoft.com/office/drawing/2014/main" id="{0C5C1693-B341-4BFB-84B5-53F629BFB584}"/>
              </a:ext>
            </a:extLst>
          </p:cNvPr>
          <p:cNvSpPr>
            <a:spLocks noGrp="1"/>
          </p:cNvSpPr>
          <p:nvPr>
            <p:ph type="sldNum" sz="quarter" idx="24"/>
          </p:nvPr>
        </p:nvSpPr>
        <p:spPr/>
        <p:txBody>
          <a:bodyPr/>
          <a:lstStyle/>
          <a:p>
            <a:fld id="{1A173238-2903-4A9D-AB07-36623EFA5E27}" type="slidenum">
              <a:rPr lang="en-US" smtClean="0"/>
              <a:pPr/>
              <a:t>10</a:t>
            </a:fld>
            <a:endParaRPr lang="en-US"/>
          </a:p>
        </p:txBody>
      </p:sp>
      <p:graphicFrame>
        <p:nvGraphicFramePr>
          <p:cNvPr id="5" name="Table 4">
            <a:extLst>
              <a:ext uri="{FF2B5EF4-FFF2-40B4-BE49-F238E27FC236}">
                <a16:creationId xmlns:a16="http://schemas.microsoft.com/office/drawing/2014/main" id="{F1BB9EE2-2D50-471D-973B-78A5FEF60520}"/>
              </a:ext>
            </a:extLst>
          </p:cNvPr>
          <p:cNvGraphicFramePr>
            <a:graphicFrameLocks noGrp="1"/>
          </p:cNvGraphicFramePr>
          <p:nvPr>
            <p:extLst>
              <p:ext uri="{D42A27DB-BD31-4B8C-83A1-F6EECF244321}">
                <p14:modId xmlns:p14="http://schemas.microsoft.com/office/powerpoint/2010/main" val="647533806"/>
              </p:ext>
            </p:extLst>
          </p:nvPr>
        </p:nvGraphicFramePr>
        <p:xfrm>
          <a:off x="1376680" y="1022985"/>
          <a:ext cx="10515126" cy="5140959"/>
        </p:xfrm>
        <a:graphic>
          <a:graphicData uri="http://schemas.openxmlformats.org/drawingml/2006/table">
            <a:tbl>
              <a:tblPr firstRow="1" bandRow="1">
                <a:tableStyleId>{0505E3EF-67EA-436B-97B2-0124C06EBD24}</a:tableStyleId>
              </a:tblPr>
              <a:tblGrid>
                <a:gridCol w="1105988">
                  <a:extLst>
                    <a:ext uri="{9D8B030D-6E8A-4147-A177-3AD203B41FA5}">
                      <a16:colId xmlns:a16="http://schemas.microsoft.com/office/drawing/2014/main" val="3959241363"/>
                    </a:ext>
                  </a:extLst>
                </a:gridCol>
                <a:gridCol w="9409138">
                  <a:extLst>
                    <a:ext uri="{9D8B030D-6E8A-4147-A177-3AD203B41FA5}">
                      <a16:colId xmlns:a16="http://schemas.microsoft.com/office/drawing/2014/main" val="275241574"/>
                    </a:ext>
                  </a:extLst>
                </a:gridCol>
              </a:tblGrid>
              <a:tr h="1713653">
                <a:tc>
                  <a:txBody>
                    <a:bodyPr/>
                    <a:lstStyle/>
                    <a:p>
                      <a:r>
                        <a:rPr lang="en-US" b="1" dirty="0">
                          <a:latin typeface="Arial" panose="020B0604020202020204" pitchFamily="34" charset="0"/>
                          <a:cs typeface="Arial" panose="020B0604020202020204" pitchFamily="34" charset="0"/>
                        </a:rPr>
                        <a:t>Details</a:t>
                      </a:r>
                    </a:p>
                  </a:txBody>
                  <a:tcPr vert="vert270" anchor="ctr" anchorCtr="1"/>
                </a:tc>
                <a:tc>
                  <a:txBody>
                    <a:bodyPr/>
                    <a:lstStyle/>
                    <a:p>
                      <a:pPr lvl="0" algn="l">
                        <a:lnSpc>
                          <a:spcPct val="100000"/>
                        </a:lnSpc>
                        <a:spcBef>
                          <a:spcPts val="0"/>
                        </a:spcBef>
                        <a:spcAft>
                          <a:spcPts val="0"/>
                        </a:spcAft>
                        <a:buNone/>
                      </a:pPr>
                      <a:r>
                        <a:rPr lang="en-US" sz="1800" b="0" i="0" u="none" strike="noStrike" noProof="0" dirty="0">
                          <a:latin typeface="Arial"/>
                        </a:rPr>
                        <a:t>Our new K-5 visual arts GLEs in the D11 report card are the GLEs in the 2020 Colorado Academic Standards. The verbiage has significant changes. Relative to our previous report card GLEs, Visual Arts now includes more detailed language.</a:t>
                      </a:r>
                      <a:endParaRPr lang="en-US" dirty="0"/>
                    </a:p>
                    <a:p>
                      <a:pPr lvl="0">
                        <a:buNone/>
                      </a:pPr>
                      <a:endParaRPr lang="en-US" sz="1800" b="0" i="0" u="none" strike="noStrike" noProof="0" dirty="0">
                        <a:latin typeface="Arial"/>
                      </a:endParaRPr>
                    </a:p>
                  </a:txBody>
                  <a:tcPr anchor="ctr"/>
                </a:tc>
                <a:extLst>
                  <a:ext uri="{0D108BD9-81ED-4DB2-BD59-A6C34878D82A}">
                    <a16:rowId xmlns:a16="http://schemas.microsoft.com/office/drawing/2014/main" val="4117473903"/>
                  </a:ext>
                </a:extLst>
              </a:tr>
              <a:tr h="1713653">
                <a:tc>
                  <a:txBody>
                    <a:bodyPr/>
                    <a:lstStyle/>
                    <a:p>
                      <a:r>
                        <a:rPr lang="en-US" b="1" dirty="0">
                          <a:latin typeface="Arial" panose="020B0604020202020204" pitchFamily="34" charset="0"/>
                          <a:cs typeface="Arial" panose="020B0604020202020204" pitchFamily="34" charset="0"/>
                        </a:rPr>
                        <a:t>Learn more</a:t>
                      </a:r>
                    </a:p>
                  </a:txBody>
                  <a:tcPr vert="vert270" anchor="ctr" anchorCtr="1"/>
                </a:tc>
                <a:tc>
                  <a:txBody>
                    <a:bodyPr/>
                    <a:lstStyle/>
                    <a:p>
                      <a:pPr marL="0" lvl="0" indent="0">
                        <a:buNone/>
                      </a:pPr>
                      <a:r>
                        <a:rPr lang="en-US" sz="1800" b="0" i="0" u="none" strike="noStrike" noProof="0" dirty="0">
                          <a:latin typeface="Arial"/>
                        </a:rPr>
                        <a:t>Consult the </a:t>
                      </a:r>
                      <a:r>
                        <a:rPr lang="en-US" sz="1800" b="0" i="0" u="none" strike="noStrike" noProof="0" dirty="0">
                          <a:latin typeface="Arial"/>
                          <a:hlinkClick r:id="rId4"/>
                        </a:rPr>
                        <a:t>2020 Colorado Academic Visual Arts Standards</a:t>
                      </a:r>
                      <a:r>
                        <a:rPr lang="en-US" sz="1800" b="0" i="0" u="none" strike="noStrike" noProof="0" dirty="0">
                          <a:latin typeface="Arial"/>
                        </a:rPr>
                        <a:t>. </a:t>
                      </a:r>
                      <a:endParaRPr lang="en-US" sz="1800" b="0" i="0" u="none" strike="noStrike" noProof="0" dirty="0"/>
                    </a:p>
                    <a:p>
                      <a:pPr marL="1371600" lvl="3" indent="0">
                        <a:buNone/>
                      </a:pPr>
                      <a:endParaRPr lang="en-US" sz="1800" b="0" i="0" u="none" strike="noStrike" noProof="0" dirty="0"/>
                    </a:p>
                    <a:p>
                      <a:pPr marL="0" lvl="0" indent="0">
                        <a:buNone/>
                      </a:pPr>
                      <a:r>
                        <a:rPr lang="en-US" sz="1800" b="0" i="0" u="none" strike="noStrike" noProof="0" dirty="0">
                          <a:latin typeface="Arial"/>
                        </a:rPr>
                        <a:t>Consult with </a:t>
                      </a:r>
                      <a:r>
                        <a:rPr lang="en-US" sz="1800" b="0" i="0" u="none" strike="noStrike" noProof="0" dirty="0" err="1">
                          <a:latin typeface="Arial"/>
                        </a:rPr>
                        <a:t>Laurilea</a:t>
                      </a:r>
                      <a:r>
                        <a:rPr lang="en-US" sz="1800" b="0" i="0" u="none" strike="noStrike" noProof="0" dirty="0">
                          <a:latin typeface="Arial"/>
                        </a:rPr>
                        <a:t> McDaniel, K-12 Visual and Performing Arts Facilitator</a:t>
                      </a:r>
                      <a:endParaRPr lang="en-US" dirty="0"/>
                    </a:p>
                  </a:txBody>
                  <a:tcPr anchor="ctr"/>
                </a:tc>
                <a:extLst>
                  <a:ext uri="{0D108BD9-81ED-4DB2-BD59-A6C34878D82A}">
                    <a16:rowId xmlns:a16="http://schemas.microsoft.com/office/drawing/2014/main" val="958439199"/>
                  </a:ext>
                </a:extLst>
              </a:tr>
              <a:tr h="1713653">
                <a:tc>
                  <a:txBody>
                    <a:bodyPr/>
                    <a:lstStyle/>
                    <a:p>
                      <a:r>
                        <a:rPr lang="en-US" b="1" dirty="0">
                          <a:latin typeface="Arial" panose="020B0604020202020204" pitchFamily="34" charset="0"/>
                          <a:cs typeface="Arial" panose="020B0604020202020204" pitchFamily="34" charset="0"/>
                        </a:rPr>
                        <a:t>Next steps</a:t>
                      </a:r>
                    </a:p>
                  </a:txBody>
                  <a:tcPr vert="vert270" anchor="ctr" anchorCtr="1"/>
                </a:tc>
                <a:tc>
                  <a:txBody>
                    <a:bodyPr/>
                    <a:lstStyle/>
                    <a:p>
                      <a:pPr lvl="0">
                        <a:buNone/>
                      </a:pPr>
                      <a:r>
                        <a:rPr lang="en-US" sz="1800" b="0" i="0" u="none" strike="noStrike" noProof="0" dirty="0">
                          <a:latin typeface="Arial"/>
                        </a:rPr>
                        <a:t>Make plans for how you will monitor and document student progress on all visual arts evidence outcomes under each new report card GLE.</a:t>
                      </a:r>
                      <a:endParaRPr lang="en-US" dirty="0"/>
                    </a:p>
                  </a:txBody>
                  <a:tcPr anchor="ctr"/>
                </a:tc>
                <a:extLst>
                  <a:ext uri="{0D108BD9-81ED-4DB2-BD59-A6C34878D82A}">
                    <a16:rowId xmlns:a16="http://schemas.microsoft.com/office/drawing/2014/main" val="3871402688"/>
                  </a:ext>
                </a:extLst>
              </a:tr>
            </a:tbl>
          </a:graphicData>
        </a:graphic>
      </p:graphicFrame>
      <p:pic>
        <p:nvPicPr>
          <p:cNvPr id="2" name="Audio 1">
            <a:hlinkClick r:id="" action="ppaction://media"/>
            <a:extLst>
              <a:ext uri="{FF2B5EF4-FFF2-40B4-BE49-F238E27FC236}">
                <a16:creationId xmlns:a16="http://schemas.microsoft.com/office/drawing/2014/main" id="{F4835F98-6EED-4E6B-B06E-52B51E6741C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382125555"/>
      </p:ext>
    </p:extLst>
  </p:cSld>
  <p:clrMapOvr>
    <a:masterClrMapping/>
  </p:clrMapOvr>
  <mc:AlternateContent xmlns:mc="http://schemas.openxmlformats.org/markup-compatibility/2006" xmlns:p14="http://schemas.microsoft.com/office/powerpoint/2010/main">
    <mc:Choice Requires="p14">
      <p:transition spd="slow" p14:dur="2000" advTm="2618"/>
    </mc:Choice>
    <mc:Fallback xmlns="">
      <p:transition spd="slow" advTm="26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B640158-D256-4E4C-AE6C-0F2EA3CA486C}"/>
              </a:ext>
            </a:extLst>
          </p:cNvPr>
          <p:cNvSpPr>
            <a:spLocks noGrp="1"/>
          </p:cNvSpPr>
          <p:nvPr>
            <p:ph type="body" sz="quarter" idx="12"/>
          </p:nvPr>
        </p:nvSpPr>
        <p:spPr/>
        <p:txBody>
          <a:bodyPr/>
          <a:lstStyle/>
          <a:p>
            <a:r>
              <a:rPr lang="en-US" dirty="0"/>
              <a:t>More Information</a:t>
            </a:r>
          </a:p>
        </p:txBody>
      </p:sp>
      <p:sp>
        <p:nvSpPr>
          <p:cNvPr id="7" name="Slide Number Placeholder 6">
            <a:extLst>
              <a:ext uri="{FF2B5EF4-FFF2-40B4-BE49-F238E27FC236}">
                <a16:creationId xmlns:a16="http://schemas.microsoft.com/office/drawing/2014/main" id="{0C5C1693-B341-4BFB-84B5-53F629BFB584}"/>
              </a:ext>
            </a:extLst>
          </p:cNvPr>
          <p:cNvSpPr>
            <a:spLocks noGrp="1"/>
          </p:cNvSpPr>
          <p:nvPr>
            <p:ph type="sldNum" sz="quarter" idx="24"/>
          </p:nvPr>
        </p:nvSpPr>
        <p:spPr/>
        <p:txBody>
          <a:bodyPr/>
          <a:lstStyle/>
          <a:p>
            <a:fld id="{1A173238-2903-4A9D-AB07-36623EFA5E27}" type="slidenum">
              <a:rPr lang="en-US" smtClean="0"/>
              <a:pPr/>
              <a:t>11</a:t>
            </a:fld>
            <a:endParaRPr lang="en-US"/>
          </a:p>
        </p:txBody>
      </p:sp>
      <p:sp>
        <p:nvSpPr>
          <p:cNvPr id="2" name="TextBox 1">
            <a:extLst>
              <a:ext uri="{FF2B5EF4-FFF2-40B4-BE49-F238E27FC236}">
                <a16:creationId xmlns:a16="http://schemas.microsoft.com/office/drawing/2014/main" id="{D4F77D6B-A382-4CF8-A2F1-5CD90901163E}"/>
              </a:ext>
            </a:extLst>
          </p:cNvPr>
          <p:cNvSpPr txBox="1"/>
          <p:nvPr/>
        </p:nvSpPr>
        <p:spPr>
          <a:xfrm>
            <a:off x="1422400" y="1369022"/>
            <a:ext cx="10261600" cy="4669099"/>
          </a:xfrm>
          <a:prstGeom prst="rect">
            <a:avLst/>
          </a:prstGeom>
          <a:noFill/>
        </p:spPr>
        <p:txBody>
          <a:bodyPr wrap="square" lIns="91440" tIns="45720" rIns="91440" bIns="45720" rtlCol="0" anchor="t">
            <a:spAutoFit/>
          </a:bodyPr>
          <a:lstStyle/>
          <a:p>
            <a:pPr marR="0" lvl="0">
              <a:lnSpc>
                <a:spcPct val="107000"/>
              </a:lnSpc>
              <a:spcBef>
                <a:spcPts val="0"/>
              </a:spcBef>
              <a:spcAft>
                <a:spcPts val="0"/>
              </a:spcAft>
            </a:pPr>
            <a:r>
              <a:rPr lang="en-US" sz="2800" dirty="0">
                <a:latin typeface="Arial"/>
                <a:ea typeface="Calibri" panose="020F0502020204030204" pitchFamily="34" charset="0"/>
                <a:cs typeface="Arial"/>
              </a:rPr>
              <a:t>For a detailed breakdown of the changes to each GLE in every subject area, </a:t>
            </a:r>
            <a:r>
              <a:rPr lang="en-US" sz="2800" u="sng" dirty="0">
                <a:solidFill>
                  <a:srgbClr val="0563C1"/>
                </a:solidFill>
                <a:latin typeface="Arial"/>
                <a:ea typeface="Calibri" panose="020F0502020204030204" pitchFamily="34" charset="0"/>
                <a:cs typeface="Arial"/>
                <a:hlinkClick r:id="rId4"/>
              </a:rPr>
              <a:t>CLICK HERE</a:t>
            </a:r>
            <a:endParaRPr lang="en-US" sz="2800" dirty="0">
              <a:latin typeface="Arial"/>
              <a:ea typeface="Calibri" panose="020F0502020204030204" pitchFamily="34" charset="0"/>
              <a:cs typeface="Arial"/>
              <a:hlinkClick r:id="rId5"/>
            </a:endParaRPr>
          </a:p>
          <a:p>
            <a:pPr marR="0" lvl="0">
              <a:lnSpc>
                <a:spcPct val="107000"/>
              </a:lnSpc>
              <a:spcBef>
                <a:spcPts val="0"/>
              </a:spcBef>
              <a:spcAft>
                <a:spcPts val="0"/>
              </a:spcAft>
            </a:pPr>
            <a:endParaRPr lang="en-US" sz="2800" dirty="0">
              <a:latin typeface="Arial" panose="020B0604020202020204" pitchFamily="34" charset="0"/>
              <a:ea typeface="Calibri" panose="020F0502020204030204" pitchFamily="34" charset="0"/>
              <a:cs typeface="Arial" panose="020B0604020202020204" pitchFamily="34" charset="0"/>
            </a:endParaRPr>
          </a:p>
          <a:p>
            <a:pPr marR="0" lvl="0">
              <a:lnSpc>
                <a:spcPct val="107000"/>
              </a:lnSpc>
              <a:spcBef>
                <a:spcPts val="0"/>
              </a:spcBef>
              <a:spcAft>
                <a:spcPts val="0"/>
              </a:spcAft>
            </a:pPr>
            <a:r>
              <a:rPr lang="en-US" sz="2800" dirty="0">
                <a:latin typeface="Arial" panose="020B0604020202020204" pitchFamily="34" charset="0"/>
                <a:ea typeface="Calibri" panose="020F0502020204030204" pitchFamily="34" charset="0"/>
                <a:cs typeface="Arial" panose="020B0604020202020204" pitchFamily="34" charset="0"/>
              </a:rPr>
              <a:t>Looking at the 2020 tab on each subject area’s worksheet, the degree of change relative to the 2009 GLE is color-coded as shown below.</a:t>
            </a:r>
          </a:p>
          <a:p>
            <a:pPr marL="228600" marR="0">
              <a:lnSpc>
                <a:spcPct val="107000"/>
              </a:lnSpc>
              <a:spcBef>
                <a:spcPts val="0"/>
              </a:spcBef>
              <a:spcAft>
                <a:spcPts val="0"/>
              </a:spcAft>
            </a:pPr>
            <a:r>
              <a:rPr lang="en-US" sz="2800" dirty="0">
                <a:highlight>
                  <a:srgbClr val="00FF00"/>
                </a:highlight>
                <a:latin typeface="Arial" panose="020B0604020202020204" pitchFamily="34" charset="0"/>
                <a:ea typeface="Calibri" panose="020F0502020204030204" pitchFamily="34" charset="0"/>
                <a:cs typeface="Arial" panose="020B0604020202020204" pitchFamily="34" charset="0"/>
              </a:rPr>
              <a:t>Green – minor change such as updating language</a:t>
            </a:r>
            <a:endParaRPr lang="en-US" sz="2800" dirty="0">
              <a:latin typeface="Arial" panose="020B0604020202020204" pitchFamily="34" charset="0"/>
              <a:ea typeface="Calibri" panose="020F0502020204030204" pitchFamily="34" charset="0"/>
              <a:cs typeface="Arial" panose="020B0604020202020204" pitchFamily="34" charset="0"/>
            </a:endParaRPr>
          </a:p>
          <a:p>
            <a:pPr marL="228600" marR="0">
              <a:lnSpc>
                <a:spcPct val="107000"/>
              </a:lnSpc>
              <a:spcBef>
                <a:spcPts val="0"/>
              </a:spcBef>
              <a:spcAft>
                <a:spcPts val="0"/>
              </a:spcAft>
            </a:pPr>
            <a:r>
              <a:rPr lang="en-US" sz="2800" dirty="0">
                <a:highlight>
                  <a:srgbClr val="FFFF00"/>
                </a:highlight>
                <a:latin typeface="Arial" panose="020B0604020202020204" pitchFamily="34" charset="0"/>
                <a:ea typeface="Calibri" panose="020F0502020204030204" pitchFamily="34" charset="0"/>
                <a:cs typeface="Arial" panose="020B0604020202020204" pitchFamily="34" charset="0"/>
              </a:rPr>
              <a:t>Yellow – moderate change such as addition or removal of knowledge and/or skills</a:t>
            </a:r>
            <a:endParaRPr lang="en-US" sz="2800" dirty="0">
              <a:latin typeface="Arial" panose="020B0604020202020204" pitchFamily="34" charset="0"/>
              <a:ea typeface="Calibri" panose="020F0502020204030204" pitchFamily="34" charset="0"/>
              <a:cs typeface="Arial" panose="020B0604020202020204" pitchFamily="34" charset="0"/>
            </a:endParaRPr>
          </a:p>
          <a:p>
            <a:pPr marL="228600" marR="0">
              <a:lnSpc>
                <a:spcPct val="107000"/>
              </a:lnSpc>
              <a:spcBef>
                <a:spcPts val="0"/>
              </a:spcBef>
              <a:spcAft>
                <a:spcPts val="800"/>
              </a:spcAft>
            </a:pPr>
            <a:r>
              <a:rPr lang="en-US" sz="2800" dirty="0">
                <a:highlight>
                  <a:srgbClr val="FF0000"/>
                </a:highlight>
                <a:latin typeface="Arial" panose="020B0604020202020204" pitchFamily="34" charset="0"/>
                <a:ea typeface="Calibri" panose="020F0502020204030204" pitchFamily="34" charset="0"/>
                <a:cs typeface="Arial" panose="020B0604020202020204" pitchFamily="34" charset="0"/>
              </a:rPr>
              <a:t>Red – significant change such as a completely new GLE</a:t>
            </a:r>
            <a:endParaRPr lang="en-US" sz="2800" dirty="0">
              <a:latin typeface="Arial" panose="020B0604020202020204" pitchFamily="34" charset="0"/>
              <a:ea typeface="Calibri" panose="020F0502020204030204" pitchFamily="34" charset="0"/>
              <a:cs typeface="Arial" panose="020B0604020202020204" pitchFamily="34" charset="0"/>
            </a:endParaRPr>
          </a:p>
        </p:txBody>
      </p:sp>
      <p:pic>
        <p:nvPicPr>
          <p:cNvPr id="3" name="Audio 2">
            <a:hlinkClick r:id="" action="ppaction://media"/>
            <a:extLst>
              <a:ext uri="{FF2B5EF4-FFF2-40B4-BE49-F238E27FC236}">
                <a16:creationId xmlns:a16="http://schemas.microsoft.com/office/drawing/2014/main" id="{8449EEEA-604E-41D7-9140-81E30279FA1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1799834812"/>
      </p:ext>
    </p:extLst>
  </p:cSld>
  <p:clrMapOvr>
    <a:masterClrMapping/>
  </p:clrMapOvr>
  <mc:AlternateContent xmlns:mc="http://schemas.openxmlformats.org/markup-compatibility/2006" xmlns:p14="http://schemas.microsoft.com/office/powerpoint/2010/main">
    <mc:Choice Requires="p14">
      <p:transition spd="slow" p14:dur="2000" advTm="12876"/>
    </mc:Choice>
    <mc:Fallback xmlns="">
      <p:transition spd="slow" advTm="1287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B640158-D256-4E4C-AE6C-0F2EA3CA486C}"/>
              </a:ext>
            </a:extLst>
          </p:cNvPr>
          <p:cNvSpPr>
            <a:spLocks noGrp="1"/>
          </p:cNvSpPr>
          <p:nvPr>
            <p:ph type="body" sz="quarter" idx="12"/>
          </p:nvPr>
        </p:nvSpPr>
        <p:spPr/>
        <p:txBody>
          <a:bodyPr/>
          <a:lstStyle/>
          <a:p>
            <a:r>
              <a:rPr lang="en-US" dirty="0"/>
              <a:t>More Information</a:t>
            </a:r>
          </a:p>
        </p:txBody>
      </p:sp>
      <p:sp>
        <p:nvSpPr>
          <p:cNvPr id="7" name="Slide Number Placeholder 6">
            <a:extLst>
              <a:ext uri="{FF2B5EF4-FFF2-40B4-BE49-F238E27FC236}">
                <a16:creationId xmlns:a16="http://schemas.microsoft.com/office/drawing/2014/main" id="{0C5C1693-B341-4BFB-84B5-53F629BFB584}"/>
              </a:ext>
            </a:extLst>
          </p:cNvPr>
          <p:cNvSpPr>
            <a:spLocks noGrp="1"/>
          </p:cNvSpPr>
          <p:nvPr>
            <p:ph type="sldNum" sz="quarter" idx="24"/>
          </p:nvPr>
        </p:nvSpPr>
        <p:spPr/>
        <p:txBody>
          <a:bodyPr/>
          <a:lstStyle/>
          <a:p>
            <a:fld id="{1A173238-2903-4A9D-AB07-36623EFA5E27}" type="slidenum">
              <a:rPr lang="en-US" smtClean="0"/>
              <a:pPr/>
              <a:t>12</a:t>
            </a:fld>
            <a:endParaRPr lang="en-US"/>
          </a:p>
        </p:txBody>
      </p:sp>
      <p:pic>
        <p:nvPicPr>
          <p:cNvPr id="3" name="Picture 2">
            <a:extLst>
              <a:ext uri="{FF2B5EF4-FFF2-40B4-BE49-F238E27FC236}">
                <a16:creationId xmlns:a16="http://schemas.microsoft.com/office/drawing/2014/main" id="{2220D685-76AE-4681-AB84-D2DD34CC36C5}"/>
              </a:ext>
            </a:extLst>
          </p:cNvPr>
          <p:cNvPicPr>
            <a:picLocks noChangeAspect="1"/>
          </p:cNvPicPr>
          <p:nvPr/>
        </p:nvPicPr>
        <p:blipFill>
          <a:blip r:embed="rId4"/>
          <a:stretch>
            <a:fillRect/>
          </a:stretch>
        </p:blipFill>
        <p:spPr>
          <a:xfrm>
            <a:off x="2511241" y="1557161"/>
            <a:ext cx="7169518" cy="4292821"/>
          </a:xfrm>
          <a:prstGeom prst="rect">
            <a:avLst/>
          </a:prstGeom>
        </p:spPr>
      </p:pic>
      <p:pic>
        <p:nvPicPr>
          <p:cNvPr id="4" name="Audio 3">
            <a:hlinkClick r:id="" action="ppaction://media"/>
            <a:extLst>
              <a:ext uri="{FF2B5EF4-FFF2-40B4-BE49-F238E27FC236}">
                <a16:creationId xmlns:a16="http://schemas.microsoft.com/office/drawing/2014/main" id="{40C479B0-50BA-4A86-ABCA-650AE3425FC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1324675726"/>
      </p:ext>
    </p:extLst>
  </p:cSld>
  <p:clrMapOvr>
    <a:masterClrMapping/>
  </p:clrMapOvr>
  <mc:AlternateContent xmlns:mc="http://schemas.openxmlformats.org/markup-compatibility/2006" xmlns:p14="http://schemas.microsoft.com/office/powerpoint/2010/main">
    <mc:Choice Requires="p14">
      <p:transition spd="slow" p14:dur="2000" advTm="12127"/>
    </mc:Choice>
    <mc:Fallback xmlns="">
      <p:transition spd="slow" advTm="1212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B640158-D256-4E4C-AE6C-0F2EA3CA486C}"/>
              </a:ext>
            </a:extLst>
          </p:cNvPr>
          <p:cNvSpPr>
            <a:spLocks noGrp="1"/>
          </p:cNvSpPr>
          <p:nvPr>
            <p:ph type="body" sz="quarter" idx="12"/>
          </p:nvPr>
        </p:nvSpPr>
        <p:spPr/>
        <p:txBody>
          <a:bodyPr/>
          <a:lstStyle/>
          <a:p>
            <a:r>
              <a:rPr lang="en-US" dirty="0"/>
              <a:t>Example</a:t>
            </a:r>
          </a:p>
        </p:txBody>
      </p:sp>
      <p:sp>
        <p:nvSpPr>
          <p:cNvPr id="7" name="Slide Number Placeholder 6">
            <a:extLst>
              <a:ext uri="{FF2B5EF4-FFF2-40B4-BE49-F238E27FC236}">
                <a16:creationId xmlns:a16="http://schemas.microsoft.com/office/drawing/2014/main" id="{0C5C1693-B341-4BFB-84B5-53F629BFB584}"/>
              </a:ext>
            </a:extLst>
          </p:cNvPr>
          <p:cNvSpPr>
            <a:spLocks noGrp="1"/>
          </p:cNvSpPr>
          <p:nvPr>
            <p:ph type="sldNum" sz="quarter" idx="24"/>
          </p:nvPr>
        </p:nvSpPr>
        <p:spPr/>
        <p:txBody>
          <a:bodyPr/>
          <a:lstStyle/>
          <a:p>
            <a:fld id="{1A173238-2903-4A9D-AB07-36623EFA5E27}" type="slidenum">
              <a:rPr lang="en-US" smtClean="0"/>
              <a:pPr/>
              <a:t>13</a:t>
            </a:fld>
            <a:endParaRPr lang="en-US"/>
          </a:p>
        </p:txBody>
      </p:sp>
      <p:pic>
        <p:nvPicPr>
          <p:cNvPr id="3" name="Picture 2">
            <a:extLst>
              <a:ext uri="{FF2B5EF4-FFF2-40B4-BE49-F238E27FC236}">
                <a16:creationId xmlns:a16="http://schemas.microsoft.com/office/drawing/2014/main" id="{85374B46-B782-4C9A-AEAA-B10B1181C757}"/>
              </a:ext>
            </a:extLst>
          </p:cNvPr>
          <p:cNvPicPr>
            <a:picLocks noChangeAspect="1"/>
          </p:cNvPicPr>
          <p:nvPr/>
        </p:nvPicPr>
        <p:blipFill>
          <a:blip r:embed="rId4"/>
          <a:stretch>
            <a:fillRect/>
          </a:stretch>
        </p:blipFill>
        <p:spPr>
          <a:xfrm>
            <a:off x="558515" y="1087120"/>
            <a:ext cx="11074969" cy="4409440"/>
          </a:xfrm>
          <a:prstGeom prst="rect">
            <a:avLst/>
          </a:prstGeom>
        </p:spPr>
      </p:pic>
      <p:pic>
        <p:nvPicPr>
          <p:cNvPr id="5" name="Audio 4">
            <a:hlinkClick r:id="" action="ppaction://media"/>
            <a:extLst>
              <a:ext uri="{FF2B5EF4-FFF2-40B4-BE49-F238E27FC236}">
                <a16:creationId xmlns:a16="http://schemas.microsoft.com/office/drawing/2014/main" id="{7EB14118-CE30-468A-8937-F7CBA5E83F0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3003056738"/>
      </p:ext>
    </p:extLst>
  </p:cSld>
  <p:clrMapOvr>
    <a:masterClrMapping/>
  </p:clrMapOvr>
  <mc:AlternateContent xmlns:mc="http://schemas.openxmlformats.org/markup-compatibility/2006" xmlns:p14="http://schemas.microsoft.com/office/powerpoint/2010/main">
    <mc:Choice Requires="p14">
      <p:transition spd="slow" p14:dur="2000" advTm="72456"/>
    </mc:Choice>
    <mc:Fallback xmlns="">
      <p:transition spd="slow" advTm="724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B640158-D256-4E4C-AE6C-0F2EA3CA486C}"/>
              </a:ext>
            </a:extLst>
          </p:cNvPr>
          <p:cNvSpPr>
            <a:spLocks noGrp="1"/>
          </p:cNvSpPr>
          <p:nvPr>
            <p:ph type="body" sz="quarter" idx="12"/>
          </p:nvPr>
        </p:nvSpPr>
        <p:spPr/>
        <p:txBody>
          <a:bodyPr/>
          <a:lstStyle/>
          <a:p>
            <a:r>
              <a:rPr lang="en-US" dirty="0"/>
              <a:t>Learn More</a:t>
            </a:r>
          </a:p>
        </p:txBody>
      </p:sp>
      <p:sp>
        <p:nvSpPr>
          <p:cNvPr id="7" name="Slide Number Placeholder 6">
            <a:extLst>
              <a:ext uri="{FF2B5EF4-FFF2-40B4-BE49-F238E27FC236}">
                <a16:creationId xmlns:a16="http://schemas.microsoft.com/office/drawing/2014/main" id="{0C5C1693-B341-4BFB-84B5-53F629BFB584}"/>
              </a:ext>
            </a:extLst>
          </p:cNvPr>
          <p:cNvSpPr>
            <a:spLocks noGrp="1"/>
          </p:cNvSpPr>
          <p:nvPr>
            <p:ph type="sldNum" sz="quarter" idx="24"/>
          </p:nvPr>
        </p:nvSpPr>
        <p:spPr/>
        <p:txBody>
          <a:bodyPr/>
          <a:lstStyle/>
          <a:p>
            <a:fld id="{1A173238-2903-4A9D-AB07-36623EFA5E27}" type="slidenum">
              <a:rPr lang="en-US" smtClean="0"/>
              <a:pPr/>
              <a:t>14</a:t>
            </a:fld>
            <a:endParaRPr lang="en-US"/>
          </a:p>
        </p:txBody>
      </p:sp>
      <p:sp>
        <p:nvSpPr>
          <p:cNvPr id="2" name="TextBox 1">
            <a:extLst>
              <a:ext uri="{FF2B5EF4-FFF2-40B4-BE49-F238E27FC236}">
                <a16:creationId xmlns:a16="http://schemas.microsoft.com/office/drawing/2014/main" id="{0804C408-9E56-48E7-92F1-385335B6BF8C}"/>
              </a:ext>
            </a:extLst>
          </p:cNvPr>
          <p:cNvSpPr txBox="1"/>
          <p:nvPr/>
        </p:nvSpPr>
        <p:spPr>
          <a:xfrm>
            <a:off x="716280" y="2151727"/>
            <a:ext cx="10759440" cy="2554545"/>
          </a:xfrm>
          <a:prstGeom prst="rect">
            <a:avLst/>
          </a:prstGeom>
          <a:noFill/>
        </p:spPr>
        <p:txBody>
          <a:bodyPr wrap="square" rtlCol="0" anchor="t">
            <a:spAutoFit/>
          </a:bodyPr>
          <a:lstStyle/>
          <a:p>
            <a:r>
              <a:rPr lang="en-US" sz="4000" dirty="0">
                <a:latin typeface="Arial" panose="020B0604020202020204" pitchFamily="34" charset="0"/>
                <a:cs typeface="Arial" panose="020B0604020202020204" pitchFamily="34" charset="0"/>
              </a:rPr>
              <a:t>Standards Literacy 101  - </a:t>
            </a:r>
            <a:r>
              <a:rPr lang="en-US" sz="4000" dirty="0">
                <a:latin typeface="Arial" panose="020B0604020202020204" pitchFamily="34" charset="0"/>
                <a:cs typeface="Arial" panose="020B0604020202020204" pitchFamily="34" charset="0"/>
                <a:hlinkClick r:id="rId4"/>
              </a:rPr>
              <a:t>CLICK HERE</a:t>
            </a:r>
            <a:endParaRPr lang="en-US" sz="4000" dirty="0">
              <a:latin typeface="Arial" panose="020B0604020202020204" pitchFamily="34" charset="0"/>
              <a:cs typeface="Arial" panose="020B0604020202020204" pitchFamily="34" charset="0"/>
            </a:endParaRPr>
          </a:p>
          <a:p>
            <a:endParaRPr lang="en-US" sz="4000" dirty="0">
              <a:latin typeface="Arial" panose="020B0604020202020204" pitchFamily="34" charset="0"/>
              <a:cs typeface="Arial" panose="020B0604020202020204" pitchFamily="34" charset="0"/>
            </a:endParaRPr>
          </a:p>
          <a:p>
            <a:r>
              <a:rPr lang="en-US" sz="4000" dirty="0">
                <a:latin typeface="Arial"/>
                <a:cs typeface="Arial"/>
              </a:rPr>
              <a:t>Professional learning regarding standards-based grading practices – </a:t>
            </a:r>
            <a:r>
              <a:rPr lang="en-US" sz="4000" dirty="0">
                <a:highlight>
                  <a:srgbClr val="FFFF00"/>
                </a:highlight>
                <a:latin typeface="Arial"/>
                <a:cs typeface="Arial"/>
              </a:rPr>
              <a:t>COMING Fall 2020</a:t>
            </a:r>
          </a:p>
        </p:txBody>
      </p:sp>
      <p:pic>
        <p:nvPicPr>
          <p:cNvPr id="3" name="Audio 2">
            <a:hlinkClick r:id="" action="ppaction://media"/>
            <a:extLst>
              <a:ext uri="{FF2B5EF4-FFF2-40B4-BE49-F238E27FC236}">
                <a16:creationId xmlns:a16="http://schemas.microsoft.com/office/drawing/2014/main" id="{EA75FD92-1736-4985-95AB-911B79C6DB8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4275563313"/>
      </p:ext>
    </p:extLst>
  </p:cSld>
  <p:clrMapOvr>
    <a:masterClrMapping/>
  </p:clrMapOvr>
  <mc:AlternateContent xmlns:mc="http://schemas.openxmlformats.org/markup-compatibility/2006" xmlns:p14="http://schemas.microsoft.com/office/powerpoint/2010/main">
    <mc:Choice Requires="p14">
      <p:transition spd="slow" p14:dur="2000" advTm="24179"/>
    </mc:Choice>
    <mc:Fallback xmlns="">
      <p:transition spd="slow" advTm="2417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B640158-D256-4E4C-AE6C-0F2EA3CA486C}"/>
              </a:ext>
            </a:extLst>
          </p:cNvPr>
          <p:cNvSpPr>
            <a:spLocks noGrp="1"/>
          </p:cNvSpPr>
          <p:nvPr>
            <p:ph type="body" sz="quarter" idx="12"/>
          </p:nvPr>
        </p:nvSpPr>
        <p:spPr/>
        <p:txBody>
          <a:bodyPr/>
          <a:lstStyle/>
          <a:p>
            <a:r>
              <a:rPr lang="en-US" dirty="0"/>
              <a:t>Contacts</a:t>
            </a:r>
          </a:p>
        </p:txBody>
      </p:sp>
      <p:sp>
        <p:nvSpPr>
          <p:cNvPr id="7" name="Slide Number Placeholder 6">
            <a:extLst>
              <a:ext uri="{FF2B5EF4-FFF2-40B4-BE49-F238E27FC236}">
                <a16:creationId xmlns:a16="http://schemas.microsoft.com/office/drawing/2014/main" id="{0C5C1693-B341-4BFB-84B5-53F629BFB584}"/>
              </a:ext>
            </a:extLst>
          </p:cNvPr>
          <p:cNvSpPr>
            <a:spLocks noGrp="1"/>
          </p:cNvSpPr>
          <p:nvPr>
            <p:ph type="sldNum" sz="quarter" idx="24"/>
          </p:nvPr>
        </p:nvSpPr>
        <p:spPr/>
        <p:txBody>
          <a:bodyPr/>
          <a:lstStyle/>
          <a:p>
            <a:fld id="{1A173238-2903-4A9D-AB07-36623EFA5E27}" type="slidenum">
              <a:rPr lang="en-US" smtClean="0"/>
              <a:pPr/>
              <a:t>15</a:t>
            </a:fld>
            <a:endParaRPr lang="en-US"/>
          </a:p>
        </p:txBody>
      </p:sp>
      <p:sp>
        <p:nvSpPr>
          <p:cNvPr id="2" name="TextBox 1">
            <a:extLst>
              <a:ext uri="{FF2B5EF4-FFF2-40B4-BE49-F238E27FC236}">
                <a16:creationId xmlns:a16="http://schemas.microsoft.com/office/drawing/2014/main" id="{00C35989-7653-4D52-AEE1-DDF54EDF15A2}"/>
              </a:ext>
            </a:extLst>
          </p:cNvPr>
          <p:cNvSpPr txBox="1"/>
          <p:nvPr/>
        </p:nvSpPr>
        <p:spPr>
          <a:xfrm>
            <a:off x="254000" y="1536174"/>
            <a:ext cx="11684000" cy="3785652"/>
          </a:xfrm>
          <a:prstGeom prst="rect">
            <a:avLst/>
          </a:prstGeom>
          <a:noFill/>
        </p:spPr>
        <p:txBody>
          <a:bodyPr wrap="square" rtlCol="0">
            <a:spAutoFit/>
          </a:bodyPr>
          <a:lstStyle/>
          <a:p>
            <a:r>
              <a:rPr lang="en-US" sz="2400" dirty="0"/>
              <a:t>Karol Gates, </a:t>
            </a:r>
            <a:r>
              <a:rPr lang="en-US" sz="2400" i="1" dirty="0"/>
              <a:t>Director of Curriculum and Instruction </a:t>
            </a:r>
            <a:r>
              <a:rPr lang="en-US" sz="2400" dirty="0"/>
              <a:t>(</a:t>
            </a:r>
            <a:r>
              <a:rPr lang="en-US" sz="2400" dirty="0">
                <a:hlinkClick r:id="rId4"/>
              </a:rPr>
              <a:t>karol.gates@d11org</a:t>
            </a:r>
            <a:r>
              <a:rPr lang="en-US" sz="2400" dirty="0"/>
              <a:t>)</a:t>
            </a:r>
          </a:p>
          <a:p>
            <a:endParaRPr lang="en-US" sz="2400" dirty="0"/>
          </a:p>
          <a:p>
            <a:r>
              <a:rPr lang="en-US" sz="2400" dirty="0"/>
              <a:t>Dave Sawtelle, </a:t>
            </a:r>
            <a:r>
              <a:rPr lang="en-US" sz="2400" i="1" dirty="0"/>
              <a:t>Mathematics Facilitator </a:t>
            </a:r>
            <a:r>
              <a:rPr lang="en-US" sz="2400" dirty="0"/>
              <a:t>(</a:t>
            </a:r>
            <a:r>
              <a:rPr lang="en-US" sz="2400" dirty="0">
                <a:hlinkClick r:id="rId5"/>
              </a:rPr>
              <a:t>david.sawtelle@d11.org</a:t>
            </a:r>
            <a:r>
              <a:rPr lang="en-US" sz="2400" dirty="0"/>
              <a:t>)</a:t>
            </a:r>
          </a:p>
          <a:p>
            <a:endParaRPr lang="en-US" sz="2400" dirty="0"/>
          </a:p>
          <a:p>
            <a:r>
              <a:rPr lang="en-US" sz="2400" dirty="0"/>
              <a:t>Mykel Donnelly, </a:t>
            </a:r>
            <a:r>
              <a:rPr lang="en-US" sz="2400" i="1" dirty="0"/>
              <a:t>Literacy and Language Arts Facilitator/Social Studies Coordinator</a:t>
            </a:r>
            <a:r>
              <a:rPr lang="en-US" sz="2400" dirty="0"/>
              <a:t> (</a:t>
            </a:r>
            <a:r>
              <a:rPr lang="en-US" sz="2400" dirty="0">
                <a:hlinkClick r:id="rId6"/>
              </a:rPr>
              <a:t>mykel.donnelly@d11.org</a:t>
            </a:r>
            <a:r>
              <a:rPr lang="en-US" sz="2400" dirty="0"/>
              <a:t>)</a:t>
            </a:r>
          </a:p>
          <a:p>
            <a:endParaRPr lang="en-US" sz="2400" dirty="0"/>
          </a:p>
          <a:p>
            <a:r>
              <a:rPr lang="en-US" sz="2400" dirty="0" err="1"/>
              <a:t>Laurilea</a:t>
            </a:r>
            <a:r>
              <a:rPr lang="en-US" sz="2400" dirty="0"/>
              <a:t> McDaniel, </a:t>
            </a:r>
            <a:r>
              <a:rPr lang="en-US" sz="2400" i="1" dirty="0"/>
              <a:t>Visual and Performing Arts Facilitator</a:t>
            </a:r>
            <a:r>
              <a:rPr lang="en-US" sz="2400" dirty="0"/>
              <a:t> (</a:t>
            </a:r>
            <a:r>
              <a:rPr lang="en-US" sz="2400" dirty="0">
                <a:hlinkClick r:id="rId7"/>
              </a:rPr>
              <a:t>laurilea.mcdaniel@d11.org</a:t>
            </a:r>
            <a:r>
              <a:rPr lang="en-US" sz="2400" dirty="0"/>
              <a:t>)</a:t>
            </a:r>
          </a:p>
          <a:p>
            <a:endParaRPr lang="en-US" sz="2400" dirty="0"/>
          </a:p>
          <a:p>
            <a:r>
              <a:rPr lang="en-US" sz="2400" dirty="0"/>
              <a:t>Darian </a:t>
            </a:r>
            <a:r>
              <a:rPr lang="en-US" sz="2400" dirty="0" err="1"/>
              <a:t>Founds,</a:t>
            </a:r>
            <a:r>
              <a:rPr lang="en-US" sz="2400" dirty="0"/>
              <a:t> </a:t>
            </a:r>
            <a:r>
              <a:rPr lang="en-US" sz="2400" i="1" dirty="0"/>
              <a:t>Science and Health Facilitator</a:t>
            </a:r>
            <a:r>
              <a:rPr lang="en-US" sz="2400" dirty="0"/>
              <a:t> (</a:t>
            </a:r>
            <a:r>
              <a:rPr lang="en-US" sz="2400" dirty="0">
                <a:hlinkClick r:id="rId8"/>
              </a:rPr>
              <a:t>darian.founds@d11.org</a:t>
            </a:r>
            <a:r>
              <a:rPr lang="en-US" sz="2400" dirty="0"/>
              <a:t>)</a:t>
            </a:r>
          </a:p>
        </p:txBody>
      </p:sp>
      <p:pic>
        <p:nvPicPr>
          <p:cNvPr id="4" name="Audio 3">
            <a:hlinkClick r:id="" action="ppaction://media"/>
            <a:extLst>
              <a:ext uri="{FF2B5EF4-FFF2-40B4-BE49-F238E27FC236}">
                <a16:creationId xmlns:a16="http://schemas.microsoft.com/office/drawing/2014/main" id="{619501B6-269A-45B6-BEF4-04FAE9E108D8}"/>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2768197447"/>
      </p:ext>
    </p:extLst>
  </p:cSld>
  <p:clrMapOvr>
    <a:masterClrMapping/>
  </p:clrMapOvr>
  <mc:AlternateContent xmlns:mc="http://schemas.openxmlformats.org/markup-compatibility/2006" xmlns:p14="http://schemas.microsoft.com/office/powerpoint/2010/main">
    <mc:Choice Requires="p14">
      <p:transition spd="slow" p14:dur="2000" advTm="16492"/>
    </mc:Choice>
    <mc:Fallback xmlns="">
      <p:transition spd="slow" advTm="1649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3A43706-BB5F-44E2-A0FF-E8CE392832B2}"/>
              </a:ext>
            </a:extLst>
          </p:cNvPr>
          <p:cNvSpPr>
            <a:spLocks noGrp="1"/>
          </p:cNvSpPr>
          <p:nvPr>
            <p:ph type="body" sz="quarter" idx="21"/>
          </p:nvPr>
        </p:nvSpPr>
        <p:spPr>
          <a:xfrm>
            <a:off x="1209270" y="1076961"/>
            <a:ext cx="9837958" cy="5344582"/>
          </a:xfrm>
        </p:spPr>
        <p:txBody>
          <a:bodyPr/>
          <a:lstStyle/>
          <a:p>
            <a:pPr marL="342900" indent="-342900" algn="l" fontAlgn="base">
              <a:buFont typeface="Arial" panose="020B0604020202020204" pitchFamily="34" charset="0"/>
              <a:buChar char="•"/>
            </a:pPr>
            <a:r>
              <a:rPr lang="en-US" sz="4000" dirty="0"/>
              <a:t>Update the K-5 report card to reflect the 2020 Colorado Academic Standards (CAS) Grade Level Expectations (GLE) for all subject areas including English Language Arts, Mathematics, Science, and Social Studies. </a:t>
            </a:r>
          </a:p>
          <a:p>
            <a:pPr marL="342900" indent="-342900" algn="l" fontAlgn="base">
              <a:buFont typeface="Arial" panose="020B0604020202020204" pitchFamily="34" charset="0"/>
              <a:buChar char="•"/>
            </a:pPr>
            <a:r>
              <a:rPr lang="en-US" sz="4000" dirty="0"/>
              <a:t>Add GLEs for Music, Theatre/Dance (when applicable), and Visual Arts. </a:t>
            </a:r>
          </a:p>
          <a:p>
            <a:pPr algn="l"/>
            <a:endParaRPr lang="en-US" dirty="0"/>
          </a:p>
        </p:txBody>
      </p:sp>
      <p:sp>
        <p:nvSpPr>
          <p:cNvPr id="6" name="Text Placeholder 5">
            <a:extLst>
              <a:ext uri="{FF2B5EF4-FFF2-40B4-BE49-F238E27FC236}">
                <a16:creationId xmlns:a16="http://schemas.microsoft.com/office/drawing/2014/main" id="{EB640158-D256-4E4C-AE6C-0F2EA3CA486C}"/>
              </a:ext>
            </a:extLst>
          </p:cNvPr>
          <p:cNvSpPr>
            <a:spLocks noGrp="1"/>
          </p:cNvSpPr>
          <p:nvPr>
            <p:ph type="body" sz="quarter" idx="12"/>
          </p:nvPr>
        </p:nvSpPr>
        <p:spPr/>
        <p:txBody>
          <a:bodyPr/>
          <a:lstStyle/>
          <a:p>
            <a:r>
              <a:rPr lang="en-US" dirty="0"/>
              <a:t>Objectives</a:t>
            </a:r>
          </a:p>
        </p:txBody>
      </p:sp>
      <p:sp>
        <p:nvSpPr>
          <p:cNvPr id="7" name="Slide Number Placeholder 6">
            <a:extLst>
              <a:ext uri="{FF2B5EF4-FFF2-40B4-BE49-F238E27FC236}">
                <a16:creationId xmlns:a16="http://schemas.microsoft.com/office/drawing/2014/main" id="{0C5C1693-B341-4BFB-84B5-53F629BFB584}"/>
              </a:ext>
            </a:extLst>
          </p:cNvPr>
          <p:cNvSpPr>
            <a:spLocks noGrp="1"/>
          </p:cNvSpPr>
          <p:nvPr>
            <p:ph type="sldNum" sz="quarter" idx="24"/>
          </p:nvPr>
        </p:nvSpPr>
        <p:spPr/>
        <p:txBody>
          <a:bodyPr/>
          <a:lstStyle/>
          <a:p>
            <a:fld id="{1A173238-2903-4A9D-AB07-36623EFA5E27}" type="slidenum">
              <a:rPr lang="en-US" smtClean="0"/>
              <a:pPr/>
              <a:t>2</a:t>
            </a:fld>
            <a:endParaRPr lang="en-US"/>
          </a:p>
        </p:txBody>
      </p:sp>
      <p:pic>
        <p:nvPicPr>
          <p:cNvPr id="5" name="Audio 4">
            <a:hlinkClick r:id="" action="ppaction://media"/>
            <a:extLst>
              <a:ext uri="{FF2B5EF4-FFF2-40B4-BE49-F238E27FC236}">
                <a16:creationId xmlns:a16="http://schemas.microsoft.com/office/drawing/2014/main" id="{781C3E15-EF92-4E36-90E3-6012212FB0A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1013648650"/>
      </p:ext>
    </p:extLst>
  </p:cSld>
  <p:clrMapOvr>
    <a:masterClrMapping/>
  </p:clrMapOvr>
  <mc:AlternateContent xmlns:mc="http://schemas.openxmlformats.org/markup-compatibility/2006" xmlns:p14="http://schemas.microsoft.com/office/powerpoint/2010/main">
    <mc:Choice Requires="p14">
      <p:transition spd="slow" p14:dur="2000" advTm="47003"/>
    </mc:Choice>
    <mc:Fallback xmlns="">
      <p:transition spd="slow" advTm="4700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3A43706-BB5F-44E2-A0FF-E8CE392832B2}"/>
              </a:ext>
            </a:extLst>
          </p:cNvPr>
          <p:cNvSpPr>
            <a:spLocks noGrp="1"/>
          </p:cNvSpPr>
          <p:nvPr>
            <p:ph type="body" sz="quarter" idx="21"/>
          </p:nvPr>
        </p:nvSpPr>
        <p:spPr>
          <a:xfrm>
            <a:off x="1209270" y="1076961"/>
            <a:ext cx="9837958" cy="5344582"/>
          </a:xfrm>
        </p:spPr>
        <p:txBody>
          <a:bodyPr/>
          <a:lstStyle/>
          <a:p>
            <a:pPr algn="l"/>
            <a:r>
              <a:rPr lang="en-US" sz="4000" dirty="0"/>
              <a:t>As part of District 11’s implementation of the 2020 CAS, the GLEs appearing on the report card need to reflect what students are learning. This change represents an updating of standards language and not a significant shift in grading practices. </a:t>
            </a:r>
          </a:p>
        </p:txBody>
      </p:sp>
      <p:sp>
        <p:nvSpPr>
          <p:cNvPr id="6" name="Text Placeholder 5">
            <a:extLst>
              <a:ext uri="{FF2B5EF4-FFF2-40B4-BE49-F238E27FC236}">
                <a16:creationId xmlns:a16="http://schemas.microsoft.com/office/drawing/2014/main" id="{EB640158-D256-4E4C-AE6C-0F2EA3CA486C}"/>
              </a:ext>
            </a:extLst>
          </p:cNvPr>
          <p:cNvSpPr>
            <a:spLocks noGrp="1"/>
          </p:cNvSpPr>
          <p:nvPr>
            <p:ph type="body" sz="quarter" idx="12"/>
          </p:nvPr>
        </p:nvSpPr>
        <p:spPr/>
        <p:txBody>
          <a:bodyPr/>
          <a:lstStyle/>
          <a:p>
            <a:r>
              <a:rPr lang="en-US" dirty="0"/>
              <a:t>Rationale</a:t>
            </a:r>
          </a:p>
        </p:txBody>
      </p:sp>
      <p:sp>
        <p:nvSpPr>
          <p:cNvPr id="7" name="Slide Number Placeholder 6">
            <a:extLst>
              <a:ext uri="{FF2B5EF4-FFF2-40B4-BE49-F238E27FC236}">
                <a16:creationId xmlns:a16="http://schemas.microsoft.com/office/drawing/2014/main" id="{0C5C1693-B341-4BFB-84B5-53F629BFB584}"/>
              </a:ext>
            </a:extLst>
          </p:cNvPr>
          <p:cNvSpPr>
            <a:spLocks noGrp="1"/>
          </p:cNvSpPr>
          <p:nvPr>
            <p:ph type="sldNum" sz="quarter" idx="24"/>
          </p:nvPr>
        </p:nvSpPr>
        <p:spPr/>
        <p:txBody>
          <a:bodyPr/>
          <a:lstStyle/>
          <a:p>
            <a:fld id="{1A173238-2903-4A9D-AB07-36623EFA5E27}" type="slidenum">
              <a:rPr lang="en-US" smtClean="0"/>
              <a:pPr/>
              <a:t>3</a:t>
            </a:fld>
            <a:endParaRPr lang="en-US"/>
          </a:p>
        </p:txBody>
      </p:sp>
      <p:pic>
        <p:nvPicPr>
          <p:cNvPr id="8" name="Audio 7">
            <a:hlinkClick r:id="" action="ppaction://media"/>
            <a:extLst>
              <a:ext uri="{FF2B5EF4-FFF2-40B4-BE49-F238E27FC236}">
                <a16:creationId xmlns:a16="http://schemas.microsoft.com/office/drawing/2014/main" id="{AF673D7F-6D06-4D1A-9976-8416DF7F0BA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3090152817"/>
      </p:ext>
    </p:extLst>
  </p:cSld>
  <p:clrMapOvr>
    <a:masterClrMapping/>
  </p:clrMapOvr>
  <mc:AlternateContent xmlns:mc="http://schemas.openxmlformats.org/markup-compatibility/2006" xmlns:p14="http://schemas.microsoft.com/office/powerpoint/2010/main">
    <mc:Choice Requires="p14">
      <p:transition spd="slow" p14:dur="2000" advTm="21787"/>
    </mc:Choice>
    <mc:Fallback xmlns="">
      <p:transition spd="slow" advTm="2178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B640158-D256-4E4C-AE6C-0F2EA3CA486C}"/>
              </a:ext>
            </a:extLst>
          </p:cNvPr>
          <p:cNvSpPr>
            <a:spLocks noGrp="1"/>
          </p:cNvSpPr>
          <p:nvPr>
            <p:ph type="body" sz="quarter" idx="12"/>
          </p:nvPr>
        </p:nvSpPr>
        <p:spPr/>
        <p:txBody>
          <a:bodyPr/>
          <a:lstStyle/>
          <a:p>
            <a:r>
              <a:rPr lang="en-US" dirty="0"/>
              <a:t>Summary of Changes</a:t>
            </a:r>
          </a:p>
        </p:txBody>
      </p:sp>
      <p:sp>
        <p:nvSpPr>
          <p:cNvPr id="7" name="Slide Number Placeholder 6">
            <a:extLst>
              <a:ext uri="{FF2B5EF4-FFF2-40B4-BE49-F238E27FC236}">
                <a16:creationId xmlns:a16="http://schemas.microsoft.com/office/drawing/2014/main" id="{0C5C1693-B341-4BFB-84B5-53F629BFB584}"/>
              </a:ext>
            </a:extLst>
          </p:cNvPr>
          <p:cNvSpPr>
            <a:spLocks noGrp="1"/>
          </p:cNvSpPr>
          <p:nvPr>
            <p:ph type="sldNum" sz="quarter" idx="24"/>
          </p:nvPr>
        </p:nvSpPr>
        <p:spPr/>
        <p:txBody>
          <a:bodyPr/>
          <a:lstStyle/>
          <a:p>
            <a:fld id="{1A173238-2903-4A9D-AB07-36623EFA5E27}" type="slidenum">
              <a:rPr lang="en-US" smtClean="0"/>
              <a:pPr/>
              <a:t>4</a:t>
            </a:fld>
            <a:endParaRPr lang="en-US"/>
          </a:p>
        </p:txBody>
      </p:sp>
      <p:graphicFrame>
        <p:nvGraphicFramePr>
          <p:cNvPr id="2" name="Table 1">
            <a:extLst>
              <a:ext uri="{FF2B5EF4-FFF2-40B4-BE49-F238E27FC236}">
                <a16:creationId xmlns:a16="http://schemas.microsoft.com/office/drawing/2014/main" id="{4CAF8175-B4A1-40F6-8ECB-2866F19C90BA}"/>
              </a:ext>
            </a:extLst>
          </p:cNvPr>
          <p:cNvGraphicFramePr>
            <a:graphicFrameLocks noGrp="1"/>
          </p:cNvGraphicFramePr>
          <p:nvPr>
            <p:extLst>
              <p:ext uri="{D42A27DB-BD31-4B8C-83A1-F6EECF244321}">
                <p14:modId xmlns:p14="http://schemas.microsoft.com/office/powerpoint/2010/main" val="308318858"/>
              </p:ext>
            </p:extLst>
          </p:nvPr>
        </p:nvGraphicFramePr>
        <p:xfrm>
          <a:off x="1341120" y="1097280"/>
          <a:ext cx="10393680" cy="5212080"/>
        </p:xfrm>
        <a:graphic>
          <a:graphicData uri="http://schemas.openxmlformats.org/drawingml/2006/table">
            <a:tbl>
              <a:tblPr firstRow="1" firstCol="1" bandRow="1">
                <a:tableStyleId>{5C22544A-7EE6-4342-B048-85BDC9FD1C3A}</a:tableStyleId>
              </a:tblPr>
              <a:tblGrid>
                <a:gridCol w="2495594">
                  <a:extLst>
                    <a:ext uri="{9D8B030D-6E8A-4147-A177-3AD203B41FA5}">
                      <a16:colId xmlns:a16="http://schemas.microsoft.com/office/drawing/2014/main" val="4263665649"/>
                    </a:ext>
                  </a:extLst>
                </a:gridCol>
                <a:gridCol w="2801291">
                  <a:extLst>
                    <a:ext uri="{9D8B030D-6E8A-4147-A177-3AD203B41FA5}">
                      <a16:colId xmlns:a16="http://schemas.microsoft.com/office/drawing/2014/main" val="1181613268"/>
                    </a:ext>
                  </a:extLst>
                </a:gridCol>
                <a:gridCol w="5096795">
                  <a:extLst>
                    <a:ext uri="{9D8B030D-6E8A-4147-A177-3AD203B41FA5}">
                      <a16:colId xmlns:a16="http://schemas.microsoft.com/office/drawing/2014/main" val="1117540353"/>
                    </a:ext>
                  </a:extLst>
                </a:gridCol>
              </a:tblGrid>
              <a:tr h="392514">
                <a:tc>
                  <a:txBody>
                    <a:bodyPr/>
                    <a:lstStyle/>
                    <a:p>
                      <a:pPr marL="0" marR="0" algn="ctr">
                        <a:lnSpc>
                          <a:spcPct val="107000"/>
                        </a:lnSpc>
                        <a:spcBef>
                          <a:spcPts val="0"/>
                        </a:spcBef>
                        <a:spcAft>
                          <a:spcPts val="0"/>
                        </a:spcAft>
                      </a:pPr>
                      <a:r>
                        <a:rPr lang="en-US" sz="1600" dirty="0">
                          <a:effectLst/>
                          <a:latin typeface="Arial" panose="020B0604020202020204" pitchFamily="34" charset="0"/>
                          <a:cs typeface="Arial" panose="020B0604020202020204" pitchFamily="34" charset="0"/>
                        </a:rPr>
                        <a:t>Subject</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600">
                          <a:effectLst/>
                          <a:latin typeface="Arial" panose="020B0604020202020204" pitchFamily="34" charset="0"/>
                          <a:cs typeface="Arial" panose="020B0604020202020204" pitchFamily="34" charset="0"/>
                        </a:rPr>
                        <a:t>Overall degree of change</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600">
                          <a:effectLst/>
                          <a:latin typeface="Arial" panose="020B0604020202020204" pitchFamily="34" charset="0"/>
                          <a:cs typeface="Arial" panose="020B0604020202020204" pitchFamily="34" charset="0"/>
                        </a:rPr>
                        <a:t>Description of changes</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412540173"/>
                  </a:ext>
                </a:extLst>
              </a:tr>
              <a:tr h="1214008">
                <a:tc>
                  <a:txBody>
                    <a:bodyPr/>
                    <a:lstStyle/>
                    <a:p>
                      <a:pPr marL="0" marR="0" algn="ctr">
                        <a:lnSpc>
                          <a:spcPct val="107000"/>
                        </a:lnSpc>
                        <a:spcBef>
                          <a:spcPts val="0"/>
                        </a:spcBef>
                        <a:spcAft>
                          <a:spcPts val="0"/>
                        </a:spcAft>
                      </a:pPr>
                      <a:r>
                        <a:rPr lang="en-US" sz="1600" dirty="0">
                          <a:effectLst/>
                          <a:latin typeface="Arial" panose="020B0604020202020204" pitchFamily="34" charset="0"/>
                          <a:cs typeface="Arial" panose="020B0604020202020204" pitchFamily="34" charset="0"/>
                        </a:rPr>
                        <a:t>English Language Arts</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latin typeface="Arial" panose="020B0604020202020204" pitchFamily="34" charset="0"/>
                          <a:cs typeface="Arial" panose="020B0604020202020204" pitchFamily="34" charset="0"/>
                        </a:rPr>
                        <a:t>Moderate</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07000"/>
                        </a:lnSpc>
                        <a:spcBef>
                          <a:spcPts val="0"/>
                        </a:spcBef>
                        <a:spcAft>
                          <a:spcPts val="0"/>
                        </a:spcAft>
                      </a:pPr>
                      <a:r>
                        <a:rPr lang="en-US" sz="1600">
                          <a:effectLst/>
                          <a:latin typeface="Arial" panose="020B0604020202020204" pitchFamily="34" charset="0"/>
                          <a:cs typeface="Arial" panose="020B0604020202020204" pitchFamily="34" charset="0"/>
                        </a:rPr>
                        <a:t>Several new GLEs</a:t>
                      </a:r>
                    </a:p>
                    <a:p>
                      <a:pPr marL="0" marR="0">
                        <a:lnSpc>
                          <a:spcPct val="107000"/>
                        </a:lnSpc>
                        <a:spcBef>
                          <a:spcPts val="0"/>
                        </a:spcBef>
                        <a:spcAft>
                          <a:spcPts val="0"/>
                        </a:spcAft>
                      </a:pPr>
                      <a:r>
                        <a:rPr lang="en-US" sz="1600">
                          <a:effectLst/>
                          <a:latin typeface="Arial" panose="020B0604020202020204" pitchFamily="34" charset="0"/>
                          <a:cs typeface="Arial" panose="020B0604020202020204" pitchFamily="34" charset="0"/>
                        </a:rPr>
                        <a:t>Additions or deletions from several GLEs</a:t>
                      </a:r>
                    </a:p>
                    <a:p>
                      <a:pPr marL="0" marR="0">
                        <a:lnSpc>
                          <a:spcPct val="107000"/>
                        </a:lnSpc>
                        <a:spcBef>
                          <a:spcPts val="0"/>
                        </a:spcBef>
                        <a:spcAft>
                          <a:spcPts val="0"/>
                        </a:spcAft>
                      </a:pPr>
                      <a:r>
                        <a:rPr lang="en-US" sz="1600">
                          <a:effectLst/>
                          <a:latin typeface="Arial" panose="020B0604020202020204" pitchFamily="34" charset="0"/>
                          <a:cs typeface="Arial" panose="020B0604020202020204" pitchFamily="34" charset="0"/>
                        </a:rPr>
                        <a:t>Update to language of many GLEs</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827753201"/>
                  </a:ext>
                </a:extLst>
              </a:tr>
              <a:tr h="803261">
                <a:tc>
                  <a:txBody>
                    <a:bodyPr/>
                    <a:lstStyle/>
                    <a:p>
                      <a:pPr marL="0" marR="0" algn="ctr">
                        <a:lnSpc>
                          <a:spcPct val="107000"/>
                        </a:lnSpc>
                        <a:spcBef>
                          <a:spcPts val="0"/>
                        </a:spcBef>
                        <a:spcAft>
                          <a:spcPts val="0"/>
                        </a:spcAft>
                      </a:pPr>
                      <a:r>
                        <a:rPr lang="en-US" sz="1600">
                          <a:effectLst/>
                          <a:latin typeface="Arial" panose="020B0604020202020204" pitchFamily="34" charset="0"/>
                          <a:cs typeface="Arial" panose="020B0604020202020204" pitchFamily="34" charset="0"/>
                        </a:rPr>
                        <a:t>Mathematics</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latin typeface="Arial" panose="020B0604020202020204" pitchFamily="34" charset="0"/>
                          <a:cs typeface="Arial" panose="020B0604020202020204" pitchFamily="34" charset="0"/>
                        </a:rPr>
                        <a:t>Moderate</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07000"/>
                        </a:lnSpc>
                        <a:spcBef>
                          <a:spcPts val="0"/>
                        </a:spcBef>
                        <a:spcAft>
                          <a:spcPts val="0"/>
                        </a:spcAft>
                      </a:pPr>
                      <a:r>
                        <a:rPr lang="en-US" sz="1600">
                          <a:effectLst/>
                          <a:latin typeface="Arial" panose="020B0604020202020204" pitchFamily="34" charset="0"/>
                          <a:cs typeface="Arial" panose="020B0604020202020204" pitchFamily="34" charset="0"/>
                        </a:rPr>
                        <a:t>No new GLEs</a:t>
                      </a:r>
                    </a:p>
                    <a:p>
                      <a:pPr marL="0" marR="0">
                        <a:lnSpc>
                          <a:spcPct val="107000"/>
                        </a:lnSpc>
                        <a:spcBef>
                          <a:spcPts val="0"/>
                        </a:spcBef>
                        <a:spcAft>
                          <a:spcPts val="0"/>
                        </a:spcAft>
                      </a:pPr>
                      <a:r>
                        <a:rPr lang="en-US" sz="1600">
                          <a:effectLst/>
                          <a:latin typeface="Arial" panose="020B0604020202020204" pitchFamily="34" charset="0"/>
                          <a:cs typeface="Arial" panose="020B0604020202020204" pitchFamily="34" charset="0"/>
                        </a:rPr>
                        <a:t>Change to language and “clustering” for many GLEs</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618122767"/>
                  </a:ext>
                </a:extLst>
              </a:tr>
              <a:tr h="392514">
                <a:tc>
                  <a:txBody>
                    <a:bodyPr/>
                    <a:lstStyle/>
                    <a:p>
                      <a:pPr marL="0" marR="0" algn="ctr">
                        <a:lnSpc>
                          <a:spcPct val="107000"/>
                        </a:lnSpc>
                        <a:spcBef>
                          <a:spcPts val="0"/>
                        </a:spcBef>
                        <a:spcAft>
                          <a:spcPts val="0"/>
                        </a:spcAft>
                      </a:pPr>
                      <a:r>
                        <a:rPr lang="en-US" sz="1600">
                          <a:effectLst/>
                          <a:latin typeface="Arial" panose="020B0604020202020204" pitchFamily="34" charset="0"/>
                          <a:cs typeface="Arial" panose="020B0604020202020204" pitchFamily="34" charset="0"/>
                        </a:rPr>
                        <a:t>Music</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latin typeface="Arial" panose="020B0604020202020204" pitchFamily="34" charset="0"/>
                          <a:cs typeface="Arial" panose="020B0604020202020204" pitchFamily="34" charset="0"/>
                        </a:rPr>
                        <a:t>High</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07000"/>
                        </a:lnSpc>
                        <a:spcBef>
                          <a:spcPts val="0"/>
                        </a:spcBef>
                        <a:spcAft>
                          <a:spcPts val="0"/>
                        </a:spcAft>
                      </a:pPr>
                      <a:r>
                        <a:rPr lang="en-US" sz="1600">
                          <a:effectLst/>
                          <a:latin typeface="Arial" panose="020B0604020202020204" pitchFamily="34" charset="0"/>
                          <a:cs typeface="Arial" panose="020B0604020202020204" pitchFamily="34" charset="0"/>
                        </a:rPr>
                        <a:t>GLE previously not included on report card</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675133781"/>
                  </a:ext>
                </a:extLst>
              </a:tr>
              <a:tr h="1214008">
                <a:tc>
                  <a:txBody>
                    <a:bodyPr/>
                    <a:lstStyle/>
                    <a:p>
                      <a:pPr marL="0" marR="0" algn="ctr">
                        <a:lnSpc>
                          <a:spcPct val="107000"/>
                        </a:lnSpc>
                        <a:spcBef>
                          <a:spcPts val="0"/>
                        </a:spcBef>
                        <a:spcAft>
                          <a:spcPts val="0"/>
                        </a:spcAft>
                      </a:pPr>
                      <a:r>
                        <a:rPr lang="en-US" sz="1600">
                          <a:effectLst/>
                          <a:latin typeface="Arial" panose="020B0604020202020204" pitchFamily="34" charset="0"/>
                          <a:cs typeface="Arial" panose="020B0604020202020204" pitchFamily="34" charset="0"/>
                        </a:rPr>
                        <a:t>Science</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latin typeface="Arial" panose="020B0604020202020204" pitchFamily="34" charset="0"/>
                          <a:cs typeface="Arial" panose="020B0604020202020204" pitchFamily="34" charset="0"/>
                        </a:rPr>
                        <a:t>Moderate</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07000"/>
                        </a:lnSpc>
                        <a:spcBef>
                          <a:spcPts val="0"/>
                        </a:spcBef>
                        <a:spcAft>
                          <a:spcPts val="0"/>
                        </a:spcAft>
                      </a:pPr>
                      <a:r>
                        <a:rPr lang="en-US" sz="1600" dirty="0">
                          <a:effectLst/>
                          <a:latin typeface="Arial" panose="020B0604020202020204" pitchFamily="34" charset="0"/>
                          <a:cs typeface="Arial" panose="020B0604020202020204" pitchFamily="34" charset="0"/>
                        </a:rPr>
                        <a:t>Several new GLEs</a:t>
                      </a:r>
                    </a:p>
                    <a:p>
                      <a:pPr marL="0" marR="0">
                        <a:lnSpc>
                          <a:spcPct val="107000"/>
                        </a:lnSpc>
                        <a:spcBef>
                          <a:spcPts val="0"/>
                        </a:spcBef>
                        <a:spcAft>
                          <a:spcPts val="0"/>
                        </a:spcAft>
                      </a:pPr>
                      <a:r>
                        <a:rPr lang="en-US" sz="1600" dirty="0">
                          <a:effectLst/>
                          <a:latin typeface="Arial" panose="020B0604020202020204" pitchFamily="34" charset="0"/>
                          <a:cs typeface="Arial" panose="020B0604020202020204" pitchFamily="34" charset="0"/>
                        </a:rPr>
                        <a:t>Many GLEs received updated language and also changed grade levels</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845903793"/>
                  </a:ext>
                </a:extLst>
              </a:tr>
              <a:tr h="803261">
                <a:tc>
                  <a:txBody>
                    <a:bodyPr/>
                    <a:lstStyle/>
                    <a:p>
                      <a:pPr marL="0" marR="0" algn="ctr">
                        <a:lnSpc>
                          <a:spcPct val="107000"/>
                        </a:lnSpc>
                        <a:spcBef>
                          <a:spcPts val="0"/>
                        </a:spcBef>
                        <a:spcAft>
                          <a:spcPts val="0"/>
                        </a:spcAft>
                      </a:pPr>
                      <a:r>
                        <a:rPr lang="en-US" sz="1600">
                          <a:effectLst/>
                          <a:latin typeface="Arial" panose="020B0604020202020204" pitchFamily="34" charset="0"/>
                          <a:cs typeface="Arial" panose="020B0604020202020204" pitchFamily="34" charset="0"/>
                        </a:rPr>
                        <a:t>Social Studies</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latin typeface="Arial" panose="020B0604020202020204" pitchFamily="34" charset="0"/>
                          <a:cs typeface="Arial" panose="020B0604020202020204" pitchFamily="34" charset="0"/>
                        </a:rPr>
                        <a:t>Moderate</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07000"/>
                        </a:lnSpc>
                        <a:spcBef>
                          <a:spcPts val="0"/>
                        </a:spcBef>
                        <a:spcAft>
                          <a:spcPts val="0"/>
                        </a:spcAft>
                      </a:pPr>
                      <a:r>
                        <a:rPr lang="en-US" sz="1600" dirty="0">
                          <a:effectLst/>
                          <a:latin typeface="Arial" panose="020B0604020202020204" pitchFamily="34" charset="0"/>
                          <a:cs typeface="Arial" panose="020B0604020202020204" pitchFamily="34" charset="0"/>
                        </a:rPr>
                        <a:t>Several new GLEs</a:t>
                      </a:r>
                    </a:p>
                    <a:p>
                      <a:pPr marL="0" marR="0">
                        <a:lnSpc>
                          <a:spcPct val="107000"/>
                        </a:lnSpc>
                        <a:spcBef>
                          <a:spcPts val="0"/>
                        </a:spcBef>
                        <a:spcAft>
                          <a:spcPts val="0"/>
                        </a:spcAft>
                      </a:pPr>
                      <a:r>
                        <a:rPr lang="en-US" sz="1600" dirty="0">
                          <a:effectLst/>
                          <a:latin typeface="Arial" panose="020B0604020202020204" pitchFamily="34" charset="0"/>
                          <a:cs typeface="Arial" panose="020B0604020202020204" pitchFamily="34" charset="0"/>
                        </a:rPr>
                        <a:t>Change in student knowledge and skills to meet GLE</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86502890"/>
                  </a:ext>
                </a:extLst>
              </a:tr>
              <a:tr h="392514">
                <a:tc>
                  <a:txBody>
                    <a:bodyPr/>
                    <a:lstStyle/>
                    <a:p>
                      <a:pPr marL="0" marR="0" algn="ctr">
                        <a:lnSpc>
                          <a:spcPct val="107000"/>
                        </a:lnSpc>
                        <a:spcBef>
                          <a:spcPts val="0"/>
                        </a:spcBef>
                        <a:spcAft>
                          <a:spcPts val="0"/>
                        </a:spcAft>
                      </a:pPr>
                      <a:r>
                        <a:rPr lang="en-US" sz="1600">
                          <a:effectLst/>
                          <a:latin typeface="Arial" panose="020B0604020202020204" pitchFamily="34" charset="0"/>
                          <a:cs typeface="Arial" panose="020B0604020202020204" pitchFamily="34" charset="0"/>
                        </a:rPr>
                        <a:t>Visual Arts</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latin typeface="Arial" panose="020B0604020202020204" pitchFamily="34" charset="0"/>
                          <a:cs typeface="Arial" panose="020B0604020202020204" pitchFamily="34" charset="0"/>
                        </a:rPr>
                        <a:t>High</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07000"/>
                        </a:lnSpc>
                        <a:spcBef>
                          <a:spcPts val="0"/>
                        </a:spcBef>
                        <a:spcAft>
                          <a:spcPts val="0"/>
                        </a:spcAft>
                      </a:pPr>
                      <a:r>
                        <a:rPr lang="en-US" sz="1600" dirty="0">
                          <a:effectLst/>
                          <a:latin typeface="Arial" panose="020B0604020202020204" pitchFamily="34" charset="0"/>
                          <a:cs typeface="Arial" panose="020B0604020202020204" pitchFamily="34" charset="0"/>
                        </a:rPr>
                        <a:t>GLE previously not included on report card</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049704056"/>
                  </a:ext>
                </a:extLst>
              </a:tr>
            </a:tbl>
          </a:graphicData>
        </a:graphic>
      </p:graphicFrame>
      <p:pic>
        <p:nvPicPr>
          <p:cNvPr id="10" name="Audio 9">
            <a:hlinkClick r:id="" action="ppaction://media"/>
            <a:extLst>
              <a:ext uri="{FF2B5EF4-FFF2-40B4-BE49-F238E27FC236}">
                <a16:creationId xmlns:a16="http://schemas.microsoft.com/office/drawing/2014/main" id="{4AFFD049-15EB-4E56-BA41-B66E483FAED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501058898"/>
      </p:ext>
    </p:extLst>
  </p:cSld>
  <p:clrMapOvr>
    <a:masterClrMapping/>
  </p:clrMapOvr>
  <mc:AlternateContent xmlns:mc="http://schemas.openxmlformats.org/markup-compatibility/2006" xmlns:p14="http://schemas.microsoft.com/office/powerpoint/2010/main">
    <mc:Choice Requires="p14">
      <p:transition spd="slow" p14:dur="2000" advTm="50160"/>
    </mc:Choice>
    <mc:Fallback xmlns="">
      <p:transition spd="slow" advTm="501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B640158-D256-4E4C-AE6C-0F2EA3CA486C}"/>
              </a:ext>
            </a:extLst>
          </p:cNvPr>
          <p:cNvSpPr>
            <a:spLocks noGrp="1"/>
          </p:cNvSpPr>
          <p:nvPr>
            <p:ph type="body" sz="quarter" idx="12"/>
          </p:nvPr>
        </p:nvSpPr>
        <p:spPr/>
        <p:txBody>
          <a:bodyPr/>
          <a:lstStyle/>
          <a:p>
            <a:r>
              <a:rPr lang="en-US" dirty="0"/>
              <a:t>English Language Arts</a:t>
            </a:r>
          </a:p>
        </p:txBody>
      </p:sp>
      <p:sp>
        <p:nvSpPr>
          <p:cNvPr id="7" name="Slide Number Placeholder 6">
            <a:extLst>
              <a:ext uri="{FF2B5EF4-FFF2-40B4-BE49-F238E27FC236}">
                <a16:creationId xmlns:a16="http://schemas.microsoft.com/office/drawing/2014/main" id="{0C5C1693-B341-4BFB-84B5-53F629BFB584}"/>
              </a:ext>
            </a:extLst>
          </p:cNvPr>
          <p:cNvSpPr>
            <a:spLocks noGrp="1"/>
          </p:cNvSpPr>
          <p:nvPr>
            <p:ph type="sldNum" sz="quarter" idx="24"/>
          </p:nvPr>
        </p:nvSpPr>
        <p:spPr/>
        <p:txBody>
          <a:bodyPr/>
          <a:lstStyle/>
          <a:p>
            <a:fld id="{1A173238-2903-4A9D-AB07-36623EFA5E27}" type="slidenum">
              <a:rPr lang="en-US" smtClean="0"/>
              <a:pPr/>
              <a:t>5</a:t>
            </a:fld>
            <a:endParaRPr lang="en-US"/>
          </a:p>
        </p:txBody>
      </p:sp>
      <p:graphicFrame>
        <p:nvGraphicFramePr>
          <p:cNvPr id="3" name="Table 2">
            <a:extLst>
              <a:ext uri="{FF2B5EF4-FFF2-40B4-BE49-F238E27FC236}">
                <a16:creationId xmlns:a16="http://schemas.microsoft.com/office/drawing/2014/main" id="{6EB6FA07-7D27-4E18-B9B8-976F4A3FB176}"/>
              </a:ext>
            </a:extLst>
          </p:cNvPr>
          <p:cNvGraphicFramePr>
            <a:graphicFrameLocks noGrp="1"/>
          </p:cNvGraphicFramePr>
          <p:nvPr>
            <p:extLst>
              <p:ext uri="{D42A27DB-BD31-4B8C-83A1-F6EECF244321}">
                <p14:modId xmlns:p14="http://schemas.microsoft.com/office/powerpoint/2010/main" val="1188646950"/>
              </p:ext>
            </p:extLst>
          </p:nvPr>
        </p:nvGraphicFramePr>
        <p:xfrm>
          <a:off x="1339272" y="981363"/>
          <a:ext cx="10619025" cy="5724524"/>
        </p:xfrm>
        <a:graphic>
          <a:graphicData uri="http://schemas.openxmlformats.org/drawingml/2006/table">
            <a:tbl>
              <a:tblPr firstRow="1" bandRow="1">
                <a:tableStyleId>{0505E3EF-67EA-436B-97B2-0124C06EBD24}</a:tableStyleId>
              </a:tblPr>
              <a:tblGrid>
                <a:gridCol w="941873">
                  <a:extLst>
                    <a:ext uri="{9D8B030D-6E8A-4147-A177-3AD203B41FA5}">
                      <a16:colId xmlns:a16="http://schemas.microsoft.com/office/drawing/2014/main" val="403556583"/>
                    </a:ext>
                  </a:extLst>
                </a:gridCol>
                <a:gridCol w="9677152">
                  <a:extLst>
                    <a:ext uri="{9D8B030D-6E8A-4147-A177-3AD203B41FA5}">
                      <a16:colId xmlns:a16="http://schemas.microsoft.com/office/drawing/2014/main" val="3889065651"/>
                    </a:ext>
                  </a:extLst>
                </a:gridCol>
              </a:tblGrid>
              <a:tr h="1858956">
                <a:tc>
                  <a:txBody>
                    <a:bodyPr/>
                    <a:lstStyle/>
                    <a:p>
                      <a:r>
                        <a:rPr lang="en-US" b="1" dirty="0">
                          <a:latin typeface="Arial" panose="020B0604020202020204" pitchFamily="34" charset="0"/>
                          <a:cs typeface="Arial" panose="020B0604020202020204" pitchFamily="34" charset="0"/>
                        </a:rPr>
                        <a:t>Details</a:t>
                      </a:r>
                    </a:p>
                  </a:txBody>
                  <a:tcPr vert="vert270" anchor="ctr" anchorCtr="1"/>
                </a:tc>
                <a:tc>
                  <a:txBody>
                    <a:bodyPr/>
                    <a:lstStyle/>
                    <a:p>
                      <a:pPr lvl="0">
                        <a:buNone/>
                      </a:pPr>
                      <a:r>
                        <a:rPr lang="en-US" sz="1800" b="0" i="0" u="none" strike="noStrike" noProof="0" dirty="0">
                          <a:latin typeface="Arial"/>
                        </a:rPr>
                        <a:t>Our new K-5 reading, writing, and communicating GLEs in the D11 report card are the GLEs in the 2020 Colorado Academic Standards. The verbiage has moderate changes. Relative to our previous report card GLEs, all new report card GLEs represent either only a language shift or are more comprehensive and rigorous than the previous GLE. </a:t>
                      </a:r>
                      <a:endParaRPr lang="en-US" dirty="0"/>
                    </a:p>
                  </a:txBody>
                  <a:tcPr anchor="ctr"/>
                </a:tc>
                <a:extLst>
                  <a:ext uri="{0D108BD9-81ED-4DB2-BD59-A6C34878D82A}">
                    <a16:rowId xmlns:a16="http://schemas.microsoft.com/office/drawing/2014/main" val="3675061084"/>
                  </a:ext>
                </a:extLst>
              </a:tr>
              <a:tr h="2159819">
                <a:tc>
                  <a:txBody>
                    <a:bodyPr/>
                    <a:lstStyle/>
                    <a:p>
                      <a:r>
                        <a:rPr lang="en-US" b="1" dirty="0">
                          <a:latin typeface="Arial" panose="020B0604020202020204" pitchFamily="34" charset="0"/>
                          <a:cs typeface="Arial" panose="020B0604020202020204" pitchFamily="34" charset="0"/>
                        </a:rPr>
                        <a:t>Learn more</a:t>
                      </a:r>
                    </a:p>
                  </a:txBody>
                  <a:tcPr vert="vert270" anchor="ctr" anchorCtr="1"/>
                </a:tc>
                <a:tc>
                  <a:txBody>
                    <a:bodyPr/>
                    <a:lstStyle/>
                    <a:p>
                      <a:pPr marL="0" lvl="0" indent="0">
                        <a:buNone/>
                      </a:pPr>
                      <a:r>
                        <a:rPr lang="en-US" sz="1800" b="0" i="0" u="none" strike="noStrike" noProof="0" dirty="0">
                          <a:latin typeface="Arial"/>
                        </a:rPr>
                        <a:t>Consult the 2020 Colorado Academic Standards for Reading, Writing, and Communicating:</a:t>
                      </a:r>
                      <a:endParaRPr lang="en-US" sz="1800" b="0" i="0" u="none" strike="noStrike" noProof="0" dirty="0"/>
                    </a:p>
                    <a:p>
                      <a:pPr marL="1371600" lvl="3" indent="0">
                        <a:buNone/>
                      </a:pPr>
                      <a:r>
                        <a:rPr lang="en-US" sz="1800" b="0" i="0" u="none" strike="noStrike" noProof="0" dirty="0">
                          <a:latin typeface="Arial"/>
                          <a:hlinkClick r:id="rId4"/>
                        </a:rPr>
                        <a:t>Grades Pre-K - 2</a:t>
                      </a:r>
                      <a:r>
                        <a:rPr lang="en-US" sz="1800" b="0" i="0" u="none" strike="noStrike" noProof="0" dirty="0">
                          <a:latin typeface="Arial"/>
                        </a:rPr>
                        <a:t>       </a:t>
                      </a:r>
                      <a:r>
                        <a:rPr lang="en-US" sz="1800" b="0" i="0" u="none" strike="noStrike" noProof="0" dirty="0">
                          <a:latin typeface="Arial"/>
                          <a:hlinkClick r:id="rId5"/>
                        </a:rPr>
                        <a:t>Grades 3-5</a:t>
                      </a:r>
                      <a:r>
                        <a:rPr lang="en-US" sz="1800" b="0" i="0" u="none" strike="noStrike" noProof="0" dirty="0">
                          <a:latin typeface="Arial"/>
                        </a:rPr>
                        <a:t> </a:t>
                      </a:r>
                      <a:endParaRPr lang="en-US" sz="1800" b="0" i="0" u="none" strike="noStrike" noProof="0" dirty="0"/>
                    </a:p>
                    <a:p>
                      <a:pPr marL="1371600" lvl="3" indent="0">
                        <a:buNone/>
                      </a:pPr>
                      <a:endParaRPr lang="en-US" sz="1800" b="0" i="0" u="none" strike="noStrike" noProof="0" dirty="0"/>
                    </a:p>
                    <a:p>
                      <a:pPr marL="0" lvl="0" indent="0">
                        <a:buNone/>
                      </a:pPr>
                      <a:r>
                        <a:rPr lang="en-US" sz="1800" b="0" i="0" u="none" strike="noStrike" noProof="0" dirty="0">
                          <a:latin typeface="Arial"/>
                        </a:rPr>
                        <a:t>Consult a</a:t>
                      </a:r>
                      <a:r>
                        <a:rPr lang="en-US" sz="1800" b="0" i="0" u="none" strike="noStrike" noProof="0" dirty="0">
                          <a:latin typeface="Arial"/>
                          <a:hlinkClick r:id="rId6"/>
                        </a:rPr>
                        <a:t> </a:t>
                      </a:r>
                      <a:r>
                        <a:rPr lang="en-US" sz="1800" b="0" i="0" u="sng" strike="noStrike" noProof="0" dirty="0">
                          <a:latin typeface="Arial"/>
                          <a:hlinkClick r:id="rId6"/>
                        </a:rPr>
                        <a:t>spreadsheet of side-by-side comparisons</a:t>
                      </a:r>
                      <a:r>
                        <a:rPr lang="en-US" sz="1800" b="0" i="0" u="none" strike="noStrike" noProof="0" dirty="0">
                          <a:latin typeface="Arial"/>
                        </a:rPr>
                        <a:t> between new and previous report card GLEs.</a:t>
                      </a:r>
                      <a:endParaRPr lang="en-US" sz="1800" b="0" i="0" u="none" strike="noStrike" noProof="0" dirty="0"/>
                    </a:p>
                    <a:p>
                      <a:pPr marL="0" lvl="0" indent="0">
                        <a:buNone/>
                      </a:pPr>
                      <a:endParaRPr lang="en-US" sz="1800" b="0" i="0" u="none" strike="noStrike" noProof="0" dirty="0"/>
                    </a:p>
                    <a:p>
                      <a:pPr marL="0" lvl="0" indent="0">
                        <a:buNone/>
                      </a:pPr>
                      <a:r>
                        <a:rPr lang="en-US" sz="1800" b="0" i="0" u="none" strike="noStrike" noProof="0" dirty="0">
                          <a:latin typeface="Arial"/>
                        </a:rPr>
                        <a:t>Consult with Mykel Donnelly, K-12 Literacy and Language Arts Facilitator, or Natasha North, K-12 Literacy Specialist, or Christy Feldman, K-6 Literacy Specialist.</a:t>
                      </a:r>
                      <a:endParaRPr lang="en-US" dirty="0"/>
                    </a:p>
                  </a:txBody>
                  <a:tcPr anchor="ctr"/>
                </a:tc>
                <a:extLst>
                  <a:ext uri="{0D108BD9-81ED-4DB2-BD59-A6C34878D82A}">
                    <a16:rowId xmlns:a16="http://schemas.microsoft.com/office/drawing/2014/main" val="504474943"/>
                  </a:ext>
                </a:extLst>
              </a:tr>
              <a:tr h="1579568">
                <a:tc>
                  <a:txBody>
                    <a:bodyPr/>
                    <a:lstStyle/>
                    <a:p>
                      <a:r>
                        <a:rPr lang="en-US" b="1" dirty="0">
                          <a:latin typeface="Arial" panose="020B0604020202020204" pitchFamily="34" charset="0"/>
                          <a:cs typeface="Arial" panose="020B0604020202020204" pitchFamily="34" charset="0"/>
                        </a:rPr>
                        <a:t>Next steps</a:t>
                      </a:r>
                    </a:p>
                  </a:txBody>
                  <a:tcPr vert="vert270" anchor="ctr" anchorCtr="1"/>
                </a:tc>
                <a:tc>
                  <a:txBody>
                    <a:bodyPr/>
                    <a:lstStyle/>
                    <a:p>
                      <a:pPr lvl="0">
                        <a:buNone/>
                      </a:pPr>
                      <a:r>
                        <a:rPr lang="en-US" sz="1800" b="0" i="0" u="none" strike="noStrike" noProof="0" dirty="0">
                          <a:latin typeface="Arial"/>
                        </a:rPr>
                        <a:t>Make plans for how you will monitor and document student progress on all ELA evidence outcomes under each new report card GLE.</a:t>
                      </a:r>
                      <a:endParaRPr lang="en-US" dirty="0"/>
                    </a:p>
                  </a:txBody>
                  <a:tcPr anchor="ctr"/>
                </a:tc>
                <a:extLst>
                  <a:ext uri="{0D108BD9-81ED-4DB2-BD59-A6C34878D82A}">
                    <a16:rowId xmlns:a16="http://schemas.microsoft.com/office/drawing/2014/main" val="436679616"/>
                  </a:ext>
                </a:extLst>
              </a:tr>
            </a:tbl>
          </a:graphicData>
        </a:graphic>
      </p:graphicFrame>
      <p:pic>
        <p:nvPicPr>
          <p:cNvPr id="4" name="Audio 3">
            <a:hlinkClick r:id="" action="ppaction://media"/>
            <a:extLst>
              <a:ext uri="{FF2B5EF4-FFF2-40B4-BE49-F238E27FC236}">
                <a16:creationId xmlns:a16="http://schemas.microsoft.com/office/drawing/2014/main" id="{18DB9FE1-8AE9-492B-909D-A7183D865883}"/>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732285812"/>
      </p:ext>
    </p:extLst>
  </p:cSld>
  <p:clrMapOvr>
    <a:masterClrMapping/>
  </p:clrMapOvr>
  <mc:AlternateContent xmlns:mc="http://schemas.openxmlformats.org/markup-compatibility/2006" xmlns:p14="http://schemas.microsoft.com/office/powerpoint/2010/main">
    <mc:Choice Requires="p14">
      <p:transition spd="slow" p14:dur="2000" advTm="25575"/>
    </mc:Choice>
    <mc:Fallback xmlns="">
      <p:transition spd="slow" advTm="2557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B640158-D256-4E4C-AE6C-0F2EA3CA486C}"/>
              </a:ext>
            </a:extLst>
          </p:cNvPr>
          <p:cNvSpPr>
            <a:spLocks noGrp="1"/>
          </p:cNvSpPr>
          <p:nvPr>
            <p:ph type="body" sz="quarter" idx="12"/>
          </p:nvPr>
        </p:nvSpPr>
        <p:spPr/>
        <p:txBody>
          <a:bodyPr/>
          <a:lstStyle/>
          <a:p>
            <a:r>
              <a:rPr lang="en-US" dirty="0"/>
              <a:t>Mathematics</a:t>
            </a:r>
          </a:p>
        </p:txBody>
      </p:sp>
      <p:sp>
        <p:nvSpPr>
          <p:cNvPr id="7" name="Slide Number Placeholder 6">
            <a:extLst>
              <a:ext uri="{FF2B5EF4-FFF2-40B4-BE49-F238E27FC236}">
                <a16:creationId xmlns:a16="http://schemas.microsoft.com/office/drawing/2014/main" id="{0C5C1693-B341-4BFB-84B5-53F629BFB584}"/>
              </a:ext>
            </a:extLst>
          </p:cNvPr>
          <p:cNvSpPr>
            <a:spLocks noGrp="1"/>
          </p:cNvSpPr>
          <p:nvPr>
            <p:ph type="sldNum" sz="quarter" idx="24"/>
          </p:nvPr>
        </p:nvSpPr>
        <p:spPr/>
        <p:txBody>
          <a:bodyPr/>
          <a:lstStyle/>
          <a:p>
            <a:fld id="{1A173238-2903-4A9D-AB07-36623EFA5E27}" type="slidenum">
              <a:rPr lang="en-US" smtClean="0"/>
              <a:pPr/>
              <a:t>6</a:t>
            </a:fld>
            <a:endParaRPr lang="en-US"/>
          </a:p>
        </p:txBody>
      </p:sp>
      <p:graphicFrame>
        <p:nvGraphicFramePr>
          <p:cNvPr id="3" name="Table 2">
            <a:extLst>
              <a:ext uri="{FF2B5EF4-FFF2-40B4-BE49-F238E27FC236}">
                <a16:creationId xmlns:a16="http://schemas.microsoft.com/office/drawing/2014/main" id="{87F42D18-473A-4126-8EE1-BD3E43E25096}"/>
              </a:ext>
            </a:extLst>
          </p:cNvPr>
          <p:cNvGraphicFramePr>
            <a:graphicFrameLocks noGrp="1"/>
          </p:cNvGraphicFramePr>
          <p:nvPr>
            <p:extLst>
              <p:ext uri="{D42A27DB-BD31-4B8C-83A1-F6EECF244321}">
                <p14:modId xmlns:p14="http://schemas.microsoft.com/office/powerpoint/2010/main" val="4244543956"/>
              </p:ext>
            </p:extLst>
          </p:nvPr>
        </p:nvGraphicFramePr>
        <p:xfrm>
          <a:off x="1183105" y="1193131"/>
          <a:ext cx="10895098" cy="5389078"/>
        </p:xfrm>
        <a:graphic>
          <a:graphicData uri="http://schemas.openxmlformats.org/drawingml/2006/table">
            <a:tbl>
              <a:tblPr firstRow="1" bandRow="1">
                <a:tableStyleId>{0505E3EF-67EA-436B-97B2-0124C06EBD24}</a:tableStyleId>
              </a:tblPr>
              <a:tblGrid>
                <a:gridCol w="828387">
                  <a:extLst>
                    <a:ext uri="{9D8B030D-6E8A-4147-A177-3AD203B41FA5}">
                      <a16:colId xmlns:a16="http://schemas.microsoft.com/office/drawing/2014/main" val="3959241363"/>
                    </a:ext>
                  </a:extLst>
                </a:gridCol>
                <a:gridCol w="10066711">
                  <a:extLst>
                    <a:ext uri="{9D8B030D-6E8A-4147-A177-3AD203B41FA5}">
                      <a16:colId xmlns:a16="http://schemas.microsoft.com/office/drawing/2014/main" val="275241574"/>
                    </a:ext>
                  </a:extLst>
                </a:gridCol>
              </a:tblGrid>
              <a:tr h="1982386">
                <a:tc>
                  <a:txBody>
                    <a:bodyPr/>
                    <a:lstStyle/>
                    <a:p>
                      <a:r>
                        <a:rPr lang="en-US" b="1" dirty="0">
                          <a:latin typeface="Arial" panose="020B0604020202020204" pitchFamily="34" charset="0"/>
                          <a:cs typeface="Arial" panose="020B0604020202020204" pitchFamily="34" charset="0"/>
                        </a:rPr>
                        <a:t>Details</a:t>
                      </a:r>
                    </a:p>
                  </a:txBody>
                  <a:tcPr vert="vert270" anchor="ctr" anchorCtr="1"/>
                </a:tc>
                <a:tc>
                  <a:txBody>
                    <a:bodyPr/>
                    <a:lstStyle/>
                    <a:p>
                      <a:pPr marL="0" indent="0">
                        <a:buFont typeface="Arial" panose="020B0604020202020204" pitchFamily="34" charset="0"/>
                        <a:buNone/>
                      </a:pPr>
                      <a:r>
                        <a:rPr lang="en-US" b="0" dirty="0">
                          <a:latin typeface="Arial" panose="020B0604020202020204" pitchFamily="34" charset="0"/>
                          <a:cs typeface="Arial" panose="020B0604020202020204" pitchFamily="34" charset="0"/>
                        </a:rPr>
                        <a:t>Our new K-5 math GLEs in the D11 report card are the GLEs in the 2020 Colorado Academic Standards for math, usually with identical verbiage. These statements originally appeared in the 2010 Common Core State Standards (CCSS) as “cluster” descriptions of groups of closely related math standards, and this is effectively the role they serve for the math evidence outcomes in the 2020 Colorado Academic Standards. Relative to our previous report card GLEs, all new report card GLEs represent either only a language shift or a more detailed sub-aspect of some previous GLE. </a:t>
                      </a:r>
                    </a:p>
                  </a:txBody>
                  <a:tcPr anchor="ctr"/>
                </a:tc>
                <a:extLst>
                  <a:ext uri="{0D108BD9-81ED-4DB2-BD59-A6C34878D82A}">
                    <a16:rowId xmlns:a16="http://schemas.microsoft.com/office/drawing/2014/main" val="4117473903"/>
                  </a:ext>
                </a:extLst>
              </a:tr>
              <a:tr h="1688699">
                <a:tc>
                  <a:txBody>
                    <a:bodyPr/>
                    <a:lstStyle/>
                    <a:p>
                      <a:r>
                        <a:rPr lang="en-US" b="1" dirty="0">
                          <a:latin typeface="Arial" panose="020B0604020202020204" pitchFamily="34" charset="0"/>
                          <a:cs typeface="Arial" panose="020B0604020202020204" pitchFamily="34" charset="0"/>
                        </a:rPr>
                        <a:t>Learn more</a:t>
                      </a:r>
                    </a:p>
                  </a:txBody>
                  <a:tcPr vert="vert270" anchor="ctr" anchorCtr="1"/>
                </a:tc>
                <a:tc>
                  <a:txBody>
                    <a:bodyPr/>
                    <a:lstStyle/>
                    <a:p>
                      <a:pPr marL="0" indent="0">
                        <a:buFont typeface="Arial" panose="020B0604020202020204" pitchFamily="34" charset="0"/>
                        <a:buNone/>
                      </a:pPr>
                      <a:r>
                        <a:rPr lang="en-US" dirty="0">
                          <a:latin typeface="Arial" panose="020B0604020202020204" pitchFamily="34" charset="0"/>
                          <a:cs typeface="Arial" panose="020B0604020202020204" pitchFamily="34" charset="0"/>
                        </a:rPr>
                        <a:t>Consult the 2020 Colorado Academic Standards for Mathematics:</a:t>
                      </a:r>
                    </a:p>
                    <a:p>
                      <a:pPr marL="1371600" lvl="3" indent="0">
                        <a:buFont typeface="Arial" panose="020B0604020202020204" pitchFamily="34" charset="0"/>
                        <a:buNone/>
                      </a:pPr>
                      <a:r>
                        <a:rPr lang="en-US" dirty="0">
                          <a:latin typeface="Arial" panose="020B0604020202020204" pitchFamily="34" charset="0"/>
                          <a:cs typeface="Arial" panose="020B0604020202020204" pitchFamily="34" charset="0"/>
                          <a:hlinkClick r:id="rId4"/>
                        </a:rPr>
                        <a:t>Grades Pre-K – 2</a:t>
                      </a:r>
                      <a:r>
                        <a:rPr lang="en-US"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hlinkClick r:id="rId5"/>
                        </a:rPr>
                        <a:t>Grades 3 – 5</a:t>
                      </a:r>
                      <a:r>
                        <a:rPr lang="en-US" dirty="0">
                          <a:latin typeface="Arial" panose="020B0604020202020204" pitchFamily="34" charset="0"/>
                          <a:cs typeface="Arial" panose="020B0604020202020204" pitchFamily="34" charset="0"/>
                        </a:rPr>
                        <a:t>   </a:t>
                      </a:r>
                    </a:p>
                    <a:p>
                      <a:pPr marL="1371600" lvl="3" indent="0">
                        <a:buFont typeface="Arial" panose="020B0604020202020204" pitchFamily="34" charset="0"/>
                        <a:buNone/>
                      </a:pPr>
                      <a:endParaRPr lang="en-US" sz="1000" dirty="0">
                        <a:latin typeface="Arial" panose="020B0604020202020204" pitchFamily="34" charset="0"/>
                        <a:cs typeface="Arial" panose="020B0604020202020204" pitchFamily="34" charset="0"/>
                      </a:endParaRPr>
                    </a:p>
                    <a:p>
                      <a:pPr marL="0" lvl="0" indent="0">
                        <a:buFont typeface="Arial" panose="020B0604020202020204" pitchFamily="34" charset="0"/>
                        <a:buNone/>
                      </a:pPr>
                      <a:r>
                        <a:rPr lang="en-US" dirty="0">
                          <a:latin typeface="Arial"/>
                          <a:cs typeface="Arial"/>
                        </a:rPr>
                        <a:t>Consult a </a:t>
                      </a:r>
                      <a:r>
                        <a:rPr lang="en-US" dirty="0">
                          <a:latin typeface="Arial"/>
                          <a:cs typeface="Arial"/>
                          <a:hlinkClick r:id="rId6"/>
                        </a:rPr>
                        <a:t>spreadsheet of side-by-side comparisons</a:t>
                      </a:r>
                      <a:r>
                        <a:rPr lang="en-US" dirty="0">
                          <a:latin typeface="Arial"/>
                          <a:cs typeface="Arial"/>
                        </a:rPr>
                        <a:t> between new and previous report card GLEs.</a:t>
                      </a:r>
                    </a:p>
                    <a:p>
                      <a:pPr marL="0" lvl="0" indent="0">
                        <a:buFont typeface="Arial" panose="020B0604020202020204" pitchFamily="34" charset="0"/>
                        <a:buNone/>
                      </a:pPr>
                      <a:endParaRPr lang="en-US" sz="1000" dirty="0">
                        <a:latin typeface="Arial" panose="020B0604020202020204" pitchFamily="34" charset="0"/>
                        <a:cs typeface="Arial" panose="020B0604020202020204" pitchFamily="34" charset="0"/>
                      </a:endParaRPr>
                    </a:p>
                    <a:p>
                      <a:pPr marL="0" lvl="0" indent="0">
                        <a:buFont typeface="Arial" panose="020B0604020202020204" pitchFamily="34" charset="0"/>
                        <a:buNone/>
                      </a:pPr>
                      <a:r>
                        <a:rPr lang="en-US" dirty="0">
                          <a:latin typeface="Arial"/>
                          <a:cs typeface="Arial"/>
                        </a:rPr>
                        <a:t>Consult with Dave Sawtelle, K-12 Mathematics Facilitator, or Phillip Hutcherson, K-8 Math TOSA.</a:t>
                      </a:r>
                    </a:p>
                  </a:txBody>
                  <a:tcPr anchor="ctr"/>
                </a:tc>
                <a:extLst>
                  <a:ext uri="{0D108BD9-81ED-4DB2-BD59-A6C34878D82A}">
                    <a16:rowId xmlns:a16="http://schemas.microsoft.com/office/drawing/2014/main" val="958439199"/>
                  </a:ext>
                </a:extLst>
              </a:tr>
              <a:tr h="1688699">
                <a:tc>
                  <a:txBody>
                    <a:bodyPr/>
                    <a:lstStyle/>
                    <a:p>
                      <a:r>
                        <a:rPr lang="en-US" b="1" dirty="0">
                          <a:latin typeface="Arial" panose="020B0604020202020204" pitchFamily="34" charset="0"/>
                          <a:cs typeface="Arial" panose="020B0604020202020204" pitchFamily="34" charset="0"/>
                        </a:rPr>
                        <a:t>Next steps</a:t>
                      </a:r>
                    </a:p>
                  </a:txBody>
                  <a:tcPr vert="vert270" anchor="ctr" anchorCtr="1"/>
                </a:tc>
                <a:tc>
                  <a:txBody>
                    <a:bodyPr/>
                    <a:lstStyle/>
                    <a:p>
                      <a:r>
                        <a:rPr lang="en-US" dirty="0">
                          <a:latin typeface="Arial"/>
                          <a:cs typeface="Arial"/>
                        </a:rPr>
                        <a:t>Consult “at-a-glance” documents of evidence outcomes under each new report card GLE:</a:t>
                      </a:r>
                    </a:p>
                    <a:p>
                      <a:pPr lvl="0" algn="l">
                        <a:buNone/>
                      </a:pPr>
                      <a:r>
                        <a:rPr lang="en-US" dirty="0">
                          <a:latin typeface="Arial"/>
                          <a:cs typeface="Arial"/>
                        </a:rPr>
                        <a:t>                          </a:t>
                      </a:r>
                      <a:r>
                        <a:rPr lang="en-US" dirty="0">
                          <a:latin typeface="Arial"/>
                          <a:cs typeface="Arial"/>
                          <a:hlinkClick r:id="rId7"/>
                        </a:rPr>
                        <a:t>PDF</a:t>
                      </a:r>
                      <a:endParaRPr lang="en-US" dirty="0">
                        <a:latin typeface="Arial"/>
                        <a:cs typeface="Arial"/>
                      </a:endParaRPr>
                    </a:p>
                    <a:p>
                      <a:endParaRPr lang="en-US" sz="10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a:cs typeface="Arial"/>
                        </a:rPr>
                        <a:t>Make plans for how you will monitor and document student progress on all math evidence outcomes under each new report card GLE.</a:t>
                      </a:r>
                    </a:p>
                  </a:txBody>
                  <a:tcPr anchor="ctr"/>
                </a:tc>
                <a:extLst>
                  <a:ext uri="{0D108BD9-81ED-4DB2-BD59-A6C34878D82A}">
                    <a16:rowId xmlns:a16="http://schemas.microsoft.com/office/drawing/2014/main" val="3871402688"/>
                  </a:ext>
                </a:extLst>
              </a:tr>
            </a:tbl>
          </a:graphicData>
        </a:graphic>
      </p:graphicFrame>
      <p:pic>
        <p:nvPicPr>
          <p:cNvPr id="2" name="Audio 1">
            <a:hlinkClick r:id="" action="ppaction://media"/>
            <a:extLst>
              <a:ext uri="{FF2B5EF4-FFF2-40B4-BE49-F238E27FC236}">
                <a16:creationId xmlns:a16="http://schemas.microsoft.com/office/drawing/2014/main" id="{B8A0337A-FC3C-4688-8282-AF67AC3A8E91}"/>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4207492737"/>
      </p:ext>
    </p:extLst>
  </p:cSld>
  <p:clrMapOvr>
    <a:masterClrMapping/>
  </p:clrMapOvr>
  <mc:AlternateContent xmlns:mc="http://schemas.openxmlformats.org/markup-compatibility/2006" xmlns:p14="http://schemas.microsoft.com/office/powerpoint/2010/main">
    <mc:Choice Requires="p14">
      <p:transition spd="slow" p14:dur="2000" advTm="3624"/>
    </mc:Choice>
    <mc:Fallback xmlns="">
      <p:transition spd="slow" advTm="362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B640158-D256-4E4C-AE6C-0F2EA3CA486C}"/>
              </a:ext>
            </a:extLst>
          </p:cNvPr>
          <p:cNvSpPr>
            <a:spLocks noGrp="1"/>
          </p:cNvSpPr>
          <p:nvPr>
            <p:ph type="body" sz="quarter" idx="12"/>
          </p:nvPr>
        </p:nvSpPr>
        <p:spPr/>
        <p:txBody>
          <a:bodyPr/>
          <a:lstStyle/>
          <a:p>
            <a:r>
              <a:rPr lang="en-US" dirty="0">
                <a:latin typeface="Arial"/>
                <a:cs typeface="Arial"/>
              </a:rPr>
              <a:t>Performing Arts (Music/Theatre)</a:t>
            </a:r>
            <a:endParaRPr lang="en-US" dirty="0"/>
          </a:p>
        </p:txBody>
      </p:sp>
      <p:sp>
        <p:nvSpPr>
          <p:cNvPr id="7" name="Slide Number Placeholder 6">
            <a:extLst>
              <a:ext uri="{FF2B5EF4-FFF2-40B4-BE49-F238E27FC236}">
                <a16:creationId xmlns:a16="http://schemas.microsoft.com/office/drawing/2014/main" id="{0C5C1693-B341-4BFB-84B5-53F629BFB584}"/>
              </a:ext>
            </a:extLst>
          </p:cNvPr>
          <p:cNvSpPr>
            <a:spLocks noGrp="1"/>
          </p:cNvSpPr>
          <p:nvPr>
            <p:ph type="sldNum" sz="quarter" idx="24"/>
          </p:nvPr>
        </p:nvSpPr>
        <p:spPr/>
        <p:txBody>
          <a:bodyPr/>
          <a:lstStyle/>
          <a:p>
            <a:fld id="{1A173238-2903-4A9D-AB07-36623EFA5E27}" type="slidenum">
              <a:rPr lang="en-US" smtClean="0"/>
              <a:pPr/>
              <a:t>7</a:t>
            </a:fld>
            <a:endParaRPr lang="en-US"/>
          </a:p>
        </p:txBody>
      </p:sp>
      <p:graphicFrame>
        <p:nvGraphicFramePr>
          <p:cNvPr id="3" name="Table 2">
            <a:extLst>
              <a:ext uri="{FF2B5EF4-FFF2-40B4-BE49-F238E27FC236}">
                <a16:creationId xmlns:a16="http://schemas.microsoft.com/office/drawing/2014/main" id="{D05585FF-172D-455F-B6AF-4269910E038B}"/>
              </a:ext>
            </a:extLst>
          </p:cNvPr>
          <p:cNvGraphicFramePr>
            <a:graphicFrameLocks noGrp="1"/>
          </p:cNvGraphicFramePr>
          <p:nvPr>
            <p:extLst>
              <p:ext uri="{D42A27DB-BD31-4B8C-83A1-F6EECF244321}">
                <p14:modId xmlns:p14="http://schemas.microsoft.com/office/powerpoint/2010/main" val="3802652833"/>
              </p:ext>
            </p:extLst>
          </p:nvPr>
        </p:nvGraphicFramePr>
        <p:xfrm>
          <a:off x="1376680" y="1022985"/>
          <a:ext cx="10515126" cy="5140959"/>
        </p:xfrm>
        <a:graphic>
          <a:graphicData uri="http://schemas.openxmlformats.org/drawingml/2006/table">
            <a:tbl>
              <a:tblPr firstRow="1" bandRow="1">
                <a:tableStyleId>{0505E3EF-67EA-436B-97B2-0124C06EBD24}</a:tableStyleId>
              </a:tblPr>
              <a:tblGrid>
                <a:gridCol w="1001485">
                  <a:extLst>
                    <a:ext uri="{9D8B030D-6E8A-4147-A177-3AD203B41FA5}">
                      <a16:colId xmlns:a16="http://schemas.microsoft.com/office/drawing/2014/main" val="3959241363"/>
                    </a:ext>
                  </a:extLst>
                </a:gridCol>
                <a:gridCol w="9513641">
                  <a:extLst>
                    <a:ext uri="{9D8B030D-6E8A-4147-A177-3AD203B41FA5}">
                      <a16:colId xmlns:a16="http://schemas.microsoft.com/office/drawing/2014/main" val="275241574"/>
                    </a:ext>
                  </a:extLst>
                </a:gridCol>
              </a:tblGrid>
              <a:tr h="1713653">
                <a:tc>
                  <a:txBody>
                    <a:bodyPr/>
                    <a:lstStyle/>
                    <a:p>
                      <a:r>
                        <a:rPr lang="en-US" b="1" dirty="0">
                          <a:latin typeface="Arial" panose="020B0604020202020204" pitchFamily="34" charset="0"/>
                          <a:cs typeface="Arial" panose="020B0604020202020204" pitchFamily="34" charset="0"/>
                        </a:rPr>
                        <a:t>Details</a:t>
                      </a:r>
                    </a:p>
                  </a:txBody>
                  <a:tcPr vert="vert270" anchor="ctr" anchorCtr="1"/>
                </a:tc>
                <a:tc>
                  <a:txBody>
                    <a:bodyPr/>
                    <a:lstStyle/>
                    <a:p>
                      <a:pPr lvl="0">
                        <a:buNone/>
                      </a:pPr>
                      <a:r>
                        <a:rPr lang="en-US" sz="1800" b="0" i="0" u="none" strike="noStrike" noProof="0" dirty="0">
                          <a:latin typeface="Arial"/>
                        </a:rPr>
                        <a:t>Our new K-5 music GLEs in the D11 report card are the GLEs in the 2020 Colorado Academic Standards. The verbiage has significant changes. Relative to our previous report card GLEs, Music and Theatre now includes more detailed language. </a:t>
                      </a:r>
                    </a:p>
                  </a:txBody>
                  <a:tcPr anchor="ctr"/>
                </a:tc>
                <a:extLst>
                  <a:ext uri="{0D108BD9-81ED-4DB2-BD59-A6C34878D82A}">
                    <a16:rowId xmlns:a16="http://schemas.microsoft.com/office/drawing/2014/main" val="4117473903"/>
                  </a:ext>
                </a:extLst>
              </a:tr>
              <a:tr h="1713653">
                <a:tc>
                  <a:txBody>
                    <a:bodyPr/>
                    <a:lstStyle/>
                    <a:p>
                      <a:r>
                        <a:rPr lang="en-US" b="1" dirty="0">
                          <a:latin typeface="Arial" panose="020B0604020202020204" pitchFamily="34" charset="0"/>
                          <a:cs typeface="Arial" panose="020B0604020202020204" pitchFamily="34" charset="0"/>
                        </a:rPr>
                        <a:t>Learn more</a:t>
                      </a:r>
                    </a:p>
                  </a:txBody>
                  <a:tcPr vert="vert270" anchor="ctr" anchorCtr="1"/>
                </a:tc>
                <a:tc>
                  <a:txBody>
                    <a:bodyPr/>
                    <a:lstStyle/>
                    <a:p>
                      <a:pPr marL="0" lvl="0" indent="0">
                        <a:buNone/>
                      </a:pPr>
                      <a:r>
                        <a:rPr lang="en-US" sz="1800" b="0" i="0" u="none" strike="noStrike" noProof="0" dirty="0">
                          <a:latin typeface="Arial"/>
                        </a:rPr>
                        <a:t>Consult the </a:t>
                      </a:r>
                      <a:r>
                        <a:rPr lang="en-US" sz="1800" b="0" i="0" u="none" strike="noStrike" noProof="0" dirty="0">
                          <a:latin typeface="Arial"/>
                          <a:hlinkClick r:id="rId4"/>
                        </a:rPr>
                        <a:t>2020 Colorado Academic Music Standards</a:t>
                      </a:r>
                      <a:r>
                        <a:rPr lang="en-US" sz="1800" b="0" i="0" u="none" strike="noStrike" noProof="0" dirty="0">
                          <a:latin typeface="Arial"/>
                        </a:rPr>
                        <a:t> and </a:t>
                      </a:r>
                      <a:r>
                        <a:rPr lang="en-US" sz="1800" b="0" i="0" u="none" strike="noStrike" noProof="0" dirty="0">
                          <a:latin typeface="Arial"/>
                          <a:hlinkClick r:id="rId5"/>
                        </a:rPr>
                        <a:t>2020 Colorado Academic Theatre Standards</a:t>
                      </a:r>
                      <a:endParaRPr lang="en-US" sz="1800" b="0" i="0" u="none" strike="noStrike" noProof="0">
                        <a:latin typeface="Arial"/>
                        <a:hlinkClick r:id="rId5"/>
                      </a:endParaRPr>
                    </a:p>
                    <a:p>
                      <a:pPr marL="1371600" lvl="3" indent="0">
                        <a:buNone/>
                      </a:pPr>
                      <a:endParaRPr lang="en-US" sz="1800" b="0" i="0" u="none" strike="noStrike" noProof="0" dirty="0">
                        <a:latin typeface="Arial"/>
                      </a:endParaRPr>
                    </a:p>
                    <a:p>
                      <a:pPr marL="1371600" lvl="3" indent="0">
                        <a:buNone/>
                      </a:pPr>
                      <a:endParaRPr lang="en-US" sz="1800" b="0" i="0" u="none" strike="noStrike" noProof="0" dirty="0"/>
                    </a:p>
                    <a:p>
                      <a:pPr marL="0" lvl="0" indent="0">
                        <a:buNone/>
                      </a:pPr>
                      <a:r>
                        <a:rPr lang="en-US" sz="1800" b="0" i="0" u="none" strike="noStrike" noProof="0" dirty="0">
                          <a:latin typeface="Arial"/>
                        </a:rPr>
                        <a:t>Consult with </a:t>
                      </a:r>
                      <a:r>
                        <a:rPr lang="en-US" sz="1800" b="0" i="0" u="none" strike="noStrike" noProof="0" dirty="0" err="1">
                          <a:latin typeface="Arial"/>
                        </a:rPr>
                        <a:t>Laurilea</a:t>
                      </a:r>
                      <a:r>
                        <a:rPr lang="en-US" sz="1800" b="0" i="0" u="none" strike="noStrike" noProof="0" dirty="0">
                          <a:latin typeface="Arial"/>
                        </a:rPr>
                        <a:t> McDaniel, K-12 Visual and Performing Arts Facilitator</a:t>
                      </a:r>
                    </a:p>
                  </a:txBody>
                  <a:tcPr anchor="ctr"/>
                </a:tc>
                <a:extLst>
                  <a:ext uri="{0D108BD9-81ED-4DB2-BD59-A6C34878D82A}">
                    <a16:rowId xmlns:a16="http://schemas.microsoft.com/office/drawing/2014/main" val="958439199"/>
                  </a:ext>
                </a:extLst>
              </a:tr>
              <a:tr h="1713653">
                <a:tc>
                  <a:txBody>
                    <a:bodyPr/>
                    <a:lstStyle/>
                    <a:p>
                      <a:r>
                        <a:rPr lang="en-US" b="1" dirty="0">
                          <a:latin typeface="Arial" panose="020B0604020202020204" pitchFamily="34" charset="0"/>
                          <a:cs typeface="Arial" panose="020B0604020202020204" pitchFamily="34" charset="0"/>
                        </a:rPr>
                        <a:t>Next steps</a:t>
                      </a:r>
                    </a:p>
                  </a:txBody>
                  <a:tcPr vert="vert270" anchor="ctr" anchorCtr="1"/>
                </a:tc>
                <a:tc>
                  <a:txBody>
                    <a:bodyPr/>
                    <a:lstStyle/>
                    <a:p>
                      <a:pPr lvl="0">
                        <a:buNone/>
                      </a:pPr>
                      <a:r>
                        <a:rPr lang="en-US" sz="1800" b="0" i="0" u="none" strike="noStrike" noProof="0" dirty="0">
                          <a:latin typeface="Arial"/>
                        </a:rPr>
                        <a:t>Make plans for how you will monitor and document student progress on all music and theatre evidence outcomes under each new report card GLE.</a:t>
                      </a:r>
                      <a:endParaRPr lang="en-US" dirty="0"/>
                    </a:p>
                  </a:txBody>
                  <a:tcPr anchor="ctr"/>
                </a:tc>
                <a:extLst>
                  <a:ext uri="{0D108BD9-81ED-4DB2-BD59-A6C34878D82A}">
                    <a16:rowId xmlns:a16="http://schemas.microsoft.com/office/drawing/2014/main" val="3871402688"/>
                  </a:ext>
                </a:extLst>
              </a:tr>
            </a:tbl>
          </a:graphicData>
        </a:graphic>
      </p:graphicFrame>
      <p:pic>
        <p:nvPicPr>
          <p:cNvPr id="2" name="Audio 1">
            <a:hlinkClick r:id="" action="ppaction://media"/>
            <a:extLst>
              <a:ext uri="{FF2B5EF4-FFF2-40B4-BE49-F238E27FC236}">
                <a16:creationId xmlns:a16="http://schemas.microsoft.com/office/drawing/2014/main" id="{A59900B5-9144-435F-8A87-7900ECE3D2E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2195482721"/>
      </p:ext>
    </p:extLst>
  </p:cSld>
  <p:clrMapOvr>
    <a:masterClrMapping/>
  </p:clrMapOvr>
  <mc:AlternateContent xmlns:mc="http://schemas.openxmlformats.org/markup-compatibility/2006" xmlns:p14="http://schemas.microsoft.com/office/powerpoint/2010/main">
    <mc:Choice Requires="p14">
      <p:transition spd="slow" p14:dur="2000" advTm="4093"/>
    </mc:Choice>
    <mc:Fallback xmlns="">
      <p:transition spd="slow" advTm="40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B640158-D256-4E4C-AE6C-0F2EA3CA486C}"/>
              </a:ext>
            </a:extLst>
          </p:cNvPr>
          <p:cNvSpPr>
            <a:spLocks noGrp="1"/>
          </p:cNvSpPr>
          <p:nvPr>
            <p:ph type="body" sz="quarter" idx="12"/>
          </p:nvPr>
        </p:nvSpPr>
        <p:spPr/>
        <p:txBody>
          <a:bodyPr/>
          <a:lstStyle/>
          <a:p>
            <a:r>
              <a:rPr lang="en-US" dirty="0"/>
              <a:t>Science</a:t>
            </a:r>
          </a:p>
        </p:txBody>
      </p:sp>
      <p:sp>
        <p:nvSpPr>
          <p:cNvPr id="7" name="Slide Number Placeholder 6">
            <a:extLst>
              <a:ext uri="{FF2B5EF4-FFF2-40B4-BE49-F238E27FC236}">
                <a16:creationId xmlns:a16="http://schemas.microsoft.com/office/drawing/2014/main" id="{0C5C1693-B341-4BFB-84B5-53F629BFB584}"/>
              </a:ext>
            </a:extLst>
          </p:cNvPr>
          <p:cNvSpPr>
            <a:spLocks noGrp="1"/>
          </p:cNvSpPr>
          <p:nvPr>
            <p:ph type="sldNum" sz="quarter" idx="24"/>
          </p:nvPr>
        </p:nvSpPr>
        <p:spPr/>
        <p:txBody>
          <a:bodyPr/>
          <a:lstStyle/>
          <a:p>
            <a:fld id="{1A173238-2903-4A9D-AB07-36623EFA5E27}" type="slidenum">
              <a:rPr lang="en-US" smtClean="0"/>
              <a:pPr/>
              <a:t>8</a:t>
            </a:fld>
            <a:endParaRPr lang="en-US"/>
          </a:p>
        </p:txBody>
      </p:sp>
      <p:graphicFrame>
        <p:nvGraphicFramePr>
          <p:cNvPr id="5" name="Table 4">
            <a:extLst>
              <a:ext uri="{FF2B5EF4-FFF2-40B4-BE49-F238E27FC236}">
                <a16:creationId xmlns:a16="http://schemas.microsoft.com/office/drawing/2014/main" id="{93D6697E-710B-47ED-9DBA-B796A71E8F2B}"/>
              </a:ext>
            </a:extLst>
          </p:cNvPr>
          <p:cNvGraphicFramePr>
            <a:graphicFrameLocks noGrp="1"/>
          </p:cNvGraphicFramePr>
          <p:nvPr>
            <p:extLst>
              <p:ext uri="{D42A27DB-BD31-4B8C-83A1-F6EECF244321}">
                <p14:modId xmlns:p14="http://schemas.microsoft.com/office/powerpoint/2010/main" val="3820801122"/>
              </p:ext>
            </p:extLst>
          </p:nvPr>
        </p:nvGraphicFramePr>
        <p:xfrm>
          <a:off x="1433240" y="851389"/>
          <a:ext cx="10515127" cy="5987626"/>
        </p:xfrm>
        <a:graphic>
          <a:graphicData uri="http://schemas.openxmlformats.org/drawingml/2006/table">
            <a:tbl>
              <a:tblPr firstRow="1" bandRow="1">
                <a:tableStyleId>{0505E3EF-67EA-436B-97B2-0124C06EBD24}</a:tableStyleId>
              </a:tblPr>
              <a:tblGrid>
                <a:gridCol w="621803">
                  <a:extLst>
                    <a:ext uri="{9D8B030D-6E8A-4147-A177-3AD203B41FA5}">
                      <a16:colId xmlns:a16="http://schemas.microsoft.com/office/drawing/2014/main" val="3959241363"/>
                    </a:ext>
                  </a:extLst>
                </a:gridCol>
                <a:gridCol w="9893324">
                  <a:extLst>
                    <a:ext uri="{9D8B030D-6E8A-4147-A177-3AD203B41FA5}">
                      <a16:colId xmlns:a16="http://schemas.microsoft.com/office/drawing/2014/main" val="275241574"/>
                    </a:ext>
                  </a:extLst>
                </a:gridCol>
              </a:tblGrid>
              <a:tr h="1713653">
                <a:tc>
                  <a:txBody>
                    <a:bodyPr/>
                    <a:lstStyle/>
                    <a:p>
                      <a:r>
                        <a:rPr lang="en-US" b="1" dirty="0">
                          <a:latin typeface="Arial" panose="020B0604020202020204" pitchFamily="34" charset="0"/>
                          <a:cs typeface="Arial" panose="020B0604020202020204" pitchFamily="34" charset="0"/>
                        </a:rPr>
                        <a:t>Details</a:t>
                      </a:r>
                    </a:p>
                  </a:txBody>
                  <a:tcPr vert="vert270" anchor="ctr" anchorCtr="1"/>
                </a:tc>
                <a:tc>
                  <a:txBody>
                    <a:bodyPr/>
                    <a:lstStyle/>
                    <a:p>
                      <a:pPr marL="285750" indent="-285750">
                        <a:buFont typeface="Arial" panose="020B0604020202020204" pitchFamily="34" charset="0"/>
                        <a:buChar char="•"/>
                      </a:pPr>
                      <a:r>
                        <a:rPr lang="en-US" b="0" dirty="0">
                          <a:latin typeface="Arial" panose="020B0604020202020204" pitchFamily="34" charset="0"/>
                          <a:cs typeface="Arial" panose="020B0604020202020204" pitchFamily="34" charset="0"/>
                        </a:rPr>
                        <a:t>Many of the disciplinary core ideas (i.e. content such as Astronomy, Geology) have switched grade levels with the general pattern of content moving down a grade level.</a:t>
                      </a:r>
                    </a:p>
                    <a:p>
                      <a:pPr marL="285750" indent="-285750">
                        <a:buFont typeface="Arial" panose="020B0604020202020204" pitchFamily="34" charset="0"/>
                        <a:buChar char="•"/>
                      </a:pPr>
                      <a:r>
                        <a:rPr lang="en-US" b="0" dirty="0">
                          <a:latin typeface="Arial" panose="020B0604020202020204" pitchFamily="34" charset="0"/>
                          <a:cs typeface="Arial" panose="020B0604020202020204" pitchFamily="34" charset="0"/>
                        </a:rPr>
                        <a:t>New GLEs regarding waves and wave technology</a:t>
                      </a:r>
                    </a:p>
                    <a:p>
                      <a:pPr marL="285750" indent="-285750">
                        <a:buFont typeface="Arial" panose="020B0604020202020204" pitchFamily="34" charset="0"/>
                        <a:buChar char="•"/>
                      </a:pPr>
                      <a:r>
                        <a:rPr lang="en-US" b="0" dirty="0">
                          <a:latin typeface="Arial" panose="020B0604020202020204" pitchFamily="34" charset="0"/>
                          <a:cs typeface="Arial" panose="020B0604020202020204" pitchFamily="34" charset="0"/>
                        </a:rPr>
                        <a:t>Integration of engineering and the design cycle</a:t>
                      </a:r>
                    </a:p>
                    <a:p>
                      <a:pPr marL="285750" indent="-285750">
                        <a:buFont typeface="Arial" panose="020B0604020202020204" pitchFamily="34" charset="0"/>
                        <a:buChar char="•"/>
                      </a:pPr>
                      <a:r>
                        <a:rPr lang="en-US" b="0" dirty="0">
                          <a:latin typeface="Arial" panose="020B0604020202020204" pitchFamily="34" charset="0"/>
                          <a:cs typeface="Arial" panose="020B0604020202020204" pitchFamily="34" charset="0"/>
                        </a:rPr>
                        <a:t>Adapted from Next Generation Science Standards</a:t>
                      </a:r>
                    </a:p>
                  </a:txBody>
                  <a:tcPr anchor="ctr"/>
                </a:tc>
                <a:extLst>
                  <a:ext uri="{0D108BD9-81ED-4DB2-BD59-A6C34878D82A}">
                    <a16:rowId xmlns:a16="http://schemas.microsoft.com/office/drawing/2014/main" val="4117473903"/>
                  </a:ext>
                </a:extLst>
              </a:tr>
              <a:tr h="1713653">
                <a:tc>
                  <a:txBody>
                    <a:bodyPr/>
                    <a:lstStyle/>
                    <a:p>
                      <a:r>
                        <a:rPr lang="en-US" b="1" dirty="0">
                          <a:latin typeface="Arial" panose="020B0604020202020204" pitchFamily="34" charset="0"/>
                          <a:cs typeface="Arial" panose="020B0604020202020204" pitchFamily="34" charset="0"/>
                        </a:rPr>
                        <a:t>Learn more</a:t>
                      </a:r>
                    </a:p>
                  </a:txBody>
                  <a:tcPr vert="vert270" anchor="ctr" anchorCtr="1"/>
                </a:tc>
                <a:tc>
                  <a:txBody>
                    <a:bodyPr/>
                    <a:lstStyle/>
                    <a:p>
                      <a:r>
                        <a:rPr lang="en-US" dirty="0">
                          <a:latin typeface="Arial" panose="020B0604020202020204" pitchFamily="34" charset="0"/>
                          <a:cs typeface="Arial" panose="020B0604020202020204" pitchFamily="34" charset="0"/>
                          <a:hlinkClick r:id="rId4"/>
                        </a:rPr>
                        <a:t>2020 Colorado Academic Standards</a:t>
                      </a:r>
                      <a:endParaRPr lang="en-US" dirty="0">
                        <a:latin typeface="Arial" panose="020B0604020202020204" pitchFamily="34" charset="0"/>
                        <a:cs typeface="Arial" panose="020B0604020202020204" pitchFamily="34" charset="0"/>
                        <a:hlinkClick r:id="rId5"/>
                      </a:endParaRPr>
                    </a:p>
                    <a:p>
                      <a:endParaRPr lang="en-US" dirty="0">
                        <a:latin typeface="Arial" panose="020B0604020202020204" pitchFamily="34" charset="0"/>
                        <a:cs typeface="Arial" panose="020B0604020202020204" pitchFamily="34" charset="0"/>
                        <a:hlinkClick r:id="rId5"/>
                      </a:endParaRPr>
                    </a:p>
                    <a:p>
                      <a:r>
                        <a:rPr lang="en-US" dirty="0">
                          <a:latin typeface="Arial" panose="020B0604020202020204" pitchFamily="34" charset="0"/>
                          <a:cs typeface="Arial" panose="020B0604020202020204" pitchFamily="34" charset="0"/>
                          <a:hlinkClick r:id="rId5"/>
                        </a:rPr>
                        <a:t>Next Generation Science Standards</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hlinkClick r:id="rId6"/>
                        </a:rPr>
                        <a:t>STEM Teaching Tools</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hlinkClick r:id="rId7"/>
                        </a:rPr>
                        <a:t>Spreadsheet showing changes in science GLEs from 2009 to 2020</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Contact Darian </a:t>
                      </a:r>
                      <a:r>
                        <a:rPr lang="en-US" dirty="0" err="1">
                          <a:latin typeface="Arial" panose="020B0604020202020204" pitchFamily="34" charset="0"/>
                          <a:cs typeface="Arial" panose="020B0604020202020204" pitchFamily="34" charset="0"/>
                        </a:rPr>
                        <a:t>Founds,</a:t>
                      </a:r>
                      <a:r>
                        <a:rPr lang="en-US" dirty="0">
                          <a:latin typeface="Arial" panose="020B0604020202020204" pitchFamily="34" charset="0"/>
                          <a:cs typeface="Arial" panose="020B0604020202020204" pitchFamily="34" charset="0"/>
                        </a:rPr>
                        <a:t> Science Facilitator, at </a:t>
                      </a:r>
                      <a:r>
                        <a:rPr lang="en-US" dirty="0">
                          <a:latin typeface="Arial" panose="020B0604020202020204" pitchFamily="34" charset="0"/>
                          <a:cs typeface="Arial" panose="020B0604020202020204" pitchFamily="34" charset="0"/>
                          <a:hlinkClick r:id="rId8"/>
                        </a:rPr>
                        <a:t>darian.founds@d11.org</a:t>
                      </a:r>
                      <a:r>
                        <a:rPr lang="en-US" dirty="0">
                          <a:latin typeface="Arial" panose="020B0604020202020204" pitchFamily="34" charset="0"/>
                          <a:cs typeface="Arial" panose="020B0604020202020204" pitchFamily="34" charset="0"/>
                        </a:rPr>
                        <a:t> </a:t>
                      </a:r>
                    </a:p>
                  </a:txBody>
                  <a:tcPr anchor="ctr"/>
                </a:tc>
                <a:extLst>
                  <a:ext uri="{0D108BD9-81ED-4DB2-BD59-A6C34878D82A}">
                    <a16:rowId xmlns:a16="http://schemas.microsoft.com/office/drawing/2014/main" val="958439199"/>
                  </a:ext>
                </a:extLst>
              </a:tr>
              <a:tr h="1713653">
                <a:tc>
                  <a:txBody>
                    <a:bodyPr/>
                    <a:lstStyle/>
                    <a:p>
                      <a:r>
                        <a:rPr lang="en-US" b="1" dirty="0">
                          <a:latin typeface="Arial" panose="020B0604020202020204" pitchFamily="34" charset="0"/>
                          <a:cs typeface="Arial" panose="020B0604020202020204" pitchFamily="34" charset="0"/>
                        </a:rPr>
                        <a:t>Next steps</a:t>
                      </a:r>
                    </a:p>
                  </a:txBody>
                  <a:tcPr vert="vert270" anchor="ctr" anchorCtr="1"/>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noProof="0" dirty="0">
                          <a:latin typeface="Arial"/>
                        </a:rPr>
                        <a:t>Make plans for how you will monitor and document student progress on all music and theatre evidence outcomes under each new report card GLE.</a:t>
                      </a: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Development of learning blueprints for K-8 science</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Professional learning opportunities for K-5 science standards literacy and Carolina Building Blocks of Science 3D</a:t>
                      </a:r>
                    </a:p>
                  </a:txBody>
                  <a:tcPr anchor="ctr"/>
                </a:tc>
                <a:extLst>
                  <a:ext uri="{0D108BD9-81ED-4DB2-BD59-A6C34878D82A}">
                    <a16:rowId xmlns:a16="http://schemas.microsoft.com/office/drawing/2014/main" val="3871402688"/>
                  </a:ext>
                </a:extLst>
              </a:tr>
            </a:tbl>
          </a:graphicData>
        </a:graphic>
      </p:graphicFrame>
      <p:pic>
        <p:nvPicPr>
          <p:cNvPr id="2" name="Audio 1">
            <a:hlinkClick r:id="" action="ppaction://media"/>
            <a:extLst>
              <a:ext uri="{FF2B5EF4-FFF2-40B4-BE49-F238E27FC236}">
                <a16:creationId xmlns:a16="http://schemas.microsoft.com/office/drawing/2014/main" id="{F9C50139-AC91-410C-9489-0EAC6963AF08}"/>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1496472102"/>
      </p:ext>
    </p:extLst>
  </p:cSld>
  <p:clrMapOvr>
    <a:masterClrMapping/>
  </p:clrMapOvr>
  <mc:AlternateContent xmlns:mc="http://schemas.openxmlformats.org/markup-compatibility/2006" xmlns:p14="http://schemas.microsoft.com/office/powerpoint/2010/main">
    <mc:Choice Requires="p14">
      <p:transition spd="slow" p14:dur="2000" advTm="2678"/>
    </mc:Choice>
    <mc:Fallback xmlns="">
      <p:transition spd="slow" advTm="267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B640158-D256-4E4C-AE6C-0F2EA3CA486C}"/>
              </a:ext>
            </a:extLst>
          </p:cNvPr>
          <p:cNvSpPr>
            <a:spLocks noGrp="1"/>
          </p:cNvSpPr>
          <p:nvPr>
            <p:ph type="body" sz="quarter" idx="12"/>
          </p:nvPr>
        </p:nvSpPr>
        <p:spPr/>
        <p:txBody>
          <a:bodyPr/>
          <a:lstStyle/>
          <a:p>
            <a:r>
              <a:rPr lang="en-US" dirty="0"/>
              <a:t>Social Studies</a:t>
            </a:r>
          </a:p>
        </p:txBody>
      </p:sp>
      <p:sp>
        <p:nvSpPr>
          <p:cNvPr id="7" name="Slide Number Placeholder 6">
            <a:extLst>
              <a:ext uri="{FF2B5EF4-FFF2-40B4-BE49-F238E27FC236}">
                <a16:creationId xmlns:a16="http://schemas.microsoft.com/office/drawing/2014/main" id="{0C5C1693-B341-4BFB-84B5-53F629BFB584}"/>
              </a:ext>
            </a:extLst>
          </p:cNvPr>
          <p:cNvSpPr>
            <a:spLocks noGrp="1"/>
          </p:cNvSpPr>
          <p:nvPr>
            <p:ph type="sldNum" sz="quarter" idx="24"/>
          </p:nvPr>
        </p:nvSpPr>
        <p:spPr/>
        <p:txBody>
          <a:bodyPr/>
          <a:lstStyle/>
          <a:p>
            <a:fld id="{1A173238-2903-4A9D-AB07-36623EFA5E27}" type="slidenum">
              <a:rPr lang="en-US" smtClean="0"/>
              <a:pPr/>
              <a:t>9</a:t>
            </a:fld>
            <a:endParaRPr lang="en-US"/>
          </a:p>
        </p:txBody>
      </p:sp>
      <p:graphicFrame>
        <p:nvGraphicFramePr>
          <p:cNvPr id="5" name="Table 4">
            <a:extLst>
              <a:ext uri="{FF2B5EF4-FFF2-40B4-BE49-F238E27FC236}">
                <a16:creationId xmlns:a16="http://schemas.microsoft.com/office/drawing/2014/main" id="{B710FFFD-CFA9-4D82-B462-CAE7EF13FAEE}"/>
              </a:ext>
            </a:extLst>
          </p:cNvPr>
          <p:cNvGraphicFramePr>
            <a:graphicFrameLocks noGrp="1"/>
          </p:cNvGraphicFramePr>
          <p:nvPr>
            <p:extLst>
              <p:ext uri="{D42A27DB-BD31-4B8C-83A1-F6EECF244321}">
                <p14:modId xmlns:p14="http://schemas.microsoft.com/office/powerpoint/2010/main" val="4083219255"/>
              </p:ext>
            </p:extLst>
          </p:nvPr>
        </p:nvGraphicFramePr>
        <p:xfrm>
          <a:off x="1166090" y="952500"/>
          <a:ext cx="10829636" cy="5587895"/>
        </p:xfrm>
        <a:graphic>
          <a:graphicData uri="http://schemas.openxmlformats.org/drawingml/2006/table">
            <a:tbl>
              <a:tblPr firstRow="1" bandRow="1">
                <a:tableStyleId>{0505E3EF-67EA-436B-97B2-0124C06EBD24}</a:tableStyleId>
              </a:tblPr>
              <a:tblGrid>
                <a:gridCol w="969818">
                  <a:extLst>
                    <a:ext uri="{9D8B030D-6E8A-4147-A177-3AD203B41FA5}">
                      <a16:colId xmlns:a16="http://schemas.microsoft.com/office/drawing/2014/main" val="3959241363"/>
                    </a:ext>
                  </a:extLst>
                </a:gridCol>
                <a:gridCol w="9859818">
                  <a:extLst>
                    <a:ext uri="{9D8B030D-6E8A-4147-A177-3AD203B41FA5}">
                      <a16:colId xmlns:a16="http://schemas.microsoft.com/office/drawing/2014/main" val="275241574"/>
                    </a:ext>
                  </a:extLst>
                </a:gridCol>
              </a:tblGrid>
              <a:tr h="1590051">
                <a:tc>
                  <a:txBody>
                    <a:bodyPr/>
                    <a:lstStyle/>
                    <a:p>
                      <a:r>
                        <a:rPr lang="en-US" b="1" dirty="0">
                          <a:latin typeface="Arial" panose="020B0604020202020204" pitchFamily="34" charset="0"/>
                          <a:cs typeface="Arial" panose="020B0604020202020204" pitchFamily="34" charset="0"/>
                        </a:rPr>
                        <a:t>Details</a:t>
                      </a:r>
                    </a:p>
                  </a:txBody>
                  <a:tcPr vert="vert270" anchor="ctr" anchorCtr="1"/>
                </a:tc>
                <a:tc>
                  <a:txBody>
                    <a:bodyPr/>
                    <a:lstStyle/>
                    <a:p>
                      <a:pPr lvl="0" algn="l">
                        <a:lnSpc>
                          <a:spcPct val="100000"/>
                        </a:lnSpc>
                        <a:spcBef>
                          <a:spcPts val="0"/>
                        </a:spcBef>
                        <a:spcAft>
                          <a:spcPts val="0"/>
                        </a:spcAft>
                        <a:buNone/>
                      </a:pPr>
                      <a:r>
                        <a:rPr lang="en-US" sz="1800" b="0" i="0" u="none" strike="noStrike" noProof="0" dirty="0">
                          <a:latin typeface="Arial"/>
                        </a:rPr>
                        <a:t>Our new K-5 social studies GLEs in the D11 report card are the GLEs in the 2020 Colorado Academic Standards. The verbiage has moderate changes and there are several new GLEs.. Relative to our previous report card GLEs, there was a change in student knowledge and skills to meet the GLE.</a:t>
                      </a:r>
                      <a:endParaRPr lang="en-US" dirty="0"/>
                    </a:p>
                    <a:p>
                      <a:pPr lvl="0">
                        <a:buNone/>
                      </a:pPr>
                      <a:endParaRPr lang="en-US" sz="1800" b="0" i="0" u="none" strike="noStrike" noProof="0" dirty="0">
                        <a:latin typeface="Arial"/>
                      </a:endParaRPr>
                    </a:p>
                  </a:txBody>
                  <a:tcPr anchor="ctr"/>
                </a:tc>
                <a:extLst>
                  <a:ext uri="{0D108BD9-81ED-4DB2-BD59-A6C34878D82A}">
                    <a16:rowId xmlns:a16="http://schemas.microsoft.com/office/drawing/2014/main" val="4117473903"/>
                  </a:ext>
                </a:extLst>
              </a:tr>
              <a:tr h="2407793">
                <a:tc>
                  <a:txBody>
                    <a:bodyPr/>
                    <a:lstStyle/>
                    <a:p>
                      <a:r>
                        <a:rPr lang="en-US" b="1" dirty="0">
                          <a:latin typeface="Arial" panose="020B0604020202020204" pitchFamily="34" charset="0"/>
                          <a:cs typeface="Arial" panose="020B0604020202020204" pitchFamily="34" charset="0"/>
                        </a:rPr>
                        <a:t>Learn more</a:t>
                      </a:r>
                    </a:p>
                  </a:txBody>
                  <a:tcPr vert="vert270" anchor="ctr" anchorCtr="1"/>
                </a:tc>
                <a:tc>
                  <a:txBody>
                    <a:bodyPr/>
                    <a:lstStyle/>
                    <a:p>
                      <a:pPr marL="0" lvl="0" indent="0">
                        <a:buNone/>
                      </a:pPr>
                      <a:r>
                        <a:rPr lang="en-US" sz="1800" b="0" i="0" u="none" strike="noStrike" noProof="0" dirty="0">
                          <a:latin typeface="Arial"/>
                        </a:rPr>
                        <a:t>Consult the </a:t>
                      </a:r>
                      <a:r>
                        <a:rPr lang="en-US" sz="1800" b="0" i="0" u="none" strike="noStrike" noProof="0" dirty="0">
                          <a:latin typeface="Arial"/>
                          <a:hlinkClick r:id="rId4"/>
                        </a:rPr>
                        <a:t>2020 Colorado Academic Standards for Social Studies</a:t>
                      </a:r>
                      <a:r>
                        <a:rPr lang="en-US" sz="1800" b="0" i="0" u="none" strike="noStrike" noProof="0" dirty="0"/>
                        <a:t>.</a:t>
                      </a:r>
                    </a:p>
                    <a:p>
                      <a:pPr marL="1371600" lvl="3" indent="0">
                        <a:buNone/>
                      </a:pPr>
                      <a:r>
                        <a:rPr lang="en-US" sz="1800" b="0" i="0" u="none" strike="noStrike" noProof="0" dirty="0">
                          <a:latin typeface="Arial"/>
                        </a:rPr>
                        <a:t>  </a:t>
                      </a:r>
                      <a:endParaRPr lang="en-US" sz="1800" b="0" i="0" u="none" strike="noStrike" noProof="0" dirty="0"/>
                    </a:p>
                    <a:p>
                      <a:pPr marL="1371600" lvl="3" indent="0">
                        <a:buNone/>
                      </a:pPr>
                      <a:endParaRPr lang="en-US" sz="1800" b="0" i="0" u="none" strike="noStrike" noProof="0" dirty="0"/>
                    </a:p>
                    <a:p>
                      <a:pPr marL="0" lvl="0" indent="0">
                        <a:buNone/>
                      </a:pPr>
                      <a:r>
                        <a:rPr lang="en-US" sz="1800" b="0" i="0" u="none" strike="noStrike" noProof="0" dirty="0">
                          <a:latin typeface="Arial"/>
                        </a:rPr>
                        <a:t>Consult a </a:t>
                      </a:r>
                      <a:r>
                        <a:rPr lang="en-US" sz="1800" b="0" i="0" u="sng" strike="noStrike" noProof="0" dirty="0">
                          <a:latin typeface="Arial"/>
                          <a:hlinkClick r:id="rId5"/>
                        </a:rPr>
                        <a:t>spreadsheet of side-by-side comparisons</a:t>
                      </a:r>
                      <a:r>
                        <a:rPr lang="en-US" sz="1800" b="0" i="0" u="none" strike="noStrike" noProof="0" dirty="0">
                          <a:latin typeface="Arial"/>
                        </a:rPr>
                        <a:t> between new and previous report card GLEs.</a:t>
                      </a:r>
                      <a:endParaRPr lang="en-US" sz="1800" b="0" i="0" u="none" strike="noStrike" noProof="0" dirty="0"/>
                    </a:p>
                    <a:p>
                      <a:pPr marL="0" lvl="0" indent="0">
                        <a:buNone/>
                      </a:pPr>
                      <a:endParaRPr lang="en-US" sz="1800" b="0" i="0" u="none" strike="noStrike" noProof="0" dirty="0"/>
                    </a:p>
                    <a:p>
                      <a:pPr marL="0" lvl="0" indent="0">
                        <a:buNone/>
                      </a:pPr>
                      <a:r>
                        <a:rPr lang="en-US" sz="1800" b="0" i="0" u="none" strike="noStrike" noProof="0" dirty="0">
                          <a:latin typeface="Arial"/>
                        </a:rPr>
                        <a:t>Mykel Donnelly, K-12 Literacy and Language Arts Facilitator and Social Studies Coordinator.</a:t>
                      </a:r>
                    </a:p>
                    <a:p>
                      <a:pPr lvl="0">
                        <a:buNone/>
                      </a:pPr>
                      <a:endParaRPr lang="en-US" dirty="0">
                        <a:latin typeface="Arial"/>
                        <a:cs typeface="Arial"/>
                      </a:endParaRPr>
                    </a:p>
                  </a:txBody>
                  <a:tcPr anchor="ctr"/>
                </a:tc>
                <a:extLst>
                  <a:ext uri="{0D108BD9-81ED-4DB2-BD59-A6C34878D82A}">
                    <a16:rowId xmlns:a16="http://schemas.microsoft.com/office/drawing/2014/main" val="958439199"/>
                  </a:ext>
                </a:extLst>
              </a:tr>
              <a:tr h="1590051">
                <a:tc>
                  <a:txBody>
                    <a:bodyPr/>
                    <a:lstStyle/>
                    <a:p>
                      <a:r>
                        <a:rPr lang="en-US" b="1" dirty="0">
                          <a:latin typeface="Arial" panose="020B0604020202020204" pitchFamily="34" charset="0"/>
                          <a:cs typeface="Arial" panose="020B0604020202020204" pitchFamily="34" charset="0"/>
                        </a:rPr>
                        <a:t>Next steps</a:t>
                      </a:r>
                    </a:p>
                  </a:txBody>
                  <a:tcPr vert="vert270" anchor="ctr" anchorCtr="1"/>
                </a:tc>
                <a:tc>
                  <a:txBody>
                    <a:bodyPr/>
                    <a:lstStyle/>
                    <a:p>
                      <a:pPr lvl="0">
                        <a:buNone/>
                      </a:pPr>
                      <a:r>
                        <a:rPr lang="en-US" sz="1800" b="0" i="0" u="none" strike="noStrike" noProof="0" dirty="0">
                          <a:latin typeface="Arial"/>
                        </a:rPr>
                        <a:t>Make plans for how you will monitor and document student progress on all social studies evidence outcomes under each new report card GLE.</a:t>
                      </a:r>
                      <a:endParaRPr lang="en-US" dirty="0"/>
                    </a:p>
                  </a:txBody>
                  <a:tcPr anchor="ctr"/>
                </a:tc>
                <a:extLst>
                  <a:ext uri="{0D108BD9-81ED-4DB2-BD59-A6C34878D82A}">
                    <a16:rowId xmlns:a16="http://schemas.microsoft.com/office/drawing/2014/main" val="3871402688"/>
                  </a:ext>
                </a:extLst>
              </a:tr>
            </a:tbl>
          </a:graphicData>
        </a:graphic>
      </p:graphicFrame>
      <p:pic>
        <p:nvPicPr>
          <p:cNvPr id="2" name="Audio 1">
            <a:hlinkClick r:id="" action="ppaction://media"/>
            <a:extLst>
              <a:ext uri="{FF2B5EF4-FFF2-40B4-BE49-F238E27FC236}">
                <a16:creationId xmlns:a16="http://schemas.microsoft.com/office/drawing/2014/main" id="{4872DEB1-F8FB-42EB-80A0-C7F8C767AEA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2187423185"/>
      </p:ext>
    </p:extLst>
  </p:cSld>
  <p:clrMapOvr>
    <a:masterClrMapping/>
  </p:clrMapOvr>
  <mc:AlternateContent xmlns:mc="http://schemas.openxmlformats.org/markup-compatibility/2006" xmlns:p14="http://schemas.microsoft.com/office/powerpoint/2010/main">
    <mc:Choice Requires="p14">
      <p:transition spd="slow" p14:dur="2000" advTm="3076"/>
    </mc:Choice>
    <mc:Fallback xmlns="">
      <p:transition spd="slow" advTm="307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CC9ADF36-5FAE-4EF9-A69E-F7EDF106DC22}" vid="{3774F628-921B-4E32-B566-E1E4AA612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FC4A5E687ABE343BF43DCAC9A692F61" ma:contentTypeVersion="13" ma:contentTypeDescription="Create a new document." ma:contentTypeScope="" ma:versionID="77b3424c5d71a7d1b959224089406a69">
  <xsd:schema xmlns:xsd="http://www.w3.org/2001/XMLSchema" xmlns:xs="http://www.w3.org/2001/XMLSchema" xmlns:p="http://schemas.microsoft.com/office/2006/metadata/properties" xmlns:ns3="1caf4712-d115-4c9c-a92c-b20f5c551e57" xmlns:ns4="b205536c-7514-42a5-b271-daf5e0ffb078" targetNamespace="http://schemas.microsoft.com/office/2006/metadata/properties" ma:root="true" ma:fieldsID="dd2e944162f5b3309899dab256d1380c" ns3:_="" ns4:_="">
    <xsd:import namespace="1caf4712-d115-4c9c-a92c-b20f5c551e57"/>
    <xsd:import namespace="b205536c-7514-42a5-b271-daf5e0ffb07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af4712-d115-4c9c-a92c-b20f5c551e5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205536c-7514-42a5-b271-daf5e0ffb078"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A94D1DB-DDF6-454D-877F-77EEBC9F375C}">
  <ds:schemaRefs>
    <ds:schemaRef ds:uri="http://schemas.microsoft.com/office/2006/metadata/properties"/>
    <ds:schemaRef ds:uri="http://schemas.openxmlformats.org/package/2006/metadata/core-properties"/>
    <ds:schemaRef ds:uri="http://schemas.microsoft.com/office/2006/documentManagement/types"/>
    <ds:schemaRef ds:uri="b205536c-7514-42a5-b271-daf5e0ffb078"/>
    <ds:schemaRef ds:uri="http://purl.org/dc/dcmitype/"/>
    <ds:schemaRef ds:uri="http://schemas.microsoft.com/office/infopath/2007/PartnerControls"/>
    <ds:schemaRef ds:uri="http://purl.org/dc/terms/"/>
    <ds:schemaRef ds:uri="1caf4712-d115-4c9c-a92c-b20f5c551e57"/>
    <ds:schemaRef ds:uri="http://www.w3.org/XML/1998/namespace"/>
    <ds:schemaRef ds:uri="http://purl.org/dc/elements/1.1/"/>
  </ds:schemaRefs>
</ds:datastoreItem>
</file>

<file path=customXml/itemProps2.xml><?xml version="1.0" encoding="utf-8"?>
<ds:datastoreItem xmlns:ds="http://schemas.openxmlformats.org/officeDocument/2006/customXml" ds:itemID="{8A28697E-1DA6-4202-8F3A-B529846191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af4712-d115-4c9c-a92c-b20f5c551e57"/>
    <ds:schemaRef ds:uri="b205536c-7514-42a5-b271-daf5e0ffb0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720A1D2-15CD-4F95-A3E0-75F58158E10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3396</TotalTime>
  <Words>866</Words>
  <Application>Microsoft Office PowerPoint</Application>
  <PresentationFormat>Widescreen</PresentationFormat>
  <Paragraphs>154</Paragraphs>
  <Slides>15</Slides>
  <Notes>2</Notes>
  <HiddenSlides>0</HiddenSlides>
  <MMClips>15</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Theme1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Colorado Springs School District 11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FISHER, DERECK</dc:creator>
  <cp:lastModifiedBy>FOUNDS, DARIAN FITZGERALD</cp:lastModifiedBy>
  <cp:revision>466</cp:revision>
  <dcterms:created xsi:type="dcterms:W3CDTF">2018-11-15T18:31:17Z</dcterms:created>
  <dcterms:modified xsi:type="dcterms:W3CDTF">2020-09-21T23:40:28Z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0x0101000FC4A5E687ABE343BF43DCAC9A692F61</vt:lpwstr>
  </property>
</Properties>
</file>