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71" r:id="rId5"/>
    <p:sldId id="272" r:id="rId6"/>
    <p:sldId id="261" r:id="rId7"/>
    <p:sldId id="262" r:id="rId8"/>
    <p:sldId id="273" r:id="rId9"/>
    <p:sldId id="275" r:id="rId10"/>
    <p:sldId id="274" r:id="rId11"/>
    <p:sldId id="276" r:id="rId12"/>
    <p:sldId id="264" r:id="rId13"/>
    <p:sldId id="27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6/5/2019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NO!  It’s My Body!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73484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Presented by: </a:t>
            </a:r>
          </a:p>
          <a:p>
            <a:pPr algn="ctr"/>
            <a:r>
              <a:rPr lang="en-US" dirty="0" smtClean="0"/>
              <a:t>Amy Ramsey</a:t>
            </a:r>
          </a:p>
          <a:p>
            <a:pPr algn="ctr"/>
            <a:r>
              <a:rPr lang="en-US" sz="1600" dirty="0" smtClean="0"/>
              <a:t>Director of Community Outreach &amp; Education</a:t>
            </a:r>
          </a:p>
          <a:p>
            <a:pPr algn="ctr"/>
            <a:r>
              <a:rPr lang="en-US" dirty="0" smtClean="0"/>
              <a:t>Hunt County Children’s Advocacy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30" y="5074430"/>
            <a:ext cx="1536763" cy="109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92" y="6356414"/>
            <a:ext cx="7111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Credits: “I Said No!” by Zack &amp; Kimberly King, RAINN, Google, Hunt County Children’s Advocacy Center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428" y="5413291"/>
            <a:ext cx="316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Recommended for Ages 5yo-7yo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03" y="959756"/>
            <a:ext cx="4151189" cy="46189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05856">
            <a:off x="8317494" y="3812338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RED FLAG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85163" y="605875"/>
            <a:ext cx="835241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SAY…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It’s </a:t>
            </a:r>
            <a:endParaRPr lang="en-US" sz="9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MY 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Body!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3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71" y="1721582"/>
            <a:ext cx="2738143" cy="3419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145219"/>
            <a:ext cx="3840480" cy="457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SECRETS!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Surprises are GREAT!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No one should ever tell you to keep a secret from your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2800" dirty="0" smtClean="0"/>
              <a:t> Flag people!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47880" y="1023124"/>
            <a:ext cx="1906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0643" y="1067514"/>
            <a:ext cx="1906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5483" y="4735479"/>
            <a:ext cx="1906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950" y="4726600"/>
            <a:ext cx="1906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4000" dirty="0" smtClean="0"/>
              <a:t> FLAG people….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2"/>
            <a:ext cx="4956048" cy="43005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Relatives</a:t>
            </a:r>
            <a:r>
              <a:rPr lang="en-US" b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(aunt/uncle)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Operator/911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/ GREEN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1" b="35090"/>
          <a:stretch/>
        </p:blipFill>
        <p:spPr>
          <a:xfrm>
            <a:off x="8224088" y="692458"/>
            <a:ext cx="2133600" cy="7279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08" y="441664"/>
            <a:ext cx="878994" cy="9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4" y="989120"/>
            <a:ext cx="5181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35" y="137211"/>
            <a:ext cx="10058402" cy="7693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Safe touch…It’s Your Choice…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22414" y="3923930"/>
            <a:ext cx="4095514" cy="3630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NOT…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YOUR choice!</a:t>
            </a:r>
          </a:p>
          <a:p>
            <a:pPr algn="ctr"/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31" y="1750338"/>
            <a:ext cx="2881224" cy="1933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68" y="3579920"/>
            <a:ext cx="3079873" cy="30798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1799" y="1227118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“High 5”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1725" y="1182730"/>
            <a:ext cx="363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Fist Bump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74641" y="2889316"/>
            <a:ext cx="2800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Hug</a:t>
            </a:r>
          </a:p>
        </p:txBody>
      </p:sp>
    </p:spTree>
    <p:extLst>
      <p:ext uri="{BB962C8B-B14F-4D97-AF65-F5344CB8AC3E}">
        <p14:creationId xmlns:p14="http://schemas.microsoft.com/office/powerpoint/2010/main" val="11019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Questions???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 rot="20831858">
            <a:off x="135713" y="368265"/>
            <a:ext cx="2778819" cy="714455"/>
          </a:xfrm>
        </p:spPr>
        <p:txBody>
          <a:bodyPr/>
          <a:lstStyle/>
          <a:p>
            <a:r>
              <a:rPr lang="en-US" dirty="0" smtClean="0"/>
              <a:t>MY BODY!</a:t>
            </a:r>
            <a:endParaRPr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64" y="549487"/>
            <a:ext cx="7874494" cy="5564643"/>
          </a:xfr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9398"/>
          </a:xfrm>
        </p:spPr>
        <p:txBody>
          <a:bodyPr>
            <a:normAutofit/>
          </a:bodyPr>
          <a:lstStyle/>
          <a:p>
            <a:r>
              <a:rPr lang="en-US" dirty="0" smtClean="0"/>
              <a:t>Private Parts…They are Special 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32" b="54559"/>
          <a:stretch/>
        </p:blipFill>
        <p:spPr>
          <a:xfrm>
            <a:off x="460927" y="1630317"/>
            <a:ext cx="2994933" cy="41323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r="31918" b="54951"/>
          <a:stretch/>
        </p:blipFill>
        <p:spPr>
          <a:xfrm>
            <a:off x="8450749" y="1655470"/>
            <a:ext cx="2831976" cy="41583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8077" y="1984159"/>
            <a:ext cx="4712672" cy="377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Private parts are the parts of your body that are covered by your swim suit or your underwear and undershirt.</a:t>
            </a:r>
          </a:p>
          <a:p>
            <a:endParaRPr lang="en-US" sz="2400" dirty="0"/>
          </a:p>
          <a:p>
            <a:r>
              <a:rPr lang="en-US" sz="2400" dirty="0" smtClean="0"/>
              <a:t>They are very special!</a:t>
            </a:r>
          </a:p>
          <a:p>
            <a:endParaRPr lang="en-US" sz="2400" dirty="0"/>
          </a:p>
          <a:p>
            <a:r>
              <a:rPr lang="en-US" sz="2400" dirty="0" smtClean="0"/>
              <a:t>NO ONE should look at or touch your private parts!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9398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names of my Private Parts?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32" b="54559"/>
          <a:stretch/>
        </p:blipFill>
        <p:spPr>
          <a:xfrm>
            <a:off x="460927" y="1630317"/>
            <a:ext cx="2994933" cy="41323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r="31918" b="54951"/>
          <a:stretch/>
        </p:blipFill>
        <p:spPr>
          <a:xfrm>
            <a:off x="8450749" y="1655470"/>
            <a:ext cx="2831976" cy="41583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55860" y="1171852"/>
            <a:ext cx="4712672" cy="5202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do YOU call your private parts?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DOCTORS call </a:t>
            </a:r>
            <a:r>
              <a:rPr lang="en-US" sz="2400" dirty="0" smtClean="0"/>
              <a:t>them…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Breasts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Bottom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Tee-Tee area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0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93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NO!  It’s MY Body!!!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32" b="54559"/>
          <a:stretch/>
        </p:blipFill>
        <p:spPr>
          <a:xfrm>
            <a:off x="460927" y="1630317"/>
            <a:ext cx="2994933" cy="41323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r="31918" b="54951"/>
          <a:stretch/>
        </p:blipFill>
        <p:spPr>
          <a:xfrm>
            <a:off x="8450749" y="1655470"/>
            <a:ext cx="2831976" cy="41583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55860" y="1630317"/>
            <a:ext cx="4712672" cy="43532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NO!  Touching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NO!  Looking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NO! Pictures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Rules about Private Parts!</a:t>
            </a:r>
            <a:br>
              <a:rPr lang="en-US" dirty="0" smtClean="0"/>
            </a:br>
            <a:r>
              <a:rPr lang="en-US" dirty="0" smtClean="0"/>
              <a:t>….It’s OK if…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It’s OK…If you need help wiping after going to the </a:t>
            </a:r>
            <a:r>
              <a:rPr lang="en-US" dirty="0" err="1" smtClean="0"/>
              <a:t>potty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It’s OK…If a doctor needs to look at your private parts because you may be hurt…ONLY if your mom or dad are in the room.</a:t>
            </a:r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 smtClean="0"/>
              <a:t> Flag people!</a:t>
            </a:r>
          </a:p>
          <a:p>
            <a:r>
              <a:rPr lang="en-US" dirty="0" smtClean="0"/>
              <a:t>Mom, Dad, Doctor, Other people that take care of you?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46" y="1376039"/>
            <a:ext cx="4073082" cy="43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145219"/>
            <a:ext cx="3840480" cy="457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If someone, even if it is a Green Flag person, touches you and makes you feel YUCKY or uncomfortable…</a:t>
            </a:r>
            <a:br>
              <a:rPr lang="en-US" sz="2800" dirty="0" smtClean="0"/>
            </a:br>
            <a:r>
              <a:rPr lang="en-US" sz="2800" dirty="0" smtClean="0"/>
              <a:t>that is NOT OK!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Who could you tell?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Who is safe for you?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b="14345"/>
          <a:stretch>
            <a:fillRect/>
          </a:stretch>
        </p:blipFill>
        <p:spPr>
          <a:xfrm>
            <a:off x="1020957" y="3374049"/>
            <a:ext cx="2814196" cy="21647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>
          <a:xfrm>
            <a:off x="3923930" y="1031195"/>
            <a:ext cx="2841656" cy="3302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92" y="1031195"/>
            <a:ext cx="1085713" cy="2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125473"/>
          </a:xfrm>
        </p:spPr>
        <p:txBody>
          <a:bodyPr>
            <a:normAutofit/>
          </a:bodyPr>
          <a:lstStyle/>
          <a:p>
            <a:r>
              <a:rPr lang="en-US" dirty="0" smtClean="0"/>
              <a:t>If someone Touches you or looks at your private parts and makes you feel…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2" y="1651579"/>
            <a:ext cx="4954588" cy="5033305"/>
          </a:xfrm>
        </p:spPr>
        <p:txBody>
          <a:bodyPr>
            <a:noAutofit/>
          </a:bodyPr>
          <a:lstStyle/>
          <a:p>
            <a:r>
              <a:rPr lang="en-US" sz="2800" dirty="0" smtClean="0"/>
              <a:t>Upset</a:t>
            </a:r>
          </a:p>
          <a:p>
            <a:r>
              <a:rPr lang="en-US" sz="2800" dirty="0" smtClean="0"/>
              <a:t>Confused</a:t>
            </a:r>
            <a:endParaRPr lang="en-US" sz="2800" dirty="0"/>
          </a:p>
          <a:p>
            <a:r>
              <a:rPr lang="en-US" sz="2800" dirty="0" smtClean="0"/>
              <a:t>Uncomfortable</a:t>
            </a:r>
            <a:endParaRPr lang="en-US" sz="2800" dirty="0"/>
          </a:p>
          <a:p>
            <a:r>
              <a:rPr lang="en-US" sz="2800" dirty="0" smtClean="0"/>
              <a:t>Sad</a:t>
            </a:r>
          </a:p>
          <a:p>
            <a:r>
              <a:rPr lang="en-US" sz="2800" dirty="0" smtClean="0"/>
              <a:t>Scared</a:t>
            </a:r>
          </a:p>
          <a:p>
            <a:r>
              <a:rPr lang="en-US" sz="2800" dirty="0" smtClean="0"/>
              <a:t>Yucky!</a:t>
            </a:r>
          </a:p>
          <a:p>
            <a:r>
              <a:rPr lang="en-US" sz="2800" dirty="0" smtClean="0"/>
              <a:t>In Danger…</a:t>
            </a:r>
          </a:p>
          <a:p>
            <a:r>
              <a:rPr lang="en-US" sz="2800" dirty="0" smtClean="0"/>
              <a:t>Who can you tell?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84" y="1430273"/>
            <a:ext cx="4151189" cy="46189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05856">
            <a:off x="7660544" y="4263475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RED FLAG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50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11442"/>
          </a:xfrm>
        </p:spPr>
        <p:txBody>
          <a:bodyPr>
            <a:normAutofit/>
          </a:bodyPr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741" y="1455788"/>
            <a:ext cx="6462942" cy="2609702"/>
          </a:xfrm>
        </p:spPr>
        <p:txBody>
          <a:bodyPr>
            <a:noAutofit/>
          </a:bodyPr>
          <a:lstStyle/>
          <a:p>
            <a:r>
              <a:rPr lang="en-US" sz="2800" dirty="0" smtClean="0"/>
              <a:t>Kids or other grown ups offer you things like candy, money or toys to look at or touch your private parts or their private parts?  </a:t>
            </a:r>
            <a:r>
              <a:rPr lang="en-US" sz="2800" dirty="0" smtClean="0">
                <a:solidFill>
                  <a:srgbClr val="FF0000"/>
                </a:solidFill>
              </a:rPr>
              <a:t>RED FLAG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84" y="1430273"/>
            <a:ext cx="4151189" cy="46189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05856">
            <a:off x="7660544" y="4263475"/>
            <a:ext cx="390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RED FLAG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381741" y="4305037"/>
            <a:ext cx="6455537" cy="2079495"/>
          </a:xfrm>
        </p:spPr>
        <p:txBody>
          <a:bodyPr>
            <a:no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ou get that feeling inside that something that is going on just isn’t right, even if somebody else tells you it is?  </a:t>
            </a:r>
            <a:r>
              <a:rPr lang="en-US" sz="2800" dirty="0" smtClean="0">
                <a:solidFill>
                  <a:srgbClr val="FF0000"/>
                </a:solidFill>
              </a:rPr>
              <a:t>RED FLAG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586</TotalTime>
  <Words>376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Segoe Print</vt:lpstr>
      <vt:lpstr>Nature Illustration 16x9</vt:lpstr>
      <vt:lpstr>NO!  It’s My Body!</vt:lpstr>
      <vt:lpstr>MY BODY!</vt:lpstr>
      <vt:lpstr>Private Parts…They are Special !</vt:lpstr>
      <vt:lpstr>What are the names of my Private Parts?</vt:lpstr>
      <vt:lpstr>NO!  It’s MY Body!!!</vt:lpstr>
      <vt:lpstr>Special Rules about Private Parts! ….It’s OK if…</vt:lpstr>
      <vt:lpstr>If someone, even if it is a Green Flag person, touches you and makes you feel YUCKY or uncomfortable… that is NOT OK!   Who could you tell?   Who is safe for you?</vt:lpstr>
      <vt:lpstr>If someone Touches you or looks at your private parts and makes you feel…</vt:lpstr>
      <vt:lpstr>WHAT IF…</vt:lpstr>
      <vt:lpstr>PowerPoint Presentation</vt:lpstr>
      <vt:lpstr>NO SECRETS!  Surprises are GREAT!  No one should ever tell you to keep a secret from your Green Flag people!  </vt:lpstr>
      <vt:lpstr>GREEN FLAG people….</vt:lpstr>
      <vt:lpstr>Safe touch…It’s Your Choice…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NO!  It’s My Body!</dc:title>
  <dc:creator>User</dc:creator>
  <cp:lastModifiedBy>User</cp:lastModifiedBy>
  <cp:revision>24</cp:revision>
  <dcterms:created xsi:type="dcterms:W3CDTF">2018-11-19T17:39:20Z</dcterms:created>
  <dcterms:modified xsi:type="dcterms:W3CDTF">2019-06-05T13:29:55Z</dcterms:modified>
</cp:coreProperties>
</file>