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9" r:id="rId4"/>
  </p:sldMasterIdLst>
  <p:notesMasterIdLst>
    <p:notesMasterId r:id="rId18"/>
  </p:notesMasterIdLst>
  <p:handoutMasterIdLst>
    <p:handoutMasterId r:id="rId19"/>
  </p:handoutMasterIdLst>
  <p:sldIdLst>
    <p:sldId id="256" r:id="rId5"/>
    <p:sldId id="272" r:id="rId6"/>
    <p:sldId id="300" r:id="rId7"/>
    <p:sldId id="302" r:id="rId8"/>
    <p:sldId id="263" r:id="rId9"/>
    <p:sldId id="269" r:id="rId10"/>
    <p:sldId id="262" r:id="rId11"/>
    <p:sldId id="297" r:id="rId12"/>
    <p:sldId id="309" r:id="rId13"/>
    <p:sldId id="311" r:id="rId14"/>
    <p:sldId id="305" r:id="rId15"/>
    <p:sldId id="310" r:id="rId16"/>
    <p:sldId id="295" r:id="rId17"/>
  </p:sldIdLst>
  <p:sldSz cx="9144000" cy="6858000" type="screen4x3"/>
  <p:notesSz cx="7010400" cy="92964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66FF"/>
    <a:srgbClr val="0000FF"/>
    <a:srgbClr val="FF9900"/>
    <a:srgbClr val="CC6600"/>
    <a:srgbClr val="008000"/>
    <a:srgbClr val="000B10"/>
    <a:srgbClr val="0099FF"/>
    <a:srgbClr val="9900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6EB4A3D-DA6B-44D9-9F32-D00E75027F63}" v="6" dt="2023-05-18T18:36:43.43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0" autoAdjust="0"/>
    <p:restoredTop sz="94580" autoAdjust="0"/>
  </p:normalViewPr>
  <p:slideViewPr>
    <p:cSldViewPr>
      <p:cViewPr varScale="1">
        <p:scale>
          <a:sx n="124" d="100"/>
          <a:sy n="124" d="100"/>
        </p:scale>
        <p:origin x="498"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9" d="100"/>
          <a:sy n="59" d="100"/>
        </p:scale>
        <p:origin x="-1728" y="-5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yde.Tonya" userId="52e1c27d-289c-4203-be40-edfc424e76ab" providerId="ADAL" clId="{96EB4A3D-DA6B-44D9-9F32-D00E75027F63}"/>
    <pc:docChg chg="custSel modSld">
      <pc:chgData name="Hyde.Tonya" userId="52e1c27d-289c-4203-be40-edfc424e76ab" providerId="ADAL" clId="{96EB4A3D-DA6B-44D9-9F32-D00E75027F63}" dt="2023-05-18T18:56:35.784" v="247" actId="26606"/>
      <pc:docMkLst>
        <pc:docMk/>
      </pc:docMkLst>
      <pc:sldChg chg="modSp mod">
        <pc:chgData name="Hyde.Tonya" userId="52e1c27d-289c-4203-be40-edfc424e76ab" providerId="ADAL" clId="{96EB4A3D-DA6B-44D9-9F32-D00E75027F63}" dt="2023-05-18T18:18:57.203" v="75" actId="20577"/>
        <pc:sldMkLst>
          <pc:docMk/>
          <pc:sldMk cId="0" sldId="297"/>
        </pc:sldMkLst>
        <pc:spChg chg="mod">
          <ac:chgData name="Hyde.Tonya" userId="52e1c27d-289c-4203-be40-edfc424e76ab" providerId="ADAL" clId="{96EB4A3D-DA6B-44D9-9F32-D00E75027F63}" dt="2023-05-18T18:18:57.203" v="75" actId="20577"/>
          <ac:spMkLst>
            <pc:docMk/>
            <pc:sldMk cId="0" sldId="297"/>
            <ac:spMk id="16387" creationId="{9A063411-6427-4EB2-A3E3-EA1900447726}"/>
          </ac:spMkLst>
        </pc:spChg>
      </pc:sldChg>
      <pc:sldChg chg="modSp mod">
        <pc:chgData name="Hyde.Tonya" userId="52e1c27d-289c-4203-be40-edfc424e76ab" providerId="ADAL" clId="{96EB4A3D-DA6B-44D9-9F32-D00E75027F63}" dt="2023-05-18T18:18:05.195" v="1" actId="20577"/>
        <pc:sldMkLst>
          <pc:docMk/>
          <pc:sldMk cId="0" sldId="302"/>
        </pc:sldMkLst>
        <pc:spChg chg="mod">
          <ac:chgData name="Hyde.Tonya" userId="52e1c27d-289c-4203-be40-edfc424e76ab" providerId="ADAL" clId="{96EB4A3D-DA6B-44D9-9F32-D00E75027F63}" dt="2023-05-18T18:18:05.195" v="1" actId="20577"/>
          <ac:spMkLst>
            <pc:docMk/>
            <pc:sldMk cId="0" sldId="302"/>
            <ac:spMk id="9219" creationId="{A138A3D5-2658-4A34-B400-0BEE9DDC937A}"/>
          </ac:spMkLst>
        </pc:spChg>
      </pc:sldChg>
      <pc:sldChg chg="modSp mod">
        <pc:chgData name="Hyde.Tonya" userId="52e1c27d-289c-4203-be40-edfc424e76ab" providerId="ADAL" clId="{96EB4A3D-DA6B-44D9-9F32-D00E75027F63}" dt="2023-05-18T18:21:06.864" v="226" actId="6549"/>
        <pc:sldMkLst>
          <pc:docMk/>
          <pc:sldMk cId="0" sldId="305"/>
        </pc:sldMkLst>
        <pc:spChg chg="mod">
          <ac:chgData name="Hyde.Tonya" userId="52e1c27d-289c-4203-be40-edfc424e76ab" providerId="ADAL" clId="{96EB4A3D-DA6B-44D9-9F32-D00E75027F63}" dt="2023-05-18T18:21:06.864" v="226" actId="6549"/>
          <ac:spMkLst>
            <pc:docMk/>
            <pc:sldMk cId="0" sldId="305"/>
            <ac:spMk id="19459" creationId="{D78B114C-D3E2-4920-ACC1-A9187B38E9D2}"/>
          </ac:spMkLst>
        </pc:spChg>
      </pc:sldChg>
      <pc:sldChg chg="addSp delSp modSp mod">
        <pc:chgData name="Hyde.Tonya" userId="52e1c27d-289c-4203-be40-edfc424e76ab" providerId="ADAL" clId="{96EB4A3D-DA6B-44D9-9F32-D00E75027F63}" dt="2023-05-18T18:56:35.784" v="247" actId="26606"/>
        <pc:sldMkLst>
          <pc:docMk/>
          <pc:sldMk cId="1146541495" sldId="310"/>
        </pc:sldMkLst>
        <pc:spChg chg="del">
          <ac:chgData name="Hyde.Tonya" userId="52e1c27d-289c-4203-be40-edfc424e76ab" providerId="ADAL" clId="{96EB4A3D-DA6B-44D9-9F32-D00E75027F63}" dt="2023-05-18T18:56:35.784" v="247" actId="26606"/>
          <ac:spMkLst>
            <pc:docMk/>
            <pc:sldMk cId="1146541495" sldId="310"/>
            <ac:spMk id="20" creationId="{E72D8D1B-59F6-4FF3-8547-9BBB6129F2FA}"/>
          </ac:spMkLst>
        </pc:spChg>
        <pc:spChg chg="del">
          <ac:chgData name="Hyde.Tonya" userId="52e1c27d-289c-4203-be40-edfc424e76ab" providerId="ADAL" clId="{96EB4A3D-DA6B-44D9-9F32-D00E75027F63}" dt="2023-05-18T18:56:35.784" v="247" actId="26606"/>
          <ac:spMkLst>
            <pc:docMk/>
            <pc:sldMk cId="1146541495" sldId="310"/>
            <ac:spMk id="21" creationId="{E1750109-3B91-4506-B997-0CD8E35A1488}"/>
          </ac:spMkLst>
        </pc:spChg>
        <pc:spChg chg="del">
          <ac:chgData name="Hyde.Tonya" userId="52e1c27d-289c-4203-be40-edfc424e76ab" providerId="ADAL" clId="{96EB4A3D-DA6B-44D9-9F32-D00E75027F63}" dt="2023-05-18T18:56:35.784" v="247" actId="26606"/>
          <ac:spMkLst>
            <pc:docMk/>
            <pc:sldMk cId="1146541495" sldId="310"/>
            <ac:spMk id="22" creationId="{2C444748-5A8D-4B53-89FE-42B455DFA2D1}"/>
          </ac:spMkLst>
        </pc:spChg>
        <pc:spChg chg="del">
          <ac:chgData name="Hyde.Tonya" userId="52e1c27d-289c-4203-be40-edfc424e76ab" providerId="ADAL" clId="{96EB4A3D-DA6B-44D9-9F32-D00E75027F63}" dt="2023-05-18T18:56:35.784" v="247" actId="26606"/>
          <ac:spMkLst>
            <pc:docMk/>
            <pc:sldMk cId="1146541495" sldId="310"/>
            <ac:spMk id="24" creationId="{14044C96-7CFD-44DB-A579-D77B0D37C681}"/>
          </ac:spMkLst>
        </pc:spChg>
        <pc:spChg chg="del">
          <ac:chgData name="Hyde.Tonya" userId="52e1c27d-289c-4203-be40-edfc424e76ab" providerId="ADAL" clId="{96EB4A3D-DA6B-44D9-9F32-D00E75027F63}" dt="2023-05-18T18:56:35.784" v="247" actId="26606"/>
          <ac:spMkLst>
            <pc:docMk/>
            <pc:sldMk cId="1146541495" sldId="310"/>
            <ac:spMk id="26" creationId="{8FC8C21F-9484-4A71-ABFA-6C10682FAC3E}"/>
          </ac:spMkLst>
        </pc:spChg>
        <pc:spChg chg="del">
          <ac:chgData name="Hyde.Tonya" userId="52e1c27d-289c-4203-be40-edfc424e76ab" providerId="ADAL" clId="{96EB4A3D-DA6B-44D9-9F32-D00E75027F63}" dt="2023-05-18T18:56:35.784" v="247" actId="26606"/>
          <ac:spMkLst>
            <pc:docMk/>
            <pc:sldMk cId="1146541495" sldId="310"/>
            <ac:spMk id="28" creationId="{F4FFA271-A10A-4AC3-8F06-E3313A197A80}"/>
          </ac:spMkLst>
        </pc:spChg>
        <pc:spChg chg="del">
          <ac:chgData name="Hyde.Tonya" userId="52e1c27d-289c-4203-be40-edfc424e76ab" providerId="ADAL" clId="{96EB4A3D-DA6B-44D9-9F32-D00E75027F63}" dt="2023-05-18T18:56:35.784" v="247" actId="26606"/>
          <ac:spMkLst>
            <pc:docMk/>
            <pc:sldMk cId="1146541495" sldId="310"/>
            <ac:spMk id="30" creationId="{7F9FE375-3674-4B26-B67B-30AFAF78CC57}"/>
          </ac:spMkLst>
        </pc:spChg>
        <pc:spChg chg="add">
          <ac:chgData name="Hyde.Tonya" userId="52e1c27d-289c-4203-be40-edfc424e76ab" providerId="ADAL" clId="{96EB4A3D-DA6B-44D9-9F32-D00E75027F63}" dt="2023-05-18T18:56:35.784" v="247" actId="26606"/>
          <ac:spMkLst>
            <pc:docMk/>
            <pc:sldMk cId="1146541495" sldId="310"/>
            <ac:spMk id="35" creationId="{E1750109-3B91-4506-B997-0CD8E35A1488}"/>
          </ac:spMkLst>
        </pc:spChg>
        <pc:spChg chg="add">
          <ac:chgData name="Hyde.Tonya" userId="52e1c27d-289c-4203-be40-edfc424e76ab" providerId="ADAL" clId="{96EB4A3D-DA6B-44D9-9F32-D00E75027F63}" dt="2023-05-18T18:56:35.784" v="247" actId="26606"/>
          <ac:spMkLst>
            <pc:docMk/>
            <pc:sldMk cId="1146541495" sldId="310"/>
            <ac:spMk id="37" creationId="{E72D8D1B-59F6-4FF3-8547-9BBB6129F2FA}"/>
          </ac:spMkLst>
        </pc:spChg>
        <pc:spChg chg="add">
          <ac:chgData name="Hyde.Tonya" userId="52e1c27d-289c-4203-be40-edfc424e76ab" providerId="ADAL" clId="{96EB4A3D-DA6B-44D9-9F32-D00E75027F63}" dt="2023-05-18T18:56:35.784" v="247" actId="26606"/>
          <ac:spMkLst>
            <pc:docMk/>
            <pc:sldMk cId="1146541495" sldId="310"/>
            <ac:spMk id="39" creationId="{14044C96-7CFD-44DB-A579-D77B0D37C681}"/>
          </ac:spMkLst>
        </pc:spChg>
        <pc:spChg chg="add">
          <ac:chgData name="Hyde.Tonya" userId="52e1c27d-289c-4203-be40-edfc424e76ab" providerId="ADAL" clId="{96EB4A3D-DA6B-44D9-9F32-D00E75027F63}" dt="2023-05-18T18:56:35.784" v="247" actId="26606"/>
          <ac:spMkLst>
            <pc:docMk/>
            <pc:sldMk cId="1146541495" sldId="310"/>
            <ac:spMk id="41" creationId="{8FC8C21F-9484-4A71-ABFA-6C10682FAC3E}"/>
          </ac:spMkLst>
        </pc:spChg>
        <pc:spChg chg="add">
          <ac:chgData name="Hyde.Tonya" userId="52e1c27d-289c-4203-be40-edfc424e76ab" providerId="ADAL" clId="{96EB4A3D-DA6B-44D9-9F32-D00E75027F63}" dt="2023-05-18T18:56:35.784" v="247" actId="26606"/>
          <ac:spMkLst>
            <pc:docMk/>
            <pc:sldMk cId="1146541495" sldId="310"/>
            <ac:spMk id="43" creationId="{2C444748-5A8D-4B53-89FE-42B455DFA2D1}"/>
          </ac:spMkLst>
        </pc:spChg>
        <pc:spChg chg="add">
          <ac:chgData name="Hyde.Tonya" userId="52e1c27d-289c-4203-be40-edfc424e76ab" providerId="ADAL" clId="{96EB4A3D-DA6B-44D9-9F32-D00E75027F63}" dt="2023-05-18T18:56:35.784" v="247" actId="26606"/>
          <ac:spMkLst>
            <pc:docMk/>
            <pc:sldMk cId="1146541495" sldId="310"/>
            <ac:spMk id="45" creationId="{F4FFA271-A10A-4AC3-8F06-E3313A197A80}"/>
          </ac:spMkLst>
        </pc:spChg>
        <pc:picChg chg="add mod">
          <ac:chgData name="Hyde.Tonya" userId="52e1c27d-289c-4203-be40-edfc424e76ab" providerId="ADAL" clId="{96EB4A3D-DA6B-44D9-9F32-D00E75027F63}" dt="2023-05-18T18:56:35.784" v="247" actId="26606"/>
          <ac:picMkLst>
            <pc:docMk/>
            <pc:sldMk cId="1146541495" sldId="310"/>
            <ac:picMk id="2" creationId="{EED2D727-1EE5-11C0-3BFA-86A3EE47E9A0}"/>
          </ac:picMkLst>
        </pc:picChg>
        <pc:picChg chg="add mod">
          <ac:chgData name="Hyde.Tonya" userId="52e1c27d-289c-4203-be40-edfc424e76ab" providerId="ADAL" clId="{96EB4A3D-DA6B-44D9-9F32-D00E75027F63}" dt="2023-05-18T18:56:35.784" v="247" actId="26606"/>
          <ac:picMkLst>
            <pc:docMk/>
            <pc:sldMk cId="1146541495" sldId="310"/>
            <ac:picMk id="3" creationId="{44F02D75-0D06-FC3F-8989-A438B8DA2A83}"/>
          </ac:picMkLst>
        </pc:picChg>
        <pc:picChg chg="add mod">
          <ac:chgData name="Hyde.Tonya" userId="52e1c27d-289c-4203-be40-edfc424e76ab" providerId="ADAL" clId="{96EB4A3D-DA6B-44D9-9F32-D00E75027F63}" dt="2023-05-18T18:56:35.784" v="247" actId="26606"/>
          <ac:picMkLst>
            <pc:docMk/>
            <pc:sldMk cId="1146541495" sldId="310"/>
            <ac:picMk id="4" creationId="{A168DA88-4836-F931-A5CA-BC2509CAAE91}"/>
          </ac:picMkLst>
        </pc:picChg>
        <pc:picChg chg="add del mod">
          <ac:chgData name="Hyde.Tonya" userId="52e1c27d-289c-4203-be40-edfc424e76ab" providerId="ADAL" clId="{96EB4A3D-DA6B-44D9-9F32-D00E75027F63}" dt="2023-05-18T18:36:24.515" v="238" actId="478"/>
          <ac:picMkLst>
            <pc:docMk/>
            <pc:sldMk cId="1146541495" sldId="310"/>
            <ac:picMk id="5" creationId="{FB6880FA-2E17-38AC-E5E5-8276058172E5}"/>
          </ac:picMkLst>
        </pc:picChg>
        <pc:picChg chg="add mod">
          <ac:chgData name="Hyde.Tonya" userId="52e1c27d-289c-4203-be40-edfc424e76ab" providerId="ADAL" clId="{96EB4A3D-DA6B-44D9-9F32-D00E75027F63}" dt="2023-05-18T18:56:35.784" v="247" actId="26606"/>
          <ac:picMkLst>
            <pc:docMk/>
            <pc:sldMk cId="1146541495" sldId="310"/>
            <ac:picMk id="6" creationId="{55546F5C-056F-E686-4E59-7719D2A85C83}"/>
          </ac:picMkLst>
        </pc:picChg>
        <pc:picChg chg="add mod">
          <ac:chgData name="Hyde.Tonya" userId="52e1c27d-289c-4203-be40-edfc424e76ab" providerId="ADAL" clId="{96EB4A3D-DA6B-44D9-9F32-D00E75027F63}" dt="2023-05-18T18:56:35.784" v="247" actId="26606"/>
          <ac:picMkLst>
            <pc:docMk/>
            <pc:sldMk cId="1146541495" sldId="310"/>
            <ac:picMk id="7" creationId="{D004B5B6-BBA6-ECE2-B27A-E8C82F56FE3A}"/>
          </ac:picMkLst>
        </pc:picChg>
      </pc:sldChg>
    </pc:docChg>
  </pc:docChgLst>
  <pc:docChgLst>
    <pc:chgData name="Hyde.Tonya" userId="52e1c27d-289c-4203-be40-edfc424e76ab" providerId="ADAL" clId="{BA892AC1-18A9-496E-BB96-B8FE83BCAABE}"/>
    <pc:docChg chg="custSel delSld modSld modNotesMaster modHandout">
      <pc:chgData name="Hyde.Tonya" userId="52e1c27d-289c-4203-be40-edfc424e76ab" providerId="ADAL" clId="{BA892AC1-18A9-496E-BB96-B8FE83BCAABE}" dt="2023-04-12T19:34:16.464" v="550"/>
      <pc:docMkLst>
        <pc:docMk/>
      </pc:docMkLst>
      <pc:sldChg chg="modSp mod modNotes">
        <pc:chgData name="Hyde.Tonya" userId="52e1c27d-289c-4203-be40-edfc424e76ab" providerId="ADAL" clId="{BA892AC1-18A9-496E-BB96-B8FE83BCAABE}" dt="2023-04-12T19:34:16.464" v="550"/>
        <pc:sldMkLst>
          <pc:docMk/>
          <pc:sldMk cId="0" sldId="256"/>
        </pc:sldMkLst>
        <pc:spChg chg="mod">
          <ac:chgData name="Hyde.Tonya" userId="52e1c27d-289c-4203-be40-edfc424e76ab" providerId="ADAL" clId="{BA892AC1-18A9-496E-BB96-B8FE83BCAABE}" dt="2023-04-10T17:10:36.123" v="3" actId="20577"/>
          <ac:spMkLst>
            <pc:docMk/>
            <pc:sldMk cId="0" sldId="256"/>
            <ac:spMk id="4099" creationId="{F079BA4C-B329-4CAA-8D62-DFCC84929A94}"/>
          </ac:spMkLst>
        </pc:spChg>
        <pc:spChg chg="mod">
          <ac:chgData name="Hyde.Tonya" userId="52e1c27d-289c-4203-be40-edfc424e76ab" providerId="ADAL" clId="{BA892AC1-18A9-496E-BB96-B8FE83BCAABE}" dt="2023-04-10T17:10:48.405" v="5" actId="20577"/>
          <ac:spMkLst>
            <pc:docMk/>
            <pc:sldMk cId="0" sldId="256"/>
            <ac:spMk id="4102" creationId="{7FA37353-195B-45BF-B6C8-67680911D1B3}"/>
          </ac:spMkLst>
        </pc:spChg>
      </pc:sldChg>
      <pc:sldChg chg="modSp mod modNotes">
        <pc:chgData name="Hyde.Tonya" userId="52e1c27d-289c-4203-be40-edfc424e76ab" providerId="ADAL" clId="{BA892AC1-18A9-496E-BB96-B8FE83BCAABE}" dt="2023-04-12T19:34:16.464" v="550"/>
        <pc:sldMkLst>
          <pc:docMk/>
          <pc:sldMk cId="0" sldId="262"/>
        </pc:sldMkLst>
        <pc:spChg chg="mod">
          <ac:chgData name="Hyde.Tonya" userId="52e1c27d-289c-4203-be40-edfc424e76ab" providerId="ADAL" clId="{BA892AC1-18A9-496E-BB96-B8FE83BCAABE}" dt="2023-04-10T17:23:44.580" v="492" actId="6549"/>
          <ac:spMkLst>
            <pc:docMk/>
            <pc:sldMk cId="0" sldId="262"/>
            <ac:spMk id="48131" creationId="{D1ACA8FF-E093-47F1-A8ED-4B45FA387183}"/>
          </ac:spMkLst>
        </pc:spChg>
      </pc:sldChg>
      <pc:sldChg chg="modSp mod modNotes">
        <pc:chgData name="Hyde.Tonya" userId="52e1c27d-289c-4203-be40-edfc424e76ab" providerId="ADAL" clId="{BA892AC1-18A9-496E-BB96-B8FE83BCAABE}" dt="2023-04-12T19:34:16.464" v="550"/>
        <pc:sldMkLst>
          <pc:docMk/>
          <pc:sldMk cId="0" sldId="263"/>
        </pc:sldMkLst>
        <pc:spChg chg="mod">
          <ac:chgData name="Hyde.Tonya" userId="52e1c27d-289c-4203-be40-edfc424e76ab" providerId="ADAL" clId="{BA892AC1-18A9-496E-BB96-B8FE83BCAABE}" dt="2023-04-10T17:18:25.187" v="442" actId="1076"/>
          <ac:spMkLst>
            <pc:docMk/>
            <pc:sldMk cId="0" sldId="263"/>
            <ac:spMk id="10243" creationId="{719852B3-D8B2-4009-9F60-56234CF7F852}"/>
          </ac:spMkLst>
        </pc:spChg>
        <pc:spChg chg="mod">
          <ac:chgData name="Hyde.Tonya" userId="52e1c27d-289c-4203-be40-edfc424e76ab" providerId="ADAL" clId="{BA892AC1-18A9-496E-BB96-B8FE83BCAABE}" dt="2023-04-10T17:11:24.680" v="7" actId="20577"/>
          <ac:spMkLst>
            <pc:docMk/>
            <pc:sldMk cId="0" sldId="263"/>
            <ac:spMk id="12292" creationId="{D717819A-C997-4D77-8968-6EE5D1A7547B}"/>
          </ac:spMkLst>
        </pc:spChg>
      </pc:sldChg>
      <pc:sldChg chg="modSp mod modNotes">
        <pc:chgData name="Hyde.Tonya" userId="52e1c27d-289c-4203-be40-edfc424e76ab" providerId="ADAL" clId="{BA892AC1-18A9-496E-BB96-B8FE83BCAABE}" dt="2023-04-12T19:34:16.464" v="550"/>
        <pc:sldMkLst>
          <pc:docMk/>
          <pc:sldMk cId="0" sldId="269"/>
        </pc:sldMkLst>
        <pc:spChg chg="mod">
          <ac:chgData name="Hyde.Tonya" userId="52e1c27d-289c-4203-be40-edfc424e76ab" providerId="ADAL" clId="{BA892AC1-18A9-496E-BB96-B8FE83BCAABE}" dt="2023-04-10T17:19:49.188" v="445" actId="6549"/>
          <ac:spMkLst>
            <pc:docMk/>
            <pc:sldMk cId="0" sldId="269"/>
            <ac:spMk id="2" creationId="{8925DB60-530C-4AD1-8E3D-3B2286E7EA00}"/>
          </ac:spMkLst>
        </pc:spChg>
        <pc:spChg chg="mod">
          <ac:chgData name="Hyde.Tonya" userId="52e1c27d-289c-4203-be40-edfc424e76ab" providerId="ADAL" clId="{BA892AC1-18A9-496E-BB96-B8FE83BCAABE}" dt="2023-04-10T17:20:02.639" v="447" actId="6549"/>
          <ac:spMkLst>
            <pc:docMk/>
            <pc:sldMk cId="0" sldId="269"/>
            <ac:spMk id="7" creationId="{4DA998C6-A404-453B-983A-1E1BD1A7E324}"/>
          </ac:spMkLst>
        </pc:spChg>
        <pc:spChg chg="mod">
          <ac:chgData name="Hyde.Tonya" userId="52e1c27d-289c-4203-be40-edfc424e76ab" providerId="ADAL" clId="{BA892AC1-18A9-496E-BB96-B8FE83BCAABE}" dt="2023-04-10T17:22:42.575" v="465" actId="20577"/>
          <ac:spMkLst>
            <pc:docMk/>
            <pc:sldMk cId="0" sldId="269"/>
            <ac:spMk id="12291" creationId="{ADD8D6B3-A34A-4DFB-90EC-3B4D12B89BC7}"/>
          </ac:spMkLst>
        </pc:spChg>
        <pc:spChg chg="mod">
          <ac:chgData name="Hyde.Tonya" userId="52e1c27d-289c-4203-be40-edfc424e76ab" providerId="ADAL" clId="{BA892AC1-18A9-496E-BB96-B8FE83BCAABE}" dt="2023-04-10T17:19:37.511" v="444" actId="20577"/>
          <ac:spMkLst>
            <pc:docMk/>
            <pc:sldMk cId="0" sldId="269"/>
            <ac:spMk id="51202" creationId="{C9CEB364-6D60-4F6B-BC70-F40EE2ABB27A}"/>
          </ac:spMkLst>
        </pc:spChg>
      </pc:sldChg>
      <pc:sldChg chg="modNotes">
        <pc:chgData name="Hyde.Tonya" userId="52e1c27d-289c-4203-be40-edfc424e76ab" providerId="ADAL" clId="{BA892AC1-18A9-496E-BB96-B8FE83BCAABE}" dt="2023-04-12T19:34:16.464" v="550"/>
        <pc:sldMkLst>
          <pc:docMk/>
          <pc:sldMk cId="0" sldId="272"/>
        </pc:sldMkLst>
      </pc:sldChg>
      <pc:sldChg chg="modSp mod">
        <pc:chgData name="Hyde.Tonya" userId="52e1c27d-289c-4203-be40-edfc424e76ab" providerId="ADAL" clId="{BA892AC1-18A9-496E-BB96-B8FE83BCAABE}" dt="2023-04-10T17:29:12.055" v="496" actId="6549"/>
        <pc:sldMkLst>
          <pc:docMk/>
          <pc:sldMk cId="0" sldId="297"/>
        </pc:sldMkLst>
        <pc:spChg chg="mod">
          <ac:chgData name="Hyde.Tonya" userId="52e1c27d-289c-4203-be40-edfc424e76ab" providerId="ADAL" clId="{BA892AC1-18A9-496E-BB96-B8FE83BCAABE}" dt="2023-04-10T17:29:12.055" v="496" actId="6549"/>
          <ac:spMkLst>
            <pc:docMk/>
            <pc:sldMk cId="0" sldId="297"/>
            <ac:spMk id="16387" creationId="{9A063411-6427-4EB2-A3E3-EA1900447726}"/>
          </ac:spMkLst>
        </pc:spChg>
      </pc:sldChg>
      <pc:sldChg chg="modSp mod modNotes">
        <pc:chgData name="Hyde.Tonya" userId="52e1c27d-289c-4203-be40-edfc424e76ab" providerId="ADAL" clId="{BA892AC1-18A9-496E-BB96-B8FE83BCAABE}" dt="2023-04-12T19:34:16.464" v="550"/>
        <pc:sldMkLst>
          <pc:docMk/>
          <pc:sldMk cId="0" sldId="305"/>
        </pc:sldMkLst>
        <pc:spChg chg="mod">
          <ac:chgData name="Hyde.Tonya" userId="52e1c27d-289c-4203-be40-edfc424e76ab" providerId="ADAL" clId="{BA892AC1-18A9-496E-BB96-B8FE83BCAABE}" dt="2023-04-10T17:36:06.969" v="542" actId="6549"/>
          <ac:spMkLst>
            <pc:docMk/>
            <pc:sldMk cId="0" sldId="305"/>
            <ac:spMk id="19459" creationId="{D78B114C-D3E2-4920-ACC1-A9187B38E9D2}"/>
          </ac:spMkLst>
        </pc:spChg>
      </pc:sldChg>
      <pc:sldChg chg="addSp delSp modSp mod">
        <pc:chgData name="Hyde.Tonya" userId="52e1c27d-289c-4203-be40-edfc424e76ab" providerId="ADAL" clId="{BA892AC1-18A9-496E-BB96-B8FE83BCAABE}" dt="2023-04-10T17:35:29.002" v="531"/>
        <pc:sldMkLst>
          <pc:docMk/>
          <pc:sldMk cId="0" sldId="309"/>
        </pc:sldMkLst>
        <pc:graphicFrameChg chg="add mod">
          <ac:chgData name="Hyde.Tonya" userId="52e1c27d-289c-4203-be40-edfc424e76ab" providerId="ADAL" clId="{BA892AC1-18A9-496E-BB96-B8FE83BCAABE}" dt="2023-04-10T17:35:29.002" v="531"/>
          <ac:graphicFrameMkLst>
            <pc:docMk/>
            <pc:sldMk cId="0" sldId="309"/>
            <ac:graphicFrameMk id="2" creationId="{BEE78DBA-2EF1-5D9D-F65C-310A309827AB}"/>
          </ac:graphicFrameMkLst>
        </pc:graphicFrameChg>
        <pc:graphicFrameChg chg="del">
          <ac:chgData name="Hyde.Tonya" userId="52e1c27d-289c-4203-be40-edfc424e76ab" providerId="ADAL" clId="{BA892AC1-18A9-496E-BB96-B8FE83BCAABE}" dt="2023-04-10T17:29:45.561" v="497" actId="478"/>
          <ac:graphicFrameMkLst>
            <pc:docMk/>
            <pc:sldMk cId="0" sldId="309"/>
            <ac:graphicFrameMk id="5" creationId="{FA3C2D7C-5D2C-4828-ADF1-619CE6678B06}"/>
          </ac:graphicFrameMkLst>
        </pc:graphicFrameChg>
      </pc:sldChg>
      <pc:sldChg chg="delSp mod">
        <pc:chgData name="Hyde.Tonya" userId="52e1c27d-289c-4203-be40-edfc424e76ab" providerId="ADAL" clId="{BA892AC1-18A9-496E-BB96-B8FE83BCAABE}" dt="2023-04-10T17:36:31.904" v="549" actId="478"/>
        <pc:sldMkLst>
          <pc:docMk/>
          <pc:sldMk cId="1146541495" sldId="310"/>
        </pc:sldMkLst>
        <pc:picChg chg="del">
          <ac:chgData name="Hyde.Tonya" userId="52e1c27d-289c-4203-be40-edfc424e76ab" providerId="ADAL" clId="{BA892AC1-18A9-496E-BB96-B8FE83BCAABE}" dt="2023-04-10T17:36:31.904" v="549" actId="478"/>
          <ac:picMkLst>
            <pc:docMk/>
            <pc:sldMk cId="1146541495" sldId="310"/>
            <ac:picMk id="3" creationId="{D18E3C40-65E8-40E9-8E9C-98FDBB76FBB0}"/>
          </ac:picMkLst>
        </pc:picChg>
        <pc:picChg chg="del">
          <ac:chgData name="Hyde.Tonya" userId="52e1c27d-289c-4203-be40-edfc424e76ab" providerId="ADAL" clId="{BA892AC1-18A9-496E-BB96-B8FE83BCAABE}" dt="2023-04-10T17:36:29.360" v="546" actId="478"/>
          <ac:picMkLst>
            <pc:docMk/>
            <pc:sldMk cId="1146541495" sldId="310"/>
            <ac:picMk id="5" creationId="{581C9CBA-76E2-49B5-BF75-E14C3EB02A7F}"/>
          </ac:picMkLst>
        </pc:picChg>
        <pc:picChg chg="del">
          <ac:chgData name="Hyde.Tonya" userId="52e1c27d-289c-4203-be40-edfc424e76ab" providerId="ADAL" clId="{BA892AC1-18A9-496E-BB96-B8FE83BCAABE}" dt="2023-04-10T17:36:30.624" v="547" actId="478"/>
          <ac:picMkLst>
            <pc:docMk/>
            <pc:sldMk cId="1146541495" sldId="310"/>
            <ac:picMk id="7" creationId="{900E28B9-13E4-48FD-AF59-EFAC330472EF}"/>
          </ac:picMkLst>
        </pc:picChg>
        <pc:picChg chg="del">
          <ac:chgData name="Hyde.Tonya" userId="52e1c27d-289c-4203-be40-edfc424e76ab" providerId="ADAL" clId="{BA892AC1-18A9-496E-BB96-B8FE83BCAABE}" dt="2023-04-10T17:36:27.562" v="544" actId="478"/>
          <ac:picMkLst>
            <pc:docMk/>
            <pc:sldMk cId="1146541495" sldId="310"/>
            <ac:picMk id="9" creationId="{775E958D-14E2-4A12-B14E-8F2FA6B764D7}"/>
          </ac:picMkLst>
        </pc:picChg>
        <pc:picChg chg="del">
          <ac:chgData name="Hyde.Tonya" userId="52e1c27d-289c-4203-be40-edfc424e76ab" providerId="ADAL" clId="{BA892AC1-18A9-496E-BB96-B8FE83BCAABE}" dt="2023-04-10T17:36:31.300" v="548" actId="478"/>
          <ac:picMkLst>
            <pc:docMk/>
            <pc:sldMk cId="1146541495" sldId="310"/>
            <ac:picMk id="11" creationId="{EBC7156D-D6A2-4C94-B738-066F5B3BF63E}"/>
          </ac:picMkLst>
        </pc:picChg>
        <pc:picChg chg="del">
          <ac:chgData name="Hyde.Tonya" userId="52e1c27d-289c-4203-be40-edfc424e76ab" providerId="ADAL" clId="{BA892AC1-18A9-496E-BB96-B8FE83BCAABE}" dt="2023-04-10T17:36:28.574" v="545" actId="478"/>
          <ac:picMkLst>
            <pc:docMk/>
            <pc:sldMk cId="1146541495" sldId="310"/>
            <ac:picMk id="13" creationId="{D6D3EA1D-D311-46F2-8559-57A78211E72E}"/>
          </ac:picMkLst>
        </pc:picChg>
      </pc:sldChg>
      <pc:sldChg chg="addSp delSp modSp mod">
        <pc:chgData name="Hyde.Tonya" userId="52e1c27d-289c-4203-be40-edfc424e76ab" providerId="ADAL" clId="{BA892AC1-18A9-496E-BB96-B8FE83BCAABE}" dt="2023-04-10T17:35:13.586" v="530"/>
        <pc:sldMkLst>
          <pc:docMk/>
          <pc:sldMk cId="1499357481" sldId="311"/>
        </pc:sldMkLst>
        <pc:spChg chg="mod">
          <ac:chgData name="Hyde.Tonya" userId="52e1c27d-289c-4203-be40-edfc424e76ab" providerId="ADAL" clId="{BA892AC1-18A9-496E-BB96-B8FE83BCAABE}" dt="2023-04-10T17:33:11.128" v="519" actId="5793"/>
          <ac:spMkLst>
            <pc:docMk/>
            <pc:sldMk cId="1499357481" sldId="311"/>
            <ac:spMk id="17412" creationId="{5B216E3A-FF0E-40D1-BF81-3D622AE3E46F}"/>
          </ac:spMkLst>
        </pc:spChg>
        <pc:graphicFrameChg chg="add del mod">
          <ac:chgData name="Hyde.Tonya" userId="52e1c27d-289c-4203-be40-edfc424e76ab" providerId="ADAL" clId="{BA892AC1-18A9-496E-BB96-B8FE83BCAABE}" dt="2023-04-10T17:33:36.926" v="522" actId="478"/>
          <ac:graphicFrameMkLst>
            <pc:docMk/>
            <pc:sldMk cId="1499357481" sldId="311"/>
            <ac:graphicFrameMk id="2" creationId="{FE40DF32-7CB3-3CFF-0221-7D9CCABA69D7}"/>
          </ac:graphicFrameMkLst>
        </pc:graphicFrameChg>
        <pc:graphicFrameChg chg="add mod">
          <ac:chgData name="Hyde.Tonya" userId="52e1c27d-289c-4203-be40-edfc424e76ab" providerId="ADAL" clId="{BA892AC1-18A9-496E-BB96-B8FE83BCAABE}" dt="2023-04-10T17:35:13.586" v="530"/>
          <ac:graphicFrameMkLst>
            <pc:docMk/>
            <pc:sldMk cId="1499357481" sldId="311"/>
            <ac:graphicFrameMk id="3" creationId="{FE40DF32-7CB3-3CFF-0221-7D9CCABA69D7}"/>
          </ac:graphicFrameMkLst>
        </pc:graphicFrameChg>
        <pc:graphicFrameChg chg="del">
          <ac:chgData name="Hyde.Tonya" userId="52e1c27d-289c-4203-be40-edfc424e76ab" providerId="ADAL" clId="{BA892AC1-18A9-496E-BB96-B8FE83BCAABE}" dt="2023-04-10T17:32:53.841" v="518" actId="478"/>
          <ac:graphicFrameMkLst>
            <pc:docMk/>
            <pc:sldMk cId="1499357481" sldId="311"/>
            <ac:graphicFrameMk id="5" creationId="{F01A1E97-0A15-4B22-890E-4A19167EED57}"/>
          </ac:graphicFrameMkLst>
        </pc:graphicFrameChg>
      </pc:sldChg>
      <pc:sldChg chg="del">
        <pc:chgData name="Hyde.Tonya" userId="52e1c27d-289c-4203-be40-edfc424e76ab" providerId="ADAL" clId="{BA892AC1-18A9-496E-BB96-B8FE83BCAABE}" dt="2023-04-10T17:36:15.750" v="543" actId="47"/>
        <pc:sldMkLst>
          <pc:docMk/>
          <pc:sldMk cId="9457927" sldId="312"/>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dirty="0"/>
              <a:t>FITNESS</a:t>
            </a:r>
            <a:r>
              <a:rPr lang="en-US" b="1" baseline="0" dirty="0"/>
              <a:t>GRAM 3</a:t>
            </a:r>
            <a:r>
              <a:rPr lang="en-US" b="1" baseline="30000" dirty="0"/>
              <a:t>rd</a:t>
            </a:r>
            <a:r>
              <a:rPr lang="en-US" b="1" baseline="0" dirty="0"/>
              <a:t> – 5th</a:t>
            </a:r>
          </a:p>
          <a:p>
            <a:pPr>
              <a:defRPr/>
            </a:pPr>
            <a:r>
              <a:rPr lang="en-US" b="1" baseline="0" dirty="0"/>
              <a:t>2021-2022</a:t>
            </a:r>
            <a:endParaRPr lang="en-US" b="1"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'3rd - 5th '!$A$2:$B$2</c:f>
              <c:strCache>
                <c:ptCount val="2"/>
                <c:pt idx="0">
                  <c:v>3</c:v>
                </c:pt>
                <c:pt idx="1">
                  <c:v>F</c:v>
                </c:pt>
              </c:strCache>
            </c:strRef>
          </c:tx>
          <c:spPr>
            <a:solidFill>
              <a:schemeClr val="accent1"/>
            </a:solidFill>
            <a:ln>
              <a:noFill/>
            </a:ln>
            <a:effectLst/>
          </c:spPr>
          <c:invertIfNegative val="0"/>
          <c:cat>
            <c:strRef>
              <c:f>'3rd - 5th '!$C$1:$J$1</c:f>
              <c:strCache>
                <c:ptCount val="8"/>
                <c:pt idx="0">
                  <c:v>Height</c:v>
                </c:pt>
                <c:pt idx="1">
                  <c:v>Weight</c:v>
                </c:pt>
                <c:pt idx="2">
                  <c:v>PACER Laps</c:v>
                </c:pt>
                <c:pt idx="3">
                  <c:v>Curl Ups</c:v>
                </c:pt>
                <c:pt idx="4">
                  <c:v>Trunk Lift</c:v>
                </c:pt>
                <c:pt idx="5">
                  <c:v>Push Ups</c:v>
                </c:pt>
                <c:pt idx="6">
                  <c:v>Shoulder Stretch-Left</c:v>
                </c:pt>
                <c:pt idx="7">
                  <c:v>Shoulder Stretch-Right</c:v>
                </c:pt>
              </c:strCache>
            </c:strRef>
          </c:cat>
          <c:val>
            <c:numRef>
              <c:f>'3rd - 5th '!$C$2:$J$2</c:f>
              <c:numCache>
                <c:formatCode>General</c:formatCode>
                <c:ptCount val="8"/>
                <c:pt idx="0">
                  <c:v>53.67</c:v>
                </c:pt>
                <c:pt idx="1">
                  <c:v>70.349999999999994</c:v>
                </c:pt>
                <c:pt idx="2">
                  <c:v>13.67</c:v>
                </c:pt>
                <c:pt idx="3">
                  <c:v>28.52</c:v>
                </c:pt>
                <c:pt idx="4">
                  <c:v>11.48</c:v>
                </c:pt>
                <c:pt idx="5">
                  <c:v>13.16</c:v>
                </c:pt>
                <c:pt idx="6">
                  <c:v>1.84</c:v>
                </c:pt>
                <c:pt idx="7">
                  <c:v>1.87</c:v>
                </c:pt>
              </c:numCache>
            </c:numRef>
          </c:val>
          <c:extLst>
            <c:ext xmlns:c16="http://schemas.microsoft.com/office/drawing/2014/chart" uri="{C3380CC4-5D6E-409C-BE32-E72D297353CC}">
              <c16:uniqueId val="{00000000-ADDD-41B9-91A4-0E8634EB0F0E}"/>
            </c:ext>
          </c:extLst>
        </c:ser>
        <c:ser>
          <c:idx val="1"/>
          <c:order val="1"/>
          <c:tx>
            <c:strRef>
              <c:f>'3rd - 5th '!$A$3:$B$3</c:f>
              <c:strCache>
                <c:ptCount val="2"/>
                <c:pt idx="0">
                  <c:v>3</c:v>
                </c:pt>
                <c:pt idx="1">
                  <c:v>M</c:v>
                </c:pt>
              </c:strCache>
            </c:strRef>
          </c:tx>
          <c:spPr>
            <a:solidFill>
              <a:schemeClr val="accent2"/>
            </a:solidFill>
            <a:ln>
              <a:noFill/>
            </a:ln>
            <a:effectLst/>
          </c:spPr>
          <c:invertIfNegative val="0"/>
          <c:cat>
            <c:strRef>
              <c:f>'3rd - 5th '!$C$1:$J$1</c:f>
              <c:strCache>
                <c:ptCount val="8"/>
                <c:pt idx="0">
                  <c:v>Height</c:v>
                </c:pt>
                <c:pt idx="1">
                  <c:v>Weight</c:v>
                </c:pt>
                <c:pt idx="2">
                  <c:v>PACER Laps</c:v>
                </c:pt>
                <c:pt idx="3">
                  <c:v>Curl Ups</c:v>
                </c:pt>
                <c:pt idx="4">
                  <c:v>Trunk Lift</c:v>
                </c:pt>
                <c:pt idx="5">
                  <c:v>Push Ups</c:v>
                </c:pt>
                <c:pt idx="6">
                  <c:v>Shoulder Stretch-Left</c:v>
                </c:pt>
                <c:pt idx="7">
                  <c:v>Shoulder Stretch-Right</c:v>
                </c:pt>
              </c:strCache>
            </c:strRef>
          </c:cat>
          <c:val>
            <c:numRef>
              <c:f>'3rd - 5th '!$C$3:$J$3</c:f>
              <c:numCache>
                <c:formatCode>General</c:formatCode>
                <c:ptCount val="8"/>
                <c:pt idx="0">
                  <c:v>54.13</c:v>
                </c:pt>
                <c:pt idx="1">
                  <c:v>72.31</c:v>
                </c:pt>
                <c:pt idx="2">
                  <c:v>19.34</c:v>
                </c:pt>
                <c:pt idx="3">
                  <c:v>24.65</c:v>
                </c:pt>
                <c:pt idx="4">
                  <c:v>11.43</c:v>
                </c:pt>
                <c:pt idx="5">
                  <c:v>10.71</c:v>
                </c:pt>
                <c:pt idx="6">
                  <c:v>1.8</c:v>
                </c:pt>
                <c:pt idx="7">
                  <c:v>1.9</c:v>
                </c:pt>
              </c:numCache>
            </c:numRef>
          </c:val>
          <c:extLst>
            <c:ext xmlns:c16="http://schemas.microsoft.com/office/drawing/2014/chart" uri="{C3380CC4-5D6E-409C-BE32-E72D297353CC}">
              <c16:uniqueId val="{00000001-ADDD-41B9-91A4-0E8634EB0F0E}"/>
            </c:ext>
          </c:extLst>
        </c:ser>
        <c:ser>
          <c:idx val="2"/>
          <c:order val="2"/>
          <c:tx>
            <c:strRef>
              <c:f>'3rd - 5th '!$A$4:$B$4</c:f>
              <c:strCache>
                <c:ptCount val="2"/>
                <c:pt idx="0">
                  <c:v>4</c:v>
                </c:pt>
                <c:pt idx="1">
                  <c:v>F</c:v>
                </c:pt>
              </c:strCache>
            </c:strRef>
          </c:tx>
          <c:spPr>
            <a:solidFill>
              <a:schemeClr val="accent3"/>
            </a:solidFill>
            <a:ln>
              <a:noFill/>
            </a:ln>
            <a:effectLst/>
          </c:spPr>
          <c:invertIfNegative val="0"/>
          <c:cat>
            <c:strRef>
              <c:f>'3rd - 5th '!$C$1:$J$1</c:f>
              <c:strCache>
                <c:ptCount val="8"/>
                <c:pt idx="0">
                  <c:v>Height</c:v>
                </c:pt>
                <c:pt idx="1">
                  <c:v>Weight</c:v>
                </c:pt>
                <c:pt idx="2">
                  <c:v>PACER Laps</c:v>
                </c:pt>
                <c:pt idx="3">
                  <c:v>Curl Ups</c:v>
                </c:pt>
                <c:pt idx="4">
                  <c:v>Trunk Lift</c:v>
                </c:pt>
                <c:pt idx="5">
                  <c:v>Push Ups</c:v>
                </c:pt>
                <c:pt idx="6">
                  <c:v>Shoulder Stretch-Left</c:v>
                </c:pt>
                <c:pt idx="7">
                  <c:v>Shoulder Stretch-Right</c:v>
                </c:pt>
              </c:strCache>
            </c:strRef>
          </c:cat>
          <c:val>
            <c:numRef>
              <c:f>'3rd - 5th '!$C$4:$J$4</c:f>
              <c:numCache>
                <c:formatCode>General</c:formatCode>
                <c:ptCount val="8"/>
                <c:pt idx="0">
                  <c:v>56.7</c:v>
                </c:pt>
                <c:pt idx="1">
                  <c:v>85.55</c:v>
                </c:pt>
                <c:pt idx="2">
                  <c:v>19.149999999999999</c:v>
                </c:pt>
                <c:pt idx="3">
                  <c:v>41.43</c:v>
                </c:pt>
                <c:pt idx="4">
                  <c:v>11.98</c:v>
                </c:pt>
                <c:pt idx="5">
                  <c:v>14.18</c:v>
                </c:pt>
                <c:pt idx="6">
                  <c:v>1.95</c:v>
                </c:pt>
                <c:pt idx="7">
                  <c:v>1.97</c:v>
                </c:pt>
              </c:numCache>
            </c:numRef>
          </c:val>
          <c:extLst>
            <c:ext xmlns:c16="http://schemas.microsoft.com/office/drawing/2014/chart" uri="{C3380CC4-5D6E-409C-BE32-E72D297353CC}">
              <c16:uniqueId val="{00000002-ADDD-41B9-91A4-0E8634EB0F0E}"/>
            </c:ext>
          </c:extLst>
        </c:ser>
        <c:ser>
          <c:idx val="3"/>
          <c:order val="3"/>
          <c:tx>
            <c:strRef>
              <c:f>'3rd - 5th '!$A$5:$B$5</c:f>
              <c:strCache>
                <c:ptCount val="2"/>
                <c:pt idx="0">
                  <c:v>4</c:v>
                </c:pt>
                <c:pt idx="1">
                  <c:v>M</c:v>
                </c:pt>
              </c:strCache>
            </c:strRef>
          </c:tx>
          <c:spPr>
            <a:solidFill>
              <a:schemeClr val="accent4"/>
            </a:solidFill>
            <a:ln>
              <a:noFill/>
            </a:ln>
            <a:effectLst/>
          </c:spPr>
          <c:invertIfNegative val="0"/>
          <c:cat>
            <c:strRef>
              <c:f>'3rd - 5th '!$C$1:$J$1</c:f>
              <c:strCache>
                <c:ptCount val="8"/>
                <c:pt idx="0">
                  <c:v>Height</c:v>
                </c:pt>
                <c:pt idx="1">
                  <c:v>Weight</c:v>
                </c:pt>
                <c:pt idx="2">
                  <c:v>PACER Laps</c:v>
                </c:pt>
                <c:pt idx="3">
                  <c:v>Curl Ups</c:v>
                </c:pt>
                <c:pt idx="4">
                  <c:v>Trunk Lift</c:v>
                </c:pt>
                <c:pt idx="5">
                  <c:v>Push Ups</c:v>
                </c:pt>
                <c:pt idx="6">
                  <c:v>Shoulder Stretch-Left</c:v>
                </c:pt>
                <c:pt idx="7">
                  <c:v>Shoulder Stretch-Right</c:v>
                </c:pt>
              </c:strCache>
            </c:strRef>
          </c:cat>
          <c:val>
            <c:numRef>
              <c:f>'3rd - 5th '!$C$5:$J$5</c:f>
              <c:numCache>
                <c:formatCode>General</c:formatCode>
                <c:ptCount val="8"/>
                <c:pt idx="0">
                  <c:v>56.23</c:v>
                </c:pt>
                <c:pt idx="1">
                  <c:v>82.75</c:v>
                </c:pt>
                <c:pt idx="2">
                  <c:v>20.56</c:v>
                </c:pt>
                <c:pt idx="3">
                  <c:v>30.56</c:v>
                </c:pt>
                <c:pt idx="4">
                  <c:v>11.79</c:v>
                </c:pt>
                <c:pt idx="5">
                  <c:v>13.79</c:v>
                </c:pt>
                <c:pt idx="6">
                  <c:v>1.88</c:v>
                </c:pt>
                <c:pt idx="7">
                  <c:v>1.96</c:v>
                </c:pt>
              </c:numCache>
            </c:numRef>
          </c:val>
          <c:extLst>
            <c:ext xmlns:c16="http://schemas.microsoft.com/office/drawing/2014/chart" uri="{C3380CC4-5D6E-409C-BE32-E72D297353CC}">
              <c16:uniqueId val="{00000003-ADDD-41B9-91A4-0E8634EB0F0E}"/>
            </c:ext>
          </c:extLst>
        </c:ser>
        <c:ser>
          <c:idx val="4"/>
          <c:order val="4"/>
          <c:tx>
            <c:strRef>
              <c:f>'3rd - 5th '!$A$6:$B$6</c:f>
              <c:strCache>
                <c:ptCount val="2"/>
                <c:pt idx="0">
                  <c:v>5</c:v>
                </c:pt>
                <c:pt idx="1">
                  <c:v>F</c:v>
                </c:pt>
              </c:strCache>
            </c:strRef>
          </c:tx>
          <c:spPr>
            <a:solidFill>
              <a:schemeClr val="accent5"/>
            </a:solidFill>
            <a:ln>
              <a:noFill/>
            </a:ln>
            <a:effectLst/>
          </c:spPr>
          <c:invertIfNegative val="0"/>
          <c:cat>
            <c:strRef>
              <c:f>'3rd - 5th '!$C$1:$J$1</c:f>
              <c:strCache>
                <c:ptCount val="8"/>
                <c:pt idx="0">
                  <c:v>Height</c:v>
                </c:pt>
                <c:pt idx="1">
                  <c:v>Weight</c:v>
                </c:pt>
                <c:pt idx="2">
                  <c:v>PACER Laps</c:v>
                </c:pt>
                <c:pt idx="3">
                  <c:v>Curl Ups</c:v>
                </c:pt>
                <c:pt idx="4">
                  <c:v>Trunk Lift</c:v>
                </c:pt>
                <c:pt idx="5">
                  <c:v>Push Ups</c:v>
                </c:pt>
                <c:pt idx="6">
                  <c:v>Shoulder Stretch-Left</c:v>
                </c:pt>
                <c:pt idx="7">
                  <c:v>Shoulder Stretch-Right</c:v>
                </c:pt>
              </c:strCache>
            </c:strRef>
          </c:cat>
          <c:val>
            <c:numRef>
              <c:f>'3rd - 5th '!$C$6:$J$6</c:f>
              <c:numCache>
                <c:formatCode>General</c:formatCode>
                <c:ptCount val="8"/>
                <c:pt idx="0">
                  <c:v>59.63</c:v>
                </c:pt>
                <c:pt idx="1">
                  <c:v>99.46</c:v>
                </c:pt>
                <c:pt idx="2">
                  <c:v>27.64</c:v>
                </c:pt>
                <c:pt idx="3">
                  <c:v>56.32</c:v>
                </c:pt>
                <c:pt idx="4">
                  <c:v>11.71</c:v>
                </c:pt>
                <c:pt idx="5">
                  <c:v>15.93</c:v>
                </c:pt>
                <c:pt idx="6">
                  <c:v>1.92</c:v>
                </c:pt>
                <c:pt idx="7">
                  <c:v>2</c:v>
                </c:pt>
              </c:numCache>
            </c:numRef>
          </c:val>
          <c:extLst>
            <c:ext xmlns:c16="http://schemas.microsoft.com/office/drawing/2014/chart" uri="{C3380CC4-5D6E-409C-BE32-E72D297353CC}">
              <c16:uniqueId val="{00000004-ADDD-41B9-91A4-0E8634EB0F0E}"/>
            </c:ext>
          </c:extLst>
        </c:ser>
        <c:ser>
          <c:idx val="5"/>
          <c:order val="5"/>
          <c:tx>
            <c:strRef>
              <c:f>'3rd - 5th '!$A$7:$B$7</c:f>
              <c:strCache>
                <c:ptCount val="2"/>
                <c:pt idx="0">
                  <c:v>5</c:v>
                </c:pt>
                <c:pt idx="1">
                  <c:v>M</c:v>
                </c:pt>
              </c:strCache>
            </c:strRef>
          </c:tx>
          <c:spPr>
            <a:solidFill>
              <a:schemeClr val="accent6"/>
            </a:solidFill>
            <a:ln>
              <a:noFill/>
            </a:ln>
            <a:effectLst/>
          </c:spPr>
          <c:invertIfNegative val="0"/>
          <c:cat>
            <c:strRef>
              <c:f>'3rd - 5th '!$C$1:$J$1</c:f>
              <c:strCache>
                <c:ptCount val="8"/>
                <c:pt idx="0">
                  <c:v>Height</c:v>
                </c:pt>
                <c:pt idx="1">
                  <c:v>Weight</c:v>
                </c:pt>
                <c:pt idx="2">
                  <c:v>PACER Laps</c:v>
                </c:pt>
                <c:pt idx="3">
                  <c:v>Curl Ups</c:v>
                </c:pt>
                <c:pt idx="4">
                  <c:v>Trunk Lift</c:v>
                </c:pt>
                <c:pt idx="5">
                  <c:v>Push Ups</c:v>
                </c:pt>
                <c:pt idx="6">
                  <c:v>Shoulder Stretch-Left</c:v>
                </c:pt>
                <c:pt idx="7">
                  <c:v>Shoulder Stretch-Right</c:v>
                </c:pt>
              </c:strCache>
            </c:strRef>
          </c:cat>
          <c:val>
            <c:numRef>
              <c:f>'3rd - 5th '!$C$7:$J$7</c:f>
              <c:numCache>
                <c:formatCode>General</c:formatCode>
                <c:ptCount val="8"/>
                <c:pt idx="0">
                  <c:v>58.92</c:v>
                </c:pt>
                <c:pt idx="1">
                  <c:v>93.14</c:v>
                </c:pt>
                <c:pt idx="2">
                  <c:v>26.68</c:v>
                </c:pt>
                <c:pt idx="3">
                  <c:v>43.89</c:v>
                </c:pt>
                <c:pt idx="4">
                  <c:v>11.54</c:v>
                </c:pt>
                <c:pt idx="5">
                  <c:v>16.649999999999999</c:v>
                </c:pt>
                <c:pt idx="6">
                  <c:v>1.7</c:v>
                </c:pt>
                <c:pt idx="7">
                  <c:v>1.92</c:v>
                </c:pt>
              </c:numCache>
            </c:numRef>
          </c:val>
          <c:extLst>
            <c:ext xmlns:c16="http://schemas.microsoft.com/office/drawing/2014/chart" uri="{C3380CC4-5D6E-409C-BE32-E72D297353CC}">
              <c16:uniqueId val="{00000005-ADDD-41B9-91A4-0E8634EB0F0E}"/>
            </c:ext>
          </c:extLst>
        </c:ser>
        <c:dLbls>
          <c:showLegendKey val="0"/>
          <c:showVal val="0"/>
          <c:showCatName val="0"/>
          <c:showSerName val="0"/>
          <c:showPercent val="0"/>
          <c:showBubbleSize val="0"/>
        </c:dLbls>
        <c:gapWidth val="219"/>
        <c:overlap val="-27"/>
        <c:axId val="40750687"/>
        <c:axId val="40751167"/>
      </c:barChart>
      <c:catAx>
        <c:axId val="4075068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0751167"/>
        <c:crosses val="autoZero"/>
        <c:auto val="1"/>
        <c:lblAlgn val="ctr"/>
        <c:lblOffset val="100"/>
        <c:noMultiLvlLbl val="0"/>
      </c:catAx>
      <c:valAx>
        <c:axId val="40751167"/>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0750687"/>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b="1"/>
              <a:t>Secondary Fitnessgram </a:t>
            </a:r>
          </a:p>
          <a:p>
            <a:pPr>
              <a:defRPr b="1"/>
            </a:pPr>
            <a:r>
              <a:rPr lang="en-US" sz="1400" b="1" i="0" u="none" strike="noStrike" baseline="0"/>
              <a:t> 2021-2022</a:t>
            </a:r>
            <a:endParaRPr lang="en-US" b="1"/>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SECONDARY!$A$2:$B$2</c:f>
              <c:strCache>
                <c:ptCount val="2"/>
                <c:pt idx="0">
                  <c:v>6</c:v>
                </c:pt>
                <c:pt idx="1">
                  <c:v>F</c:v>
                </c:pt>
              </c:strCache>
            </c:strRef>
          </c:tx>
          <c:spPr>
            <a:solidFill>
              <a:schemeClr val="accent1"/>
            </a:solidFill>
            <a:ln>
              <a:noFill/>
            </a:ln>
            <a:effectLst/>
          </c:spPr>
          <c:invertIfNegative val="0"/>
          <c:cat>
            <c:strRef>
              <c:f>SECONDARY!$C$1:$L$1</c:f>
              <c:strCache>
                <c:ptCount val="10"/>
                <c:pt idx="0">
                  <c:v>Height</c:v>
                </c:pt>
                <c:pt idx="1">
                  <c:v>Weight</c:v>
                </c:pt>
                <c:pt idx="2">
                  <c:v>PACER Laps</c:v>
                </c:pt>
                <c:pt idx="3">
                  <c:v>Curl Up</c:v>
                </c:pt>
                <c:pt idx="4">
                  <c:v>Trunk Lift</c:v>
                </c:pt>
                <c:pt idx="5">
                  <c:v>Push Up</c:v>
                </c:pt>
                <c:pt idx="6">
                  <c:v>Back Saver Sit &amp; Reach – Left</c:v>
                </c:pt>
                <c:pt idx="7">
                  <c:v>Back Saver Sit &amp; Reach – Right</c:v>
                </c:pt>
                <c:pt idx="8">
                  <c:v>Shoulder Stretch – Left</c:v>
                </c:pt>
                <c:pt idx="9">
                  <c:v>Shoulder Stretch – Right</c:v>
                </c:pt>
              </c:strCache>
            </c:strRef>
          </c:cat>
          <c:val>
            <c:numRef>
              <c:f>SECONDARY!$C$2:$L$2</c:f>
              <c:numCache>
                <c:formatCode>General</c:formatCode>
                <c:ptCount val="10"/>
                <c:pt idx="0">
                  <c:v>60.26</c:v>
                </c:pt>
                <c:pt idx="1">
                  <c:v>105.25</c:v>
                </c:pt>
                <c:pt idx="2">
                  <c:v>25.07</c:v>
                </c:pt>
                <c:pt idx="3">
                  <c:v>26.46</c:v>
                </c:pt>
                <c:pt idx="4">
                  <c:v>5.63</c:v>
                </c:pt>
                <c:pt idx="5">
                  <c:v>15.89</c:v>
                </c:pt>
                <c:pt idx="6">
                  <c:v>10.050000000000001</c:v>
                </c:pt>
                <c:pt idx="7">
                  <c:v>10.41</c:v>
                </c:pt>
                <c:pt idx="8">
                  <c:v>1.94</c:v>
                </c:pt>
                <c:pt idx="9">
                  <c:v>2</c:v>
                </c:pt>
              </c:numCache>
            </c:numRef>
          </c:val>
          <c:extLst>
            <c:ext xmlns:c16="http://schemas.microsoft.com/office/drawing/2014/chart" uri="{C3380CC4-5D6E-409C-BE32-E72D297353CC}">
              <c16:uniqueId val="{00000000-7930-4E9E-B9FA-264B7D9E5BB8}"/>
            </c:ext>
          </c:extLst>
        </c:ser>
        <c:ser>
          <c:idx val="1"/>
          <c:order val="1"/>
          <c:tx>
            <c:strRef>
              <c:f>SECONDARY!$A$3:$B$3</c:f>
              <c:strCache>
                <c:ptCount val="2"/>
                <c:pt idx="0">
                  <c:v>6</c:v>
                </c:pt>
                <c:pt idx="1">
                  <c:v>M</c:v>
                </c:pt>
              </c:strCache>
            </c:strRef>
          </c:tx>
          <c:spPr>
            <a:solidFill>
              <a:schemeClr val="accent2"/>
            </a:solidFill>
            <a:ln>
              <a:noFill/>
            </a:ln>
            <a:effectLst/>
          </c:spPr>
          <c:invertIfNegative val="0"/>
          <c:cat>
            <c:strRef>
              <c:f>SECONDARY!$C$1:$L$1</c:f>
              <c:strCache>
                <c:ptCount val="10"/>
                <c:pt idx="0">
                  <c:v>Height</c:v>
                </c:pt>
                <c:pt idx="1">
                  <c:v>Weight</c:v>
                </c:pt>
                <c:pt idx="2">
                  <c:v>PACER Laps</c:v>
                </c:pt>
                <c:pt idx="3">
                  <c:v>Curl Up</c:v>
                </c:pt>
                <c:pt idx="4">
                  <c:v>Trunk Lift</c:v>
                </c:pt>
                <c:pt idx="5">
                  <c:v>Push Up</c:v>
                </c:pt>
                <c:pt idx="6">
                  <c:v>Back Saver Sit &amp; Reach – Left</c:v>
                </c:pt>
                <c:pt idx="7">
                  <c:v>Back Saver Sit &amp; Reach – Right</c:v>
                </c:pt>
                <c:pt idx="8">
                  <c:v>Shoulder Stretch – Left</c:v>
                </c:pt>
                <c:pt idx="9">
                  <c:v>Shoulder Stretch – Right</c:v>
                </c:pt>
              </c:strCache>
            </c:strRef>
          </c:cat>
          <c:val>
            <c:numRef>
              <c:f>SECONDARY!$C$3:$L$3</c:f>
              <c:numCache>
                <c:formatCode>General</c:formatCode>
                <c:ptCount val="10"/>
                <c:pt idx="0">
                  <c:v>61.74</c:v>
                </c:pt>
                <c:pt idx="1">
                  <c:v>109.86</c:v>
                </c:pt>
                <c:pt idx="2">
                  <c:v>26.17</c:v>
                </c:pt>
                <c:pt idx="3">
                  <c:v>29.51</c:v>
                </c:pt>
                <c:pt idx="4">
                  <c:v>5.75</c:v>
                </c:pt>
                <c:pt idx="5">
                  <c:v>9.89</c:v>
                </c:pt>
                <c:pt idx="6">
                  <c:v>7.63</c:v>
                </c:pt>
                <c:pt idx="7">
                  <c:v>7.63</c:v>
                </c:pt>
                <c:pt idx="8">
                  <c:v>1.82</c:v>
                </c:pt>
                <c:pt idx="9">
                  <c:v>1.97</c:v>
                </c:pt>
              </c:numCache>
            </c:numRef>
          </c:val>
          <c:extLst>
            <c:ext xmlns:c16="http://schemas.microsoft.com/office/drawing/2014/chart" uri="{C3380CC4-5D6E-409C-BE32-E72D297353CC}">
              <c16:uniqueId val="{00000001-7930-4E9E-B9FA-264B7D9E5BB8}"/>
            </c:ext>
          </c:extLst>
        </c:ser>
        <c:ser>
          <c:idx val="2"/>
          <c:order val="2"/>
          <c:tx>
            <c:strRef>
              <c:f>SECONDARY!$A$4:$B$4</c:f>
              <c:strCache>
                <c:ptCount val="2"/>
                <c:pt idx="0">
                  <c:v>7</c:v>
                </c:pt>
                <c:pt idx="1">
                  <c:v>F</c:v>
                </c:pt>
              </c:strCache>
            </c:strRef>
          </c:tx>
          <c:spPr>
            <a:solidFill>
              <a:schemeClr val="accent3"/>
            </a:solidFill>
            <a:ln>
              <a:noFill/>
            </a:ln>
            <a:effectLst/>
          </c:spPr>
          <c:invertIfNegative val="0"/>
          <c:cat>
            <c:strRef>
              <c:f>SECONDARY!$C$1:$L$1</c:f>
              <c:strCache>
                <c:ptCount val="10"/>
                <c:pt idx="0">
                  <c:v>Height</c:v>
                </c:pt>
                <c:pt idx="1">
                  <c:v>Weight</c:v>
                </c:pt>
                <c:pt idx="2">
                  <c:v>PACER Laps</c:v>
                </c:pt>
                <c:pt idx="3">
                  <c:v>Curl Up</c:v>
                </c:pt>
                <c:pt idx="4">
                  <c:v>Trunk Lift</c:v>
                </c:pt>
                <c:pt idx="5">
                  <c:v>Push Up</c:v>
                </c:pt>
                <c:pt idx="6">
                  <c:v>Back Saver Sit &amp; Reach – Left</c:v>
                </c:pt>
                <c:pt idx="7">
                  <c:v>Back Saver Sit &amp; Reach – Right</c:v>
                </c:pt>
                <c:pt idx="8">
                  <c:v>Shoulder Stretch – Left</c:v>
                </c:pt>
                <c:pt idx="9">
                  <c:v>Shoulder Stretch – Right</c:v>
                </c:pt>
              </c:strCache>
            </c:strRef>
          </c:cat>
          <c:val>
            <c:numRef>
              <c:f>SECONDARY!$C$4:$L$4</c:f>
              <c:numCache>
                <c:formatCode>General</c:formatCode>
                <c:ptCount val="10"/>
                <c:pt idx="0">
                  <c:v>63.25</c:v>
                </c:pt>
                <c:pt idx="1">
                  <c:v>119.86</c:v>
                </c:pt>
                <c:pt idx="2">
                  <c:v>25.47</c:v>
                </c:pt>
                <c:pt idx="3">
                  <c:v>32.659999999999997</c:v>
                </c:pt>
                <c:pt idx="4">
                  <c:v>6.07</c:v>
                </c:pt>
                <c:pt idx="5">
                  <c:v>14</c:v>
                </c:pt>
                <c:pt idx="6">
                  <c:v>10.5</c:v>
                </c:pt>
                <c:pt idx="7">
                  <c:v>10.77</c:v>
                </c:pt>
                <c:pt idx="8">
                  <c:v>1.92</c:v>
                </c:pt>
                <c:pt idx="9">
                  <c:v>2</c:v>
                </c:pt>
              </c:numCache>
            </c:numRef>
          </c:val>
          <c:extLst>
            <c:ext xmlns:c16="http://schemas.microsoft.com/office/drawing/2014/chart" uri="{C3380CC4-5D6E-409C-BE32-E72D297353CC}">
              <c16:uniqueId val="{00000002-7930-4E9E-B9FA-264B7D9E5BB8}"/>
            </c:ext>
          </c:extLst>
        </c:ser>
        <c:ser>
          <c:idx val="3"/>
          <c:order val="3"/>
          <c:tx>
            <c:strRef>
              <c:f>SECONDARY!$A$5:$B$5</c:f>
              <c:strCache>
                <c:ptCount val="2"/>
                <c:pt idx="0">
                  <c:v>7</c:v>
                </c:pt>
                <c:pt idx="1">
                  <c:v>M</c:v>
                </c:pt>
              </c:strCache>
            </c:strRef>
          </c:tx>
          <c:spPr>
            <a:solidFill>
              <a:schemeClr val="accent4"/>
            </a:solidFill>
            <a:ln>
              <a:noFill/>
            </a:ln>
            <a:effectLst/>
          </c:spPr>
          <c:invertIfNegative val="0"/>
          <c:cat>
            <c:strRef>
              <c:f>SECONDARY!$C$1:$L$1</c:f>
              <c:strCache>
                <c:ptCount val="10"/>
                <c:pt idx="0">
                  <c:v>Height</c:v>
                </c:pt>
                <c:pt idx="1">
                  <c:v>Weight</c:v>
                </c:pt>
                <c:pt idx="2">
                  <c:v>PACER Laps</c:v>
                </c:pt>
                <c:pt idx="3">
                  <c:v>Curl Up</c:v>
                </c:pt>
                <c:pt idx="4">
                  <c:v>Trunk Lift</c:v>
                </c:pt>
                <c:pt idx="5">
                  <c:v>Push Up</c:v>
                </c:pt>
                <c:pt idx="6">
                  <c:v>Back Saver Sit &amp; Reach – Left</c:v>
                </c:pt>
                <c:pt idx="7">
                  <c:v>Back Saver Sit &amp; Reach – Right</c:v>
                </c:pt>
                <c:pt idx="8">
                  <c:v>Shoulder Stretch – Left</c:v>
                </c:pt>
                <c:pt idx="9">
                  <c:v>Shoulder Stretch – Right</c:v>
                </c:pt>
              </c:strCache>
            </c:strRef>
          </c:cat>
          <c:val>
            <c:numRef>
              <c:f>SECONDARY!$C$5:$L$5</c:f>
              <c:numCache>
                <c:formatCode>General</c:formatCode>
                <c:ptCount val="10"/>
                <c:pt idx="0">
                  <c:v>63.53</c:v>
                </c:pt>
                <c:pt idx="1">
                  <c:v>120.32</c:v>
                </c:pt>
                <c:pt idx="2">
                  <c:v>32.74</c:v>
                </c:pt>
                <c:pt idx="3">
                  <c:v>47.74</c:v>
                </c:pt>
                <c:pt idx="4">
                  <c:v>5.69</c:v>
                </c:pt>
                <c:pt idx="5">
                  <c:v>17.37</c:v>
                </c:pt>
                <c:pt idx="6">
                  <c:v>8.3699999999999992</c:v>
                </c:pt>
                <c:pt idx="7">
                  <c:v>8.6300000000000008</c:v>
                </c:pt>
                <c:pt idx="8">
                  <c:v>1.86</c:v>
                </c:pt>
                <c:pt idx="9">
                  <c:v>1.96</c:v>
                </c:pt>
              </c:numCache>
            </c:numRef>
          </c:val>
          <c:extLst>
            <c:ext xmlns:c16="http://schemas.microsoft.com/office/drawing/2014/chart" uri="{C3380CC4-5D6E-409C-BE32-E72D297353CC}">
              <c16:uniqueId val="{00000003-7930-4E9E-B9FA-264B7D9E5BB8}"/>
            </c:ext>
          </c:extLst>
        </c:ser>
        <c:ser>
          <c:idx val="4"/>
          <c:order val="4"/>
          <c:tx>
            <c:strRef>
              <c:f>SECONDARY!$A$6:$B$6</c:f>
              <c:strCache>
                <c:ptCount val="2"/>
                <c:pt idx="0">
                  <c:v>8</c:v>
                </c:pt>
                <c:pt idx="1">
                  <c:v>F</c:v>
                </c:pt>
              </c:strCache>
            </c:strRef>
          </c:tx>
          <c:spPr>
            <a:solidFill>
              <a:schemeClr val="accent5"/>
            </a:solidFill>
            <a:ln>
              <a:noFill/>
            </a:ln>
            <a:effectLst/>
          </c:spPr>
          <c:invertIfNegative val="0"/>
          <c:cat>
            <c:strRef>
              <c:f>SECONDARY!$C$1:$L$1</c:f>
              <c:strCache>
                <c:ptCount val="10"/>
                <c:pt idx="0">
                  <c:v>Height</c:v>
                </c:pt>
                <c:pt idx="1">
                  <c:v>Weight</c:v>
                </c:pt>
                <c:pt idx="2">
                  <c:v>PACER Laps</c:v>
                </c:pt>
                <c:pt idx="3">
                  <c:v>Curl Up</c:v>
                </c:pt>
                <c:pt idx="4">
                  <c:v>Trunk Lift</c:v>
                </c:pt>
                <c:pt idx="5">
                  <c:v>Push Up</c:v>
                </c:pt>
                <c:pt idx="6">
                  <c:v>Back Saver Sit &amp; Reach – Left</c:v>
                </c:pt>
                <c:pt idx="7">
                  <c:v>Back Saver Sit &amp; Reach – Right</c:v>
                </c:pt>
                <c:pt idx="8">
                  <c:v>Shoulder Stretch – Left</c:v>
                </c:pt>
                <c:pt idx="9">
                  <c:v>Shoulder Stretch – Right</c:v>
                </c:pt>
              </c:strCache>
            </c:strRef>
          </c:cat>
          <c:val>
            <c:numRef>
              <c:f>SECONDARY!$C$6:$L$6</c:f>
              <c:numCache>
                <c:formatCode>General</c:formatCode>
                <c:ptCount val="10"/>
                <c:pt idx="0">
                  <c:v>63.4</c:v>
                </c:pt>
                <c:pt idx="1">
                  <c:v>123</c:v>
                </c:pt>
                <c:pt idx="2">
                  <c:v>24.24</c:v>
                </c:pt>
                <c:pt idx="3">
                  <c:v>35.380000000000003</c:v>
                </c:pt>
                <c:pt idx="4">
                  <c:v>6.14</c:v>
                </c:pt>
                <c:pt idx="5">
                  <c:v>13.86</c:v>
                </c:pt>
                <c:pt idx="6">
                  <c:v>10.86</c:v>
                </c:pt>
                <c:pt idx="7">
                  <c:v>11.21</c:v>
                </c:pt>
                <c:pt idx="8">
                  <c:v>2</c:v>
                </c:pt>
                <c:pt idx="9">
                  <c:v>2</c:v>
                </c:pt>
              </c:numCache>
            </c:numRef>
          </c:val>
          <c:extLst>
            <c:ext xmlns:c16="http://schemas.microsoft.com/office/drawing/2014/chart" uri="{C3380CC4-5D6E-409C-BE32-E72D297353CC}">
              <c16:uniqueId val="{00000004-7930-4E9E-B9FA-264B7D9E5BB8}"/>
            </c:ext>
          </c:extLst>
        </c:ser>
        <c:ser>
          <c:idx val="5"/>
          <c:order val="5"/>
          <c:tx>
            <c:strRef>
              <c:f>SECONDARY!$A$7:$B$7</c:f>
              <c:strCache>
                <c:ptCount val="2"/>
                <c:pt idx="0">
                  <c:v>8</c:v>
                </c:pt>
                <c:pt idx="1">
                  <c:v>M</c:v>
                </c:pt>
              </c:strCache>
            </c:strRef>
          </c:tx>
          <c:spPr>
            <a:solidFill>
              <a:schemeClr val="accent6"/>
            </a:solidFill>
            <a:ln>
              <a:noFill/>
            </a:ln>
            <a:effectLst/>
          </c:spPr>
          <c:invertIfNegative val="0"/>
          <c:cat>
            <c:strRef>
              <c:f>SECONDARY!$C$1:$L$1</c:f>
              <c:strCache>
                <c:ptCount val="10"/>
                <c:pt idx="0">
                  <c:v>Height</c:v>
                </c:pt>
                <c:pt idx="1">
                  <c:v>Weight</c:v>
                </c:pt>
                <c:pt idx="2">
                  <c:v>PACER Laps</c:v>
                </c:pt>
                <c:pt idx="3">
                  <c:v>Curl Up</c:v>
                </c:pt>
                <c:pt idx="4">
                  <c:v>Trunk Lift</c:v>
                </c:pt>
                <c:pt idx="5">
                  <c:v>Push Up</c:v>
                </c:pt>
                <c:pt idx="6">
                  <c:v>Back Saver Sit &amp; Reach – Left</c:v>
                </c:pt>
                <c:pt idx="7">
                  <c:v>Back Saver Sit &amp; Reach – Right</c:v>
                </c:pt>
                <c:pt idx="8">
                  <c:v>Shoulder Stretch – Left</c:v>
                </c:pt>
                <c:pt idx="9">
                  <c:v>Shoulder Stretch – Right</c:v>
                </c:pt>
              </c:strCache>
            </c:strRef>
          </c:cat>
          <c:val>
            <c:numRef>
              <c:f>SECONDARY!$C$7:$L$7</c:f>
              <c:numCache>
                <c:formatCode>General</c:formatCode>
                <c:ptCount val="10"/>
                <c:pt idx="0">
                  <c:v>65.97</c:v>
                </c:pt>
                <c:pt idx="1">
                  <c:v>126.25</c:v>
                </c:pt>
                <c:pt idx="2">
                  <c:v>44.13</c:v>
                </c:pt>
                <c:pt idx="3">
                  <c:v>48.69</c:v>
                </c:pt>
                <c:pt idx="4">
                  <c:v>6.31</c:v>
                </c:pt>
                <c:pt idx="5">
                  <c:v>22.81</c:v>
                </c:pt>
                <c:pt idx="6">
                  <c:v>10.050000000000001</c:v>
                </c:pt>
                <c:pt idx="7">
                  <c:v>10.029999999999999</c:v>
                </c:pt>
                <c:pt idx="8">
                  <c:v>2</c:v>
                </c:pt>
                <c:pt idx="9">
                  <c:v>2</c:v>
                </c:pt>
              </c:numCache>
            </c:numRef>
          </c:val>
          <c:extLst>
            <c:ext xmlns:c16="http://schemas.microsoft.com/office/drawing/2014/chart" uri="{C3380CC4-5D6E-409C-BE32-E72D297353CC}">
              <c16:uniqueId val="{00000005-7930-4E9E-B9FA-264B7D9E5BB8}"/>
            </c:ext>
          </c:extLst>
        </c:ser>
        <c:ser>
          <c:idx val="6"/>
          <c:order val="6"/>
          <c:tx>
            <c:strRef>
              <c:f>SECONDARY!$A$8:$B$8</c:f>
              <c:strCache>
                <c:ptCount val="2"/>
                <c:pt idx="0">
                  <c:v>HS</c:v>
                </c:pt>
                <c:pt idx="1">
                  <c:v>F</c:v>
                </c:pt>
              </c:strCache>
            </c:strRef>
          </c:tx>
          <c:spPr>
            <a:solidFill>
              <a:schemeClr val="accent1">
                <a:lumMod val="60000"/>
              </a:schemeClr>
            </a:solidFill>
            <a:ln>
              <a:noFill/>
            </a:ln>
            <a:effectLst/>
          </c:spPr>
          <c:invertIfNegative val="0"/>
          <c:cat>
            <c:strRef>
              <c:f>SECONDARY!$C$1:$L$1</c:f>
              <c:strCache>
                <c:ptCount val="10"/>
                <c:pt idx="0">
                  <c:v>Height</c:v>
                </c:pt>
                <c:pt idx="1">
                  <c:v>Weight</c:v>
                </c:pt>
                <c:pt idx="2">
                  <c:v>PACER Laps</c:v>
                </c:pt>
                <c:pt idx="3">
                  <c:v>Curl Up</c:v>
                </c:pt>
                <c:pt idx="4">
                  <c:v>Trunk Lift</c:v>
                </c:pt>
                <c:pt idx="5">
                  <c:v>Push Up</c:v>
                </c:pt>
                <c:pt idx="6">
                  <c:v>Back Saver Sit &amp; Reach – Left</c:v>
                </c:pt>
                <c:pt idx="7">
                  <c:v>Back Saver Sit &amp; Reach – Right</c:v>
                </c:pt>
                <c:pt idx="8">
                  <c:v>Shoulder Stretch – Left</c:v>
                </c:pt>
                <c:pt idx="9">
                  <c:v>Shoulder Stretch – Right</c:v>
                </c:pt>
              </c:strCache>
            </c:strRef>
          </c:cat>
          <c:val>
            <c:numRef>
              <c:f>SECONDARY!$C$8:$L$8</c:f>
              <c:numCache>
                <c:formatCode>General</c:formatCode>
                <c:ptCount val="10"/>
                <c:pt idx="0">
                  <c:v>64.790000000000006</c:v>
                </c:pt>
                <c:pt idx="1">
                  <c:v>139.28</c:v>
                </c:pt>
                <c:pt idx="2">
                  <c:v>28.27</c:v>
                </c:pt>
                <c:pt idx="3">
                  <c:v>34.56</c:v>
                </c:pt>
                <c:pt idx="4">
                  <c:v>7.06</c:v>
                </c:pt>
                <c:pt idx="5">
                  <c:v>12.14</c:v>
                </c:pt>
                <c:pt idx="6">
                  <c:v>11.26</c:v>
                </c:pt>
                <c:pt idx="7">
                  <c:v>11.3</c:v>
                </c:pt>
                <c:pt idx="8">
                  <c:v>1.9</c:v>
                </c:pt>
                <c:pt idx="9">
                  <c:v>2</c:v>
                </c:pt>
              </c:numCache>
            </c:numRef>
          </c:val>
          <c:extLst>
            <c:ext xmlns:c16="http://schemas.microsoft.com/office/drawing/2014/chart" uri="{C3380CC4-5D6E-409C-BE32-E72D297353CC}">
              <c16:uniqueId val="{00000006-7930-4E9E-B9FA-264B7D9E5BB8}"/>
            </c:ext>
          </c:extLst>
        </c:ser>
        <c:ser>
          <c:idx val="7"/>
          <c:order val="7"/>
          <c:tx>
            <c:strRef>
              <c:f>SECONDARY!$A$9:$B$9</c:f>
              <c:strCache>
                <c:ptCount val="2"/>
                <c:pt idx="0">
                  <c:v>HS</c:v>
                </c:pt>
                <c:pt idx="1">
                  <c:v>M</c:v>
                </c:pt>
              </c:strCache>
            </c:strRef>
          </c:tx>
          <c:spPr>
            <a:solidFill>
              <a:schemeClr val="accent2">
                <a:lumMod val="60000"/>
              </a:schemeClr>
            </a:solidFill>
            <a:ln>
              <a:noFill/>
            </a:ln>
            <a:effectLst/>
          </c:spPr>
          <c:invertIfNegative val="0"/>
          <c:cat>
            <c:strRef>
              <c:f>SECONDARY!$C$1:$L$1</c:f>
              <c:strCache>
                <c:ptCount val="10"/>
                <c:pt idx="0">
                  <c:v>Height</c:v>
                </c:pt>
                <c:pt idx="1">
                  <c:v>Weight</c:v>
                </c:pt>
                <c:pt idx="2">
                  <c:v>PACER Laps</c:v>
                </c:pt>
                <c:pt idx="3">
                  <c:v>Curl Up</c:v>
                </c:pt>
                <c:pt idx="4">
                  <c:v>Trunk Lift</c:v>
                </c:pt>
                <c:pt idx="5">
                  <c:v>Push Up</c:v>
                </c:pt>
                <c:pt idx="6">
                  <c:v>Back Saver Sit &amp; Reach – Left</c:v>
                </c:pt>
                <c:pt idx="7">
                  <c:v>Back Saver Sit &amp; Reach – Right</c:v>
                </c:pt>
                <c:pt idx="8">
                  <c:v>Shoulder Stretch – Left</c:v>
                </c:pt>
                <c:pt idx="9">
                  <c:v>Shoulder Stretch – Right</c:v>
                </c:pt>
              </c:strCache>
            </c:strRef>
          </c:cat>
          <c:val>
            <c:numRef>
              <c:f>SECONDARY!$C$9:$L$9</c:f>
              <c:numCache>
                <c:formatCode>General</c:formatCode>
                <c:ptCount val="10"/>
                <c:pt idx="0">
                  <c:v>67.959999999999994</c:v>
                </c:pt>
                <c:pt idx="1">
                  <c:v>149.44</c:v>
                </c:pt>
                <c:pt idx="2">
                  <c:v>38.57</c:v>
                </c:pt>
                <c:pt idx="3">
                  <c:v>49.68</c:v>
                </c:pt>
                <c:pt idx="4">
                  <c:v>6.8</c:v>
                </c:pt>
                <c:pt idx="5">
                  <c:v>20.43</c:v>
                </c:pt>
                <c:pt idx="6">
                  <c:v>9.8800000000000008</c:v>
                </c:pt>
                <c:pt idx="7">
                  <c:v>10.08</c:v>
                </c:pt>
                <c:pt idx="8">
                  <c:v>1.78</c:v>
                </c:pt>
                <c:pt idx="9">
                  <c:v>1.91</c:v>
                </c:pt>
              </c:numCache>
            </c:numRef>
          </c:val>
          <c:extLst>
            <c:ext xmlns:c16="http://schemas.microsoft.com/office/drawing/2014/chart" uri="{C3380CC4-5D6E-409C-BE32-E72D297353CC}">
              <c16:uniqueId val="{00000007-7930-4E9E-B9FA-264B7D9E5BB8}"/>
            </c:ext>
          </c:extLst>
        </c:ser>
        <c:dLbls>
          <c:showLegendKey val="0"/>
          <c:showVal val="0"/>
          <c:showCatName val="0"/>
          <c:showSerName val="0"/>
          <c:showPercent val="0"/>
          <c:showBubbleSize val="0"/>
        </c:dLbls>
        <c:gapWidth val="219"/>
        <c:overlap val="-27"/>
        <c:axId val="1976895967"/>
        <c:axId val="94013599"/>
      </c:barChart>
      <c:catAx>
        <c:axId val="197689596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4013599"/>
        <c:crosses val="autoZero"/>
        <c:auto val="1"/>
        <c:lblAlgn val="ctr"/>
        <c:lblOffset val="100"/>
        <c:noMultiLvlLbl val="0"/>
      </c:catAx>
      <c:valAx>
        <c:axId val="9401359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76895967"/>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7FD86BE9-3549-4EBC-B56F-165A02E0EDC9}"/>
              </a:ext>
            </a:extLst>
          </p:cNvPr>
          <p:cNvSpPr>
            <a:spLocks noGrp="1" noChangeArrowheads="1"/>
          </p:cNvSpPr>
          <p:nvPr>
            <p:ph type="hdr" sz="quarter"/>
          </p:nvPr>
        </p:nvSpPr>
        <p:spPr bwMode="auto">
          <a:xfrm>
            <a:off x="1" y="0"/>
            <a:ext cx="3039228" cy="464981"/>
          </a:xfrm>
          <a:prstGeom prst="rect">
            <a:avLst/>
          </a:prstGeom>
          <a:noFill/>
          <a:ln w="9525">
            <a:noFill/>
            <a:miter lim="800000"/>
            <a:headEnd/>
            <a:tailEnd/>
          </a:ln>
        </p:spPr>
        <p:txBody>
          <a:bodyPr vert="horz" wrap="square" lIns="91427" tIns="45714" rIns="91427" bIns="45714" numCol="1" anchor="t" anchorCtr="0" compatLnSpc="1">
            <a:prstTxWarp prst="textNoShape">
              <a:avLst/>
            </a:prstTxWarp>
          </a:bodyPr>
          <a:lstStyle>
            <a:lvl1pPr defTabSz="913904" eaLnBrk="1" hangingPunct="1">
              <a:defRPr kumimoji="1" sz="1300"/>
            </a:lvl1pPr>
          </a:lstStyle>
          <a:p>
            <a:pPr>
              <a:defRPr/>
            </a:pPr>
            <a:r>
              <a:rPr lang="en-US"/>
              <a:t>Annual Progress Report to School Board</a:t>
            </a:r>
          </a:p>
        </p:txBody>
      </p:sp>
      <p:sp>
        <p:nvSpPr>
          <p:cNvPr id="24579" name="Rectangle 3">
            <a:extLst>
              <a:ext uri="{FF2B5EF4-FFF2-40B4-BE49-F238E27FC236}">
                <a16:creationId xmlns:a16="http://schemas.microsoft.com/office/drawing/2014/main" id="{70DA8917-5050-4917-B818-1BE03A27FA0C}"/>
              </a:ext>
            </a:extLst>
          </p:cNvPr>
          <p:cNvSpPr>
            <a:spLocks noGrp="1" noChangeArrowheads="1"/>
          </p:cNvSpPr>
          <p:nvPr>
            <p:ph type="dt" sz="quarter" idx="1"/>
          </p:nvPr>
        </p:nvSpPr>
        <p:spPr bwMode="auto">
          <a:xfrm>
            <a:off x="3969572" y="0"/>
            <a:ext cx="3039228" cy="464981"/>
          </a:xfrm>
          <a:prstGeom prst="rect">
            <a:avLst/>
          </a:prstGeom>
          <a:noFill/>
          <a:ln w="9525">
            <a:noFill/>
            <a:miter lim="800000"/>
            <a:headEnd/>
            <a:tailEnd/>
          </a:ln>
        </p:spPr>
        <p:txBody>
          <a:bodyPr vert="horz" wrap="square" lIns="91427" tIns="45714" rIns="91427" bIns="45714" numCol="1" anchor="t" anchorCtr="0" compatLnSpc="1">
            <a:prstTxWarp prst="textNoShape">
              <a:avLst/>
            </a:prstTxWarp>
          </a:bodyPr>
          <a:lstStyle>
            <a:lvl1pPr algn="r" defTabSz="913904" eaLnBrk="1" hangingPunct="1">
              <a:defRPr kumimoji="1" sz="1300"/>
            </a:lvl1pPr>
          </a:lstStyle>
          <a:p>
            <a:pPr>
              <a:defRPr/>
            </a:pPr>
            <a:fld id="{0A860DEE-6144-48E5-9D9F-BA2335052816}" type="datetimeFigureOut">
              <a:rPr lang="en-US"/>
              <a:pPr>
                <a:defRPr/>
              </a:pPr>
              <a:t>5/18/2023</a:t>
            </a:fld>
            <a:endParaRPr lang="en-US" dirty="0"/>
          </a:p>
        </p:txBody>
      </p:sp>
      <p:sp>
        <p:nvSpPr>
          <p:cNvPr id="24580" name="Rectangle 4">
            <a:extLst>
              <a:ext uri="{FF2B5EF4-FFF2-40B4-BE49-F238E27FC236}">
                <a16:creationId xmlns:a16="http://schemas.microsoft.com/office/drawing/2014/main" id="{4E3F7397-69A7-48D9-9D34-3B2016B45E00}"/>
              </a:ext>
            </a:extLst>
          </p:cNvPr>
          <p:cNvSpPr>
            <a:spLocks noGrp="1" noChangeArrowheads="1"/>
          </p:cNvSpPr>
          <p:nvPr>
            <p:ph type="ftr" sz="quarter" idx="2"/>
          </p:nvPr>
        </p:nvSpPr>
        <p:spPr bwMode="auto">
          <a:xfrm>
            <a:off x="1" y="8829822"/>
            <a:ext cx="3039228" cy="464981"/>
          </a:xfrm>
          <a:prstGeom prst="rect">
            <a:avLst/>
          </a:prstGeom>
          <a:noFill/>
          <a:ln w="9525">
            <a:noFill/>
            <a:miter lim="800000"/>
            <a:headEnd/>
            <a:tailEnd/>
          </a:ln>
        </p:spPr>
        <p:txBody>
          <a:bodyPr vert="horz" wrap="square" lIns="91427" tIns="45714" rIns="91427" bIns="45714" numCol="1" anchor="b" anchorCtr="0" compatLnSpc="1">
            <a:prstTxWarp prst="textNoShape">
              <a:avLst/>
            </a:prstTxWarp>
          </a:bodyPr>
          <a:lstStyle>
            <a:lvl1pPr defTabSz="913904" eaLnBrk="1" hangingPunct="1">
              <a:defRPr kumimoji="1" sz="1300"/>
            </a:lvl1pPr>
          </a:lstStyle>
          <a:p>
            <a:pPr>
              <a:defRPr/>
            </a:pPr>
            <a:endParaRPr lang="en-US"/>
          </a:p>
        </p:txBody>
      </p:sp>
      <p:sp>
        <p:nvSpPr>
          <p:cNvPr id="24581" name="Rectangle 5">
            <a:extLst>
              <a:ext uri="{FF2B5EF4-FFF2-40B4-BE49-F238E27FC236}">
                <a16:creationId xmlns:a16="http://schemas.microsoft.com/office/drawing/2014/main" id="{93B0BED8-EB3F-44DE-8B5F-5EBEE63F1CF4}"/>
              </a:ext>
            </a:extLst>
          </p:cNvPr>
          <p:cNvSpPr>
            <a:spLocks noGrp="1" noChangeArrowheads="1"/>
          </p:cNvSpPr>
          <p:nvPr>
            <p:ph type="sldNum" sz="quarter" idx="3"/>
          </p:nvPr>
        </p:nvSpPr>
        <p:spPr bwMode="auto">
          <a:xfrm>
            <a:off x="3969572" y="8829822"/>
            <a:ext cx="3039228" cy="464981"/>
          </a:xfrm>
          <a:prstGeom prst="rect">
            <a:avLst/>
          </a:prstGeom>
          <a:noFill/>
          <a:ln w="9525">
            <a:noFill/>
            <a:miter lim="800000"/>
            <a:headEnd/>
            <a:tailEnd/>
          </a:ln>
        </p:spPr>
        <p:txBody>
          <a:bodyPr vert="horz" wrap="square" lIns="91427" tIns="45714" rIns="91427" bIns="45714" numCol="1" anchor="b" anchorCtr="0" compatLnSpc="1">
            <a:prstTxWarp prst="textNoShape">
              <a:avLst/>
            </a:prstTxWarp>
          </a:bodyPr>
          <a:lstStyle>
            <a:lvl1pPr algn="r" defTabSz="912737" eaLnBrk="1" hangingPunct="1">
              <a:defRPr kumimoji="1" sz="1300"/>
            </a:lvl1pPr>
          </a:lstStyle>
          <a:p>
            <a:pPr>
              <a:defRPr/>
            </a:pPr>
            <a:fld id="{86C4BA46-8F01-4E59-924C-5630A4569D1C}"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4E7F153A-D0E7-494C-9900-68D2C0CB0371}"/>
              </a:ext>
            </a:extLst>
          </p:cNvPr>
          <p:cNvSpPr>
            <a:spLocks noGrp="1" noChangeArrowheads="1"/>
          </p:cNvSpPr>
          <p:nvPr>
            <p:ph type="hdr" sz="quarter"/>
          </p:nvPr>
        </p:nvSpPr>
        <p:spPr bwMode="auto">
          <a:xfrm>
            <a:off x="0" y="1"/>
            <a:ext cx="3005602" cy="452197"/>
          </a:xfrm>
          <a:prstGeom prst="rect">
            <a:avLst/>
          </a:prstGeom>
          <a:noFill/>
          <a:ln w="12700" cap="sq">
            <a:noFill/>
            <a:miter lim="800000"/>
            <a:headEnd type="none" w="sm" len="sm"/>
            <a:tailEnd type="none" w="sm" len="sm"/>
          </a:ln>
        </p:spPr>
        <p:txBody>
          <a:bodyPr vert="horz" wrap="square" lIns="91427" tIns="45714" rIns="91427" bIns="45714" numCol="1" anchor="t" anchorCtr="0" compatLnSpc="1">
            <a:prstTxWarp prst="textNoShape">
              <a:avLst/>
            </a:prstTxWarp>
          </a:bodyPr>
          <a:lstStyle>
            <a:lvl1pPr defTabSz="913904" eaLnBrk="0" hangingPunct="0">
              <a:defRPr sz="1300"/>
            </a:lvl1pPr>
          </a:lstStyle>
          <a:p>
            <a:pPr>
              <a:defRPr/>
            </a:pPr>
            <a:r>
              <a:rPr lang="en-US"/>
              <a:t>Annual Progress Report to School Board</a:t>
            </a:r>
          </a:p>
        </p:txBody>
      </p:sp>
      <p:sp>
        <p:nvSpPr>
          <p:cNvPr id="15363" name="Rectangle 3">
            <a:extLst>
              <a:ext uri="{FF2B5EF4-FFF2-40B4-BE49-F238E27FC236}">
                <a16:creationId xmlns:a16="http://schemas.microsoft.com/office/drawing/2014/main" id="{A7CFAD4E-047A-4727-8FE2-6AD5286B8FFB}"/>
              </a:ext>
            </a:extLst>
          </p:cNvPr>
          <p:cNvSpPr>
            <a:spLocks noGrp="1" noChangeArrowheads="1"/>
          </p:cNvSpPr>
          <p:nvPr>
            <p:ph type="dt" idx="1"/>
          </p:nvPr>
        </p:nvSpPr>
        <p:spPr bwMode="auto">
          <a:xfrm>
            <a:off x="4004801" y="1"/>
            <a:ext cx="3005601" cy="452197"/>
          </a:xfrm>
          <a:prstGeom prst="rect">
            <a:avLst/>
          </a:prstGeom>
          <a:noFill/>
          <a:ln w="12700" cap="sq">
            <a:noFill/>
            <a:miter lim="800000"/>
            <a:headEnd type="none" w="sm" len="sm"/>
            <a:tailEnd type="none" w="sm" len="sm"/>
          </a:ln>
        </p:spPr>
        <p:txBody>
          <a:bodyPr vert="horz" wrap="square" lIns="91427" tIns="45714" rIns="91427" bIns="45714" numCol="1" anchor="t" anchorCtr="0" compatLnSpc="1">
            <a:prstTxWarp prst="textNoShape">
              <a:avLst/>
            </a:prstTxWarp>
          </a:bodyPr>
          <a:lstStyle>
            <a:lvl1pPr algn="r" defTabSz="913904" eaLnBrk="0" hangingPunct="0">
              <a:defRPr sz="1300"/>
            </a:lvl1pPr>
          </a:lstStyle>
          <a:p>
            <a:pPr>
              <a:defRPr/>
            </a:pPr>
            <a:fld id="{9D3782A9-C17E-4C81-8135-0603EAADC266}" type="datetimeFigureOut">
              <a:rPr lang="en-US"/>
              <a:pPr>
                <a:defRPr/>
              </a:pPr>
              <a:t>5/18/2023</a:t>
            </a:fld>
            <a:endParaRPr lang="en-US" dirty="0"/>
          </a:p>
        </p:txBody>
      </p:sp>
      <p:sp>
        <p:nvSpPr>
          <p:cNvPr id="2052" name="Rectangle 4">
            <a:extLst>
              <a:ext uri="{FF2B5EF4-FFF2-40B4-BE49-F238E27FC236}">
                <a16:creationId xmlns:a16="http://schemas.microsoft.com/office/drawing/2014/main" id="{59D8706D-6575-4193-933F-80EFE71CB4A4}"/>
              </a:ext>
            </a:extLst>
          </p:cNvPr>
          <p:cNvSpPr>
            <a:spLocks noGrp="1" noRot="1" noChangeAspect="1" noChangeArrowheads="1" noTextEdit="1"/>
          </p:cNvSpPr>
          <p:nvPr>
            <p:ph type="sldImg" idx="2"/>
          </p:nvPr>
        </p:nvSpPr>
        <p:spPr bwMode="auto">
          <a:xfrm>
            <a:off x="1143000" y="677863"/>
            <a:ext cx="4724400" cy="35433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5" name="Rectangle 5">
            <a:extLst>
              <a:ext uri="{FF2B5EF4-FFF2-40B4-BE49-F238E27FC236}">
                <a16:creationId xmlns:a16="http://schemas.microsoft.com/office/drawing/2014/main" id="{374A56FF-DFE9-482B-B842-FE8E45E2B307}"/>
              </a:ext>
            </a:extLst>
          </p:cNvPr>
          <p:cNvSpPr>
            <a:spLocks noGrp="1" noChangeArrowheads="1"/>
          </p:cNvSpPr>
          <p:nvPr>
            <p:ph type="body" sz="quarter" idx="3"/>
          </p:nvPr>
        </p:nvSpPr>
        <p:spPr bwMode="auto">
          <a:xfrm>
            <a:off x="923939" y="4446870"/>
            <a:ext cx="5162523" cy="4146469"/>
          </a:xfrm>
          <a:prstGeom prst="rect">
            <a:avLst/>
          </a:prstGeom>
          <a:noFill/>
          <a:ln w="12700" cap="sq">
            <a:noFill/>
            <a:miter lim="800000"/>
            <a:headEnd type="none" w="sm" len="sm"/>
            <a:tailEnd type="none" w="sm" len="sm"/>
          </a:ln>
        </p:spPr>
        <p:txBody>
          <a:bodyPr vert="horz" wrap="square" lIns="91427" tIns="45714" rIns="91427" bIns="45714"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366" name="Rectangle 6">
            <a:extLst>
              <a:ext uri="{FF2B5EF4-FFF2-40B4-BE49-F238E27FC236}">
                <a16:creationId xmlns:a16="http://schemas.microsoft.com/office/drawing/2014/main" id="{58AB0E5B-0344-402B-BC89-197140EAC16B}"/>
              </a:ext>
            </a:extLst>
          </p:cNvPr>
          <p:cNvSpPr>
            <a:spLocks noGrp="1" noChangeArrowheads="1"/>
          </p:cNvSpPr>
          <p:nvPr>
            <p:ph type="ftr" sz="quarter" idx="4"/>
          </p:nvPr>
        </p:nvSpPr>
        <p:spPr bwMode="auto">
          <a:xfrm>
            <a:off x="0" y="8818638"/>
            <a:ext cx="3005602" cy="452196"/>
          </a:xfrm>
          <a:prstGeom prst="rect">
            <a:avLst/>
          </a:prstGeom>
          <a:noFill/>
          <a:ln w="12700" cap="sq">
            <a:noFill/>
            <a:miter lim="800000"/>
            <a:headEnd type="none" w="sm" len="sm"/>
            <a:tailEnd type="none" w="sm" len="sm"/>
          </a:ln>
        </p:spPr>
        <p:txBody>
          <a:bodyPr vert="horz" wrap="square" lIns="91427" tIns="45714" rIns="91427" bIns="45714" numCol="1" anchor="b" anchorCtr="0" compatLnSpc="1">
            <a:prstTxWarp prst="textNoShape">
              <a:avLst/>
            </a:prstTxWarp>
          </a:bodyPr>
          <a:lstStyle>
            <a:lvl1pPr defTabSz="913904" eaLnBrk="0" hangingPunct="0">
              <a:defRPr sz="1300"/>
            </a:lvl1pPr>
          </a:lstStyle>
          <a:p>
            <a:pPr>
              <a:defRPr/>
            </a:pPr>
            <a:endParaRPr lang="en-US"/>
          </a:p>
        </p:txBody>
      </p:sp>
      <p:sp>
        <p:nvSpPr>
          <p:cNvPr id="15367" name="Rectangle 7">
            <a:extLst>
              <a:ext uri="{FF2B5EF4-FFF2-40B4-BE49-F238E27FC236}">
                <a16:creationId xmlns:a16="http://schemas.microsoft.com/office/drawing/2014/main" id="{0B3F8EF6-8F3C-4390-A003-35D1446E6164}"/>
              </a:ext>
            </a:extLst>
          </p:cNvPr>
          <p:cNvSpPr>
            <a:spLocks noGrp="1" noChangeArrowheads="1"/>
          </p:cNvSpPr>
          <p:nvPr>
            <p:ph type="sldNum" sz="quarter" idx="5"/>
          </p:nvPr>
        </p:nvSpPr>
        <p:spPr bwMode="auto">
          <a:xfrm>
            <a:off x="4004801" y="8818638"/>
            <a:ext cx="3005601" cy="452196"/>
          </a:xfrm>
          <a:prstGeom prst="rect">
            <a:avLst/>
          </a:prstGeom>
          <a:noFill/>
          <a:ln w="12700" cap="sq">
            <a:noFill/>
            <a:miter lim="800000"/>
            <a:headEnd type="none" w="sm" len="sm"/>
            <a:tailEnd type="none" w="sm" len="sm"/>
          </a:ln>
        </p:spPr>
        <p:txBody>
          <a:bodyPr vert="horz" wrap="square" lIns="91427" tIns="45714" rIns="91427" bIns="45714" numCol="1" anchor="b" anchorCtr="0" compatLnSpc="1">
            <a:prstTxWarp prst="textNoShape">
              <a:avLst/>
            </a:prstTxWarp>
          </a:bodyPr>
          <a:lstStyle>
            <a:lvl1pPr algn="r" defTabSz="912737">
              <a:defRPr sz="1300"/>
            </a:lvl1pPr>
          </a:lstStyle>
          <a:p>
            <a:pPr>
              <a:defRPr/>
            </a:pPr>
            <a:fld id="{30D7446B-3FBC-49F9-9B01-9429B9E894A3}"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f ftr="0"/>
  <p:notesStyle>
    <a:lvl1pPr algn="l" defTabSz="933450" rtl="0" eaLnBrk="0" fontAlgn="base" hangingPunct="0">
      <a:spcBef>
        <a:spcPct val="30000"/>
      </a:spcBef>
      <a:spcAft>
        <a:spcPct val="0"/>
      </a:spcAft>
      <a:defRPr kumimoji="1" sz="1200" kern="1200">
        <a:solidFill>
          <a:schemeClr val="tx1"/>
        </a:solidFill>
        <a:latin typeface="Times New Roman" charset="0"/>
        <a:ea typeface="+mn-ea"/>
        <a:cs typeface="+mn-cs"/>
      </a:defRPr>
    </a:lvl1pPr>
    <a:lvl2pPr marL="461963" algn="l" defTabSz="933450" rtl="0" eaLnBrk="0" fontAlgn="base" hangingPunct="0">
      <a:spcBef>
        <a:spcPct val="30000"/>
      </a:spcBef>
      <a:spcAft>
        <a:spcPct val="0"/>
      </a:spcAft>
      <a:defRPr kumimoji="1" sz="1200" kern="1200">
        <a:solidFill>
          <a:schemeClr val="tx1"/>
        </a:solidFill>
        <a:latin typeface="Times New Roman" charset="0"/>
        <a:ea typeface="+mn-ea"/>
        <a:cs typeface="+mn-cs"/>
      </a:defRPr>
    </a:lvl2pPr>
    <a:lvl3pPr marL="923925" algn="l" defTabSz="933450" rtl="0" eaLnBrk="0" fontAlgn="base" hangingPunct="0">
      <a:spcBef>
        <a:spcPct val="30000"/>
      </a:spcBef>
      <a:spcAft>
        <a:spcPct val="0"/>
      </a:spcAft>
      <a:defRPr kumimoji="1" sz="1200" kern="1200">
        <a:solidFill>
          <a:schemeClr val="tx1"/>
        </a:solidFill>
        <a:latin typeface="Times New Roman" charset="0"/>
        <a:ea typeface="+mn-ea"/>
        <a:cs typeface="+mn-cs"/>
      </a:defRPr>
    </a:lvl3pPr>
    <a:lvl4pPr marL="1387475" algn="l" defTabSz="933450" rtl="0" eaLnBrk="0" fontAlgn="base" hangingPunct="0">
      <a:spcBef>
        <a:spcPct val="30000"/>
      </a:spcBef>
      <a:spcAft>
        <a:spcPct val="0"/>
      </a:spcAft>
      <a:defRPr kumimoji="1" sz="1200" kern="1200">
        <a:solidFill>
          <a:schemeClr val="tx1"/>
        </a:solidFill>
        <a:latin typeface="Times New Roman" charset="0"/>
        <a:ea typeface="+mn-ea"/>
        <a:cs typeface="+mn-cs"/>
      </a:defRPr>
    </a:lvl4pPr>
    <a:lvl5pPr marL="1849438" algn="l" defTabSz="933450" rtl="0" eaLnBrk="0" fontAlgn="base" hangingPunct="0">
      <a:spcBef>
        <a:spcPct val="30000"/>
      </a:spcBef>
      <a:spcAft>
        <a:spcPct val="0"/>
      </a:spcAft>
      <a:defRPr kumimoji="1"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BCC9D7F5-F8A1-430F-A3F4-CE8140538C87}"/>
              </a:ext>
            </a:extLst>
          </p:cNvPr>
          <p:cNvSpPr>
            <a:spLocks noGrp="1" noChangeArrowheads="1"/>
          </p:cNvSpPr>
          <p:nvPr>
            <p:ph type="hdr"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11546">
              <a:spcBef>
                <a:spcPct val="30000"/>
              </a:spcBef>
              <a:defRPr kumimoji="1" sz="1300">
                <a:solidFill>
                  <a:schemeClr val="tx1"/>
                </a:solidFill>
                <a:latin typeface="Times New Roman" panose="02020603050405020304" pitchFamily="18" charset="0"/>
              </a:defRPr>
            </a:lvl1pPr>
            <a:lvl2pPr marL="742030" indent="-284658" defTabSz="911546">
              <a:spcBef>
                <a:spcPct val="30000"/>
              </a:spcBef>
              <a:defRPr kumimoji="1" sz="1300">
                <a:solidFill>
                  <a:schemeClr val="tx1"/>
                </a:solidFill>
                <a:latin typeface="Times New Roman" panose="02020603050405020304" pitchFamily="18" charset="0"/>
              </a:defRPr>
            </a:lvl2pPr>
            <a:lvl3pPr marL="1141831" indent="-227087" defTabSz="911546">
              <a:spcBef>
                <a:spcPct val="30000"/>
              </a:spcBef>
              <a:defRPr kumimoji="1" sz="1300">
                <a:solidFill>
                  <a:schemeClr val="tx1"/>
                </a:solidFill>
                <a:latin typeface="Times New Roman" panose="02020603050405020304" pitchFamily="18" charset="0"/>
              </a:defRPr>
            </a:lvl3pPr>
            <a:lvl4pPr marL="1599203" indent="-227087" defTabSz="911546">
              <a:spcBef>
                <a:spcPct val="30000"/>
              </a:spcBef>
              <a:defRPr kumimoji="1" sz="1300">
                <a:solidFill>
                  <a:schemeClr val="tx1"/>
                </a:solidFill>
                <a:latin typeface="Times New Roman" panose="02020603050405020304" pitchFamily="18" charset="0"/>
              </a:defRPr>
            </a:lvl4pPr>
            <a:lvl5pPr marL="2056575" indent="-227087" defTabSz="911546">
              <a:spcBef>
                <a:spcPct val="30000"/>
              </a:spcBef>
              <a:defRPr kumimoji="1" sz="1300">
                <a:solidFill>
                  <a:schemeClr val="tx1"/>
                </a:solidFill>
                <a:latin typeface="Times New Roman" panose="02020603050405020304" pitchFamily="18" charset="0"/>
              </a:defRPr>
            </a:lvl5pPr>
            <a:lvl6pPr marL="2517145" indent="-227087" defTabSz="911546" eaLnBrk="0" fontAlgn="base" hangingPunct="0">
              <a:spcBef>
                <a:spcPct val="30000"/>
              </a:spcBef>
              <a:spcAft>
                <a:spcPct val="0"/>
              </a:spcAft>
              <a:defRPr kumimoji="1" sz="1300">
                <a:solidFill>
                  <a:schemeClr val="tx1"/>
                </a:solidFill>
                <a:latin typeface="Times New Roman" panose="02020603050405020304" pitchFamily="18" charset="0"/>
              </a:defRPr>
            </a:lvl6pPr>
            <a:lvl7pPr marL="2977716" indent="-227087" defTabSz="911546" eaLnBrk="0" fontAlgn="base" hangingPunct="0">
              <a:spcBef>
                <a:spcPct val="30000"/>
              </a:spcBef>
              <a:spcAft>
                <a:spcPct val="0"/>
              </a:spcAft>
              <a:defRPr kumimoji="1" sz="1300">
                <a:solidFill>
                  <a:schemeClr val="tx1"/>
                </a:solidFill>
                <a:latin typeface="Times New Roman" panose="02020603050405020304" pitchFamily="18" charset="0"/>
              </a:defRPr>
            </a:lvl7pPr>
            <a:lvl8pPr marL="3438286" indent="-227087" defTabSz="911546" eaLnBrk="0" fontAlgn="base" hangingPunct="0">
              <a:spcBef>
                <a:spcPct val="30000"/>
              </a:spcBef>
              <a:spcAft>
                <a:spcPct val="0"/>
              </a:spcAft>
              <a:defRPr kumimoji="1" sz="1300">
                <a:solidFill>
                  <a:schemeClr val="tx1"/>
                </a:solidFill>
                <a:latin typeface="Times New Roman" panose="02020603050405020304" pitchFamily="18" charset="0"/>
              </a:defRPr>
            </a:lvl8pPr>
            <a:lvl9pPr marL="3898857" indent="-227087" defTabSz="911546" eaLnBrk="0" fontAlgn="base" hangingPunct="0">
              <a:spcBef>
                <a:spcPct val="30000"/>
              </a:spcBef>
              <a:spcAft>
                <a:spcPct val="0"/>
              </a:spcAft>
              <a:defRPr kumimoji="1" sz="1300">
                <a:solidFill>
                  <a:schemeClr val="tx1"/>
                </a:solidFill>
                <a:latin typeface="Times New Roman" panose="02020603050405020304" pitchFamily="18" charset="0"/>
              </a:defRPr>
            </a:lvl9pPr>
          </a:lstStyle>
          <a:p>
            <a:pPr>
              <a:spcBef>
                <a:spcPct val="0"/>
              </a:spcBef>
            </a:pPr>
            <a:r>
              <a:rPr kumimoji="0" lang="en-US" altLang="en-US"/>
              <a:t>Annual Progress Report to School Board</a:t>
            </a:r>
          </a:p>
        </p:txBody>
      </p:sp>
      <p:sp>
        <p:nvSpPr>
          <p:cNvPr id="5123" name="Rectangle 3">
            <a:extLst>
              <a:ext uri="{FF2B5EF4-FFF2-40B4-BE49-F238E27FC236}">
                <a16:creationId xmlns:a16="http://schemas.microsoft.com/office/drawing/2014/main" id="{A53105BB-842B-4E6C-BA97-CB1C1E290F66}"/>
              </a:ext>
            </a:extLst>
          </p:cNvPr>
          <p:cNvSpPr>
            <a:spLocks noGrp="1" noChangeArrowheads="1"/>
          </p:cNvSpPr>
          <p:nvPr>
            <p:ph type="dt" sz="quarter"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11546">
              <a:spcBef>
                <a:spcPct val="30000"/>
              </a:spcBef>
              <a:defRPr kumimoji="1" sz="1300">
                <a:solidFill>
                  <a:schemeClr val="tx1"/>
                </a:solidFill>
                <a:latin typeface="Times New Roman" panose="02020603050405020304" pitchFamily="18" charset="0"/>
              </a:defRPr>
            </a:lvl1pPr>
            <a:lvl2pPr marL="742030" indent="-284658" defTabSz="911546">
              <a:spcBef>
                <a:spcPct val="30000"/>
              </a:spcBef>
              <a:defRPr kumimoji="1" sz="1300">
                <a:solidFill>
                  <a:schemeClr val="tx1"/>
                </a:solidFill>
                <a:latin typeface="Times New Roman" panose="02020603050405020304" pitchFamily="18" charset="0"/>
              </a:defRPr>
            </a:lvl2pPr>
            <a:lvl3pPr marL="1141831" indent="-227087" defTabSz="911546">
              <a:spcBef>
                <a:spcPct val="30000"/>
              </a:spcBef>
              <a:defRPr kumimoji="1" sz="1300">
                <a:solidFill>
                  <a:schemeClr val="tx1"/>
                </a:solidFill>
                <a:latin typeface="Times New Roman" panose="02020603050405020304" pitchFamily="18" charset="0"/>
              </a:defRPr>
            </a:lvl3pPr>
            <a:lvl4pPr marL="1599203" indent="-227087" defTabSz="911546">
              <a:spcBef>
                <a:spcPct val="30000"/>
              </a:spcBef>
              <a:defRPr kumimoji="1" sz="1300">
                <a:solidFill>
                  <a:schemeClr val="tx1"/>
                </a:solidFill>
                <a:latin typeface="Times New Roman" panose="02020603050405020304" pitchFamily="18" charset="0"/>
              </a:defRPr>
            </a:lvl4pPr>
            <a:lvl5pPr marL="2056575" indent="-227087" defTabSz="911546">
              <a:spcBef>
                <a:spcPct val="30000"/>
              </a:spcBef>
              <a:defRPr kumimoji="1" sz="1300">
                <a:solidFill>
                  <a:schemeClr val="tx1"/>
                </a:solidFill>
                <a:latin typeface="Times New Roman" panose="02020603050405020304" pitchFamily="18" charset="0"/>
              </a:defRPr>
            </a:lvl5pPr>
            <a:lvl6pPr marL="2517145" indent="-227087" defTabSz="911546" eaLnBrk="0" fontAlgn="base" hangingPunct="0">
              <a:spcBef>
                <a:spcPct val="30000"/>
              </a:spcBef>
              <a:spcAft>
                <a:spcPct val="0"/>
              </a:spcAft>
              <a:defRPr kumimoji="1" sz="1300">
                <a:solidFill>
                  <a:schemeClr val="tx1"/>
                </a:solidFill>
                <a:latin typeface="Times New Roman" panose="02020603050405020304" pitchFamily="18" charset="0"/>
              </a:defRPr>
            </a:lvl6pPr>
            <a:lvl7pPr marL="2977716" indent="-227087" defTabSz="911546" eaLnBrk="0" fontAlgn="base" hangingPunct="0">
              <a:spcBef>
                <a:spcPct val="30000"/>
              </a:spcBef>
              <a:spcAft>
                <a:spcPct val="0"/>
              </a:spcAft>
              <a:defRPr kumimoji="1" sz="1300">
                <a:solidFill>
                  <a:schemeClr val="tx1"/>
                </a:solidFill>
                <a:latin typeface="Times New Roman" panose="02020603050405020304" pitchFamily="18" charset="0"/>
              </a:defRPr>
            </a:lvl7pPr>
            <a:lvl8pPr marL="3438286" indent="-227087" defTabSz="911546" eaLnBrk="0" fontAlgn="base" hangingPunct="0">
              <a:spcBef>
                <a:spcPct val="30000"/>
              </a:spcBef>
              <a:spcAft>
                <a:spcPct val="0"/>
              </a:spcAft>
              <a:defRPr kumimoji="1" sz="1300">
                <a:solidFill>
                  <a:schemeClr val="tx1"/>
                </a:solidFill>
                <a:latin typeface="Times New Roman" panose="02020603050405020304" pitchFamily="18" charset="0"/>
              </a:defRPr>
            </a:lvl8pPr>
            <a:lvl9pPr marL="3898857" indent="-227087" defTabSz="911546" eaLnBrk="0" fontAlgn="base" hangingPunct="0">
              <a:spcBef>
                <a:spcPct val="30000"/>
              </a:spcBef>
              <a:spcAft>
                <a:spcPct val="0"/>
              </a:spcAft>
              <a:defRPr kumimoji="1" sz="1300">
                <a:solidFill>
                  <a:schemeClr val="tx1"/>
                </a:solidFill>
                <a:latin typeface="Times New Roman" panose="02020603050405020304" pitchFamily="18" charset="0"/>
              </a:defRPr>
            </a:lvl9pPr>
          </a:lstStyle>
          <a:p>
            <a:pPr>
              <a:spcBef>
                <a:spcPct val="0"/>
              </a:spcBef>
            </a:pPr>
            <a:fld id="{5F3267FA-9273-45AB-BF91-7FDFAF87E55D}" type="datetime1">
              <a:rPr kumimoji="0" lang="en-US" altLang="en-US" smtClean="0"/>
              <a:pPr>
                <a:spcBef>
                  <a:spcPct val="0"/>
                </a:spcBef>
              </a:pPr>
              <a:t>5/18/2023</a:t>
            </a:fld>
            <a:endParaRPr kumimoji="0" lang="en-US" altLang="en-US"/>
          </a:p>
        </p:txBody>
      </p:sp>
      <p:sp>
        <p:nvSpPr>
          <p:cNvPr id="5124" name="Rectangle 7">
            <a:extLst>
              <a:ext uri="{FF2B5EF4-FFF2-40B4-BE49-F238E27FC236}">
                <a16:creationId xmlns:a16="http://schemas.microsoft.com/office/drawing/2014/main" id="{7E64FD88-69F1-43A4-9EC5-65F9DB12E1B9}"/>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11546">
              <a:spcBef>
                <a:spcPct val="30000"/>
              </a:spcBef>
              <a:defRPr kumimoji="1" sz="1300">
                <a:solidFill>
                  <a:schemeClr val="tx1"/>
                </a:solidFill>
                <a:latin typeface="Times New Roman" panose="02020603050405020304" pitchFamily="18" charset="0"/>
              </a:defRPr>
            </a:lvl1pPr>
            <a:lvl2pPr marL="742030" indent="-284658" defTabSz="911546">
              <a:spcBef>
                <a:spcPct val="30000"/>
              </a:spcBef>
              <a:defRPr kumimoji="1" sz="1300">
                <a:solidFill>
                  <a:schemeClr val="tx1"/>
                </a:solidFill>
                <a:latin typeface="Times New Roman" panose="02020603050405020304" pitchFamily="18" charset="0"/>
              </a:defRPr>
            </a:lvl2pPr>
            <a:lvl3pPr marL="1141831" indent="-227087" defTabSz="911546">
              <a:spcBef>
                <a:spcPct val="30000"/>
              </a:spcBef>
              <a:defRPr kumimoji="1" sz="1300">
                <a:solidFill>
                  <a:schemeClr val="tx1"/>
                </a:solidFill>
                <a:latin typeface="Times New Roman" panose="02020603050405020304" pitchFamily="18" charset="0"/>
              </a:defRPr>
            </a:lvl3pPr>
            <a:lvl4pPr marL="1599203" indent="-227087" defTabSz="911546">
              <a:spcBef>
                <a:spcPct val="30000"/>
              </a:spcBef>
              <a:defRPr kumimoji="1" sz="1300">
                <a:solidFill>
                  <a:schemeClr val="tx1"/>
                </a:solidFill>
                <a:latin typeface="Times New Roman" panose="02020603050405020304" pitchFamily="18" charset="0"/>
              </a:defRPr>
            </a:lvl4pPr>
            <a:lvl5pPr marL="2056575" indent="-227087" defTabSz="911546">
              <a:spcBef>
                <a:spcPct val="30000"/>
              </a:spcBef>
              <a:defRPr kumimoji="1" sz="1300">
                <a:solidFill>
                  <a:schemeClr val="tx1"/>
                </a:solidFill>
                <a:latin typeface="Times New Roman" panose="02020603050405020304" pitchFamily="18" charset="0"/>
              </a:defRPr>
            </a:lvl5pPr>
            <a:lvl6pPr marL="2517145" indent="-227087" defTabSz="911546" eaLnBrk="0" fontAlgn="base" hangingPunct="0">
              <a:spcBef>
                <a:spcPct val="30000"/>
              </a:spcBef>
              <a:spcAft>
                <a:spcPct val="0"/>
              </a:spcAft>
              <a:defRPr kumimoji="1" sz="1300">
                <a:solidFill>
                  <a:schemeClr val="tx1"/>
                </a:solidFill>
                <a:latin typeface="Times New Roman" panose="02020603050405020304" pitchFamily="18" charset="0"/>
              </a:defRPr>
            </a:lvl6pPr>
            <a:lvl7pPr marL="2977716" indent="-227087" defTabSz="911546" eaLnBrk="0" fontAlgn="base" hangingPunct="0">
              <a:spcBef>
                <a:spcPct val="30000"/>
              </a:spcBef>
              <a:spcAft>
                <a:spcPct val="0"/>
              </a:spcAft>
              <a:defRPr kumimoji="1" sz="1300">
                <a:solidFill>
                  <a:schemeClr val="tx1"/>
                </a:solidFill>
                <a:latin typeface="Times New Roman" panose="02020603050405020304" pitchFamily="18" charset="0"/>
              </a:defRPr>
            </a:lvl7pPr>
            <a:lvl8pPr marL="3438286" indent="-227087" defTabSz="911546" eaLnBrk="0" fontAlgn="base" hangingPunct="0">
              <a:spcBef>
                <a:spcPct val="30000"/>
              </a:spcBef>
              <a:spcAft>
                <a:spcPct val="0"/>
              </a:spcAft>
              <a:defRPr kumimoji="1" sz="1300">
                <a:solidFill>
                  <a:schemeClr val="tx1"/>
                </a:solidFill>
                <a:latin typeface="Times New Roman" panose="02020603050405020304" pitchFamily="18" charset="0"/>
              </a:defRPr>
            </a:lvl8pPr>
            <a:lvl9pPr marL="3898857" indent="-227087" defTabSz="911546" eaLnBrk="0" fontAlgn="base" hangingPunct="0">
              <a:spcBef>
                <a:spcPct val="30000"/>
              </a:spcBef>
              <a:spcAft>
                <a:spcPct val="0"/>
              </a:spcAft>
              <a:defRPr kumimoji="1" sz="1300">
                <a:solidFill>
                  <a:schemeClr val="tx1"/>
                </a:solidFill>
                <a:latin typeface="Times New Roman" panose="02020603050405020304" pitchFamily="18" charset="0"/>
              </a:defRPr>
            </a:lvl9pPr>
          </a:lstStyle>
          <a:p>
            <a:pPr>
              <a:spcBef>
                <a:spcPct val="0"/>
              </a:spcBef>
            </a:pPr>
            <a:fld id="{859D2166-7A2D-4363-AAB8-B677E46E02E1}" type="slidenum">
              <a:rPr kumimoji="0" lang="en-US" altLang="en-US" smtClean="0"/>
              <a:pPr>
                <a:spcBef>
                  <a:spcPct val="0"/>
                </a:spcBef>
              </a:pPr>
              <a:t>1</a:t>
            </a:fld>
            <a:endParaRPr kumimoji="0" lang="en-US" altLang="en-US"/>
          </a:p>
        </p:txBody>
      </p:sp>
      <p:sp>
        <p:nvSpPr>
          <p:cNvPr id="5125" name="Slide Image Placeholder 1">
            <a:extLst>
              <a:ext uri="{FF2B5EF4-FFF2-40B4-BE49-F238E27FC236}">
                <a16:creationId xmlns:a16="http://schemas.microsoft.com/office/drawing/2014/main" id="{55DA6216-27EB-4A65-BFF7-5468FF280D43}"/>
              </a:ext>
            </a:extLst>
          </p:cNvPr>
          <p:cNvSpPr>
            <a:spLocks noGrp="1" noRot="1" noChangeAspect="1" noChangeArrowheads="1" noTextEdit="1"/>
          </p:cNvSpPr>
          <p:nvPr>
            <p:ph type="sldImg"/>
          </p:nvPr>
        </p:nvSpPr>
        <p:spPr>
          <a:ln/>
        </p:spPr>
      </p:sp>
      <p:sp>
        <p:nvSpPr>
          <p:cNvPr id="5126" name="Notes Placeholder 2">
            <a:extLst>
              <a:ext uri="{FF2B5EF4-FFF2-40B4-BE49-F238E27FC236}">
                <a16:creationId xmlns:a16="http://schemas.microsoft.com/office/drawing/2014/main" id="{034947ED-31FE-4FB8-9083-295A5E08DBCF}"/>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US" altLang="en-US">
              <a:latin typeface="Times New Roman" panose="02020603050405020304" pitchFamily="18" charset="0"/>
            </a:endParaRPr>
          </a:p>
        </p:txBody>
      </p:sp>
      <p:sp>
        <p:nvSpPr>
          <p:cNvPr id="5127" name="Slide Number Placeholder 3">
            <a:extLst>
              <a:ext uri="{FF2B5EF4-FFF2-40B4-BE49-F238E27FC236}">
                <a16:creationId xmlns:a16="http://schemas.microsoft.com/office/drawing/2014/main" id="{C41AF0FA-27F2-4AE8-8057-59BC737B4AB6}"/>
              </a:ext>
            </a:extLst>
          </p:cNvPr>
          <p:cNvSpPr txBox="1">
            <a:spLocks noGrp="1"/>
          </p:cNvSpPr>
          <p:nvPr/>
        </p:nvSpPr>
        <p:spPr bwMode="auto">
          <a:xfrm>
            <a:off x="4004801" y="8818638"/>
            <a:ext cx="3005601" cy="452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91427" tIns="45714" rIns="91427" bIns="45714" anchor="b"/>
          <a:lstStyle>
            <a:lvl1pPr defTabSz="912813">
              <a:spcBef>
                <a:spcPct val="30000"/>
              </a:spcBef>
              <a:defRPr kumimoji="1" sz="1200">
                <a:solidFill>
                  <a:schemeClr val="tx1"/>
                </a:solidFill>
                <a:latin typeface="Times New Roman" panose="02020603050405020304" pitchFamily="18" charset="0"/>
              </a:defRPr>
            </a:lvl1pPr>
            <a:lvl2pPr marL="742950" indent="-285750" defTabSz="912813">
              <a:spcBef>
                <a:spcPct val="30000"/>
              </a:spcBef>
              <a:defRPr kumimoji="1" sz="1200">
                <a:solidFill>
                  <a:schemeClr val="tx1"/>
                </a:solidFill>
                <a:latin typeface="Times New Roman" panose="02020603050405020304" pitchFamily="18" charset="0"/>
              </a:defRPr>
            </a:lvl2pPr>
            <a:lvl3pPr marL="1143000" indent="-228600" defTabSz="912813">
              <a:spcBef>
                <a:spcPct val="30000"/>
              </a:spcBef>
              <a:defRPr kumimoji="1" sz="1200">
                <a:solidFill>
                  <a:schemeClr val="tx1"/>
                </a:solidFill>
                <a:latin typeface="Times New Roman" panose="02020603050405020304" pitchFamily="18" charset="0"/>
              </a:defRPr>
            </a:lvl3pPr>
            <a:lvl4pPr marL="1600200" indent="-228600" defTabSz="912813">
              <a:spcBef>
                <a:spcPct val="30000"/>
              </a:spcBef>
              <a:defRPr kumimoji="1" sz="1200">
                <a:solidFill>
                  <a:schemeClr val="tx1"/>
                </a:solidFill>
                <a:latin typeface="Times New Roman" panose="02020603050405020304" pitchFamily="18" charset="0"/>
              </a:defRPr>
            </a:lvl4pPr>
            <a:lvl5pPr marL="2057400" indent="-228600" defTabSz="912813">
              <a:spcBef>
                <a:spcPct val="30000"/>
              </a:spcBef>
              <a:defRPr kumimoji="1" sz="1200">
                <a:solidFill>
                  <a:schemeClr val="tx1"/>
                </a:solidFill>
                <a:latin typeface="Times New Roman" panose="02020603050405020304" pitchFamily="18" charset="0"/>
              </a:defRPr>
            </a:lvl5pPr>
            <a:lvl6pPr marL="2514600" indent="-228600" defTabSz="912813"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defTabSz="912813"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defTabSz="912813"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defTabSz="912813"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lgn="r">
              <a:spcBef>
                <a:spcPct val="0"/>
              </a:spcBef>
            </a:pPr>
            <a:fld id="{4E65124C-F61A-4085-B341-4D2FB370DFA2}" type="slidenum">
              <a:rPr kumimoji="0" lang="en-US" altLang="en-US"/>
              <a:pPr algn="r">
                <a:spcBef>
                  <a:spcPct val="0"/>
                </a:spcBef>
              </a:pPr>
              <a:t>1</a:t>
            </a:fld>
            <a:endParaRPr kumimoji="0"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04FEBBD1-DE35-472C-8B12-8F1C9A521FE4}"/>
              </a:ext>
            </a:extLst>
          </p:cNvPr>
          <p:cNvSpPr>
            <a:spLocks noGrp="1" noChangeArrowheads="1"/>
          </p:cNvSpPr>
          <p:nvPr>
            <p:ph type="hdr"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11546">
              <a:spcBef>
                <a:spcPct val="30000"/>
              </a:spcBef>
              <a:defRPr kumimoji="1" sz="1300">
                <a:solidFill>
                  <a:schemeClr val="tx1"/>
                </a:solidFill>
                <a:latin typeface="Times New Roman" panose="02020603050405020304" pitchFamily="18" charset="0"/>
              </a:defRPr>
            </a:lvl1pPr>
            <a:lvl2pPr marL="742030" indent="-284658" defTabSz="911546">
              <a:spcBef>
                <a:spcPct val="30000"/>
              </a:spcBef>
              <a:defRPr kumimoji="1" sz="1300">
                <a:solidFill>
                  <a:schemeClr val="tx1"/>
                </a:solidFill>
                <a:latin typeface="Times New Roman" panose="02020603050405020304" pitchFamily="18" charset="0"/>
              </a:defRPr>
            </a:lvl2pPr>
            <a:lvl3pPr marL="1141831" indent="-227087" defTabSz="911546">
              <a:spcBef>
                <a:spcPct val="30000"/>
              </a:spcBef>
              <a:defRPr kumimoji="1" sz="1300">
                <a:solidFill>
                  <a:schemeClr val="tx1"/>
                </a:solidFill>
                <a:latin typeface="Times New Roman" panose="02020603050405020304" pitchFamily="18" charset="0"/>
              </a:defRPr>
            </a:lvl3pPr>
            <a:lvl4pPr marL="1599203" indent="-227087" defTabSz="911546">
              <a:spcBef>
                <a:spcPct val="30000"/>
              </a:spcBef>
              <a:defRPr kumimoji="1" sz="1300">
                <a:solidFill>
                  <a:schemeClr val="tx1"/>
                </a:solidFill>
                <a:latin typeface="Times New Roman" panose="02020603050405020304" pitchFamily="18" charset="0"/>
              </a:defRPr>
            </a:lvl4pPr>
            <a:lvl5pPr marL="2056575" indent="-227087" defTabSz="911546">
              <a:spcBef>
                <a:spcPct val="30000"/>
              </a:spcBef>
              <a:defRPr kumimoji="1" sz="1300">
                <a:solidFill>
                  <a:schemeClr val="tx1"/>
                </a:solidFill>
                <a:latin typeface="Times New Roman" panose="02020603050405020304" pitchFamily="18" charset="0"/>
              </a:defRPr>
            </a:lvl5pPr>
            <a:lvl6pPr marL="2517145" indent="-227087" defTabSz="911546" eaLnBrk="0" fontAlgn="base" hangingPunct="0">
              <a:spcBef>
                <a:spcPct val="30000"/>
              </a:spcBef>
              <a:spcAft>
                <a:spcPct val="0"/>
              </a:spcAft>
              <a:defRPr kumimoji="1" sz="1300">
                <a:solidFill>
                  <a:schemeClr val="tx1"/>
                </a:solidFill>
                <a:latin typeface="Times New Roman" panose="02020603050405020304" pitchFamily="18" charset="0"/>
              </a:defRPr>
            </a:lvl6pPr>
            <a:lvl7pPr marL="2977716" indent="-227087" defTabSz="911546" eaLnBrk="0" fontAlgn="base" hangingPunct="0">
              <a:spcBef>
                <a:spcPct val="30000"/>
              </a:spcBef>
              <a:spcAft>
                <a:spcPct val="0"/>
              </a:spcAft>
              <a:defRPr kumimoji="1" sz="1300">
                <a:solidFill>
                  <a:schemeClr val="tx1"/>
                </a:solidFill>
                <a:latin typeface="Times New Roman" panose="02020603050405020304" pitchFamily="18" charset="0"/>
              </a:defRPr>
            </a:lvl7pPr>
            <a:lvl8pPr marL="3438286" indent="-227087" defTabSz="911546" eaLnBrk="0" fontAlgn="base" hangingPunct="0">
              <a:spcBef>
                <a:spcPct val="30000"/>
              </a:spcBef>
              <a:spcAft>
                <a:spcPct val="0"/>
              </a:spcAft>
              <a:defRPr kumimoji="1" sz="1300">
                <a:solidFill>
                  <a:schemeClr val="tx1"/>
                </a:solidFill>
                <a:latin typeface="Times New Roman" panose="02020603050405020304" pitchFamily="18" charset="0"/>
              </a:defRPr>
            </a:lvl8pPr>
            <a:lvl9pPr marL="3898857" indent="-227087" defTabSz="911546" eaLnBrk="0" fontAlgn="base" hangingPunct="0">
              <a:spcBef>
                <a:spcPct val="30000"/>
              </a:spcBef>
              <a:spcAft>
                <a:spcPct val="0"/>
              </a:spcAft>
              <a:defRPr kumimoji="1" sz="1300">
                <a:solidFill>
                  <a:schemeClr val="tx1"/>
                </a:solidFill>
                <a:latin typeface="Times New Roman" panose="02020603050405020304" pitchFamily="18" charset="0"/>
              </a:defRPr>
            </a:lvl9pPr>
          </a:lstStyle>
          <a:p>
            <a:pPr>
              <a:spcBef>
                <a:spcPct val="0"/>
              </a:spcBef>
            </a:pPr>
            <a:r>
              <a:rPr kumimoji="0" lang="en-US" altLang="en-US"/>
              <a:t>Annual Progress Report to School Board</a:t>
            </a:r>
          </a:p>
        </p:txBody>
      </p:sp>
      <p:sp>
        <p:nvSpPr>
          <p:cNvPr id="7171" name="Rectangle 3">
            <a:extLst>
              <a:ext uri="{FF2B5EF4-FFF2-40B4-BE49-F238E27FC236}">
                <a16:creationId xmlns:a16="http://schemas.microsoft.com/office/drawing/2014/main" id="{072B2D9E-5B9A-4F0C-9F58-4054B1B241CE}"/>
              </a:ext>
            </a:extLst>
          </p:cNvPr>
          <p:cNvSpPr>
            <a:spLocks noGrp="1" noChangeArrowheads="1"/>
          </p:cNvSpPr>
          <p:nvPr>
            <p:ph type="dt" sz="quarter"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11546">
              <a:spcBef>
                <a:spcPct val="30000"/>
              </a:spcBef>
              <a:defRPr kumimoji="1" sz="1300">
                <a:solidFill>
                  <a:schemeClr val="tx1"/>
                </a:solidFill>
                <a:latin typeface="Times New Roman" panose="02020603050405020304" pitchFamily="18" charset="0"/>
              </a:defRPr>
            </a:lvl1pPr>
            <a:lvl2pPr marL="742030" indent="-284658" defTabSz="911546">
              <a:spcBef>
                <a:spcPct val="30000"/>
              </a:spcBef>
              <a:defRPr kumimoji="1" sz="1300">
                <a:solidFill>
                  <a:schemeClr val="tx1"/>
                </a:solidFill>
                <a:latin typeface="Times New Roman" panose="02020603050405020304" pitchFamily="18" charset="0"/>
              </a:defRPr>
            </a:lvl2pPr>
            <a:lvl3pPr marL="1141831" indent="-227087" defTabSz="911546">
              <a:spcBef>
                <a:spcPct val="30000"/>
              </a:spcBef>
              <a:defRPr kumimoji="1" sz="1300">
                <a:solidFill>
                  <a:schemeClr val="tx1"/>
                </a:solidFill>
                <a:latin typeface="Times New Roman" panose="02020603050405020304" pitchFamily="18" charset="0"/>
              </a:defRPr>
            </a:lvl3pPr>
            <a:lvl4pPr marL="1599203" indent="-227087" defTabSz="911546">
              <a:spcBef>
                <a:spcPct val="30000"/>
              </a:spcBef>
              <a:defRPr kumimoji="1" sz="1300">
                <a:solidFill>
                  <a:schemeClr val="tx1"/>
                </a:solidFill>
                <a:latin typeface="Times New Roman" panose="02020603050405020304" pitchFamily="18" charset="0"/>
              </a:defRPr>
            </a:lvl4pPr>
            <a:lvl5pPr marL="2056575" indent="-227087" defTabSz="911546">
              <a:spcBef>
                <a:spcPct val="30000"/>
              </a:spcBef>
              <a:defRPr kumimoji="1" sz="1300">
                <a:solidFill>
                  <a:schemeClr val="tx1"/>
                </a:solidFill>
                <a:latin typeface="Times New Roman" panose="02020603050405020304" pitchFamily="18" charset="0"/>
              </a:defRPr>
            </a:lvl5pPr>
            <a:lvl6pPr marL="2517145" indent="-227087" defTabSz="911546" eaLnBrk="0" fontAlgn="base" hangingPunct="0">
              <a:spcBef>
                <a:spcPct val="30000"/>
              </a:spcBef>
              <a:spcAft>
                <a:spcPct val="0"/>
              </a:spcAft>
              <a:defRPr kumimoji="1" sz="1300">
                <a:solidFill>
                  <a:schemeClr val="tx1"/>
                </a:solidFill>
                <a:latin typeface="Times New Roman" panose="02020603050405020304" pitchFamily="18" charset="0"/>
              </a:defRPr>
            </a:lvl6pPr>
            <a:lvl7pPr marL="2977716" indent="-227087" defTabSz="911546" eaLnBrk="0" fontAlgn="base" hangingPunct="0">
              <a:spcBef>
                <a:spcPct val="30000"/>
              </a:spcBef>
              <a:spcAft>
                <a:spcPct val="0"/>
              </a:spcAft>
              <a:defRPr kumimoji="1" sz="1300">
                <a:solidFill>
                  <a:schemeClr val="tx1"/>
                </a:solidFill>
                <a:latin typeface="Times New Roman" panose="02020603050405020304" pitchFamily="18" charset="0"/>
              </a:defRPr>
            </a:lvl7pPr>
            <a:lvl8pPr marL="3438286" indent="-227087" defTabSz="911546" eaLnBrk="0" fontAlgn="base" hangingPunct="0">
              <a:spcBef>
                <a:spcPct val="30000"/>
              </a:spcBef>
              <a:spcAft>
                <a:spcPct val="0"/>
              </a:spcAft>
              <a:defRPr kumimoji="1" sz="1300">
                <a:solidFill>
                  <a:schemeClr val="tx1"/>
                </a:solidFill>
                <a:latin typeface="Times New Roman" panose="02020603050405020304" pitchFamily="18" charset="0"/>
              </a:defRPr>
            </a:lvl8pPr>
            <a:lvl9pPr marL="3898857" indent="-227087" defTabSz="911546" eaLnBrk="0" fontAlgn="base" hangingPunct="0">
              <a:spcBef>
                <a:spcPct val="30000"/>
              </a:spcBef>
              <a:spcAft>
                <a:spcPct val="0"/>
              </a:spcAft>
              <a:defRPr kumimoji="1" sz="1300">
                <a:solidFill>
                  <a:schemeClr val="tx1"/>
                </a:solidFill>
                <a:latin typeface="Times New Roman" panose="02020603050405020304" pitchFamily="18" charset="0"/>
              </a:defRPr>
            </a:lvl9pPr>
          </a:lstStyle>
          <a:p>
            <a:pPr>
              <a:spcBef>
                <a:spcPct val="0"/>
              </a:spcBef>
            </a:pPr>
            <a:fld id="{4E8D792F-2254-43EC-954C-65F73F2BF3E9}" type="datetime1">
              <a:rPr kumimoji="0" lang="en-US" altLang="en-US" smtClean="0"/>
              <a:pPr>
                <a:spcBef>
                  <a:spcPct val="0"/>
                </a:spcBef>
              </a:pPr>
              <a:t>5/18/2023</a:t>
            </a:fld>
            <a:endParaRPr kumimoji="0" lang="en-US" altLang="en-US"/>
          </a:p>
        </p:txBody>
      </p:sp>
      <p:sp>
        <p:nvSpPr>
          <p:cNvPr id="7172" name="Rectangle 7">
            <a:extLst>
              <a:ext uri="{FF2B5EF4-FFF2-40B4-BE49-F238E27FC236}">
                <a16:creationId xmlns:a16="http://schemas.microsoft.com/office/drawing/2014/main" id="{B33F4832-982E-4B4F-AACB-D88B92787203}"/>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11546">
              <a:spcBef>
                <a:spcPct val="30000"/>
              </a:spcBef>
              <a:defRPr kumimoji="1" sz="1300">
                <a:solidFill>
                  <a:schemeClr val="tx1"/>
                </a:solidFill>
                <a:latin typeface="Times New Roman" panose="02020603050405020304" pitchFamily="18" charset="0"/>
              </a:defRPr>
            </a:lvl1pPr>
            <a:lvl2pPr marL="742030" indent="-284658" defTabSz="911546">
              <a:spcBef>
                <a:spcPct val="30000"/>
              </a:spcBef>
              <a:defRPr kumimoji="1" sz="1300">
                <a:solidFill>
                  <a:schemeClr val="tx1"/>
                </a:solidFill>
                <a:latin typeface="Times New Roman" panose="02020603050405020304" pitchFamily="18" charset="0"/>
              </a:defRPr>
            </a:lvl2pPr>
            <a:lvl3pPr marL="1141831" indent="-227087" defTabSz="911546">
              <a:spcBef>
                <a:spcPct val="30000"/>
              </a:spcBef>
              <a:defRPr kumimoji="1" sz="1300">
                <a:solidFill>
                  <a:schemeClr val="tx1"/>
                </a:solidFill>
                <a:latin typeface="Times New Roman" panose="02020603050405020304" pitchFamily="18" charset="0"/>
              </a:defRPr>
            </a:lvl3pPr>
            <a:lvl4pPr marL="1599203" indent="-227087" defTabSz="911546">
              <a:spcBef>
                <a:spcPct val="30000"/>
              </a:spcBef>
              <a:defRPr kumimoji="1" sz="1300">
                <a:solidFill>
                  <a:schemeClr val="tx1"/>
                </a:solidFill>
                <a:latin typeface="Times New Roman" panose="02020603050405020304" pitchFamily="18" charset="0"/>
              </a:defRPr>
            </a:lvl4pPr>
            <a:lvl5pPr marL="2056575" indent="-227087" defTabSz="911546">
              <a:spcBef>
                <a:spcPct val="30000"/>
              </a:spcBef>
              <a:defRPr kumimoji="1" sz="1300">
                <a:solidFill>
                  <a:schemeClr val="tx1"/>
                </a:solidFill>
                <a:latin typeface="Times New Roman" panose="02020603050405020304" pitchFamily="18" charset="0"/>
              </a:defRPr>
            </a:lvl5pPr>
            <a:lvl6pPr marL="2517145" indent="-227087" defTabSz="911546" eaLnBrk="0" fontAlgn="base" hangingPunct="0">
              <a:spcBef>
                <a:spcPct val="30000"/>
              </a:spcBef>
              <a:spcAft>
                <a:spcPct val="0"/>
              </a:spcAft>
              <a:defRPr kumimoji="1" sz="1300">
                <a:solidFill>
                  <a:schemeClr val="tx1"/>
                </a:solidFill>
                <a:latin typeface="Times New Roman" panose="02020603050405020304" pitchFamily="18" charset="0"/>
              </a:defRPr>
            </a:lvl6pPr>
            <a:lvl7pPr marL="2977716" indent="-227087" defTabSz="911546" eaLnBrk="0" fontAlgn="base" hangingPunct="0">
              <a:spcBef>
                <a:spcPct val="30000"/>
              </a:spcBef>
              <a:spcAft>
                <a:spcPct val="0"/>
              </a:spcAft>
              <a:defRPr kumimoji="1" sz="1300">
                <a:solidFill>
                  <a:schemeClr val="tx1"/>
                </a:solidFill>
                <a:latin typeface="Times New Roman" panose="02020603050405020304" pitchFamily="18" charset="0"/>
              </a:defRPr>
            </a:lvl7pPr>
            <a:lvl8pPr marL="3438286" indent="-227087" defTabSz="911546" eaLnBrk="0" fontAlgn="base" hangingPunct="0">
              <a:spcBef>
                <a:spcPct val="30000"/>
              </a:spcBef>
              <a:spcAft>
                <a:spcPct val="0"/>
              </a:spcAft>
              <a:defRPr kumimoji="1" sz="1300">
                <a:solidFill>
                  <a:schemeClr val="tx1"/>
                </a:solidFill>
                <a:latin typeface="Times New Roman" panose="02020603050405020304" pitchFamily="18" charset="0"/>
              </a:defRPr>
            </a:lvl8pPr>
            <a:lvl9pPr marL="3898857" indent="-227087" defTabSz="911546" eaLnBrk="0" fontAlgn="base" hangingPunct="0">
              <a:spcBef>
                <a:spcPct val="30000"/>
              </a:spcBef>
              <a:spcAft>
                <a:spcPct val="0"/>
              </a:spcAft>
              <a:defRPr kumimoji="1" sz="1300">
                <a:solidFill>
                  <a:schemeClr val="tx1"/>
                </a:solidFill>
                <a:latin typeface="Times New Roman" panose="02020603050405020304" pitchFamily="18" charset="0"/>
              </a:defRPr>
            </a:lvl9pPr>
          </a:lstStyle>
          <a:p>
            <a:pPr>
              <a:spcBef>
                <a:spcPct val="0"/>
              </a:spcBef>
            </a:pPr>
            <a:fld id="{189B6E2B-E0D3-4C01-A777-4D0DCEFDBAC0}" type="slidenum">
              <a:rPr kumimoji="0" lang="en-US" altLang="en-US" smtClean="0"/>
              <a:pPr>
                <a:spcBef>
                  <a:spcPct val="0"/>
                </a:spcBef>
              </a:pPr>
              <a:t>2</a:t>
            </a:fld>
            <a:endParaRPr kumimoji="0" lang="en-US" altLang="en-US"/>
          </a:p>
        </p:txBody>
      </p:sp>
      <p:sp>
        <p:nvSpPr>
          <p:cNvPr id="7173" name="Slide Image Placeholder 1">
            <a:extLst>
              <a:ext uri="{FF2B5EF4-FFF2-40B4-BE49-F238E27FC236}">
                <a16:creationId xmlns:a16="http://schemas.microsoft.com/office/drawing/2014/main" id="{BA15549E-5401-4153-A9F6-4F0C0AA4D52E}"/>
              </a:ext>
            </a:extLst>
          </p:cNvPr>
          <p:cNvSpPr>
            <a:spLocks noGrp="1" noRot="1" noChangeAspect="1" noChangeArrowheads="1" noTextEdit="1"/>
          </p:cNvSpPr>
          <p:nvPr>
            <p:ph type="sldImg"/>
          </p:nvPr>
        </p:nvSpPr>
        <p:spPr>
          <a:ln/>
        </p:spPr>
      </p:sp>
      <p:sp>
        <p:nvSpPr>
          <p:cNvPr id="7174" name="Notes Placeholder 2">
            <a:extLst>
              <a:ext uri="{FF2B5EF4-FFF2-40B4-BE49-F238E27FC236}">
                <a16:creationId xmlns:a16="http://schemas.microsoft.com/office/drawing/2014/main" id="{6CCB3DEA-CA2E-4793-BD5A-04AF34F0168B}"/>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US" altLang="en-US">
              <a:latin typeface="Times New Roman" panose="02020603050405020304" pitchFamily="18" charset="0"/>
            </a:endParaRPr>
          </a:p>
        </p:txBody>
      </p:sp>
      <p:sp>
        <p:nvSpPr>
          <p:cNvPr id="7175" name="Slide Number Placeholder 3">
            <a:extLst>
              <a:ext uri="{FF2B5EF4-FFF2-40B4-BE49-F238E27FC236}">
                <a16:creationId xmlns:a16="http://schemas.microsoft.com/office/drawing/2014/main" id="{0929290C-4028-4EEF-8116-5038D7817AEA}"/>
              </a:ext>
            </a:extLst>
          </p:cNvPr>
          <p:cNvSpPr txBox="1">
            <a:spLocks noGrp="1"/>
          </p:cNvSpPr>
          <p:nvPr/>
        </p:nvSpPr>
        <p:spPr bwMode="auto">
          <a:xfrm>
            <a:off x="4004801" y="8818638"/>
            <a:ext cx="3005601" cy="452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91427" tIns="45714" rIns="91427" bIns="45714" anchor="b"/>
          <a:lstStyle>
            <a:lvl1pPr defTabSz="912813">
              <a:spcBef>
                <a:spcPct val="30000"/>
              </a:spcBef>
              <a:defRPr kumimoji="1" sz="1200">
                <a:solidFill>
                  <a:schemeClr val="tx1"/>
                </a:solidFill>
                <a:latin typeface="Times New Roman" panose="02020603050405020304" pitchFamily="18" charset="0"/>
              </a:defRPr>
            </a:lvl1pPr>
            <a:lvl2pPr marL="742950" indent="-285750" defTabSz="912813">
              <a:spcBef>
                <a:spcPct val="30000"/>
              </a:spcBef>
              <a:defRPr kumimoji="1" sz="1200">
                <a:solidFill>
                  <a:schemeClr val="tx1"/>
                </a:solidFill>
                <a:latin typeface="Times New Roman" panose="02020603050405020304" pitchFamily="18" charset="0"/>
              </a:defRPr>
            </a:lvl2pPr>
            <a:lvl3pPr marL="1143000" indent="-228600" defTabSz="912813">
              <a:spcBef>
                <a:spcPct val="30000"/>
              </a:spcBef>
              <a:defRPr kumimoji="1" sz="1200">
                <a:solidFill>
                  <a:schemeClr val="tx1"/>
                </a:solidFill>
                <a:latin typeface="Times New Roman" panose="02020603050405020304" pitchFamily="18" charset="0"/>
              </a:defRPr>
            </a:lvl3pPr>
            <a:lvl4pPr marL="1600200" indent="-228600" defTabSz="912813">
              <a:spcBef>
                <a:spcPct val="30000"/>
              </a:spcBef>
              <a:defRPr kumimoji="1" sz="1200">
                <a:solidFill>
                  <a:schemeClr val="tx1"/>
                </a:solidFill>
                <a:latin typeface="Times New Roman" panose="02020603050405020304" pitchFamily="18" charset="0"/>
              </a:defRPr>
            </a:lvl4pPr>
            <a:lvl5pPr marL="2057400" indent="-228600" defTabSz="912813">
              <a:spcBef>
                <a:spcPct val="30000"/>
              </a:spcBef>
              <a:defRPr kumimoji="1" sz="1200">
                <a:solidFill>
                  <a:schemeClr val="tx1"/>
                </a:solidFill>
                <a:latin typeface="Times New Roman" panose="02020603050405020304" pitchFamily="18" charset="0"/>
              </a:defRPr>
            </a:lvl5pPr>
            <a:lvl6pPr marL="2514600" indent="-228600" defTabSz="912813"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defTabSz="912813"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defTabSz="912813"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defTabSz="912813"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lgn="r">
              <a:spcBef>
                <a:spcPct val="0"/>
              </a:spcBef>
            </a:pPr>
            <a:fld id="{7E96F195-3E14-4121-BE2A-A5AF479ED942}" type="slidenum">
              <a:rPr kumimoji="0" lang="en-US" altLang="en-US"/>
              <a:pPr algn="r">
                <a:spcBef>
                  <a:spcPct val="0"/>
                </a:spcBef>
              </a:pPr>
              <a:t>2</a:t>
            </a:fld>
            <a:endParaRPr kumimoji="0"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7DEBDB3A-4A3D-4A35-B70C-B351E5E6F407}"/>
              </a:ext>
            </a:extLst>
          </p:cNvPr>
          <p:cNvSpPr>
            <a:spLocks noGrp="1" noChangeArrowheads="1"/>
          </p:cNvSpPr>
          <p:nvPr>
            <p:ph type="hdr"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11546">
              <a:spcBef>
                <a:spcPct val="30000"/>
              </a:spcBef>
              <a:defRPr kumimoji="1" sz="1300">
                <a:solidFill>
                  <a:schemeClr val="tx1"/>
                </a:solidFill>
                <a:latin typeface="Times New Roman" panose="02020603050405020304" pitchFamily="18" charset="0"/>
              </a:defRPr>
            </a:lvl1pPr>
            <a:lvl2pPr marL="742030" indent="-284658" defTabSz="911546">
              <a:spcBef>
                <a:spcPct val="30000"/>
              </a:spcBef>
              <a:defRPr kumimoji="1" sz="1300">
                <a:solidFill>
                  <a:schemeClr val="tx1"/>
                </a:solidFill>
                <a:latin typeface="Times New Roman" panose="02020603050405020304" pitchFamily="18" charset="0"/>
              </a:defRPr>
            </a:lvl2pPr>
            <a:lvl3pPr marL="1141831" indent="-227087" defTabSz="911546">
              <a:spcBef>
                <a:spcPct val="30000"/>
              </a:spcBef>
              <a:defRPr kumimoji="1" sz="1300">
                <a:solidFill>
                  <a:schemeClr val="tx1"/>
                </a:solidFill>
                <a:latin typeface="Times New Roman" panose="02020603050405020304" pitchFamily="18" charset="0"/>
              </a:defRPr>
            </a:lvl3pPr>
            <a:lvl4pPr marL="1599203" indent="-227087" defTabSz="911546">
              <a:spcBef>
                <a:spcPct val="30000"/>
              </a:spcBef>
              <a:defRPr kumimoji="1" sz="1300">
                <a:solidFill>
                  <a:schemeClr val="tx1"/>
                </a:solidFill>
                <a:latin typeface="Times New Roman" panose="02020603050405020304" pitchFamily="18" charset="0"/>
              </a:defRPr>
            </a:lvl4pPr>
            <a:lvl5pPr marL="2056575" indent="-227087" defTabSz="911546">
              <a:spcBef>
                <a:spcPct val="30000"/>
              </a:spcBef>
              <a:defRPr kumimoji="1" sz="1300">
                <a:solidFill>
                  <a:schemeClr val="tx1"/>
                </a:solidFill>
                <a:latin typeface="Times New Roman" panose="02020603050405020304" pitchFamily="18" charset="0"/>
              </a:defRPr>
            </a:lvl5pPr>
            <a:lvl6pPr marL="2517145" indent="-227087" defTabSz="911546" eaLnBrk="0" fontAlgn="base" hangingPunct="0">
              <a:spcBef>
                <a:spcPct val="30000"/>
              </a:spcBef>
              <a:spcAft>
                <a:spcPct val="0"/>
              </a:spcAft>
              <a:defRPr kumimoji="1" sz="1300">
                <a:solidFill>
                  <a:schemeClr val="tx1"/>
                </a:solidFill>
                <a:latin typeface="Times New Roman" panose="02020603050405020304" pitchFamily="18" charset="0"/>
              </a:defRPr>
            </a:lvl6pPr>
            <a:lvl7pPr marL="2977716" indent="-227087" defTabSz="911546" eaLnBrk="0" fontAlgn="base" hangingPunct="0">
              <a:spcBef>
                <a:spcPct val="30000"/>
              </a:spcBef>
              <a:spcAft>
                <a:spcPct val="0"/>
              </a:spcAft>
              <a:defRPr kumimoji="1" sz="1300">
                <a:solidFill>
                  <a:schemeClr val="tx1"/>
                </a:solidFill>
                <a:latin typeface="Times New Roman" panose="02020603050405020304" pitchFamily="18" charset="0"/>
              </a:defRPr>
            </a:lvl7pPr>
            <a:lvl8pPr marL="3438286" indent="-227087" defTabSz="911546" eaLnBrk="0" fontAlgn="base" hangingPunct="0">
              <a:spcBef>
                <a:spcPct val="30000"/>
              </a:spcBef>
              <a:spcAft>
                <a:spcPct val="0"/>
              </a:spcAft>
              <a:defRPr kumimoji="1" sz="1300">
                <a:solidFill>
                  <a:schemeClr val="tx1"/>
                </a:solidFill>
                <a:latin typeface="Times New Roman" panose="02020603050405020304" pitchFamily="18" charset="0"/>
              </a:defRPr>
            </a:lvl8pPr>
            <a:lvl9pPr marL="3898857" indent="-227087" defTabSz="911546" eaLnBrk="0" fontAlgn="base" hangingPunct="0">
              <a:spcBef>
                <a:spcPct val="30000"/>
              </a:spcBef>
              <a:spcAft>
                <a:spcPct val="0"/>
              </a:spcAft>
              <a:defRPr kumimoji="1" sz="1300">
                <a:solidFill>
                  <a:schemeClr val="tx1"/>
                </a:solidFill>
                <a:latin typeface="Times New Roman" panose="02020603050405020304" pitchFamily="18" charset="0"/>
              </a:defRPr>
            </a:lvl9pPr>
          </a:lstStyle>
          <a:p>
            <a:pPr>
              <a:spcBef>
                <a:spcPct val="0"/>
              </a:spcBef>
            </a:pPr>
            <a:r>
              <a:rPr kumimoji="0" lang="en-US" altLang="en-US"/>
              <a:t>Annual Progress Report to School Board</a:t>
            </a:r>
          </a:p>
        </p:txBody>
      </p:sp>
      <p:sp>
        <p:nvSpPr>
          <p:cNvPr id="11267" name="Rectangle 3">
            <a:extLst>
              <a:ext uri="{FF2B5EF4-FFF2-40B4-BE49-F238E27FC236}">
                <a16:creationId xmlns:a16="http://schemas.microsoft.com/office/drawing/2014/main" id="{BBCADCC8-65B3-449D-BE2E-A1977B8524D2}"/>
              </a:ext>
            </a:extLst>
          </p:cNvPr>
          <p:cNvSpPr>
            <a:spLocks noGrp="1" noChangeArrowheads="1"/>
          </p:cNvSpPr>
          <p:nvPr>
            <p:ph type="dt" sz="quarter"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11546">
              <a:spcBef>
                <a:spcPct val="30000"/>
              </a:spcBef>
              <a:defRPr kumimoji="1" sz="1300">
                <a:solidFill>
                  <a:schemeClr val="tx1"/>
                </a:solidFill>
                <a:latin typeface="Times New Roman" panose="02020603050405020304" pitchFamily="18" charset="0"/>
              </a:defRPr>
            </a:lvl1pPr>
            <a:lvl2pPr marL="742030" indent="-284658" defTabSz="911546">
              <a:spcBef>
                <a:spcPct val="30000"/>
              </a:spcBef>
              <a:defRPr kumimoji="1" sz="1300">
                <a:solidFill>
                  <a:schemeClr val="tx1"/>
                </a:solidFill>
                <a:latin typeface="Times New Roman" panose="02020603050405020304" pitchFamily="18" charset="0"/>
              </a:defRPr>
            </a:lvl2pPr>
            <a:lvl3pPr marL="1141831" indent="-227087" defTabSz="911546">
              <a:spcBef>
                <a:spcPct val="30000"/>
              </a:spcBef>
              <a:defRPr kumimoji="1" sz="1300">
                <a:solidFill>
                  <a:schemeClr val="tx1"/>
                </a:solidFill>
                <a:latin typeface="Times New Roman" panose="02020603050405020304" pitchFamily="18" charset="0"/>
              </a:defRPr>
            </a:lvl3pPr>
            <a:lvl4pPr marL="1599203" indent="-227087" defTabSz="911546">
              <a:spcBef>
                <a:spcPct val="30000"/>
              </a:spcBef>
              <a:defRPr kumimoji="1" sz="1300">
                <a:solidFill>
                  <a:schemeClr val="tx1"/>
                </a:solidFill>
                <a:latin typeface="Times New Roman" panose="02020603050405020304" pitchFamily="18" charset="0"/>
              </a:defRPr>
            </a:lvl4pPr>
            <a:lvl5pPr marL="2056575" indent="-227087" defTabSz="911546">
              <a:spcBef>
                <a:spcPct val="30000"/>
              </a:spcBef>
              <a:defRPr kumimoji="1" sz="1300">
                <a:solidFill>
                  <a:schemeClr val="tx1"/>
                </a:solidFill>
                <a:latin typeface="Times New Roman" panose="02020603050405020304" pitchFamily="18" charset="0"/>
              </a:defRPr>
            </a:lvl5pPr>
            <a:lvl6pPr marL="2517145" indent="-227087" defTabSz="911546" eaLnBrk="0" fontAlgn="base" hangingPunct="0">
              <a:spcBef>
                <a:spcPct val="30000"/>
              </a:spcBef>
              <a:spcAft>
                <a:spcPct val="0"/>
              </a:spcAft>
              <a:defRPr kumimoji="1" sz="1300">
                <a:solidFill>
                  <a:schemeClr val="tx1"/>
                </a:solidFill>
                <a:latin typeface="Times New Roman" panose="02020603050405020304" pitchFamily="18" charset="0"/>
              </a:defRPr>
            </a:lvl6pPr>
            <a:lvl7pPr marL="2977716" indent="-227087" defTabSz="911546" eaLnBrk="0" fontAlgn="base" hangingPunct="0">
              <a:spcBef>
                <a:spcPct val="30000"/>
              </a:spcBef>
              <a:spcAft>
                <a:spcPct val="0"/>
              </a:spcAft>
              <a:defRPr kumimoji="1" sz="1300">
                <a:solidFill>
                  <a:schemeClr val="tx1"/>
                </a:solidFill>
                <a:latin typeface="Times New Roman" panose="02020603050405020304" pitchFamily="18" charset="0"/>
              </a:defRPr>
            </a:lvl7pPr>
            <a:lvl8pPr marL="3438286" indent="-227087" defTabSz="911546" eaLnBrk="0" fontAlgn="base" hangingPunct="0">
              <a:spcBef>
                <a:spcPct val="30000"/>
              </a:spcBef>
              <a:spcAft>
                <a:spcPct val="0"/>
              </a:spcAft>
              <a:defRPr kumimoji="1" sz="1300">
                <a:solidFill>
                  <a:schemeClr val="tx1"/>
                </a:solidFill>
                <a:latin typeface="Times New Roman" panose="02020603050405020304" pitchFamily="18" charset="0"/>
              </a:defRPr>
            </a:lvl8pPr>
            <a:lvl9pPr marL="3898857" indent="-227087" defTabSz="911546" eaLnBrk="0" fontAlgn="base" hangingPunct="0">
              <a:spcBef>
                <a:spcPct val="30000"/>
              </a:spcBef>
              <a:spcAft>
                <a:spcPct val="0"/>
              </a:spcAft>
              <a:defRPr kumimoji="1" sz="1300">
                <a:solidFill>
                  <a:schemeClr val="tx1"/>
                </a:solidFill>
                <a:latin typeface="Times New Roman" panose="02020603050405020304" pitchFamily="18" charset="0"/>
              </a:defRPr>
            </a:lvl9pPr>
          </a:lstStyle>
          <a:p>
            <a:pPr>
              <a:spcBef>
                <a:spcPct val="0"/>
              </a:spcBef>
            </a:pPr>
            <a:fld id="{621E2922-23B3-4023-AD21-66F516E7F9D2}" type="datetime1">
              <a:rPr kumimoji="0" lang="en-US" altLang="en-US" smtClean="0"/>
              <a:pPr>
                <a:spcBef>
                  <a:spcPct val="0"/>
                </a:spcBef>
              </a:pPr>
              <a:t>5/18/2023</a:t>
            </a:fld>
            <a:endParaRPr kumimoji="0" lang="en-US" altLang="en-US"/>
          </a:p>
        </p:txBody>
      </p:sp>
      <p:sp>
        <p:nvSpPr>
          <p:cNvPr id="11268" name="Rectangle 7">
            <a:extLst>
              <a:ext uri="{FF2B5EF4-FFF2-40B4-BE49-F238E27FC236}">
                <a16:creationId xmlns:a16="http://schemas.microsoft.com/office/drawing/2014/main" id="{4E0A8EEB-B9ED-4F67-89DC-116E15765461}"/>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11546">
              <a:spcBef>
                <a:spcPct val="30000"/>
              </a:spcBef>
              <a:defRPr kumimoji="1" sz="1300">
                <a:solidFill>
                  <a:schemeClr val="tx1"/>
                </a:solidFill>
                <a:latin typeface="Times New Roman" panose="02020603050405020304" pitchFamily="18" charset="0"/>
              </a:defRPr>
            </a:lvl1pPr>
            <a:lvl2pPr marL="742030" indent="-284658" defTabSz="911546">
              <a:spcBef>
                <a:spcPct val="30000"/>
              </a:spcBef>
              <a:defRPr kumimoji="1" sz="1300">
                <a:solidFill>
                  <a:schemeClr val="tx1"/>
                </a:solidFill>
                <a:latin typeface="Times New Roman" panose="02020603050405020304" pitchFamily="18" charset="0"/>
              </a:defRPr>
            </a:lvl2pPr>
            <a:lvl3pPr marL="1141831" indent="-227087" defTabSz="911546">
              <a:spcBef>
                <a:spcPct val="30000"/>
              </a:spcBef>
              <a:defRPr kumimoji="1" sz="1300">
                <a:solidFill>
                  <a:schemeClr val="tx1"/>
                </a:solidFill>
                <a:latin typeface="Times New Roman" panose="02020603050405020304" pitchFamily="18" charset="0"/>
              </a:defRPr>
            </a:lvl3pPr>
            <a:lvl4pPr marL="1599203" indent="-227087" defTabSz="911546">
              <a:spcBef>
                <a:spcPct val="30000"/>
              </a:spcBef>
              <a:defRPr kumimoji="1" sz="1300">
                <a:solidFill>
                  <a:schemeClr val="tx1"/>
                </a:solidFill>
                <a:latin typeface="Times New Roman" panose="02020603050405020304" pitchFamily="18" charset="0"/>
              </a:defRPr>
            </a:lvl4pPr>
            <a:lvl5pPr marL="2056575" indent="-227087" defTabSz="911546">
              <a:spcBef>
                <a:spcPct val="30000"/>
              </a:spcBef>
              <a:defRPr kumimoji="1" sz="1300">
                <a:solidFill>
                  <a:schemeClr val="tx1"/>
                </a:solidFill>
                <a:latin typeface="Times New Roman" panose="02020603050405020304" pitchFamily="18" charset="0"/>
              </a:defRPr>
            </a:lvl5pPr>
            <a:lvl6pPr marL="2517145" indent="-227087" defTabSz="911546" eaLnBrk="0" fontAlgn="base" hangingPunct="0">
              <a:spcBef>
                <a:spcPct val="30000"/>
              </a:spcBef>
              <a:spcAft>
                <a:spcPct val="0"/>
              </a:spcAft>
              <a:defRPr kumimoji="1" sz="1300">
                <a:solidFill>
                  <a:schemeClr val="tx1"/>
                </a:solidFill>
                <a:latin typeface="Times New Roman" panose="02020603050405020304" pitchFamily="18" charset="0"/>
              </a:defRPr>
            </a:lvl6pPr>
            <a:lvl7pPr marL="2977716" indent="-227087" defTabSz="911546" eaLnBrk="0" fontAlgn="base" hangingPunct="0">
              <a:spcBef>
                <a:spcPct val="30000"/>
              </a:spcBef>
              <a:spcAft>
                <a:spcPct val="0"/>
              </a:spcAft>
              <a:defRPr kumimoji="1" sz="1300">
                <a:solidFill>
                  <a:schemeClr val="tx1"/>
                </a:solidFill>
                <a:latin typeface="Times New Roman" panose="02020603050405020304" pitchFamily="18" charset="0"/>
              </a:defRPr>
            </a:lvl7pPr>
            <a:lvl8pPr marL="3438286" indent="-227087" defTabSz="911546" eaLnBrk="0" fontAlgn="base" hangingPunct="0">
              <a:spcBef>
                <a:spcPct val="30000"/>
              </a:spcBef>
              <a:spcAft>
                <a:spcPct val="0"/>
              </a:spcAft>
              <a:defRPr kumimoji="1" sz="1300">
                <a:solidFill>
                  <a:schemeClr val="tx1"/>
                </a:solidFill>
                <a:latin typeface="Times New Roman" panose="02020603050405020304" pitchFamily="18" charset="0"/>
              </a:defRPr>
            </a:lvl8pPr>
            <a:lvl9pPr marL="3898857" indent="-227087" defTabSz="911546" eaLnBrk="0" fontAlgn="base" hangingPunct="0">
              <a:spcBef>
                <a:spcPct val="30000"/>
              </a:spcBef>
              <a:spcAft>
                <a:spcPct val="0"/>
              </a:spcAft>
              <a:defRPr kumimoji="1" sz="1300">
                <a:solidFill>
                  <a:schemeClr val="tx1"/>
                </a:solidFill>
                <a:latin typeface="Times New Roman" panose="02020603050405020304" pitchFamily="18" charset="0"/>
              </a:defRPr>
            </a:lvl9pPr>
          </a:lstStyle>
          <a:p>
            <a:pPr>
              <a:spcBef>
                <a:spcPct val="0"/>
              </a:spcBef>
            </a:pPr>
            <a:fld id="{587A38F2-5B91-4720-B185-55806DAC5A77}" type="slidenum">
              <a:rPr kumimoji="0" lang="en-US" altLang="en-US" smtClean="0"/>
              <a:pPr>
                <a:spcBef>
                  <a:spcPct val="0"/>
                </a:spcBef>
              </a:pPr>
              <a:t>5</a:t>
            </a:fld>
            <a:endParaRPr kumimoji="0" lang="en-US" altLang="en-US"/>
          </a:p>
        </p:txBody>
      </p:sp>
      <p:sp>
        <p:nvSpPr>
          <p:cNvPr id="11269" name="Rectangle 7">
            <a:extLst>
              <a:ext uri="{FF2B5EF4-FFF2-40B4-BE49-F238E27FC236}">
                <a16:creationId xmlns:a16="http://schemas.microsoft.com/office/drawing/2014/main" id="{8A1A976F-26D4-424C-8386-6767349B32DE}"/>
              </a:ext>
            </a:extLst>
          </p:cNvPr>
          <p:cNvSpPr txBox="1">
            <a:spLocks noGrp="1" noChangeArrowheads="1"/>
          </p:cNvSpPr>
          <p:nvPr/>
        </p:nvSpPr>
        <p:spPr bwMode="auto">
          <a:xfrm>
            <a:off x="4004801" y="8818638"/>
            <a:ext cx="3005601" cy="452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91427" tIns="45714" rIns="91427" bIns="45714" anchor="b"/>
          <a:lstStyle>
            <a:lvl1pPr defTabSz="912813">
              <a:spcBef>
                <a:spcPct val="30000"/>
              </a:spcBef>
              <a:defRPr kumimoji="1" sz="1200">
                <a:solidFill>
                  <a:schemeClr val="tx1"/>
                </a:solidFill>
                <a:latin typeface="Times New Roman" panose="02020603050405020304" pitchFamily="18" charset="0"/>
              </a:defRPr>
            </a:lvl1pPr>
            <a:lvl2pPr marL="742950" indent="-285750" defTabSz="912813">
              <a:spcBef>
                <a:spcPct val="30000"/>
              </a:spcBef>
              <a:defRPr kumimoji="1" sz="1200">
                <a:solidFill>
                  <a:schemeClr val="tx1"/>
                </a:solidFill>
                <a:latin typeface="Times New Roman" panose="02020603050405020304" pitchFamily="18" charset="0"/>
              </a:defRPr>
            </a:lvl2pPr>
            <a:lvl3pPr marL="1143000" indent="-228600" defTabSz="912813">
              <a:spcBef>
                <a:spcPct val="30000"/>
              </a:spcBef>
              <a:defRPr kumimoji="1" sz="1200">
                <a:solidFill>
                  <a:schemeClr val="tx1"/>
                </a:solidFill>
                <a:latin typeface="Times New Roman" panose="02020603050405020304" pitchFamily="18" charset="0"/>
              </a:defRPr>
            </a:lvl3pPr>
            <a:lvl4pPr marL="1600200" indent="-228600" defTabSz="912813">
              <a:spcBef>
                <a:spcPct val="30000"/>
              </a:spcBef>
              <a:defRPr kumimoji="1" sz="1200">
                <a:solidFill>
                  <a:schemeClr val="tx1"/>
                </a:solidFill>
                <a:latin typeface="Times New Roman" panose="02020603050405020304" pitchFamily="18" charset="0"/>
              </a:defRPr>
            </a:lvl4pPr>
            <a:lvl5pPr marL="2057400" indent="-228600" defTabSz="912813">
              <a:spcBef>
                <a:spcPct val="30000"/>
              </a:spcBef>
              <a:defRPr kumimoji="1" sz="1200">
                <a:solidFill>
                  <a:schemeClr val="tx1"/>
                </a:solidFill>
                <a:latin typeface="Times New Roman" panose="02020603050405020304" pitchFamily="18" charset="0"/>
              </a:defRPr>
            </a:lvl5pPr>
            <a:lvl6pPr marL="2514600" indent="-228600" defTabSz="912813"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defTabSz="912813"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defTabSz="912813"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defTabSz="912813"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lgn="r">
              <a:spcBef>
                <a:spcPct val="0"/>
              </a:spcBef>
            </a:pPr>
            <a:fld id="{FC0D4173-56A7-4368-B252-B3B6A7611547}" type="slidenum">
              <a:rPr kumimoji="0" lang="en-US" altLang="en-US"/>
              <a:pPr algn="r">
                <a:spcBef>
                  <a:spcPct val="0"/>
                </a:spcBef>
              </a:pPr>
              <a:t>5</a:t>
            </a:fld>
            <a:endParaRPr kumimoji="0" lang="en-US" altLang="en-US"/>
          </a:p>
        </p:txBody>
      </p:sp>
      <p:sp>
        <p:nvSpPr>
          <p:cNvPr id="11270" name="Rectangle 2">
            <a:extLst>
              <a:ext uri="{FF2B5EF4-FFF2-40B4-BE49-F238E27FC236}">
                <a16:creationId xmlns:a16="http://schemas.microsoft.com/office/drawing/2014/main" id="{900EB946-BC96-4911-9860-7C677B577F83}"/>
              </a:ext>
            </a:extLst>
          </p:cNvPr>
          <p:cNvSpPr>
            <a:spLocks noGrp="1" noRot="1" noChangeAspect="1" noChangeArrowheads="1" noTextEdit="1"/>
          </p:cNvSpPr>
          <p:nvPr>
            <p:ph type="sldImg"/>
          </p:nvPr>
        </p:nvSpPr>
        <p:spPr>
          <a:ln/>
        </p:spPr>
      </p:sp>
      <p:sp>
        <p:nvSpPr>
          <p:cNvPr id="11271" name="Rectangle 3">
            <a:extLst>
              <a:ext uri="{FF2B5EF4-FFF2-40B4-BE49-F238E27FC236}">
                <a16:creationId xmlns:a16="http://schemas.microsoft.com/office/drawing/2014/main" id="{7641DF62-05CB-4006-887C-CC641110F961}"/>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r>
              <a:rPr lang="en-US" altLang="en-US">
                <a:latin typeface="Times New Roman" panose="02020603050405020304" pitchFamily="18" charset="0"/>
              </a:rPr>
              <a:t>This slide is a typical representation of members. Adjust to match your district composition. Remember that the law now states that a parent must be the chairperson or at least co-chair of the SHAC and that the majority of members must be parents.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25340CC1-C06D-4154-BCDB-DF74B6F7D281}"/>
              </a:ext>
            </a:extLst>
          </p:cNvPr>
          <p:cNvSpPr>
            <a:spLocks noGrp="1" noChangeArrowheads="1"/>
          </p:cNvSpPr>
          <p:nvPr>
            <p:ph type="hdr"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11546">
              <a:spcBef>
                <a:spcPct val="30000"/>
              </a:spcBef>
              <a:defRPr kumimoji="1" sz="1300">
                <a:solidFill>
                  <a:schemeClr val="tx1"/>
                </a:solidFill>
                <a:latin typeface="Times New Roman" panose="02020603050405020304" pitchFamily="18" charset="0"/>
              </a:defRPr>
            </a:lvl1pPr>
            <a:lvl2pPr marL="742030" indent="-284658" defTabSz="911546">
              <a:spcBef>
                <a:spcPct val="30000"/>
              </a:spcBef>
              <a:defRPr kumimoji="1" sz="1300">
                <a:solidFill>
                  <a:schemeClr val="tx1"/>
                </a:solidFill>
                <a:latin typeface="Times New Roman" panose="02020603050405020304" pitchFamily="18" charset="0"/>
              </a:defRPr>
            </a:lvl2pPr>
            <a:lvl3pPr marL="1141831" indent="-227087" defTabSz="911546">
              <a:spcBef>
                <a:spcPct val="30000"/>
              </a:spcBef>
              <a:defRPr kumimoji="1" sz="1300">
                <a:solidFill>
                  <a:schemeClr val="tx1"/>
                </a:solidFill>
                <a:latin typeface="Times New Roman" panose="02020603050405020304" pitchFamily="18" charset="0"/>
              </a:defRPr>
            </a:lvl3pPr>
            <a:lvl4pPr marL="1599203" indent="-227087" defTabSz="911546">
              <a:spcBef>
                <a:spcPct val="30000"/>
              </a:spcBef>
              <a:defRPr kumimoji="1" sz="1300">
                <a:solidFill>
                  <a:schemeClr val="tx1"/>
                </a:solidFill>
                <a:latin typeface="Times New Roman" panose="02020603050405020304" pitchFamily="18" charset="0"/>
              </a:defRPr>
            </a:lvl4pPr>
            <a:lvl5pPr marL="2056575" indent="-227087" defTabSz="911546">
              <a:spcBef>
                <a:spcPct val="30000"/>
              </a:spcBef>
              <a:defRPr kumimoji="1" sz="1300">
                <a:solidFill>
                  <a:schemeClr val="tx1"/>
                </a:solidFill>
                <a:latin typeface="Times New Roman" panose="02020603050405020304" pitchFamily="18" charset="0"/>
              </a:defRPr>
            </a:lvl5pPr>
            <a:lvl6pPr marL="2517145" indent="-227087" defTabSz="911546" eaLnBrk="0" fontAlgn="base" hangingPunct="0">
              <a:spcBef>
                <a:spcPct val="30000"/>
              </a:spcBef>
              <a:spcAft>
                <a:spcPct val="0"/>
              </a:spcAft>
              <a:defRPr kumimoji="1" sz="1300">
                <a:solidFill>
                  <a:schemeClr val="tx1"/>
                </a:solidFill>
                <a:latin typeface="Times New Roman" panose="02020603050405020304" pitchFamily="18" charset="0"/>
              </a:defRPr>
            </a:lvl6pPr>
            <a:lvl7pPr marL="2977716" indent="-227087" defTabSz="911546" eaLnBrk="0" fontAlgn="base" hangingPunct="0">
              <a:spcBef>
                <a:spcPct val="30000"/>
              </a:spcBef>
              <a:spcAft>
                <a:spcPct val="0"/>
              </a:spcAft>
              <a:defRPr kumimoji="1" sz="1300">
                <a:solidFill>
                  <a:schemeClr val="tx1"/>
                </a:solidFill>
                <a:latin typeface="Times New Roman" panose="02020603050405020304" pitchFamily="18" charset="0"/>
              </a:defRPr>
            </a:lvl7pPr>
            <a:lvl8pPr marL="3438286" indent="-227087" defTabSz="911546" eaLnBrk="0" fontAlgn="base" hangingPunct="0">
              <a:spcBef>
                <a:spcPct val="30000"/>
              </a:spcBef>
              <a:spcAft>
                <a:spcPct val="0"/>
              </a:spcAft>
              <a:defRPr kumimoji="1" sz="1300">
                <a:solidFill>
                  <a:schemeClr val="tx1"/>
                </a:solidFill>
                <a:latin typeface="Times New Roman" panose="02020603050405020304" pitchFamily="18" charset="0"/>
              </a:defRPr>
            </a:lvl8pPr>
            <a:lvl9pPr marL="3898857" indent="-227087" defTabSz="911546" eaLnBrk="0" fontAlgn="base" hangingPunct="0">
              <a:spcBef>
                <a:spcPct val="30000"/>
              </a:spcBef>
              <a:spcAft>
                <a:spcPct val="0"/>
              </a:spcAft>
              <a:defRPr kumimoji="1" sz="1300">
                <a:solidFill>
                  <a:schemeClr val="tx1"/>
                </a:solidFill>
                <a:latin typeface="Times New Roman" panose="02020603050405020304" pitchFamily="18" charset="0"/>
              </a:defRPr>
            </a:lvl9pPr>
          </a:lstStyle>
          <a:p>
            <a:pPr>
              <a:spcBef>
                <a:spcPct val="0"/>
              </a:spcBef>
            </a:pPr>
            <a:r>
              <a:rPr kumimoji="0" lang="en-US" altLang="en-US"/>
              <a:t>Annual Progress Report to School Board</a:t>
            </a:r>
          </a:p>
        </p:txBody>
      </p:sp>
      <p:sp>
        <p:nvSpPr>
          <p:cNvPr id="13315" name="Rectangle 3">
            <a:extLst>
              <a:ext uri="{FF2B5EF4-FFF2-40B4-BE49-F238E27FC236}">
                <a16:creationId xmlns:a16="http://schemas.microsoft.com/office/drawing/2014/main" id="{F83F9E23-96FC-4D8E-B792-B2286765B93B}"/>
              </a:ext>
            </a:extLst>
          </p:cNvPr>
          <p:cNvSpPr>
            <a:spLocks noGrp="1" noChangeArrowheads="1"/>
          </p:cNvSpPr>
          <p:nvPr>
            <p:ph type="dt" sz="quarter"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11546">
              <a:spcBef>
                <a:spcPct val="30000"/>
              </a:spcBef>
              <a:defRPr kumimoji="1" sz="1300">
                <a:solidFill>
                  <a:schemeClr val="tx1"/>
                </a:solidFill>
                <a:latin typeface="Times New Roman" panose="02020603050405020304" pitchFamily="18" charset="0"/>
              </a:defRPr>
            </a:lvl1pPr>
            <a:lvl2pPr marL="742030" indent="-284658" defTabSz="911546">
              <a:spcBef>
                <a:spcPct val="30000"/>
              </a:spcBef>
              <a:defRPr kumimoji="1" sz="1300">
                <a:solidFill>
                  <a:schemeClr val="tx1"/>
                </a:solidFill>
                <a:latin typeface="Times New Roman" panose="02020603050405020304" pitchFamily="18" charset="0"/>
              </a:defRPr>
            </a:lvl2pPr>
            <a:lvl3pPr marL="1141831" indent="-227087" defTabSz="911546">
              <a:spcBef>
                <a:spcPct val="30000"/>
              </a:spcBef>
              <a:defRPr kumimoji="1" sz="1300">
                <a:solidFill>
                  <a:schemeClr val="tx1"/>
                </a:solidFill>
                <a:latin typeface="Times New Roman" panose="02020603050405020304" pitchFamily="18" charset="0"/>
              </a:defRPr>
            </a:lvl3pPr>
            <a:lvl4pPr marL="1599203" indent="-227087" defTabSz="911546">
              <a:spcBef>
                <a:spcPct val="30000"/>
              </a:spcBef>
              <a:defRPr kumimoji="1" sz="1300">
                <a:solidFill>
                  <a:schemeClr val="tx1"/>
                </a:solidFill>
                <a:latin typeface="Times New Roman" panose="02020603050405020304" pitchFamily="18" charset="0"/>
              </a:defRPr>
            </a:lvl4pPr>
            <a:lvl5pPr marL="2056575" indent="-227087" defTabSz="911546">
              <a:spcBef>
                <a:spcPct val="30000"/>
              </a:spcBef>
              <a:defRPr kumimoji="1" sz="1300">
                <a:solidFill>
                  <a:schemeClr val="tx1"/>
                </a:solidFill>
                <a:latin typeface="Times New Roman" panose="02020603050405020304" pitchFamily="18" charset="0"/>
              </a:defRPr>
            </a:lvl5pPr>
            <a:lvl6pPr marL="2517145" indent="-227087" defTabSz="911546" eaLnBrk="0" fontAlgn="base" hangingPunct="0">
              <a:spcBef>
                <a:spcPct val="30000"/>
              </a:spcBef>
              <a:spcAft>
                <a:spcPct val="0"/>
              </a:spcAft>
              <a:defRPr kumimoji="1" sz="1300">
                <a:solidFill>
                  <a:schemeClr val="tx1"/>
                </a:solidFill>
                <a:latin typeface="Times New Roman" panose="02020603050405020304" pitchFamily="18" charset="0"/>
              </a:defRPr>
            </a:lvl6pPr>
            <a:lvl7pPr marL="2977716" indent="-227087" defTabSz="911546" eaLnBrk="0" fontAlgn="base" hangingPunct="0">
              <a:spcBef>
                <a:spcPct val="30000"/>
              </a:spcBef>
              <a:spcAft>
                <a:spcPct val="0"/>
              </a:spcAft>
              <a:defRPr kumimoji="1" sz="1300">
                <a:solidFill>
                  <a:schemeClr val="tx1"/>
                </a:solidFill>
                <a:latin typeface="Times New Roman" panose="02020603050405020304" pitchFamily="18" charset="0"/>
              </a:defRPr>
            </a:lvl7pPr>
            <a:lvl8pPr marL="3438286" indent="-227087" defTabSz="911546" eaLnBrk="0" fontAlgn="base" hangingPunct="0">
              <a:spcBef>
                <a:spcPct val="30000"/>
              </a:spcBef>
              <a:spcAft>
                <a:spcPct val="0"/>
              </a:spcAft>
              <a:defRPr kumimoji="1" sz="1300">
                <a:solidFill>
                  <a:schemeClr val="tx1"/>
                </a:solidFill>
                <a:latin typeface="Times New Roman" panose="02020603050405020304" pitchFamily="18" charset="0"/>
              </a:defRPr>
            </a:lvl8pPr>
            <a:lvl9pPr marL="3898857" indent="-227087" defTabSz="911546" eaLnBrk="0" fontAlgn="base" hangingPunct="0">
              <a:spcBef>
                <a:spcPct val="30000"/>
              </a:spcBef>
              <a:spcAft>
                <a:spcPct val="0"/>
              </a:spcAft>
              <a:defRPr kumimoji="1" sz="1300">
                <a:solidFill>
                  <a:schemeClr val="tx1"/>
                </a:solidFill>
                <a:latin typeface="Times New Roman" panose="02020603050405020304" pitchFamily="18" charset="0"/>
              </a:defRPr>
            </a:lvl9pPr>
          </a:lstStyle>
          <a:p>
            <a:pPr>
              <a:spcBef>
                <a:spcPct val="0"/>
              </a:spcBef>
            </a:pPr>
            <a:fld id="{F5E746D7-3351-41BF-81CD-6FBBBEEDEF89}" type="datetime1">
              <a:rPr kumimoji="0" lang="en-US" altLang="en-US" smtClean="0"/>
              <a:pPr>
                <a:spcBef>
                  <a:spcPct val="0"/>
                </a:spcBef>
              </a:pPr>
              <a:t>5/18/2023</a:t>
            </a:fld>
            <a:endParaRPr kumimoji="0" lang="en-US" altLang="en-US"/>
          </a:p>
        </p:txBody>
      </p:sp>
      <p:sp>
        <p:nvSpPr>
          <p:cNvPr id="13316" name="Rectangle 7">
            <a:extLst>
              <a:ext uri="{FF2B5EF4-FFF2-40B4-BE49-F238E27FC236}">
                <a16:creationId xmlns:a16="http://schemas.microsoft.com/office/drawing/2014/main" id="{BD7D8526-B0F6-4FD8-89E1-228F382AC679}"/>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11546">
              <a:spcBef>
                <a:spcPct val="30000"/>
              </a:spcBef>
              <a:defRPr kumimoji="1" sz="1300">
                <a:solidFill>
                  <a:schemeClr val="tx1"/>
                </a:solidFill>
                <a:latin typeface="Times New Roman" panose="02020603050405020304" pitchFamily="18" charset="0"/>
              </a:defRPr>
            </a:lvl1pPr>
            <a:lvl2pPr marL="742030" indent="-284658" defTabSz="911546">
              <a:spcBef>
                <a:spcPct val="30000"/>
              </a:spcBef>
              <a:defRPr kumimoji="1" sz="1300">
                <a:solidFill>
                  <a:schemeClr val="tx1"/>
                </a:solidFill>
                <a:latin typeface="Times New Roman" panose="02020603050405020304" pitchFamily="18" charset="0"/>
              </a:defRPr>
            </a:lvl2pPr>
            <a:lvl3pPr marL="1141831" indent="-227087" defTabSz="911546">
              <a:spcBef>
                <a:spcPct val="30000"/>
              </a:spcBef>
              <a:defRPr kumimoji="1" sz="1300">
                <a:solidFill>
                  <a:schemeClr val="tx1"/>
                </a:solidFill>
                <a:latin typeface="Times New Roman" panose="02020603050405020304" pitchFamily="18" charset="0"/>
              </a:defRPr>
            </a:lvl3pPr>
            <a:lvl4pPr marL="1599203" indent="-227087" defTabSz="911546">
              <a:spcBef>
                <a:spcPct val="30000"/>
              </a:spcBef>
              <a:defRPr kumimoji="1" sz="1300">
                <a:solidFill>
                  <a:schemeClr val="tx1"/>
                </a:solidFill>
                <a:latin typeface="Times New Roman" panose="02020603050405020304" pitchFamily="18" charset="0"/>
              </a:defRPr>
            </a:lvl4pPr>
            <a:lvl5pPr marL="2056575" indent="-227087" defTabSz="911546">
              <a:spcBef>
                <a:spcPct val="30000"/>
              </a:spcBef>
              <a:defRPr kumimoji="1" sz="1300">
                <a:solidFill>
                  <a:schemeClr val="tx1"/>
                </a:solidFill>
                <a:latin typeface="Times New Roman" panose="02020603050405020304" pitchFamily="18" charset="0"/>
              </a:defRPr>
            </a:lvl5pPr>
            <a:lvl6pPr marL="2517145" indent="-227087" defTabSz="911546" eaLnBrk="0" fontAlgn="base" hangingPunct="0">
              <a:spcBef>
                <a:spcPct val="30000"/>
              </a:spcBef>
              <a:spcAft>
                <a:spcPct val="0"/>
              </a:spcAft>
              <a:defRPr kumimoji="1" sz="1300">
                <a:solidFill>
                  <a:schemeClr val="tx1"/>
                </a:solidFill>
                <a:latin typeface="Times New Roman" panose="02020603050405020304" pitchFamily="18" charset="0"/>
              </a:defRPr>
            </a:lvl6pPr>
            <a:lvl7pPr marL="2977716" indent="-227087" defTabSz="911546" eaLnBrk="0" fontAlgn="base" hangingPunct="0">
              <a:spcBef>
                <a:spcPct val="30000"/>
              </a:spcBef>
              <a:spcAft>
                <a:spcPct val="0"/>
              </a:spcAft>
              <a:defRPr kumimoji="1" sz="1300">
                <a:solidFill>
                  <a:schemeClr val="tx1"/>
                </a:solidFill>
                <a:latin typeface="Times New Roman" panose="02020603050405020304" pitchFamily="18" charset="0"/>
              </a:defRPr>
            </a:lvl7pPr>
            <a:lvl8pPr marL="3438286" indent="-227087" defTabSz="911546" eaLnBrk="0" fontAlgn="base" hangingPunct="0">
              <a:spcBef>
                <a:spcPct val="30000"/>
              </a:spcBef>
              <a:spcAft>
                <a:spcPct val="0"/>
              </a:spcAft>
              <a:defRPr kumimoji="1" sz="1300">
                <a:solidFill>
                  <a:schemeClr val="tx1"/>
                </a:solidFill>
                <a:latin typeface="Times New Roman" panose="02020603050405020304" pitchFamily="18" charset="0"/>
              </a:defRPr>
            </a:lvl8pPr>
            <a:lvl9pPr marL="3898857" indent="-227087" defTabSz="911546" eaLnBrk="0" fontAlgn="base" hangingPunct="0">
              <a:spcBef>
                <a:spcPct val="30000"/>
              </a:spcBef>
              <a:spcAft>
                <a:spcPct val="0"/>
              </a:spcAft>
              <a:defRPr kumimoji="1" sz="1300">
                <a:solidFill>
                  <a:schemeClr val="tx1"/>
                </a:solidFill>
                <a:latin typeface="Times New Roman" panose="02020603050405020304" pitchFamily="18" charset="0"/>
              </a:defRPr>
            </a:lvl9pPr>
          </a:lstStyle>
          <a:p>
            <a:pPr>
              <a:spcBef>
                <a:spcPct val="0"/>
              </a:spcBef>
            </a:pPr>
            <a:fld id="{53E585BA-086F-4B05-8825-90F1F2A1D681}" type="slidenum">
              <a:rPr kumimoji="0" lang="en-US" altLang="en-US" smtClean="0"/>
              <a:pPr>
                <a:spcBef>
                  <a:spcPct val="0"/>
                </a:spcBef>
              </a:pPr>
              <a:t>6</a:t>
            </a:fld>
            <a:endParaRPr kumimoji="0" lang="en-US" altLang="en-US"/>
          </a:p>
        </p:txBody>
      </p:sp>
      <p:sp>
        <p:nvSpPr>
          <p:cNvPr id="13317" name="Slide Image Placeholder 1">
            <a:extLst>
              <a:ext uri="{FF2B5EF4-FFF2-40B4-BE49-F238E27FC236}">
                <a16:creationId xmlns:a16="http://schemas.microsoft.com/office/drawing/2014/main" id="{69061C07-985A-46C9-B0EF-61FB56379CB4}"/>
              </a:ext>
            </a:extLst>
          </p:cNvPr>
          <p:cNvSpPr>
            <a:spLocks noGrp="1" noRot="1" noChangeAspect="1" noChangeArrowheads="1" noTextEdit="1"/>
          </p:cNvSpPr>
          <p:nvPr>
            <p:ph type="sldImg"/>
          </p:nvPr>
        </p:nvSpPr>
        <p:spPr>
          <a:ln/>
        </p:spPr>
      </p:sp>
      <p:sp>
        <p:nvSpPr>
          <p:cNvPr id="13318" name="Notes Placeholder 2">
            <a:extLst>
              <a:ext uri="{FF2B5EF4-FFF2-40B4-BE49-F238E27FC236}">
                <a16:creationId xmlns:a16="http://schemas.microsoft.com/office/drawing/2014/main" id="{AB059A13-88A6-437D-9BC8-764E73DF98AE}"/>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US" altLang="en-US">
              <a:latin typeface="Times New Roman" panose="02020603050405020304" pitchFamily="18" charset="0"/>
            </a:endParaRPr>
          </a:p>
        </p:txBody>
      </p:sp>
      <p:sp>
        <p:nvSpPr>
          <p:cNvPr id="13319" name="Slide Number Placeholder 3">
            <a:extLst>
              <a:ext uri="{FF2B5EF4-FFF2-40B4-BE49-F238E27FC236}">
                <a16:creationId xmlns:a16="http://schemas.microsoft.com/office/drawing/2014/main" id="{DB6BFD40-C24E-4C95-8CAF-A0D33E841D23}"/>
              </a:ext>
            </a:extLst>
          </p:cNvPr>
          <p:cNvSpPr txBox="1">
            <a:spLocks noGrp="1"/>
          </p:cNvSpPr>
          <p:nvPr/>
        </p:nvSpPr>
        <p:spPr bwMode="auto">
          <a:xfrm>
            <a:off x="4004801" y="8818638"/>
            <a:ext cx="3005601" cy="452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91427" tIns="45714" rIns="91427" bIns="45714" anchor="b"/>
          <a:lstStyle>
            <a:lvl1pPr defTabSz="912813">
              <a:spcBef>
                <a:spcPct val="30000"/>
              </a:spcBef>
              <a:defRPr kumimoji="1" sz="1200">
                <a:solidFill>
                  <a:schemeClr val="tx1"/>
                </a:solidFill>
                <a:latin typeface="Times New Roman" panose="02020603050405020304" pitchFamily="18" charset="0"/>
              </a:defRPr>
            </a:lvl1pPr>
            <a:lvl2pPr marL="742950" indent="-285750" defTabSz="912813">
              <a:spcBef>
                <a:spcPct val="30000"/>
              </a:spcBef>
              <a:defRPr kumimoji="1" sz="1200">
                <a:solidFill>
                  <a:schemeClr val="tx1"/>
                </a:solidFill>
                <a:latin typeface="Times New Roman" panose="02020603050405020304" pitchFamily="18" charset="0"/>
              </a:defRPr>
            </a:lvl2pPr>
            <a:lvl3pPr marL="1143000" indent="-228600" defTabSz="912813">
              <a:spcBef>
                <a:spcPct val="30000"/>
              </a:spcBef>
              <a:defRPr kumimoji="1" sz="1200">
                <a:solidFill>
                  <a:schemeClr val="tx1"/>
                </a:solidFill>
                <a:latin typeface="Times New Roman" panose="02020603050405020304" pitchFamily="18" charset="0"/>
              </a:defRPr>
            </a:lvl3pPr>
            <a:lvl4pPr marL="1600200" indent="-228600" defTabSz="912813">
              <a:spcBef>
                <a:spcPct val="30000"/>
              </a:spcBef>
              <a:defRPr kumimoji="1" sz="1200">
                <a:solidFill>
                  <a:schemeClr val="tx1"/>
                </a:solidFill>
                <a:latin typeface="Times New Roman" panose="02020603050405020304" pitchFamily="18" charset="0"/>
              </a:defRPr>
            </a:lvl4pPr>
            <a:lvl5pPr marL="2057400" indent="-228600" defTabSz="912813">
              <a:spcBef>
                <a:spcPct val="30000"/>
              </a:spcBef>
              <a:defRPr kumimoji="1" sz="1200">
                <a:solidFill>
                  <a:schemeClr val="tx1"/>
                </a:solidFill>
                <a:latin typeface="Times New Roman" panose="02020603050405020304" pitchFamily="18" charset="0"/>
              </a:defRPr>
            </a:lvl5pPr>
            <a:lvl6pPr marL="2514600" indent="-228600" defTabSz="912813"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defTabSz="912813"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defTabSz="912813"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defTabSz="912813"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lgn="r">
              <a:spcBef>
                <a:spcPct val="0"/>
              </a:spcBef>
            </a:pPr>
            <a:fld id="{AF3AE212-87FD-4B79-AEF9-E50EE065F1C0}" type="slidenum">
              <a:rPr kumimoji="0" lang="en-US" altLang="en-US"/>
              <a:pPr algn="r">
                <a:spcBef>
                  <a:spcPct val="0"/>
                </a:spcBef>
              </a:pPr>
              <a:t>6</a:t>
            </a:fld>
            <a:endParaRPr kumimoji="0"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8B35F324-4B1B-466E-8B6B-2A57E0C0E976}"/>
              </a:ext>
            </a:extLst>
          </p:cNvPr>
          <p:cNvSpPr>
            <a:spLocks noGrp="1" noChangeArrowheads="1"/>
          </p:cNvSpPr>
          <p:nvPr>
            <p:ph type="hdr"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11546">
              <a:spcBef>
                <a:spcPct val="30000"/>
              </a:spcBef>
              <a:defRPr kumimoji="1" sz="1300">
                <a:solidFill>
                  <a:schemeClr val="tx1"/>
                </a:solidFill>
                <a:latin typeface="Times New Roman" panose="02020603050405020304" pitchFamily="18" charset="0"/>
              </a:defRPr>
            </a:lvl1pPr>
            <a:lvl2pPr marL="742030" indent="-284658" defTabSz="911546">
              <a:spcBef>
                <a:spcPct val="30000"/>
              </a:spcBef>
              <a:defRPr kumimoji="1" sz="1300">
                <a:solidFill>
                  <a:schemeClr val="tx1"/>
                </a:solidFill>
                <a:latin typeface="Times New Roman" panose="02020603050405020304" pitchFamily="18" charset="0"/>
              </a:defRPr>
            </a:lvl2pPr>
            <a:lvl3pPr marL="1141831" indent="-227087" defTabSz="911546">
              <a:spcBef>
                <a:spcPct val="30000"/>
              </a:spcBef>
              <a:defRPr kumimoji="1" sz="1300">
                <a:solidFill>
                  <a:schemeClr val="tx1"/>
                </a:solidFill>
                <a:latin typeface="Times New Roman" panose="02020603050405020304" pitchFamily="18" charset="0"/>
              </a:defRPr>
            </a:lvl3pPr>
            <a:lvl4pPr marL="1599203" indent="-227087" defTabSz="911546">
              <a:spcBef>
                <a:spcPct val="30000"/>
              </a:spcBef>
              <a:defRPr kumimoji="1" sz="1300">
                <a:solidFill>
                  <a:schemeClr val="tx1"/>
                </a:solidFill>
                <a:latin typeface="Times New Roman" panose="02020603050405020304" pitchFamily="18" charset="0"/>
              </a:defRPr>
            </a:lvl4pPr>
            <a:lvl5pPr marL="2056575" indent="-227087" defTabSz="911546">
              <a:spcBef>
                <a:spcPct val="30000"/>
              </a:spcBef>
              <a:defRPr kumimoji="1" sz="1300">
                <a:solidFill>
                  <a:schemeClr val="tx1"/>
                </a:solidFill>
                <a:latin typeface="Times New Roman" panose="02020603050405020304" pitchFamily="18" charset="0"/>
              </a:defRPr>
            </a:lvl5pPr>
            <a:lvl6pPr marL="2517145" indent="-227087" defTabSz="911546" eaLnBrk="0" fontAlgn="base" hangingPunct="0">
              <a:spcBef>
                <a:spcPct val="30000"/>
              </a:spcBef>
              <a:spcAft>
                <a:spcPct val="0"/>
              </a:spcAft>
              <a:defRPr kumimoji="1" sz="1300">
                <a:solidFill>
                  <a:schemeClr val="tx1"/>
                </a:solidFill>
                <a:latin typeface="Times New Roman" panose="02020603050405020304" pitchFamily="18" charset="0"/>
              </a:defRPr>
            </a:lvl6pPr>
            <a:lvl7pPr marL="2977716" indent="-227087" defTabSz="911546" eaLnBrk="0" fontAlgn="base" hangingPunct="0">
              <a:spcBef>
                <a:spcPct val="30000"/>
              </a:spcBef>
              <a:spcAft>
                <a:spcPct val="0"/>
              </a:spcAft>
              <a:defRPr kumimoji="1" sz="1300">
                <a:solidFill>
                  <a:schemeClr val="tx1"/>
                </a:solidFill>
                <a:latin typeface="Times New Roman" panose="02020603050405020304" pitchFamily="18" charset="0"/>
              </a:defRPr>
            </a:lvl7pPr>
            <a:lvl8pPr marL="3438286" indent="-227087" defTabSz="911546" eaLnBrk="0" fontAlgn="base" hangingPunct="0">
              <a:spcBef>
                <a:spcPct val="30000"/>
              </a:spcBef>
              <a:spcAft>
                <a:spcPct val="0"/>
              </a:spcAft>
              <a:defRPr kumimoji="1" sz="1300">
                <a:solidFill>
                  <a:schemeClr val="tx1"/>
                </a:solidFill>
                <a:latin typeface="Times New Roman" panose="02020603050405020304" pitchFamily="18" charset="0"/>
              </a:defRPr>
            </a:lvl8pPr>
            <a:lvl9pPr marL="3898857" indent="-227087" defTabSz="911546" eaLnBrk="0" fontAlgn="base" hangingPunct="0">
              <a:spcBef>
                <a:spcPct val="30000"/>
              </a:spcBef>
              <a:spcAft>
                <a:spcPct val="0"/>
              </a:spcAft>
              <a:defRPr kumimoji="1" sz="1300">
                <a:solidFill>
                  <a:schemeClr val="tx1"/>
                </a:solidFill>
                <a:latin typeface="Times New Roman" panose="02020603050405020304" pitchFamily="18" charset="0"/>
              </a:defRPr>
            </a:lvl9pPr>
          </a:lstStyle>
          <a:p>
            <a:pPr>
              <a:spcBef>
                <a:spcPct val="0"/>
              </a:spcBef>
            </a:pPr>
            <a:r>
              <a:rPr kumimoji="0" lang="en-US" altLang="en-US"/>
              <a:t>Annual Progress Report to School Board</a:t>
            </a:r>
          </a:p>
        </p:txBody>
      </p:sp>
      <p:sp>
        <p:nvSpPr>
          <p:cNvPr id="15363" name="Rectangle 3">
            <a:extLst>
              <a:ext uri="{FF2B5EF4-FFF2-40B4-BE49-F238E27FC236}">
                <a16:creationId xmlns:a16="http://schemas.microsoft.com/office/drawing/2014/main" id="{CE4C7282-D906-4638-95BA-C0ED3B8E9A3D}"/>
              </a:ext>
            </a:extLst>
          </p:cNvPr>
          <p:cNvSpPr>
            <a:spLocks noGrp="1" noChangeArrowheads="1"/>
          </p:cNvSpPr>
          <p:nvPr>
            <p:ph type="dt" sz="quarter"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11546">
              <a:spcBef>
                <a:spcPct val="30000"/>
              </a:spcBef>
              <a:defRPr kumimoji="1" sz="1300">
                <a:solidFill>
                  <a:schemeClr val="tx1"/>
                </a:solidFill>
                <a:latin typeface="Times New Roman" panose="02020603050405020304" pitchFamily="18" charset="0"/>
              </a:defRPr>
            </a:lvl1pPr>
            <a:lvl2pPr marL="742030" indent="-284658" defTabSz="911546">
              <a:spcBef>
                <a:spcPct val="30000"/>
              </a:spcBef>
              <a:defRPr kumimoji="1" sz="1300">
                <a:solidFill>
                  <a:schemeClr val="tx1"/>
                </a:solidFill>
                <a:latin typeface="Times New Roman" panose="02020603050405020304" pitchFamily="18" charset="0"/>
              </a:defRPr>
            </a:lvl2pPr>
            <a:lvl3pPr marL="1141831" indent="-227087" defTabSz="911546">
              <a:spcBef>
                <a:spcPct val="30000"/>
              </a:spcBef>
              <a:defRPr kumimoji="1" sz="1300">
                <a:solidFill>
                  <a:schemeClr val="tx1"/>
                </a:solidFill>
                <a:latin typeface="Times New Roman" panose="02020603050405020304" pitchFamily="18" charset="0"/>
              </a:defRPr>
            </a:lvl3pPr>
            <a:lvl4pPr marL="1599203" indent="-227087" defTabSz="911546">
              <a:spcBef>
                <a:spcPct val="30000"/>
              </a:spcBef>
              <a:defRPr kumimoji="1" sz="1300">
                <a:solidFill>
                  <a:schemeClr val="tx1"/>
                </a:solidFill>
                <a:latin typeface="Times New Roman" panose="02020603050405020304" pitchFamily="18" charset="0"/>
              </a:defRPr>
            </a:lvl4pPr>
            <a:lvl5pPr marL="2056575" indent="-227087" defTabSz="911546">
              <a:spcBef>
                <a:spcPct val="30000"/>
              </a:spcBef>
              <a:defRPr kumimoji="1" sz="1300">
                <a:solidFill>
                  <a:schemeClr val="tx1"/>
                </a:solidFill>
                <a:latin typeface="Times New Roman" panose="02020603050405020304" pitchFamily="18" charset="0"/>
              </a:defRPr>
            </a:lvl5pPr>
            <a:lvl6pPr marL="2517145" indent="-227087" defTabSz="911546" eaLnBrk="0" fontAlgn="base" hangingPunct="0">
              <a:spcBef>
                <a:spcPct val="30000"/>
              </a:spcBef>
              <a:spcAft>
                <a:spcPct val="0"/>
              </a:spcAft>
              <a:defRPr kumimoji="1" sz="1300">
                <a:solidFill>
                  <a:schemeClr val="tx1"/>
                </a:solidFill>
                <a:latin typeface="Times New Roman" panose="02020603050405020304" pitchFamily="18" charset="0"/>
              </a:defRPr>
            </a:lvl6pPr>
            <a:lvl7pPr marL="2977716" indent="-227087" defTabSz="911546" eaLnBrk="0" fontAlgn="base" hangingPunct="0">
              <a:spcBef>
                <a:spcPct val="30000"/>
              </a:spcBef>
              <a:spcAft>
                <a:spcPct val="0"/>
              </a:spcAft>
              <a:defRPr kumimoji="1" sz="1300">
                <a:solidFill>
                  <a:schemeClr val="tx1"/>
                </a:solidFill>
                <a:latin typeface="Times New Roman" panose="02020603050405020304" pitchFamily="18" charset="0"/>
              </a:defRPr>
            </a:lvl7pPr>
            <a:lvl8pPr marL="3438286" indent="-227087" defTabSz="911546" eaLnBrk="0" fontAlgn="base" hangingPunct="0">
              <a:spcBef>
                <a:spcPct val="30000"/>
              </a:spcBef>
              <a:spcAft>
                <a:spcPct val="0"/>
              </a:spcAft>
              <a:defRPr kumimoji="1" sz="1300">
                <a:solidFill>
                  <a:schemeClr val="tx1"/>
                </a:solidFill>
                <a:latin typeface="Times New Roman" panose="02020603050405020304" pitchFamily="18" charset="0"/>
              </a:defRPr>
            </a:lvl8pPr>
            <a:lvl9pPr marL="3898857" indent="-227087" defTabSz="911546" eaLnBrk="0" fontAlgn="base" hangingPunct="0">
              <a:spcBef>
                <a:spcPct val="30000"/>
              </a:spcBef>
              <a:spcAft>
                <a:spcPct val="0"/>
              </a:spcAft>
              <a:defRPr kumimoji="1" sz="1300">
                <a:solidFill>
                  <a:schemeClr val="tx1"/>
                </a:solidFill>
                <a:latin typeface="Times New Roman" panose="02020603050405020304" pitchFamily="18" charset="0"/>
              </a:defRPr>
            </a:lvl9pPr>
          </a:lstStyle>
          <a:p>
            <a:pPr>
              <a:spcBef>
                <a:spcPct val="0"/>
              </a:spcBef>
            </a:pPr>
            <a:fld id="{F23FFA0E-E6B7-42B3-936B-986370726F88}" type="datetime1">
              <a:rPr kumimoji="0" lang="en-US" altLang="en-US" smtClean="0"/>
              <a:pPr>
                <a:spcBef>
                  <a:spcPct val="0"/>
                </a:spcBef>
              </a:pPr>
              <a:t>5/18/2023</a:t>
            </a:fld>
            <a:endParaRPr kumimoji="0" lang="en-US" altLang="en-US"/>
          </a:p>
        </p:txBody>
      </p:sp>
      <p:sp>
        <p:nvSpPr>
          <p:cNvPr id="15364" name="Rectangle 7">
            <a:extLst>
              <a:ext uri="{FF2B5EF4-FFF2-40B4-BE49-F238E27FC236}">
                <a16:creationId xmlns:a16="http://schemas.microsoft.com/office/drawing/2014/main" id="{732219E3-357D-4117-87F4-44BFAF2AB4C4}"/>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11546">
              <a:spcBef>
                <a:spcPct val="30000"/>
              </a:spcBef>
              <a:defRPr kumimoji="1" sz="1300">
                <a:solidFill>
                  <a:schemeClr val="tx1"/>
                </a:solidFill>
                <a:latin typeface="Times New Roman" panose="02020603050405020304" pitchFamily="18" charset="0"/>
              </a:defRPr>
            </a:lvl1pPr>
            <a:lvl2pPr marL="742030" indent="-284658" defTabSz="911546">
              <a:spcBef>
                <a:spcPct val="30000"/>
              </a:spcBef>
              <a:defRPr kumimoji="1" sz="1300">
                <a:solidFill>
                  <a:schemeClr val="tx1"/>
                </a:solidFill>
                <a:latin typeface="Times New Roman" panose="02020603050405020304" pitchFamily="18" charset="0"/>
              </a:defRPr>
            </a:lvl2pPr>
            <a:lvl3pPr marL="1141831" indent="-227087" defTabSz="911546">
              <a:spcBef>
                <a:spcPct val="30000"/>
              </a:spcBef>
              <a:defRPr kumimoji="1" sz="1300">
                <a:solidFill>
                  <a:schemeClr val="tx1"/>
                </a:solidFill>
                <a:latin typeface="Times New Roman" panose="02020603050405020304" pitchFamily="18" charset="0"/>
              </a:defRPr>
            </a:lvl3pPr>
            <a:lvl4pPr marL="1599203" indent="-227087" defTabSz="911546">
              <a:spcBef>
                <a:spcPct val="30000"/>
              </a:spcBef>
              <a:defRPr kumimoji="1" sz="1300">
                <a:solidFill>
                  <a:schemeClr val="tx1"/>
                </a:solidFill>
                <a:latin typeface="Times New Roman" panose="02020603050405020304" pitchFamily="18" charset="0"/>
              </a:defRPr>
            </a:lvl4pPr>
            <a:lvl5pPr marL="2056575" indent="-227087" defTabSz="911546">
              <a:spcBef>
                <a:spcPct val="30000"/>
              </a:spcBef>
              <a:defRPr kumimoji="1" sz="1300">
                <a:solidFill>
                  <a:schemeClr val="tx1"/>
                </a:solidFill>
                <a:latin typeface="Times New Roman" panose="02020603050405020304" pitchFamily="18" charset="0"/>
              </a:defRPr>
            </a:lvl5pPr>
            <a:lvl6pPr marL="2517145" indent="-227087" defTabSz="911546" eaLnBrk="0" fontAlgn="base" hangingPunct="0">
              <a:spcBef>
                <a:spcPct val="30000"/>
              </a:spcBef>
              <a:spcAft>
                <a:spcPct val="0"/>
              </a:spcAft>
              <a:defRPr kumimoji="1" sz="1300">
                <a:solidFill>
                  <a:schemeClr val="tx1"/>
                </a:solidFill>
                <a:latin typeface="Times New Roman" panose="02020603050405020304" pitchFamily="18" charset="0"/>
              </a:defRPr>
            </a:lvl6pPr>
            <a:lvl7pPr marL="2977716" indent="-227087" defTabSz="911546" eaLnBrk="0" fontAlgn="base" hangingPunct="0">
              <a:spcBef>
                <a:spcPct val="30000"/>
              </a:spcBef>
              <a:spcAft>
                <a:spcPct val="0"/>
              </a:spcAft>
              <a:defRPr kumimoji="1" sz="1300">
                <a:solidFill>
                  <a:schemeClr val="tx1"/>
                </a:solidFill>
                <a:latin typeface="Times New Roman" panose="02020603050405020304" pitchFamily="18" charset="0"/>
              </a:defRPr>
            </a:lvl7pPr>
            <a:lvl8pPr marL="3438286" indent="-227087" defTabSz="911546" eaLnBrk="0" fontAlgn="base" hangingPunct="0">
              <a:spcBef>
                <a:spcPct val="30000"/>
              </a:spcBef>
              <a:spcAft>
                <a:spcPct val="0"/>
              </a:spcAft>
              <a:defRPr kumimoji="1" sz="1300">
                <a:solidFill>
                  <a:schemeClr val="tx1"/>
                </a:solidFill>
                <a:latin typeface="Times New Roman" panose="02020603050405020304" pitchFamily="18" charset="0"/>
              </a:defRPr>
            </a:lvl8pPr>
            <a:lvl9pPr marL="3898857" indent="-227087" defTabSz="911546" eaLnBrk="0" fontAlgn="base" hangingPunct="0">
              <a:spcBef>
                <a:spcPct val="30000"/>
              </a:spcBef>
              <a:spcAft>
                <a:spcPct val="0"/>
              </a:spcAft>
              <a:defRPr kumimoji="1" sz="1300">
                <a:solidFill>
                  <a:schemeClr val="tx1"/>
                </a:solidFill>
                <a:latin typeface="Times New Roman" panose="02020603050405020304" pitchFamily="18" charset="0"/>
              </a:defRPr>
            </a:lvl9pPr>
          </a:lstStyle>
          <a:p>
            <a:pPr>
              <a:spcBef>
                <a:spcPct val="0"/>
              </a:spcBef>
            </a:pPr>
            <a:fld id="{0824103F-BCCB-4951-96C5-7BC9C4DB46DD}" type="slidenum">
              <a:rPr kumimoji="0" lang="en-US" altLang="en-US" smtClean="0"/>
              <a:pPr>
                <a:spcBef>
                  <a:spcPct val="0"/>
                </a:spcBef>
              </a:pPr>
              <a:t>7</a:t>
            </a:fld>
            <a:endParaRPr kumimoji="0" lang="en-US" altLang="en-US"/>
          </a:p>
        </p:txBody>
      </p:sp>
      <p:sp>
        <p:nvSpPr>
          <p:cNvPr id="15365" name="Slide Image Placeholder 1">
            <a:extLst>
              <a:ext uri="{FF2B5EF4-FFF2-40B4-BE49-F238E27FC236}">
                <a16:creationId xmlns:a16="http://schemas.microsoft.com/office/drawing/2014/main" id="{EBD653B0-11E9-4337-9896-DF64CF85E8C9}"/>
              </a:ext>
            </a:extLst>
          </p:cNvPr>
          <p:cNvSpPr>
            <a:spLocks noGrp="1" noRot="1" noChangeAspect="1" noChangeArrowheads="1" noTextEdit="1"/>
          </p:cNvSpPr>
          <p:nvPr>
            <p:ph type="sldImg"/>
          </p:nvPr>
        </p:nvSpPr>
        <p:spPr>
          <a:ln/>
        </p:spPr>
      </p:sp>
      <p:sp>
        <p:nvSpPr>
          <p:cNvPr id="15366" name="Notes Placeholder 2">
            <a:extLst>
              <a:ext uri="{FF2B5EF4-FFF2-40B4-BE49-F238E27FC236}">
                <a16:creationId xmlns:a16="http://schemas.microsoft.com/office/drawing/2014/main" id="{53DD7E89-33F1-4F8F-8707-A8C4E7880D9B}"/>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US" altLang="en-US">
              <a:latin typeface="Times New Roman" panose="02020603050405020304" pitchFamily="18" charset="0"/>
            </a:endParaRPr>
          </a:p>
        </p:txBody>
      </p:sp>
      <p:sp>
        <p:nvSpPr>
          <p:cNvPr id="15367" name="Slide Number Placeholder 3">
            <a:extLst>
              <a:ext uri="{FF2B5EF4-FFF2-40B4-BE49-F238E27FC236}">
                <a16:creationId xmlns:a16="http://schemas.microsoft.com/office/drawing/2014/main" id="{291B337F-49CD-48EF-A958-49414F8D810E}"/>
              </a:ext>
            </a:extLst>
          </p:cNvPr>
          <p:cNvSpPr txBox="1">
            <a:spLocks noGrp="1"/>
          </p:cNvSpPr>
          <p:nvPr/>
        </p:nvSpPr>
        <p:spPr bwMode="auto">
          <a:xfrm>
            <a:off x="4004801" y="8818638"/>
            <a:ext cx="3005601" cy="452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91427" tIns="45714" rIns="91427" bIns="45714" anchor="b"/>
          <a:lstStyle>
            <a:lvl1pPr defTabSz="912813">
              <a:spcBef>
                <a:spcPct val="30000"/>
              </a:spcBef>
              <a:defRPr kumimoji="1" sz="1200">
                <a:solidFill>
                  <a:schemeClr val="tx1"/>
                </a:solidFill>
                <a:latin typeface="Times New Roman" panose="02020603050405020304" pitchFamily="18" charset="0"/>
              </a:defRPr>
            </a:lvl1pPr>
            <a:lvl2pPr marL="742950" indent="-285750" defTabSz="912813">
              <a:spcBef>
                <a:spcPct val="30000"/>
              </a:spcBef>
              <a:defRPr kumimoji="1" sz="1200">
                <a:solidFill>
                  <a:schemeClr val="tx1"/>
                </a:solidFill>
                <a:latin typeface="Times New Roman" panose="02020603050405020304" pitchFamily="18" charset="0"/>
              </a:defRPr>
            </a:lvl2pPr>
            <a:lvl3pPr marL="1143000" indent="-228600" defTabSz="912813">
              <a:spcBef>
                <a:spcPct val="30000"/>
              </a:spcBef>
              <a:defRPr kumimoji="1" sz="1200">
                <a:solidFill>
                  <a:schemeClr val="tx1"/>
                </a:solidFill>
                <a:latin typeface="Times New Roman" panose="02020603050405020304" pitchFamily="18" charset="0"/>
              </a:defRPr>
            </a:lvl3pPr>
            <a:lvl4pPr marL="1600200" indent="-228600" defTabSz="912813">
              <a:spcBef>
                <a:spcPct val="30000"/>
              </a:spcBef>
              <a:defRPr kumimoji="1" sz="1200">
                <a:solidFill>
                  <a:schemeClr val="tx1"/>
                </a:solidFill>
                <a:latin typeface="Times New Roman" panose="02020603050405020304" pitchFamily="18" charset="0"/>
              </a:defRPr>
            </a:lvl4pPr>
            <a:lvl5pPr marL="2057400" indent="-228600" defTabSz="912813">
              <a:spcBef>
                <a:spcPct val="30000"/>
              </a:spcBef>
              <a:defRPr kumimoji="1" sz="1200">
                <a:solidFill>
                  <a:schemeClr val="tx1"/>
                </a:solidFill>
                <a:latin typeface="Times New Roman" panose="02020603050405020304" pitchFamily="18" charset="0"/>
              </a:defRPr>
            </a:lvl5pPr>
            <a:lvl6pPr marL="2514600" indent="-228600" defTabSz="912813"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defTabSz="912813"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defTabSz="912813"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defTabSz="912813"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lgn="r">
              <a:spcBef>
                <a:spcPct val="0"/>
              </a:spcBef>
            </a:pPr>
            <a:fld id="{8337397B-7CFA-45B3-9D26-10898C11BDC3}" type="slidenum">
              <a:rPr kumimoji="0" lang="en-US" altLang="en-US"/>
              <a:pPr algn="r">
                <a:spcBef>
                  <a:spcPct val="0"/>
                </a:spcBef>
              </a:pPr>
              <a:t>7</a:t>
            </a:fld>
            <a:endParaRPr kumimoji="0"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4DA45CB5-7F53-444C-BFB2-0AD1C028C2BB}"/>
              </a:ext>
            </a:extLst>
          </p:cNvPr>
          <p:cNvSpPr>
            <a:spLocks noGrp="1" noChangeArrowheads="1"/>
          </p:cNvSpPr>
          <p:nvPr>
            <p:ph type="hdr"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11546">
              <a:spcBef>
                <a:spcPct val="30000"/>
              </a:spcBef>
              <a:defRPr kumimoji="1" sz="1300">
                <a:solidFill>
                  <a:schemeClr val="tx1"/>
                </a:solidFill>
                <a:latin typeface="Times New Roman" panose="02020603050405020304" pitchFamily="18" charset="0"/>
              </a:defRPr>
            </a:lvl1pPr>
            <a:lvl2pPr marL="742030" indent="-284658" defTabSz="911546">
              <a:spcBef>
                <a:spcPct val="30000"/>
              </a:spcBef>
              <a:defRPr kumimoji="1" sz="1300">
                <a:solidFill>
                  <a:schemeClr val="tx1"/>
                </a:solidFill>
                <a:latin typeface="Times New Roman" panose="02020603050405020304" pitchFamily="18" charset="0"/>
              </a:defRPr>
            </a:lvl2pPr>
            <a:lvl3pPr marL="1141831" indent="-227087" defTabSz="911546">
              <a:spcBef>
                <a:spcPct val="30000"/>
              </a:spcBef>
              <a:defRPr kumimoji="1" sz="1300">
                <a:solidFill>
                  <a:schemeClr val="tx1"/>
                </a:solidFill>
                <a:latin typeface="Times New Roman" panose="02020603050405020304" pitchFamily="18" charset="0"/>
              </a:defRPr>
            </a:lvl3pPr>
            <a:lvl4pPr marL="1599203" indent="-227087" defTabSz="911546">
              <a:spcBef>
                <a:spcPct val="30000"/>
              </a:spcBef>
              <a:defRPr kumimoji="1" sz="1300">
                <a:solidFill>
                  <a:schemeClr val="tx1"/>
                </a:solidFill>
                <a:latin typeface="Times New Roman" panose="02020603050405020304" pitchFamily="18" charset="0"/>
              </a:defRPr>
            </a:lvl4pPr>
            <a:lvl5pPr marL="2056575" indent="-227087" defTabSz="911546">
              <a:spcBef>
                <a:spcPct val="30000"/>
              </a:spcBef>
              <a:defRPr kumimoji="1" sz="1300">
                <a:solidFill>
                  <a:schemeClr val="tx1"/>
                </a:solidFill>
                <a:latin typeface="Times New Roman" panose="02020603050405020304" pitchFamily="18" charset="0"/>
              </a:defRPr>
            </a:lvl5pPr>
            <a:lvl6pPr marL="2517145" indent="-227087" defTabSz="911546" eaLnBrk="0" fontAlgn="base" hangingPunct="0">
              <a:spcBef>
                <a:spcPct val="30000"/>
              </a:spcBef>
              <a:spcAft>
                <a:spcPct val="0"/>
              </a:spcAft>
              <a:defRPr kumimoji="1" sz="1300">
                <a:solidFill>
                  <a:schemeClr val="tx1"/>
                </a:solidFill>
                <a:latin typeface="Times New Roman" panose="02020603050405020304" pitchFamily="18" charset="0"/>
              </a:defRPr>
            </a:lvl6pPr>
            <a:lvl7pPr marL="2977716" indent="-227087" defTabSz="911546" eaLnBrk="0" fontAlgn="base" hangingPunct="0">
              <a:spcBef>
                <a:spcPct val="30000"/>
              </a:spcBef>
              <a:spcAft>
                <a:spcPct val="0"/>
              </a:spcAft>
              <a:defRPr kumimoji="1" sz="1300">
                <a:solidFill>
                  <a:schemeClr val="tx1"/>
                </a:solidFill>
                <a:latin typeface="Times New Roman" panose="02020603050405020304" pitchFamily="18" charset="0"/>
              </a:defRPr>
            </a:lvl7pPr>
            <a:lvl8pPr marL="3438286" indent="-227087" defTabSz="911546" eaLnBrk="0" fontAlgn="base" hangingPunct="0">
              <a:spcBef>
                <a:spcPct val="30000"/>
              </a:spcBef>
              <a:spcAft>
                <a:spcPct val="0"/>
              </a:spcAft>
              <a:defRPr kumimoji="1" sz="1300">
                <a:solidFill>
                  <a:schemeClr val="tx1"/>
                </a:solidFill>
                <a:latin typeface="Times New Roman" panose="02020603050405020304" pitchFamily="18" charset="0"/>
              </a:defRPr>
            </a:lvl8pPr>
            <a:lvl9pPr marL="3898857" indent="-227087" defTabSz="911546" eaLnBrk="0" fontAlgn="base" hangingPunct="0">
              <a:spcBef>
                <a:spcPct val="30000"/>
              </a:spcBef>
              <a:spcAft>
                <a:spcPct val="0"/>
              </a:spcAft>
              <a:defRPr kumimoji="1" sz="1300">
                <a:solidFill>
                  <a:schemeClr val="tx1"/>
                </a:solidFill>
                <a:latin typeface="Times New Roman" panose="02020603050405020304" pitchFamily="18" charset="0"/>
              </a:defRPr>
            </a:lvl9pPr>
          </a:lstStyle>
          <a:p>
            <a:pPr>
              <a:spcBef>
                <a:spcPct val="0"/>
              </a:spcBef>
            </a:pPr>
            <a:r>
              <a:rPr kumimoji="0" lang="en-US" altLang="en-US"/>
              <a:t>Annual Progress Report to School Board</a:t>
            </a:r>
          </a:p>
        </p:txBody>
      </p:sp>
      <p:sp>
        <p:nvSpPr>
          <p:cNvPr id="19459" name="Rectangle 3">
            <a:extLst>
              <a:ext uri="{FF2B5EF4-FFF2-40B4-BE49-F238E27FC236}">
                <a16:creationId xmlns:a16="http://schemas.microsoft.com/office/drawing/2014/main" id="{B1555276-3B8B-4859-A43F-6ECCEBE8D215}"/>
              </a:ext>
            </a:extLst>
          </p:cNvPr>
          <p:cNvSpPr>
            <a:spLocks noGrp="1" noChangeArrowheads="1"/>
          </p:cNvSpPr>
          <p:nvPr>
            <p:ph type="dt" sz="quarter"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11546">
              <a:spcBef>
                <a:spcPct val="30000"/>
              </a:spcBef>
              <a:defRPr kumimoji="1" sz="1300">
                <a:solidFill>
                  <a:schemeClr val="tx1"/>
                </a:solidFill>
                <a:latin typeface="Times New Roman" panose="02020603050405020304" pitchFamily="18" charset="0"/>
              </a:defRPr>
            </a:lvl1pPr>
            <a:lvl2pPr marL="742030" indent="-284658" defTabSz="911546">
              <a:spcBef>
                <a:spcPct val="30000"/>
              </a:spcBef>
              <a:defRPr kumimoji="1" sz="1300">
                <a:solidFill>
                  <a:schemeClr val="tx1"/>
                </a:solidFill>
                <a:latin typeface="Times New Roman" panose="02020603050405020304" pitchFamily="18" charset="0"/>
              </a:defRPr>
            </a:lvl2pPr>
            <a:lvl3pPr marL="1141831" indent="-227087" defTabSz="911546">
              <a:spcBef>
                <a:spcPct val="30000"/>
              </a:spcBef>
              <a:defRPr kumimoji="1" sz="1300">
                <a:solidFill>
                  <a:schemeClr val="tx1"/>
                </a:solidFill>
                <a:latin typeface="Times New Roman" panose="02020603050405020304" pitchFamily="18" charset="0"/>
              </a:defRPr>
            </a:lvl3pPr>
            <a:lvl4pPr marL="1599203" indent="-227087" defTabSz="911546">
              <a:spcBef>
                <a:spcPct val="30000"/>
              </a:spcBef>
              <a:defRPr kumimoji="1" sz="1300">
                <a:solidFill>
                  <a:schemeClr val="tx1"/>
                </a:solidFill>
                <a:latin typeface="Times New Roman" panose="02020603050405020304" pitchFamily="18" charset="0"/>
              </a:defRPr>
            </a:lvl4pPr>
            <a:lvl5pPr marL="2056575" indent="-227087" defTabSz="911546">
              <a:spcBef>
                <a:spcPct val="30000"/>
              </a:spcBef>
              <a:defRPr kumimoji="1" sz="1300">
                <a:solidFill>
                  <a:schemeClr val="tx1"/>
                </a:solidFill>
                <a:latin typeface="Times New Roman" panose="02020603050405020304" pitchFamily="18" charset="0"/>
              </a:defRPr>
            </a:lvl5pPr>
            <a:lvl6pPr marL="2517145" indent="-227087" defTabSz="911546" eaLnBrk="0" fontAlgn="base" hangingPunct="0">
              <a:spcBef>
                <a:spcPct val="30000"/>
              </a:spcBef>
              <a:spcAft>
                <a:spcPct val="0"/>
              </a:spcAft>
              <a:defRPr kumimoji="1" sz="1300">
                <a:solidFill>
                  <a:schemeClr val="tx1"/>
                </a:solidFill>
                <a:latin typeface="Times New Roman" panose="02020603050405020304" pitchFamily="18" charset="0"/>
              </a:defRPr>
            </a:lvl6pPr>
            <a:lvl7pPr marL="2977716" indent="-227087" defTabSz="911546" eaLnBrk="0" fontAlgn="base" hangingPunct="0">
              <a:spcBef>
                <a:spcPct val="30000"/>
              </a:spcBef>
              <a:spcAft>
                <a:spcPct val="0"/>
              </a:spcAft>
              <a:defRPr kumimoji="1" sz="1300">
                <a:solidFill>
                  <a:schemeClr val="tx1"/>
                </a:solidFill>
                <a:latin typeface="Times New Roman" panose="02020603050405020304" pitchFamily="18" charset="0"/>
              </a:defRPr>
            </a:lvl7pPr>
            <a:lvl8pPr marL="3438286" indent="-227087" defTabSz="911546" eaLnBrk="0" fontAlgn="base" hangingPunct="0">
              <a:spcBef>
                <a:spcPct val="30000"/>
              </a:spcBef>
              <a:spcAft>
                <a:spcPct val="0"/>
              </a:spcAft>
              <a:defRPr kumimoji="1" sz="1300">
                <a:solidFill>
                  <a:schemeClr val="tx1"/>
                </a:solidFill>
                <a:latin typeface="Times New Roman" panose="02020603050405020304" pitchFamily="18" charset="0"/>
              </a:defRPr>
            </a:lvl8pPr>
            <a:lvl9pPr marL="3898857" indent="-227087" defTabSz="911546" eaLnBrk="0" fontAlgn="base" hangingPunct="0">
              <a:spcBef>
                <a:spcPct val="30000"/>
              </a:spcBef>
              <a:spcAft>
                <a:spcPct val="0"/>
              </a:spcAft>
              <a:defRPr kumimoji="1" sz="1300">
                <a:solidFill>
                  <a:schemeClr val="tx1"/>
                </a:solidFill>
                <a:latin typeface="Times New Roman" panose="02020603050405020304" pitchFamily="18" charset="0"/>
              </a:defRPr>
            </a:lvl9pPr>
          </a:lstStyle>
          <a:p>
            <a:pPr>
              <a:spcBef>
                <a:spcPct val="0"/>
              </a:spcBef>
            </a:pPr>
            <a:fld id="{2D50E41D-D912-4436-BF92-27F49C6F6298}" type="datetime1">
              <a:rPr kumimoji="0" lang="en-US" altLang="en-US" smtClean="0"/>
              <a:pPr>
                <a:spcBef>
                  <a:spcPct val="0"/>
                </a:spcBef>
              </a:pPr>
              <a:t>5/18/2023</a:t>
            </a:fld>
            <a:endParaRPr kumimoji="0" lang="en-US" altLang="en-US"/>
          </a:p>
        </p:txBody>
      </p:sp>
      <p:sp>
        <p:nvSpPr>
          <p:cNvPr id="19460" name="Rectangle 7">
            <a:extLst>
              <a:ext uri="{FF2B5EF4-FFF2-40B4-BE49-F238E27FC236}">
                <a16:creationId xmlns:a16="http://schemas.microsoft.com/office/drawing/2014/main" id="{CC9BACD2-20A5-4C25-A531-57ADA3D4A5F2}"/>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11546">
              <a:spcBef>
                <a:spcPct val="30000"/>
              </a:spcBef>
              <a:defRPr kumimoji="1" sz="1300">
                <a:solidFill>
                  <a:schemeClr val="tx1"/>
                </a:solidFill>
                <a:latin typeface="Times New Roman" panose="02020603050405020304" pitchFamily="18" charset="0"/>
              </a:defRPr>
            </a:lvl1pPr>
            <a:lvl2pPr marL="742030" indent="-284658" defTabSz="911546">
              <a:spcBef>
                <a:spcPct val="30000"/>
              </a:spcBef>
              <a:defRPr kumimoji="1" sz="1300">
                <a:solidFill>
                  <a:schemeClr val="tx1"/>
                </a:solidFill>
                <a:latin typeface="Times New Roman" panose="02020603050405020304" pitchFamily="18" charset="0"/>
              </a:defRPr>
            </a:lvl2pPr>
            <a:lvl3pPr marL="1141831" indent="-227087" defTabSz="911546">
              <a:spcBef>
                <a:spcPct val="30000"/>
              </a:spcBef>
              <a:defRPr kumimoji="1" sz="1300">
                <a:solidFill>
                  <a:schemeClr val="tx1"/>
                </a:solidFill>
                <a:latin typeface="Times New Roman" panose="02020603050405020304" pitchFamily="18" charset="0"/>
              </a:defRPr>
            </a:lvl3pPr>
            <a:lvl4pPr marL="1599203" indent="-227087" defTabSz="911546">
              <a:spcBef>
                <a:spcPct val="30000"/>
              </a:spcBef>
              <a:defRPr kumimoji="1" sz="1300">
                <a:solidFill>
                  <a:schemeClr val="tx1"/>
                </a:solidFill>
                <a:latin typeface="Times New Roman" panose="02020603050405020304" pitchFamily="18" charset="0"/>
              </a:defRPr>
            </a:lvl4pPr>
            <a:lvl5pPr marL="2056575" indent="-227087" defTabSz="911546">
              <a:spcBef>
                <a:spcPct val="30000"/>
              </a:spcBef>
              <a:defRPr kumimoji="1" sz="1300">
                <a:solidFill>
                  <a:schemeClr val="tx1"/>
                </a:solidFill>
                <a:latin typeface="Times New Roman" panose="02020603050405020304" pitchFamily="18" charset="0"/>
              </a:defRPr>
            </a:lvl5pPr>
            <a:lvl6pPr marL="2517145" indent="-227087" defTabSz="911546" eaLnBrk="0" fontAlgn="base" hangingPunct="0">
              <a:spcBef>
                <a:spcPct val="30000"/>
              </a:spcBef>
              <a:spcAft>
                <a:spcPct val="0"/>
              </a:spcAft>
              <a:defRPr kumimoji="1" sz="1300">
                <a:solidFill>
                  <a:schemeClr val="tx1"/>
                </a:solidFill>
                <a:latin typeface="Times New Roman" panose="02020603050405020304" pitchFamily="18" charset="0"/>
              </a:defRPr>
            </a:lvl6pPr>
            <a:lvl7pPr marL="2977716" indent="-227087" defTabSz="911546" eaLnBrk="0" fontAlgn="base" hangingPunct="0">
              <a:spcBef>
                <a:spcPct val="30000"/>
              </a:spcBef>
              <a:spcAft>
                <a:spcPct val="0"/>
              </a:spcAft>
              <a:defRPr kumimoji="1" sz="1300">
                <a:solidFill>
                  <a:schemeClr val="tx1"/>
                </a:solidFill>
                <a:latin typeface="Times New Roman" panose="02020603050405020304" pitchFamily="18" charset="0"/>
              </a:defRPr>
            </a:lvl7pPr>
            <a:lvl8pPr marL="3438286" indent="-227087" defTabSz="911546" eaLnBrk="0" fontAlgn="base" hangingPunct="0">
              <a:spcBef>
                <a:spcPct val="30000"/>
              </a:spcBef>
              <a:spcAft>
                <a:spcPct val="0"/>
              </a:spcAft>
              <a:defRPr kumimoji="1" sz="1300">
                <a:solidFill>
                  <a:schemeClr val="tx1"/>
                </a:solidFill>
                <a:latin typeface="Times New Roman" panose="02020603050405020304" pitchFamily="18" charset="0"/>
              </a:defRPr>
            </a:lvl8pPr>
            <a:lvl9pPr marL="3898857" indent="-227087" defTabSz="911546" eaLnBrk="0" fontAlgn="base" hangingPunct="0">
              <a:spcBef>
                <a:spcPct val="30000"/>
              </a:spcBef>
              <a:spcAft>
                <a:spcPct val="0"/>
              </a:spcAft>
              <a:defRPr kumimoji="1" sz="1300">
                <a:solidFill>
                  <a:schemeClr val="tx1"/>
                </a:solidFill>
                <a:latin typeface="Times New Roman" panose="02020603050405020304" pitchFamily="18" charset="0"/>
              </a:defRPr>
            </a:lvl9pPr>
          </a:lstStyle>
          <a:p>
            <a:pPr>
              <a:spcBef>
                <a:spcPct val="0"/>
              </a:spcBef>
            </a:pPr>
            <a:fld id="{BA722C16-82F5-4CDF-83AB-560F2C94EE05}" type="slidenum">
              <a:rPr kumimoji="0" lang="en-US" altLang="en-US" smtClean="0"/>
              <a:pPr>
                <a:spcBef>
                  <a:spcPct val="0"/>
                </a:spcBef>
              </a:pPr>
              <a:t>11</a:t>
            </a:fld>
            <a:endParaRPr kumimoji="0" lang="en-US" altLang="en-US"/>
          </a:p>
        </p:txBody>
      </p:sp>
      <p:sp>
        <p:nvSpPr>
          <p:cNvPr id="19461" name="Slide Image Placeholder 1">
            <a:extLst>
              <a:ext uri="{FF2B5EF4-FFF2-40B4-BE49-F238E27FC236}">
                <a16:creationId xmlns:a16="http://schemas.microsoft.com/office/drawing/2014/main" id="{B73E1E5F-37B1-4F4B-A632-808A94CAF5FE}"/>
              </a:ext>
            </a:extLst>
          </p:cNvPr>
          <p:cNvSpPr>
            <a:spLocks noGrp="1" noRot="1" noChangeAspect="1" noChangeArrowheads="1" noTextEdit="1"/>
          </p:cNvSpPr>
          <p:nvPr>
            <p:ph type="sldImg"/>
          </p:nvPr>
        </p:nvSpPr>
        <p:spPr>
          <a:ln/>
        </p:spPr>
      </p:sp>
      <p:sp>
        <p:nvSpPr>
          <p:cNvPr id="19462" name="Notes Placeholder 2">
            <a:extLst>
              <a:ext uri="{FF2B5EF4-FFF2-40B4-BE49-F238E27FC236}">
                <a16:creationId xmlns:a16="http://schemas.microsoft.com/office/drawing/2014/main" id="{70347820-DC85-46C0-B7C7-00A78EC341BB}"/>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US" altLang="en-US">
              <a:latin typeface="Times New Roman" panose="02020603050405020304" pitchFamily="18" charset="0"/>
            </a:endParaRPr>
          </a:p>
        </p:txBody>
      </p:sp>
      <p:sp>
        <p:nvSpPr>
          <p:cNvPr id="19463" name="Slide Number Placeholder 3">
            <a:extLst>
              <a:ext uri="{FF2B5EF4-FFF2-40B4-BE49-F238E27FC236}">
                <a16:creationId xmlns:a16="http://schemas.microsoft.com/office/drawing/2014/main" id="{CB379D7E-AD2B-4AE3-84FF-E4FFFEF3F55B}"/>
              </a:ext>
            </a:extLst>
          </p:cNvPr>
          <p:cNvSpPr txBox="1">
            <a:spLocks noGrp="1"/>
          </p:cNvSpPr>
          <p:nvPr/>
        </p:nvSpPr>
        <p:spPr bwMode="auto">
          <a:xfrm>
            <a:off x="4004801" y="8818638"/>
            <a:ext cx="3005601" cy="452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91427" tIns="45714" rIns="91427" bIns="45714" anchor="b"/>
          <a:lstStyle>
            <a:lvl1pPr defTabSz="912813">
              <a:spcBef>
                <a:spcPct val="30000"/>
              </a:spcBef>
              <a:defRPr kumimoji="1" sz="1200">
                <a:solidFill>
                  <a:schemeClr val="tx1"/>
                </a:solidFill>
                <a:latin typeface="Times New Roman" panose="02020603050405020304" pitchFamily="18" charset="0"/>
              </a:defRPr>
            </a:lvl1pPr>
            <a:lvl2pPr marL="742950" indent="-285750" defTabSz="912813">
              <a:spcBef>
                <a:spcPct val="30000"/>
              </a:spcBef>
              <a:defRPr kumimoji="1" sz="1200">
                <a:solidFill>
                  <a:schemeClr val="tx1"/>
                </a:solidFill>
                <a:latin typeface="Times New Roman" panose="02020603050405020304" pitchFamily="18" charset="0"/>
              </a:defRPr>
            </a:lvl2pPr>
            <a:lvl3pPr marL="1143000" indent="-228600" defTabSz="912813">
              <a:spcBef>
                <a:spcPct val="30000"/>
              </a:spcBef>
              <a:defRPr kumimoji="1" sz="1200">
                <a:solidFill>
                  <a:schemeClr val="tx1"/>
                </a:solidFill>
                <a:latin typeface="Times New Roman" panose="02020603050405020304" pitchFamily="18" charset="0"/>
              </a:defRPr>
            </a:lvl3pPr>
            <a:lvl4pPr marL="1600200" indent="-228600" defTabSz="912813">
              <a:spcBef>
                <a:spcPct val="30000"/>
              </a:spcBef>
              <a:defRPr kumimoji="1" sz="1200">
                <a:solidFill>
                  <a:schemeClr val="tx1"/>
                </a:solidFill>
                <a:latin typeface="Times New Roman" panose="02020603050405020304" pitchFamily="18" charset="0"/>
              </a:defRPr>
            </a:lvl4pPr>
            <a:lvl5pPr marL="2057400" indent="-228600" defTabSz="912813">
              <a:spcBef>
                <a:spcPct val="30000"/>
              </a:spcBef>
              <a:defRPr kumimoji="1" sz="1200">
                <a:solidFill>
                  <a:schemeClr val="tx1"/>
                </a:solidFill>
                <a:latin typeface="Times New Roman" panose="02020603050405020304" pitchFamily="18" charset="0"/>
              </a:defRPr>
            </a:lvl5pPr>
            <a:lvl6pPr marL="2514600" indent="-228600" defTabSz="912813"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defTabSz="912813"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defTabSz="912813"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defTabSz="912813"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lgn="r">
              <a:spcBef>
                <a:spcPct val="0"/>
              </a:spcBef>
            </a:pPr>
            <a:fld id="{305F2260-8BEF-4066-9227-9D5AD4A30690}" type="slidenum">
              <a:rPr kumimoji="0" lang="en-US" altLang="en-US"/>
              <a:pPr algn="r">
                <a:spcBef>
                  <a:spcPct val="0"/>
                </a:spcBef>
              </a:pPr>
              <a:t>11</a:t>
            </a:fld>
            <a:endParaRPr kumimoji="0"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a:defRPr/>
            </a:pPr>
            <a:r>
              <a:rPr lang="en-US"/>
              <a:t>Annual Progress Report to School Board</a:t>
            </a:r>
          </a:p>
        </p:txBody>
      </p:sp>
      <p:sp>
        <p:nvSpPr>
          <p:cNvPr id="5" name="Date Placeholder 4"/>
          <p:cNvSpPr>
            <a:spLocks noGrp="1"/>
          </p:cNvSpPr>
          <p:nvPr>
            <p:ph type="dt" idx="1"/>
          </p:nvPr>
        </p:nvSpPr>
        <p:spPr/>
        <p:txBody>
          <a:bodyPr/>
          <a:lstStyle/>
          <a:p>
            <a:pPr>
              <a:defRPr/>
            </a:pPr>
            <a:fld id="{3CE46ADB-6DE8-4E56-A255-2B0A2A10794B}" type="datetime1">
              <a:rPr lang="en-US" smtClean="0"/>
              <a:t>5/18/2023</a:t>
            </a:fld>
            <a:endParaRPr lang="en-US" dirty="0"/>
          </a:p>
        </p:txBody>
      </p:sp>
      <p:sp>
        <p:nvSpPr>
          <p:cNvPr id="6" name="Slide Number Placeholder 5"/>
          <p:cNvSpPr>
            <a:spLocks noGrp="1"/>
          </p:cNvSpPr>
          <p:nvPr>
            <p:ph type="sldNum" sz="quarter" idx="5"/>
          </p:nvPr>
        </p:nvSpPr>
        <p:spPr/>
        <p:txBody>
          <a:bodyPr/>
          <a:lstStyle/>
          <a:p>
            <a:pPr>
              <a:defRPr/>
            </a:pPr>
            <a:fld id="{30D7446B-3FBC-49F9-9B01-9429B9E894A3}" type="slidenum">
              <a:rPr lang="en-US" altLang="en-US" smtClean="0"/>
              <a:pPr>
                <a:defRPr/>
              </a:pPr>
              <a:t>12</a:t>
            </a:fld>
            <a:endParaRPr lang="en-US" altLang="en-US"/>
          </a:p>
        </p:txBody>
      </p:sp>
    </p:spTree>
    <p:extLst>
      <p:ext uri="{BB962C8B-B14F-4D97-AF65-F5344CB8AC3E}">
        <p14:creationId xmlns:p14="http://schemas.microsoft.com/office/powerpoint/2010/main" val="35113039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5153DC7F-8CC0-45D0-A6C3-56317B71058B}"/>
              </a:ext>
            </a:extLst>
          </p:cNvPr>
          <p:cNvSpPr>
            <a:spLocks noGrp="1" noChangeArrowheads="1"/>
          </p:cNvSpPr>
          <p:nvPr>
            <p:ph type="dt" sz="half" idx="10"/>
          </p:nvPr>
        </p:nvSpPr>
        <p:spPr>
          <a:ln/>
        </p:spPr>
        <p:txBody>
          <a:bodyPr/>
          <a:lstStyle>
            <a:lvl1pPr>
              <a:defRPr/>
            </a:lvl1pPr>
          </a:lstStyle>
          <a:p>
            <a:pPr>
              <a:defRPr/>
            </a:pPr>
            <a:fld id="{61A0F5CF-0FA8-4F0F-9535-CE911A55A9E2}" type="datetimeFigureOut">
              <a:rPr lang="en-US"/>
              <a:pPr>
                <a:defRPr/>
              </a:pPr>
              <a:t>5/18/2023</a:t>
            </a:fld>
            <a:endParaRPr lang="en-US" dirty="0"/>
          </a:p>
        </p:txBody>
      </p:sp>
      <p:sp>
        <p:nvSpPr>
          <p:cNvPr id="5" name="Rectangle 5">
            <a:extLst>
              <a:ext uri="{FF2B5EF4-FFF2-40B4-BE49-F238E27FC236}">
                <a16:creationId xmlns:a16="http://schemas.microsoft.com/office/drawing/2014/main" id="{82C5C28E-F099-4575-8CB5-85B916A4BFA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320D073D-0116-408B-BF7B-1246A278DE3F}"/>
              </a:ext>
            </a:extLst>
          </p:cNvPr>
          <p:cNvSpPr>
            <a:spLocks noGrp="1" noChangeArrowheads="1"/>
          </p:cNvSpPr>
          <p:nvPr>
            <p:ph type="sldNum" sz="quarter" idx="12"/>
          </p:nvPr>
        </p:nvSpPr>
        <p:spPr>
          <a:ln/>
        </p:spPr>
        <p:txBody>
          <a:bodyPr/>
          <a:lstStyle>
            <a:lvl1pPr>
              <a:defRPr/>
            </a:lvl1pPr>
          </a:lstStyle>
          <a:p>
            <a:pPr>
              <a:defRPr/>
            </a:pPr>
            <a:fld id="{994339F2-7375-42AB-8E8C-4E1369AD4F6E}" type="slidenum">
              <a:rPr lang="en-US" altLang="en-US"/>
              <a:pPr>
                <a:defRPr/>
              </a:pPr>
              <a:t>‹#›</a:t>
            </a:fld>
            <a:endParaRPr lang="en-US" altLang="en-US"/>
          </a:p>
        </p:txBody>
      </p:sp>
    </p:spTree>
    <p:extLst>
      <p:ext uri="{BB962C8B-B14F-4D97-AF65-F5344CB8AC3E}">
        <p14:creationId xmlns:p14="http://schemas.microsoft.com/office/powerpoint/2010/main" val="42873619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4D92DEA6-5289-40CD-A2C7-F56B3D3B3025}"/>
              </a:ext>
            </a:extLst>
          </p:cNvPr>
          <p:cNvSpPr>
            <a:spLocks noGrp="1" noChangeArrowheads="1"/>
          </p:cNvSpPr>
          <p:nvPr>
            <p:ph type="dt" sz="half" idx="10"/>
          </p:nvPr>
        </p:nvSpPr>
        <p:spPr>
          <a:ln/>
        </p:spPr>
        <p:txBody>
          <a:bodyPr/>
          <a:lstStyle>
            <a:lvl1pPr>
              <a:defRPr/>
            </a:lvl1pPr>
          </a:lstStyle>
          <a:p>
            <a:pPr>
              <a:defRPr/>
            </a:pPr>
            <a:fld id="{7F9736B1-B01C-45BC-9280-B3A380D190FA}" type="datetimeFigureOut">
              <a:rPr lang="en-US"/>
              <a:pPr>
                <a:defRPr/>
              </a:pPr>
              <a:t>5/18/2023</a:t>
            </a:fld>
            <a:endParaRPr lang="en-US" dirty="0"/>
          </a:p>
        </p:txBody>
      </p:sp>
      <p:sp>
        <p:nvSpPr>
          <p:cNvPr id="5" name="Rectangle 5">
            <a:extLst>
              <a:ext uri="{FF2B5EF4-FFF2-40B4-BE49-F238E27FC236}">
                <a16:creationId xmlns:a16="http://schemas.microsoft.com/office/drawing/2014/main" id="{C6C372DA-30D0-48B5-92F6-C4489B818C1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8D055A69-9160-4633-AF44-97ECF7468D6F}"/>
              </a:ext>
            </a:extLst>
          </p:cNvPr>
          <p:cNvSpPr>
            <a:spLocks noGrp="1" noChangeArrowheads="1"/>
          </p:cNvSpPr>
          <p:nvPr>
            <p:ph type="sldNum" sz="quarter" idx="12"/>
          </p:nvPr>
        </p:nvSpPr>
        <p:spPr>
          <a:ln/>
        </p:spPr>
        <p:txBody>
          <a:bodyPr/>
          <a:lstStyle>
            <a:lvl1pPr>
              <a:defRPr/>
            </a:lvl1pPr>
          </a:lstStyle>
          <a:p>
            <a:pPr>
              <a:defRPr/>
            </a:pPr>
            <a:fld id="{D6AF2164-98B9-484A-8DDD-41FF4644CCC4}" type="slidenum">
              <a:rPr lang="en-US" altLang="en-US"/>
              <a:pPr>
                <a:defRPr/>
              </a:pPr>
              <a:t>‹#›</a:t>
            </a:fld>
            <a:endParaRPr lang="en-US" altLang="en-US"/>
          </a:p>
        </p:txBody>
      </p:sp>
    </p:spTree>
    <p:extLst>
      <p:ext uri="{BB962C8B-B14F-4D97-AF65-F5344CB8AC3E}">
        <p14:creationId xmlns:p14="http://schemas.microsoft.com/office/powerpoint/2010/main" val="8854429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0A4746B6-0D08-4E5E-BE3E-E9167E939A97}"/>
              </a:ext>
            </a:extLst>
          </p:cNvPr>
          <p:cNvSpPr>
            <a:spLocks noGrp="1" noChangeArrowheads="1"/>
          </p:cNvSpPr>
          <p:nvPr>
            <p:ph type="dt" sz="half" idx="10"/>
          </p:nvPr>
        </p:nvSpPr>
        <p:spPr>
          <a:ln/>
        </p:spPr>
        <p:txBody>
          <a:bodyPr/>
          <a:lstStyle>
            <a:lvl1pPr>
              <a:defRPr/>
            </a:lvl1pPr>
          </a:lstStyle>
          <a:p>
            <a:pPr>
              <a:defRPr/>
            </a:pPr>
            <a:fld id="{227BB984-5DA4-4C2F-8EB0-B83EE0C041B7}" type="datetimeFigureOut">
              <a:rPr lang="en-US"/>
              <a:pPr>
                <a:defRPr/>
              </a:pPr>
              <a:t>5/18/2023</a:t>
            </a:fld>
            <a:endParaRPr lang="en-US" dirty="0"/>
          </a:p>
        </p:txBody>
      </p:sp>
      <p:sp>
        <p:nvSpPr>
          <p:cNvPr id="5" name="Rectangle 5">
            <a:extLst>
              <a:ext uri="{FF2B5EF4-FFF2-40B4-BE49-F238E27FC236}">
                <a16:creationId xmlns:a16="http://schemas.microsoft.com/office/drawing/2014/main" id="{C6970891-1F24-4397-91C1-26BA2520D2D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9E097C32-01CF-428D-ABC4-F9B7908EC9C7}"/>
              </a:ext>
            </a:extLst>
          </p:cNvPr>
          <p:cNvSpPr>
            <a:spLocks noGrp="1" noChangeArrowheads="1"/>
          </p:cNvSpPr>
          <p:nvPr>
            <p:ph type="sldNum" sz="quarter" idx="12"/>
          </p:nvPr>
        </p:nvSpPr>
        <p:spPr>
          <a:ln/>
        </p:spPr>
        <p:txBody>
          <a:bodyPr/>
          <a:lstStyle>
            <a:lvl1pPr>
              <a:defRPr/>
            </a:lvl1pPr>
          </a:lstStyle>
          <a:p>
            <a:pPr>
              <a:defRPr/>
            </a:pPr>
            <a:fld id="{71130D6A-97BF-4C81-B5FF-C33696363465}" type="slidenum">
              <a:rPr lang="en-US" altLang="en-US"/>
              <a:pPr>
                <a:defRPr/>
              </a:pPr>
              <a:t>‹#›</a:t>
            </a:fld>
            <a:endParaRPr lang="en-US" altLang="en-US"/>
          </a:p>
        </p:txBody>
      </p:sp>
    </p:spTree>
    <p:extLst>
      <p:ext uri="{BB962C8B-B14F-4D97-AF65-F5344CB8AC3E}">
        <p14:creationId xmlns:p14="http://schemas.microsoft.com/office/powerpoint/2010/main" val="13551254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9A316D19-2EEB-4D73-B77F-7C50EA458CBC}"/>
              </a:ext>
            </a:extLst>
          </p:cNvPr>
          <p:cNvSpPr>
            <a:spLocks noGrp="1" noChangeArrowheads="1"/>
          </p:cNvSpPr>
          <p:nvPr>
            <p:ph type="dt" sz="half" idx="10"/>
          </p:nvPr>
        </p:nvSpPr>
        <p:spPr>
          <a:ln/>
        </p:spPr>
        <p:txBody>
          <a:bodyPr/>
          <a:lstStyle>
            <a:lvl1pPr>
              <a:defRPr/>
            </a:lvl1pPr>
          </a:lstStyle>
          <a:p>
            <a:pPr>
              <a:defRPr/>
            </a:pPr>
            <a:fld id="{C2E87BCE-6A66-49A7-9018-0A0B76AC473A}" type="datetimeFigureOut">
              <a:rPr lang="en-US"/>
              <a:pPr>
                <a:defRPr/>
              </a:pPr>
              <a:t>5/18/2023</a:t>
            </a:fld>
            <a:endParaRPr lang="en-US" dirty="0"/>
          </a:p>
        </p:txBody>
      </p:sp>
      <p:sp>
        <p:nvSpPr>
          <p:cNvPr id="5" name="Rectangle 5">
            <a:extLst>
              <a:ext uri="{FF2B5EF4-FFF2-40B4-BE49-F238E27FC236}">
                <a16:creationId xmlns:a16="http://schemas.microsoft.com/office/drawing/2014/main" id="{2A7B044D-733E-4D7A-B75D-D6920DBB485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589EE4B7-1D4B-4B5D-87EC-F86DB29EB410}"/>
              </a:ext>
            </a:extLst>
          </p:cNvPr>
          <p:cNvSpPr>
            <a:spLocks noGrp="1" noChangeArrowheads="1"/>
          </p:cNvSpPr>
          <p:nvPr>
            <p:ph type="sldNum" sz="quarter" idx="12"/>
          </p:nvPr>
        </p:nvSpPr>
        <p:spPr>
          <a:ln/>
        </p:spPr>
        <p:txBody>
          <a:bodyPr/>
          <a:lstStyle>
            <a:lvl1pPr>
              <a:defRPr/>
            </a:lvl1pPr>
          </a:lstStyle>
          <a:p>
            <a:pPr>
              <a:defRPr/>
            </a:pPr>
            <a:fld id="{8BE7DAA2-2BC4-4075-9C20-F4F0750E2EC9}" type="slidenum">
              <a:rPr lang="en-US" altLang="en-US"/>
              <a:pPr>
                <a:defRPr/>
              </a:pPr>
              <a:t>‹#›</a:t>
            </a:fld>
            <a:endParaRPr lang="en-US" altLang="en-US"/>
          </a:p>
        </p:txBody>
      </p:sp>
    </p:spTree>
    <p:extLst>
      <p:ext uri="{BB962C8B-B14F-4D97-AF65-F5344CB8AC3E}">
        <p14:creationId xmlns:p14="http://schemas.microsoft.com/office/powerpoint/2010/main" val="17541080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8FCF1DF6-8DF3-44B9-82D2-C72EDBAA49B5}"/>
              </a:ext>
            </a:extLst>
          </p:cNvPr>
          <p:cNvSpPr>
            <a:spLocks noGrp="1" noChangeArrowheads="1"/>
          </p:cNvSpPr>
          <p:nvPr>
            <p:ph type="dt" sz="half" idx="10"/>
          </p:nvPr>
        </p:nvSpPr>
        <p:spPr>
          <a:ln/>
        </p:spPr>
        <p:txBody>
          <a:bodyPr/>
          <a:lstStyle>
            <a:lvl1pPr>
              <a:defRPr/>
            </a:lvl1pPr>
          </a:lstStyle>
          <a:p>
            <a:pPr>
              <a:defRPr/>
            </a:pPr>
            <a:fld id="{781D2EDE-7024-4A8C-B829-C30DAFA2276D}" type="datetimeFigureOut">
              <a:rPr lang="en-US"/>
              <a:pPr>
                <a:defRPr/>
              </a:pPr>
              <a:t>5/18/2023</a:t>
            </a:fld>
            <a:endParaRPr lang="en-US" dirty="0"/>
          </a:p>
        </p:txBody>
      </p:sp>
      <p:sp>
        <p:nvSpPr>
          <p:cNvPr id="5" name="Rectangle 5">
            <a:extLst>
              <a:ext uri="{FF2B5EF4-FFF2-40B4-BE49-F238E27FC236}">
                <a16:creationId xmlns:a16="http://schemas.microsoft.com/office/drawing/2014/main" id="{2986F747-5095-43C2-9E24-00DB48D1DA5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E2CAFD30-C249-4D69-AA04-0C815D3CAD4F}"/>
              </a:ext>
            </a:extLst>
          </p:cNvPr>
          <p:cNvSpPr>
            <a:spLocks noGrp="1" noChangeArrowheads="1"/>
          </p:cNvSpPr>
          <p:nvPr>
            <p:ph type="sldNum" sz="quarter" idx="12"/>
          </p:nvPr>
        </p:nvSpPr>
        <p:spPr>
          <a:ln/>
        </p:spPr>
        <p:txBody>
          <a:bodyPr/>
          <a:lstStyle>
            <a:lvl1pPr>
              <a:defRPr/>
            </a:lvl1pPr>
          </a:lstStyle>
          <a:p>
            <a:pPr>
              <a:defRPr/>
            </a:pPr>
            <a:fld id="{C53CDF4C-D02B-4822-82E4-CA94FB84F040}" type="slidenum">
              <a:rPr lang="en-US" altLang="en-US"/>
              <a:pPr>
                <a:defRPr/>
              </a:pPr>
              <a:t>‹#›</a:t>
            </a:fld>
            <a:endParaRPr lang="en-US" altLang="en-US"/>
          </a:p>
        </p:txBody>
      </p:sp>
    </p:spTree>
    <p:extLst>
      <p:ext uri="{BB962C8B-B14F-4D97-AF65-F5344CB8AC3E}">
        <p14:creationId xmlns:p14="http://schemas.microsoft.com/office/powerpoint/2010/main" val="34263739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B88A703D-92FC-4D85-ACAA-7668D082C078}"/>
              </a:ext>
            </a:extLst>
          </p:cNvPr>
          <p:cNvSpPr>
            <a:spLocks noGrp="1" noChangeArrowheads="1"/>
          </p:cNvSpPr>
          <p:nvPr>
            <p:ph type="dt" sz="half" idx="10"/>
          </p:nvPr>
        </p:nvSpPr>
        <p:spPr>
          <a:ln/>
        </p:spPr>
        <p:txBody>
          <a:bodyPr/>
          <a:lstStyle>
            <a:lvl1pPr>
              <a:defRPr/>
            </a:lvl1pPr>
          </a:lstStyle>
          <a:p>
            <a:pPr>
              <a:defRPr/>
            </a:pPr>
            <a:fld id="{C14C60A5-3B8D-4831-999C-48C1F8310097}" type="datetimeFigureOut">
              <a:rPr lang="en-US"/>
              <a:pPr>
                <a:defRPr/>
              </a:pPr>
              <a:t>5/18/2023</a:t>
            </a:fld>
            <a:endParaRPr lang="en-US" dirty="0"/>
          </a:p>
        </p:txBody>
      </p:sp>
      <p:sp>
        <p:nvSpPr>
          <p:cNvPr id="6" name="Rectangle 5">
            <a:extLst>
              <a:ext uri="{FF2B5EF4-FFF2-40B4-BE49-F238E27FC236}">
                <a16:creationId xmlns:a16="http://schemas.microsoft.com/office/drawing/2014/main" id="{294706D7-B20E-45A6-BF4C-4EDF0C79662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CB807899-3E82-4EA6-A6DB-C46CDE03EA34}"/>
              </a:ext>
            </a:extLst>
          </p:cNvPr>
          <p:cNvSpPr>
            <a:spLocks noGrp="1" noChangeArrowheads="1"/>
          </p:cNvSpPr>
          <p:nvPr>
            <p:ph type="sldNum" sz="quarter" idx="12"/>
          </p:nvPr>
        </p:nvSpPr>
        <p:spPr>
          <a:ln/>
        </p:spPr>
        <p:txBody>
          <a:bodyPr/>
          <a:lstStyle>
            <a:lvl1pPr>
              <a:defRPr/>
            </a:lvl1pPr>
          </a:lstStyle>
          <a:p>
            <a:pPr>
              <a:defRPr/>
            </a:pPr>
            <a:fld id="{8A463301-E269-4B22-A2D0-EF4D53D22B26}" type="slidenum">
              <a:rPr lang="en-US" altLang="en-US"/>
              <a:pPr>
                <a:defRPr/>
              </a:pPr>
              <a:t>‹#›</a:t>
            </a:fld>
            <a:endParaRPr lang="en-US" altLang="en-US"/>
          </a:p>
        </p:txBody>
      </p:sp>
    </p:spTree>
    <p:extLst>
      <p:ext uri="{BB962C8B-B14F-4D97-AF65-F5344CB8AC3E}">
        <p14:creationId xmlns:p14="http://schemas.microsoft.com/office/powerpoint/2010/main" val="28916004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62FF0E9B-D619-49BD-A254-B898B2B9FF44}"/>
              </a:ext>
            </a:extLst>
          </p:cNvPr>
          <p:cNvSpPr>
            <a:spLocks noGrp="1" noChangeArrowheads="1"/>
          </p:cNvSpPr>
          <p:nvPr>
            <p:ph type="dt" sz="half" idx="10"/>
          </p:nvPr>
        </p:nvSpPr>
        <p:spPr>
          <a:ln/>
        </p:spPr>
        <p:txBody>
          <a:bodyPr/>
          <a:lstStyle>
            <a:lvl1pPr>
              <a:defRPr/>
            </a:lvl1pPr>
          </a:lstStyle>
          <a:p>
            <a:pPr>
              <a:defRPr/>
            </a:pPr>
            <a:fld id="{D15E8925-008F-4D60-9226-281E30765FD5}" type="datetimeFigureOut">
              <a:rPr lang="en-US"/>
              <a:pPr>
                <a:defRPr/>
              </a:pPr>
              <a:t>5/18/2023</a:t>
            </a:fld>
            <a:endParaRPr lang="en-US" dirty="0"/>
          </a:p>
        </p:txBody>
      </p:sp>
      <p:sp>
        <p:nvSpPr>
          <p:cNvPr id="8" name="Rectangle 5">
            <a:extLst>
              <a:ext uri="{FF2B5EF4-FFF2-40B4-BE49-F238E27FC236}">
                <a16:creationId xmlns:a16="http://schemas.microsoft.com/office/drawing/2014/main" id="{D9215E56-C5F3-407C-AAD9-8ED62EB71F8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0B5A64C1-C08C-407B-BF58-7E9ABB307700}"/>
              </a:ext>
            </a:extLst>
          </p:cNvPr>
          <p:cNvSpPr>
            <a:spLocks noGrp="1" noChangeArrowheads="1"/>
          </p:cNvSpPr>
          <p:nvPr>
            <p:ph type="sldNum" sz="quarter" idx="12"/>
          </p:nvPr>
        </p:nvSpPr>
        <p:spPr>
          <a:ln/>
        </p:spPr>
        <p:txBody>
          <a:bodyPr/>
          <a:lstStyle>
            <a:lvl1pPr>
              <a:defRPr/>
            </a:lvl1pPr>
          </a:lstStyle>
          <a:p>
            <a:pPr>
              <a:defRPr/>
            </a:pPr>
            <a:fld id="{EECC23EE-373C-4DE4-A43C-C34D84523F52}" type="slidenum">
              <a:rPr lang="en-US" altLang="en-US"/>
              <a:pPr>
                <a:defRPr/>
              </a:pPr>
              <a:t>‹#›</a:t>
            </a:fld>
            <a:endParaRPr lang="en-US" altLang="en-US"/>
          </a:p>
        </p:txBody>
      </p:sp>
    </p:spTree>
    <p:extLst>
      <p:ext uri="{BB962C8B-B14F-4D97-AF65-F5344CB8AC3E}">
        <p14:creationId xmlns:p14="http://schemas.microsoft.com/office/powerpoint/2010/main" val="33728295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F268C5F0-6AB2-414C-879A-3C9D687521A8}"/>
              </a:ext>
            </a:extLst>
          </p:cNvPr>
          <p:cNvSpPr>
            <a:spLocks noGrp="1" noChangeArrowheads="1"/>
          </p:cNvSpPr>
          <p:nvPr>
            <p:ph type="dt" sz="half" idx="10"/>
          </p:nvPr>
        </p:nvSpPr>
        <p:spPr>
          <a:ln/>
        </p:spPr>
        <p:txBody>
          <a:bodyPr/>
          <a:lstStyle>
            <a:lvl1pPr>
              <a:defRPr/>
            </a:lvl1pPr>
          </a:lstStyle>
          <a:p>
            <a:pPr>
              <a:defRPr/>
            </a:pPr>
            <a:fld id="{411E33B4-D8E2-446F-A938-8760AC08BC0B}" type="datetimeFigureOut">
              <a:rPr lang="en-US"/>
              <a:pPr>
                <a:defRPr/>
              </a:pPr>
              <a:t>5/18/2023</a:t>
            </a:fld>
            <a:endParaRPr lang="en-US" dirty="0"/>
          </a:p>
        </p:txBody>
      </p:sp>
      <p:sp>
        <p:nvSpPr>
          <p:cNvPr id="4" name="Rectangle 5">
            <a:extLst>
              <a:ext uri="{FF2B5EF4-FFF2-40B4-BE49-F238E27FC236}">
                <a16:creationId xmlns:a16="http://schemas.microsoft.com/office/drawing/2014/main" id="{C8847FC1-445D-4926-8771-3D3889F8BD1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A8E03393-2C92-4B01-8441-CDB3F2979A45}"/>
              </a:ext>
            </a:extLst>
          </p:cNvPr>
          <p:cNvSpPr>
            <a:spLocks noGrp="1" noChangeArrowheads="1"/>
          </p:cNvSpPr>
          <p:nvPr>
            <p:ph type="sldNum" sz="quarter" idx="12"/>
          </p:nvPr>
        </p:nvSpPr>
        <p:spPr>
          <a:ln/>
        </p:spPr>
        <p:txBody>
          <a:bodyPr/>
          <a:lstStyle>
            <a:lvl1pPr>
              <a:defRPr/>
            </a:lvl1pPr>
          </a:lstStyle>
          <a:p>
            <a:pPr>
              <a:defRPr/>
            </a:pPr>
            <a:fld id="{5980B7BF-56DB-49B1-8B93-21C53A22DEF7}" type="slidenum">
              <a:rPr lang="en-US" altLang="en-US"/>
              <a:pPr>
                <a:defRPr/>
              </a:pPr>
              <a:t>‹#›</a:t>
            </a:fld>
            <a:endParaRPr lang="en-US" altLang="en-US"/>
          </a:p>
        </p:txBody>
      </p:sp>
    </p:spTree>
    <p:extLst>
      <p:ext uri="{BB962C8B-B14F-4D97-AF65-F5344CB8AC3E}">
        <p14:creationId xmlns:p14="http://schemas.microsoft.com/office/powerpoint/2010/main" val="3554068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149BAAA0-E776-44A1-9462-02F9C783E011}"/>
              </a:ext>
            </a:extLst>
          </p:cNvPr>
          <p:cNvSpPr>
            <a:spLocks noGrp="1" noChangeArrowheads="1"/>
          </p:cNvSpPr>
          <p:nvPr>
            <p:ph type="dt" sz="half" idx="10"/>
          </p:nvPr>
        </p:nvSpPr>
        <p:spPr>
          <a:ln/>
        </p:spPr>
        <p:txBody>
          <a:bodyPr/>
          <a:lstStyle>
            <a:lvl1pPr>
              <a:defRPr/>
            </a:lvl1pPr>
          </a:lstStyle>
          <a:p>
            <a:pPr>
              <a:defRPr/>
            </a:pPr>
            <a:fld id="{1295BAAF-BDBD-4197-AF79-1BD1E7F2DBFA}" type="datetimeFigureOut">
              <a:rPr lang="en-US"/>
              <a:pPr>
                <a:defRPr/>
              </a:pPr>
              <a:t>5/18/2023</a:t>
            </a:fld>
            <a:endParaRPr lang="en-US" dirty="0"/>
          </a:p>
        </p:txBody>
      </p:sp>
      <p:sp>
        <p:nvSpPr>
          <p:cNvPr id="3" name="Rectangle 5">
            <a:extLst>
              <a:ext uri="{FF2B5EF4-FFF2-40B4-BE49-F238E27FC236}">
                <a16:creationId xmlns:a16="http://schemas.microsoft.com/office/drawing/2014/main" id="{094DC828-2030-4C2F-8BE2-B3D7CB91A17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66E34529-C4BD-44E0-8639-CCFE7A5594F5}"/>
              </a:ext>
            </a:extLst>
          </p:cNvPr>
          <p:cNvSpPr>
            <a:spLocks noGrp="1" noChangeArrowheads="1"/>
          </p:cNvSpPr>
          <p:nvPr>
            <p:ph type="sldNum" sz="quarter" idx="12"/>
          </p:nvPr>
        </p:nvSpPr>
        <p:spPr>
          <a:ln/>
        </p:spPr>
        <p:txBody>
          <a:bodyPr/>
          <a:lstStyle>
            <a:lvl1pPr>
              <a:defRPr/>
            </a:lvl1pPr>
          </a:lstStyle>
          <a:p>
            <a:pPr>
              <a:defRPr/>
            </a:pPr>
            <a:fld id="{3A72EC3C-D8F7-4B0B-BBB6-0FEB35F91A39}" type="slidenum">
              <a:rPr lang="en-US" altLang="en-US"/>
              <a:pPr>
                <a:defRPr/>
              </a:pPr>
              <a:t>‹#›</a:t>
            </a:fld>
            <a:endParaRPr lang="en-US" altLang="en-US"/>
          </a:p>
        </p:txBody>
      </p:sp>
    </p:spTree>
    <p:extLst>
      <p:ext uri="{BB962C8B-B14F-4D97-AF65-F5344CB8AC3E}">
        <p14:creationId xmlns:p14="http://schemas.microsoft.com/office/powerpoint/2010/main" val="25779463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724DFD21-E6FB-48FE-9E5D-6F580C9D7874}"/>
              </a:ext>
            </a:extLst>
          </p:cNvPr>
          <p:cNvSpPr>
            <a:spLocks noGrp="1" noChangeArrowheads="1"/>
          </p:cNvSpPr>
          <p:nvPr>
            <p:ph type="dt" sz="half" idx="10"/>
          </p:nvPr>
        </p:nvSpPr>
        <p:spPr>
          <a:ln/>
        </p:spPr>
        <p:txBody>
          <a:bodyPr/>
          <a:lstStyle>
            <a:lvl1pPr>
              <a:defRPr/>
            </a:lvl1pPr>
          </a:lstStyle>
          <a:p>
            <a:pPr>
              <a:defRPr/>
            </a:pPr>
            <a:fld id="{1A44587A-EC88-4150-95AF-844591C8FE20}" type="datetimeFigureOut">
              <a:rPr lang="en-US"/>
              <a:pPr>
                <a:defRPr/>
              </a:pPr>
              <a:t>5/18/2023</a:t>
            </a:fld>
            <a:endParaRPr lang="en-US" dirty="0"/>
          </a:p>
        </p:txBody>
      </p:sp>
      <p:sp>
        <p:nvSpPr>
          <p:cNvPr id="6" name="Rectangle 5">
            <a:extLst>
              <a:ext uri="{FF2B5EF4-FFF2-40B4-BE49-F238E27FC236}">
                <a16:creationId xmlns:a16="http://schemas.microsoft.com/office/drawing/2014/main" id="{89183E62-F015-41B8-BC43-B8E0D7ED056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92CCBB39-7D0F-48E8-A169-2474D80EDA44}"/>
              </a:ext>
            </a:extLst>
          </p:cNvPr>
          <p:cNvSpPr>
            <a:spLocks noGrp="1" noChangeArrowheads="1"/>
          </p:cNvSpPr>
          <p:nvPr>
            <p:ph type="sldNum" sz="quarter" idx="12"/>
          </p:nvPr>
        </p:nvSpPr>
        <p:spPr>
          <a:ln/>
        </p:spPr>
        <p:txBody>
          <a:bodyPr/>
          <a:lstStyle>
            <a:lvl1pPr>
              <a:defRPr/>
            </a:lvl1pPr>
          </a:lstStyle>
          <a:p>
            <a:pPr>
              <a:defRPr/>
            </a:pPr>
            <a:fld id="{655321D2-897D-40D8-83C4-2F980984F532}" type="slidenum">
              <a:rPr lang="en-US" altLang="en-US"/>
              <a:pPr>
                <a:defRPr/>
              </a:pPr>
              <a:t>‹#›</a:t>
            </a:fld>
            <a:endParaRPr lang="en-US" altLang="en-US"/>
          </a:p>
        </p:txBody>
      </p:sp>
    </p:spTree>
    <p:extLst>
      <p:ext uri="{BB962C8B-B14F-4D97-AF65-F5344CB8AC3E}">
        <p14:creationId xmlns:p14="http://schemas.microsoft.com/office/powerpoint/2010/main" val="31052653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ABAE2216-3A01-43AC-B762-ADFED7F5AE78}"/>
              </a:ext>
            </a:extLst>
          </p:cNvPr>
          <p:cNvSpPr>
            <a:spLocks noGrp="1" noChangeArrowheads="1"/>
          </p:cNvSpPr>
          <p:nvPr>
            <p:ph type="dt" sz="half" idx="10"/>
          </p:nvPr>
        </p:nvSpPr>
        <p:spPr>
          <a:ln/>
        </p:spPr>
        <p:txBody>
          <a:bodyPr/>
          <a:lstStyle>
            <a:lvl1pPr>
              <a:defRPr/>
            </a:lvl1pPr>
          </a:lstStyle>
          <a:p>
            <a:pPr>
              <a:defRPr/>
            </a:pPr>
            <a:fld id="{A7D84464-6660-46FB-91C3-EE18AA2584EE}" type="datetimeFigureOut">
              <a:rPr lang="en-US"/>
              <a:pPr>
                <a:defRPr/>
              </a:pPr>
              <a:t>5/18/2023</a:t>
            </a:fld>
            <a:endParaRPr lang="en-US" dirty="0"/>
          </a:p>
        </p:txBody>
      </p:sp>
      <p:sp>
        <p:nvSpPr>
          <p:cNvPr id="6" name="Rectangle 5">
            <a:extLst>
              <a:ext uri="{FF2B5EF4-FFF2-40B4-BE49-F238E27FC236}">
                <a16:creationId xmlns:a16="http://schemas.microsoft.com/office/drawing/2014/main" id="{8C57D1F7-003D-43A7-925B-22400856769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39A2A68A-64B9-49AB-BEFD-D8C7A9D1C599}"/>
              </a:ext>
            </a:extLst>
          </p:cNvPr>
          <p:cNvSpPr>
            <a:spLocks noGrp="1" noChangeArrowheads="1"/>
          </p:cNvSpPr>
          <p:nvPr>
            <p:ph type="sldNum" sz="quarter" idx="12"/>
          </p:nvPr>
        </p:nvSpPr>
        <p:spPr>
          <a:ln/>
        </p:spPr>
        <p:txBody>
          <a:bodyPr/>
          <a:lstStyle>
            <a:lvl1pPr>
              <a:defRPr/>
            </a:lvl1pPr>
          </a:lstStyle>
          <a:p>
            <a:pPr>
              <a:defRPr/>
            </a:pPr>
            <a:fld id="{F1791E51-BE1F-40B6-877F-9BCEFCFCAF05}" type="slidenum">
              <a:rPr lang="en-US" altLang="en-US"/>
              <a:pPr>
                <a:defRPr/>
              </a:pPr>
              <a:t>‹#›</a:t>
            </a:fld>
            <a:endParaRPr lang="en-US" altLang="en-US"/>
          </a:p>
        </p:txBody>
      </p:sp>
    </p:spTree>
    <p:extLst>
      <p:ext uri="{BB962C8B-B14F-4D97-AF65-F5344CB8AC3E}">
        <p14:creationId xmlns:p14="http://schemas.microsoft.com/office/powerpoint/2010/main" val="12629252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DA7218D0-8A5B-463D-B689-86C6E35877F0}"/>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AAC5DE39-5CBC-44D3-AD2D-B6C28311F865}"/>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81924" name="Rectangle 4">
            <a:extLst>
              <a:ext uri="{FF2B5EF4-FFF2-40B4-BE49-F238E27FC236}">
                <a16:creationId xmlns:a16="http://schemas.microsoft.com/office/drawing/2014/main" id="{53160E5F-30BD-4711-A8F0-60FE2A5B66F6}"/>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mn-lt"/>
              </a:defRPr>
            </a:lvl1pPr>
          </a:lstStyle>
          <a:p>
            <a:pPr>
              <a:defRPr/>
            </a:pPr>
            <a:fld id="{40FDE5CA-5378-4146-BEB4-3F2F1EFCAD6A}" type="datetimeFigureOut">
              <a:rPr lang="en-US"/>
              <a:pPr>
                <a:defRPr/>
              </a:pPr>
              <a:t>5/18/2023</a:t>
            </a:fld>
            <a:endParaRPr lang="en-US" dirty="0"/>
          </a:p>
        </p:txBody>
      </p:sp>
      <p:sp>
        <p:nvSpPr>
          <p:cNvPr id="81925" name="Rectangle 5">
            <a:extLst>
              <a:ext uri="{FF2B5EF4-FFF2-40B4-BE49-F238E27FC236}">
                <a16:creationId xmlns:a16="http://schemas.microsoft.com/office/drawing/2014/main" id="{228DD1C7-1BF2-4001-B377-7C4E51D2A776}"/>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mn-lt"/>
              </a:defRPr>
            </a:lvl1pPr>
          </a:lstStyle>
          <a:p>
            <a:pPr>
              <a:defRPr/>
            </a:pPr>
            <a:endParaRPr lang="en-US"/>
          </a:p>
        </p:txBody>
      </p:sp>
      <p:sp>
        <p:nvSpPr>
          <p:cNvPr id="81926" name="Rectangle 6">
            <a:extLst>
              <a:ext uri="{FF2B5EF4-FFF2-40B4-BE49-F238E27FC236}">
                <a16:creationId xmlns:a16="http://schemas.microsoft.com/office/drawing/2014/main" id="{74550220-BFE8-40B6-8815-732A53E5FA81}"/>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Arial" panose="020B0604020202020204" pitchFamily="34" charset="0"/>
              </a:defRPr>
            </a:lvl1pPr>
          </a:lstStyle>
          <a:p>
            <a:pPr>
              <a:defRPr/>
            </a:pPr>
            <a:fld id="{49117D67-AC93-4ACF-BEE6-47B04486E906}"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jpeg"/></Relationships>
</file>

<file path=ppt/slides/_rels/slide13.xml.rels><?xml version="1.0" encoding="UTF-8" standalone="yes"?>
<Relationships xmlns="http://schemas.openxmlformats.org/package/2006/relationships"><Relationship Id="rId8" Type="http://schemas.openxmlformats.org/officeDocument/2006/relationships/hyperlink" Target="http://www.squaremeals.org/fn/home/page/0,1248,2348_2349_0_0,00.html" TargetMode="External"/><Relationship Id="rId3" Type="http://schemas.openxmlformats.org/officeDocument/2006/relationships/hyperlink" Target="http://www.txpta.org/programs/healthy-lifestyles" TargetMode="External"/><Relationship Id="rId7" Type="http://schemas.openxmlformats.org/officeDocument/2006/relationships/hyperlink" Target="http://www.cdc.gov/HealthyYouth/CSHP" TargetMode="External"/><Relationship Id="rId12" Type="http://schemas.openxmlformats.org/officeDocument/2006/relationships/image" Target="../media/image10.png"/><Relationship Id="rId2" Type="http://schemas.openxmlformats.org/officeDocument/2006/relationships/hyperlink" Target="http://www.dshs.state.tx.us/schoolhealth/shadvise.shtm" TargetMode="External"/><Relationship Id="rId1" Type="http://schemas.openxmlformats.org/officeDocument/2006/relationships/slideLayout" Target="../slideLayouts/slideLayout7.xml"/><Relationship Id="rId6" Type="http://schemas.openxmlformats.org/officeDocument/2006/relationships/hyperlink" Target="http://theweightofthenation.hbo.com/films" TargetMode="External"/><Relationship Id="rId11" Type="http://schemas.openxmlformats.org/officeDocument/2006/relationships/hyperlink" Target="http://www.capitol.state.tx.us/" TargetMode="External"/><Relationship Id="rId5" Type="http://schemas.openxmlformats.org/officeDocument/2006/relationships/hyperlink" Target="http://www.dshs.state.tx.us/chs/yrbs/query/yrbss_form.shtm" TargetMode="External"/><Relationship Id="rId10" Type="http://schemas.openxmlformats.org/officeDocument/2006/relationships/hyperlink" Target="http://www.reshapingtexas.org/" TargetMode="External"/><Relationship Id="rId4" Type="http://schemas.openxmlformats.org/officeDocument/2006/relationships/hyperlink" Target="http://www.tea.state.tx.us./index4.aspx?id=397" TargetMode="External"/><Relationship Id="rId9" Type="http://schemas.openxmlformats.org/officeDocument/2006/relationships/hyperlink" Target="http://ritter.tea.state.tx.us/ESC"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hyperlink" Target="https://www.lacklandisd.net/community/school-health-advisory-council"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Rectangle 6">
            <a:extLst>
              <a:ext uri="{FF2B5EF4-FFF2-40B4-BE49-F238E27FC236}">
                <a16:creationId xmlns:a16="http://schemas.microsoft.com/office/drawing/2014/main" id="{7FA37353-195B-45BF-B6C8-67680911D1B3}"/>
              </a:ext>
            </a:extLst>
          </p:cNvPr>
          <p:cNvSpPr>
            <a:spLocks noGrp="1" noChangeArrowheads="1"/>
          </p:cNvSpPr>
          <p:nvPr>
            <p:ph type="ctrTitle" idx="4294967295"/>
          </p:nvPr>
        </p:nvSpPr>
        <p:spPr>
          <a:xfrm>
            <a:off x="533400" y="685800"/>
            <a:ext cx="8229600" cy="1447800"/>
          </a:xfrm>
          <a:effectLst>
            <a:outerShdw dist="45791" dir="3378596" algn="ctr" rotWithShape="0">
              <a:schemeClr val="tx1"/>
            </a:outerShdw>
          </a:effectLst>
        </p:spPr>
        <p:txBody>
          <a:bodyPr lIns="92075" tIns="46038" rIns="92075" bIns="46038"/>
          <a:lstStyle/>
          <a:p>
            <a:pPr eaLnBrk="1" hangingPunct="1">
              <a:defRPr/>
            </a:pPr>
            <a:br>
              <a:rPr lang="en-US" sz="3600" dirty="0">
                <a:effectLst>
                  <a:outerShdw blurRad="38100" dist="38100" dir="2700000" algn="tl">
                    <a:srgbClr val="C0C0C0"/>
                  </a:outerShdw>
                </a:effectLst>
              </a:rPr>
            </a:br>
            <a:r>
              <a:rPr lang="en-US" sz="4000" b="1" dirty="0">
                <a:solidFill>
                  <a:srgbClr val="0066FF"/>
                </a:solidFill>
              </a:rPr>
              <a:t>School Health Advisory Council</a:t>
            </a:r>
            <a:br>
              <a:rPr lang="en-US" sz="4000" b="1" dirty="0">
                <a:solidFill>
                  <a:srgbClr val="0066FF"/>
                </a:solidFill>
              </a:rPr>
            </a:br>
            <a:r>
              <a:rPr lang="en-US" sz="4000" b="1" dirty="0">
                <a:solidFill>
                  <a:srgbClr val="0066FF"/>
                </a:solidFill>
              </a:rPr>
              <a:t>2022-2023 School Year</a:t>
            </a:r>
            <a:br>
              <a:rPr lang="en-US" sz="3600" dirty="0">
                <a:effectLst>
                  <a:outerShdw blurRad="38100" dist="38100" dir="2700000" algn="tl">
                    <a:srgbClr val="C0C0C0"/>
                  </a:outerShdw>
                </a:effectLst>
              </a:rPr>
            </a:br>
            <a:endParaRPr lang="en-US" sz="2800" dirty="0">
              <a:effectLst>
                <a:outerShdw blurRad="38100" dist="38100" dir="2700000" algn="tl">
                  <a:srgbClr val="C0C0C0"/>
                </a:outerShdw>
              </a:effectLst>
            </a:endParaRPr>
          </a:p>
        </p:txBody>
      </p:sp>
      <p:sp>
        <p:nvSpPr>
          <p:cNvPr id="4099" name="Rectangle 7">
            <a:extLst>
              <a:ext uri="{FF2B5EF4-FFF2-40B4-BE49-F238E27FC236}">
                <a16:creationId xmlns:a16="http://schemas.microsoft.com/office/drawing/2014/main" id="{F079BA4C-B329-4CAA-8D62-DFCC84929A94}"/>
              </a:ext>
            </a:extLst>
          </p:cNvPr>
          <p:cNvSpPr>
            <a:spLocks noGrp="1" noChangeArrowheads="1"/>
          </p:cNvSpPr>
          <p:nvPr>
            <p:ph type="subTitle" idx="4294967295"/>
          </p:nvPr>
        </p:nvSpPr>
        <p:spPr>
          <a:xfrm>
            <a:off x="2057400" y="4572000"/>
            <a:ext cx="5105400" cy="1524000"/>
          </a:xfrm>
        </p:spPr>
        <p:txBody>
          <a:bodyPr lIns="92075" tIns="46038" rIns="92075" bIns="46038"/>
          <a:lstStyle/>
          <a:p>
            <a:pPr marL="0" indent="0" algn="ctr" eaLnBrk="1" hangingPunct="1">
              <a:buFontTx/>
              <a:buNone/>
            </a:pPr>
            <a:r>
              <a:rPr lang="en-US" altLang="en-US" b="1" dirty="0">
                <a:solidFill>
                  <a:schemeClr val="tx2"/>
                </a:solidFill>
              </a:rPr>
              <a:t>Annual Progress Report</a:t>
            </a:r>
          </a:p>
          <a:p>
            <a:pPr marL="0" indent="0" algn="ctr" eaLnBrk="1" hangingPunct="1">
              <a:buFontTx/>
              <a:buNone/>
            </a:pPr>
            <a:r>
              <a:rPr lang="en-US" altLang="en-US" b="1" dirty="0">
                <a:solidFill>
                  <a:schemeClr val="tx2"/>
                </a:solidFill>
              </a:rPr>
              <a:t>To the Board of Trustees </a:t>
            </a:r>
          </a:p>
          <a:p>
            <a:pPr marL="0" indent="0" algn="ctr" eaLnBrk="1" hangingPunct="1">
              <a:buFontTx/>
              <a:buNone/>
            </a:pPr>
            <a:r>
              <a:rPr lang="en-US" altLang="en-US" sz="2000" b="1" dirty="0">
                <a:solidFill>
                  <a:schemeClr val="tx2"/>
                </a:solidFill>
              </a:rPr>
              <a:t> May 2023</a:t>
            </a:r>
          </a:p>
          <a:p>
            <a:pPr marL="0" indent="0" algn="r" eaLnBrk="1" hangingPunct="1">
              <a:buFontTx/>
              <a:buNone/>
            </a:pPr>
            <a:endParaRPr lang="en-US" altLang="en-US" sz="4800" dirty="0">
              <a:solidFill>
                <a:schemeClr val="tx2"/>
              </a:solidFill>
            </a:endParaRPr>
          </a:p>
        </p:txBody>
      </p:sp>
      <p:pic>
        <p:nvPicPr>
          <p:cNvPr id="4100" name="Picture 1">
            <a:extLst>
              <a:ext uri="{FF2B5EF4-FFF2-40B4-BE49-F238E27FC236}">
                <a16:creationId xmlns:a16="http://schemas.microsoft.com/office/drawing/2014/main" id="{ECCE9D0F-3ACE-477D-9D43-10AA373D3AA3}"/>
              </a:ext>
            </a:extLst>
          </p:cNvPr>
          <p:cNvPicPr>
            <a:picLocks noChangeAspect="1"/>
          </p:cNvPicPr>
          <p:nvPr/>
        </p:nvPicPr>
        <p:blipFill>
          <a:blip r:embed="rId3">
            <a:extLst>
              <a:ext uri="{28A0092B-C50C-407E-A947-70E740481C1C}">
                <a14:useLocalDpi xmlns:a14="http://schemas.microsoft.com/office/drawing/2010/main" val="0"/>
              </a:ext>
            </a:extLst>
          </a:blip>
          <a:srcRect l="51109" t="30905" r="275" b="38960"/>
          <a:stretch>
            <a:fillRect/>
          </a:stretch>
        </p:blipFill>
        <p:spPr bwMode="auto">
          <a:xfrm>
            <a:off x="3505200" y="2216150"/>
            <a:ext cx="2276475" cy="218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a:extLst>
              <a:ext uri="{FF2B5EF4-FFF2-40B4-BE49-F238E27FC236}">
                <a16:creationId xmlns:a16="http://schemas.microsoft.com/office/drawing/2014/main" id="{CFD2FD2E-9A38-4CCB-B74B-DF3D5744D722}"/>
              </a:ext>
            </a:extLst>
          </p:cNvPr>
          <p:cNvSpPr>
            <a:spLocks noGrp="1" noChangeArrowheads="1"/>
          </p:cNvSpPr>
          <p:nvPr>
            <p:ph type="title"/>
          </p:nvPr>
        </p:nvSpPr>
        <p:spPr>
          <a:xfrm>
            <a:off x="3352800" y="76200"/>
            <a:ext cx="4267200" cy="1143000"/>
          </a:xfrm>
          <a:effectLst>
            <a:outerShdw dist="45791" dir="3378596" algn="ctr" rotWithShape="0">
              <a:schemeClr val="tx1"/>
            </a:outerShdw>
          </a:effectLst>
        </p:spPr>
        <p:txBody>
          <a:bodyPr/>
          <a:lstStyle/>
          <a:p>
            <a:pPr algn="l" eaLnBrk="1" hangingPunct="1">
              <a:defRPr/>
            </a:pPr>
            <a:r>
              <a:rPr lang="en-US" sz="4000" b="1" dirty="0" err="1">
                <a:solidFill>
                  <a:srgbClr val="0066FF"/>
                </a:solidFill>
                <a:effectLst>
                  <a:outerShdw blurRad="38100" dist="38100" dir="2700000" algn="tl">
                    <a:srgbClr val="C0C0C0"/>
                  </a:outerShdw>
                </a:effectLst>
              </a:rPr>
              <a:t>FitnessGram</a:t>
            </a:r>
            <a:endParaRPr lang="en-US" sz="4000" b="1" dirty="0">
              <a:solidFill>
                <a:srgbClr val="0066FF"/>
              </a:solidFill>
              <a:effectLst>
                <a:outerShdw blurRad="38100" dist="38100" dir="2700000" algn="tl">
                  <a:srgbClr val="C0C0C0"/>
                </a:outerShdw>
              </a:effectLst>
            </a:endParaRPr>
          </a:p>
        </p:txBody>
      </p:sp>
      <p:pic>
        <p:nvPicPr>
          <p:cNvPr id="17411" name="Picture 4" descr="MCj04398240000[1]">
            <a:extLst>
              <a:ext uri="{FF2B5EF4-FFF2-40B4-BE49-F238E27FC236}">
                <a16:creationId xmlns:a16="http://schemas.microsoft.com/office/drawing/2014/main" id="{1534B3CD-D573-4889-B23E-4B522D9462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685800"/>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Content Placeholder 1">
            <a:extLst>
              <a:ext uri="{FF2B5EF4-FFF2-40B4-BE49-F238E27FC236}">
                <a16:creationId xmlns:a16="http://schemas.microsoft.com/office/drawing/2014/main" id="{5B216E3A-FF0E-40D1-BF81-3D622AE3E46F}"/>
              </a:ext>
            </a:extLst>
          </p:cNvPr>
          <p:cNvSpPr>
            <a:spLocks noGrp="1" noChangeArrowheads="1"/>
          </p:cNvSpPr>
          <p:nvPr>
            <p:ph idx="1"/>
          </p:nvPr>
        </p:nvSpPr>
        <p:spPr>
          <a:xfrm>
            <a:off x="457200" y="2133600"/>
            <a:ext cx="8229600" cy="4525963"/>
          </a:xfrm>
        </p:spPr>
        <p:txBody>
          <a:bodyPr/>
          <a:lstStyle/>
          <a:p>
            <a:pPr marL="0" indent="0">
              <a:buNone/>
            </a:pPr>
            <a:endParaRPr lang="en-US" altLang="en-US" sz="2800" dirty="0"/>
          </a:p>
          <a:p>
            <a:pPr marL="0" indent="0">
              <a:buNone/>
            </a:pPr>
            <a:endParaRPr lang="en-US" altLang="en-US" sz="2800" dirty="0"/>
          </a:p>
        </p:txBody>
      </p:sp>
      <p:graphicFrame>
        <p:nvGraphicFramePr>
          <p:cNvPr id="3" name="Chart 2">
            <a:extLst>
              <a:ext uri="{FF2B5EF4-FFF2-40B4-BE49-F238E27FC236}">
                <a16:creationId xmlns:a16="http://schemas.microsoft.com/office/drawing/2014/main" id="{FE40DF32-7CB3-3CFF-0221-7D9CCABA69D7}"/>
              </a:ext>
            </a:extLst>
          </p:cNvPr>
          <p:cNvGraphicFramePr>
            <a:graphicFrameLocks/>
          </p:cNvGraphicFramePr>
          <p:nvPr>
            <p:extLst>
              <p:ext uri="{D42A27DB-BD31-4B8C-83A1-F6EECF244321}">
                <p14:modId xmlns:p14="http://schemas.microsoft.com/office/powerpoint/2010/main" val="1555855378"/>
              </p:ext>
            </p:extLst>
          </p:nvPr>
        </p:nvGraphicFramePr>
        <p:xfrm>
          <a:off x="666750" y="1412080"/>
          <a:ext cx="7810499" cy="514112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993574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4">
            <a:extLst>
              <a:ext uri="{FF2B5EF4-FFF2-40B4-BE49-F238E27FC236}">
                <a16:creationId xmlns:a16="http://schemas.microsoft.com/office/drawing/2014/main" id="{DCAFB0AC-80BA-44C2-9268-FA7DBD64AB1B}"/>
              </a:ext>
            </a:extLst>
          </p:cNvPr>
          <p:cNvSpPr>
            <a:spLocks noGrp="1" noChangeArrowheads="1"/>
          </p:cNvSpPr>
          <p:nvPr>
            <p:ph type="title" idx="4294967295"/>
          </p:nvPr>
        </p:nvSpPr>
        <p:spPr>
          <a:xfrm>
            <a:off x="304800" y="228600"/>
            <a:ext cx="8382000" cy="1143000"/>
          </a:xfrm>
          <a:effectLst>
            <a:outerShdw dist="45791" dir="3378596" algn="ctr" rotWithShape="0">
              <a:schemeClr val="tx1"/>
            </a:outerShdw>
          </a:effectLst>
        </p:spPr>
        <p:txBody>
          <a:bodyPr lIns="92075" tIns="46038" rIns="92075" bIns="46038" anchorCtr="1"/>
          <a:lstStyle/>
          <a:p>
            <a:pPr algn="l" eaLnBrk="1" hangingPunct="1">
              <a:defRPr/>
            </a:pPr>
            <a:r>
              <a:rPr lang="en-US" sz="4000" b="1" dirty="0">
                <a:solidFill>
                  <a:srgbClr val="0066FF"/>
                </a:solidFill>
                <a:effectLst>
                  <a:outerShdw blurRad="38100" dist="38100" dir="2700000" algn="tl">
                    <a:srgbClr val="C0C0C0"/>
                  </a:outerShdw>
                </a:effectLst>
              </a:rPr>
              <a:t>District -Wide Accomplishments</a:t>
            </a:r>
          </a:p>
        </p:txBody>
      </p:sp>
      <p:sp>
        <p:nvSpPr>
          <p:cNvPr id="19459" name="Rectangle 5">
            <a:extLst>
              <a:ext uri="{FF2B5EF4-FFF2-40B4-BE49-F238E27FC236}">
                <a16:creationId xmlns:a16="http://schemas.microsoft.com/office/drawing/2014/main" id="{D78B114C-D3E2-4920-ACC1-A9187B38E9D2}"/>
              </a:ext>
            </a:extLst>
          </p:cNvPr>
          <p:cNvSpPr>
            <a:spLocks noGrp="1" noChangeArrowheads="1"/>
          </p:cNvSpPr>
          <p:nvPr>
            <p:ph type="body" sz="half" idx="4294967295"/>
          </p:nvPr>
        </p:nvSpPr>
        <p:spPr>
          <a:xfrm>
            <a:off x="419100" y="1524000"/>
            <a:ext cx="8153400" cy="4114800"/>
          </a:xfrm>
        </p:spPr>
        <p:txBody>
          <a:bodyPr lIns="92075" tIns="46038" rIns="92075" bIns="46038"/>
          <a:lstStyle/>
          <a:p>
            <a:pPr lvl="1" eaLnBrk="1" hangingPunct="1">
              <a:lnSpc>
                <a:spcPct val="90000"/>
              </a:lnSpc>
              <a:buFont typeface="Wingdings" panose="05000000000000000000" pitchFamily="2" charset="2"/>
              <a:buChar char="Ø"/>
              <a:defRPr/>
            </a:pPr>
            <a:endParaRPr lang="en-US" altLang="en-US" sz="1800" dirty="0"/>
          </a:p>
          <a:p>
            <a:pPr lvl="1" eaLnBrk="1" hangingPunct="1">
              <a:lnSpc>
                <a:spcPct val="90000"/>
              </a:lnSpc>
              <a:buFont typeface="Wingdings" panose="05000000000000000000" pitchFamily="2" charset="2"/>
              <a:buChar char="Ø"/>
              <a:defRPr/>
            </a:pPr>
            <a:endParaRPr lang="en-US" altLang="en-US" sz="1800" dirty="0"/>
          </a:p>
          <a:p>
            <a:pPr lvl="1" eaLnBrk="1" hangingPunct="1">
              <a:lnSpc>
                <a:spcPct val="90000"/>
              </a:lnSpc>
              <a:buFont typeface="Wingdings" panose="05000000000000000000" pitchFamily="2" charset="2"/>
              <a:buChar char="Ø"/>
              <a:defRPr/>
            </a:pPr>
            <a:r>
              <a:rPr lang="en-US" altLang="en-US" sz="1800" dirty="0"/>
              <a:t>Completed the 2022-2023 TEA School Health Survey</a:t>
            </a:r>
          </a:p>
          <a:p>
            <a:pPr lvl="1" eaLnBrk="1" hangingPunct="1">
              <a:lnSpc>
                <a:spcPct val="90000"/>
              </a:lnSpc>
              <a:buFont typeface="Wingdings" panose="05000000000000000000" pitchFamily="2" charset="2"/>
              <a:buChar char="Ø"/>
              <a:defRPr/>
            </a:pPr>
            <a:r>
              <a:rPr lang="en-US" altLang="en-US" sz="1800" dirty="0"/>
              <a:t>Year long Wellness Wednesdays Newsletters (Staff)</a:t>
            </a:r>
          </a:p>
          <a:p>
            <a:pPr lvl="1" eaLnBrk="1" hangingPunct="1">
              <a:lnSpc>
                <a:spcPct val="90000"/>
              </a:lnSpc>
              <a:buFont typeface="Wingdings" panose="05000000000000000000" pitchFamily="2" charset="2"/>
              <a:buChar char="Ø"/>
              <a:defRPr/>
            </a:pPr>
            <a:r>
              <a:rPr lang="en-US" altLang="en-US" sz="1800" dirty="0"/>
              <a:t>Participation in TRS and Edwards Risk Management Spring and Fall Fitness Challenges (Staff)</a:t>
            </a:r>
          </a:p>
          <a:p>
            <a:pPr lvl="1" eaLnBrk="1" hangingPunct="1">
              <a:lnSpc>
                <a:spcPct val="90000"/>
              </a:lnSpc>
              <a:buFont typeface="Wingdings" panose="05000000000000000000" pitchFamily="2" charset="2"/>
              <a:buChar char="Ø"/>
              <a:defRPr/>
            </a:pPr>
            <a:r>
              <a:rPr lang="en-US" altLang="en-US" sz="1800" dirty="0"/>
              <a:t>Participated in National School Lunch Week and School Breakfast Week</a:t>
            </a:r>
          </a:p>
          <a:p>
            <a:pPr lvl="1" eaLnBrk="1" hangingPunct="1">
              <a:lnSpc>
                <a:spcPct val="90000"/>
              </a:lnSpc>
              <a:buFont typeface="Wingdings" panose="05000000000000000000" pitchFamily="2" charset="2"/>
              <a:buChar char="Ø"/>
              <a:defRPr/>
            </a:pPr>
            <a:r>
              <a:rPr lang="en-US" altLang="en-US" sz="1800" dirty="0"/>
              <a:t>District-wide support for nutrition, counseling, and mental health</a:t>
            </a:r>
          </a:p>
          <a:p>
            <a:pPr lvl="1" eaLnBrk="1" hangingPunct="1">
              <a:lnSpc>
                <a:spcPct val="90000"/>
              </a:lnSpc>
              <a:buFont typeface="Wingdings" panose="05000000000000000000" pitchFamily="2" charset="2"/>
              <a:buChar char="Ø"/>
              <a:defRPr/>
            </a:pPr>
            <a:r>
              <a:rPr lang="en-US" altLang="en-US" sz="1800" dirty="0"/>
              <a:t>Partnership with the Texas Child Mental Health Care Consortium and Texas Child Health Access through Telemedicine (TCHATT)</a:t>
            </a:r>
          </a:p>
          <a:p>
            <a:pPr marL="457200" lvl="1" indent="0" eaLnBrk="1" hangingPunct="1">
              <a:lnSpc>
                <a:spcPct val="90000"/>
              </a:lnSpc>
              <a:buNone/>
              <a:defRPr/>
            </a:pPr>
            <a:endParaRPr lang="en-US" altLang="en-US" sz="1800" dirty="0"/>
          </a:p>
          <a:p>
            <a:pPr marL="457200" lvl="1" indent="0" eaLnBrk="1" hangingPunct="1">
              <a:lnSpc>
                <a:spcPct val="90000"/>
              </a:lnSpc>
              <a:buFontTx/>
              <a:buNone/>
              <a:defRPr/>
            </a:pPr>
            <a:endParaRPr lang="en-US" altLang="en-US" sz="20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E1750109-3B91-4506-B997-0CD8E35A14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6E3C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E72D8D1B-59F6-4FF3-8547-9BBB6129F2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998" y="480060"/>
            <a:ext cx="2581915" cy="2788074"/>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Text, chat or text message&#10;&#10;Description automatically generated">
            <a:extLst>
              <a:ext uri="{FF2B5EF4-FFF2-40B4-BE49-F238E27FC236}">
                <a16:creationId xmlns:a16="http://schemas.microsoft.com/office/drawing/2014/main" id="{EED2D727-1EE5-11C0-3BFA-86A3EE47E9A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5305" y="643467"/>
            <a:ext cx="1924819" cy="2475653"/>
          </a:xfrm>
          <a:prstGeom prst="rect">
            <a:avLst/>
          </a:prstGeom>
        </p:spPr>
      </p:pic>
      <p:sp>
        <p:nvSpPr>
          <p:cNvPr id="39" name="Rectangle 38">
            <a:extLst>
              <a:ext uri="{FF2B5EF4-FFF2-40B4-BE49-F238E27FC236}">
                <a16:creationId xmlns:a16="http://schemas.microsoft.com/office/drawing/2014/main" id="{14044C96-7CFD-44DB-A579-D77B0D37C6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01998" y="487090"/>
            <a:ext cx="2691131" cy="2781044"/>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icture containing text, different, several, vegetable&#10;&#10;Description automatically generated">
            <a:extLst>
              <a:ext uri="{FF2B5EF4-FFF2-40B4-BE49-F238E27FC236}">
                <a16:creationId xmlns:a16="http://schemas.microsoft.com/office/drawing/2014/main" id="{44F02D75-0D06-FC3F-8989-A438B8DA2A8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35138" y="877116"/>
            <a:ext cx="2439677" cy="2015384"/>
          </a:xfrm>
          <a:prstGeom prst="rect">
            <a:avLst/>
          </a:prstGeom>
        </p:spPr>
      </p:pic>
      <p:sp>
        <p:nvSpPr>
          <p:cNvPr id="41" name="Rectangle 40">
            <a:extLst>
              <a:ext uri="{FF2B5EF4-FFF2-40B4-BE49-F238E27FC236}">
                <a16:creationId xmlns:a16="http://schemas.microsoft.com/office/drawing/2014/main" id="{8FC8C21F-9484-4A71-ABFA-6C10682FAC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998" y="3603670"/>
            <a:ext cx="2581915" cy="2788074"/>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icture containing text&#10;&#10;Description automatically generated">
            <a:extLst>
              <a:ext uri="{FF2B5EF4-FFF2-40B4-BE49-F238E27FC236}">
                <a16:creationId xmlns:a16="http://schemas.microsoft.com/office/drawing/2014/main" id="{A168DA88-4836-F931-A5CA-BC2509CAAE9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395449" y="4057147"/>
            <a:ext cx="2471631" cy="1853723"/>
          </a:xfrm>
          <a:prstGeom prst="rect">
            <a:avLst/>
          </a:prstGeom>
        </p:spPr>
      </p:pic>
      <p:sp>
        <p:nvSpPr>
          <p:cNvPr id="43" name="Rectangle 42">
            <a:extLst>
              <a:ext uri="{FF2B5EF4-FFF2-40B4-BE49-F238E27FC236}">
                <a16:creationId xmlns:a16="http://schemas.microsoft.com/office/drawing/2014/main" id="{2C444748-5A8D-4B53-89FE-42B455DFA2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69213" y="487090"/>
            <a:ext cx="2691128" cy="5897880"/>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55546F5C-056F-E686-4E59-7719D2A85C8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86257" y="1444456"/>
            <a:ext cx="2439677" cy="3983147"/>
          </a:xfrm>
          <a:prstGeom prst="rect">
            <a:avLst/>
          </a:prstGeom>
        </p:spPr>
      </p:pic>
      <p:sp>
        <p:nvSpPr>
          <p:cNvPr id="45" name="Rectangle 44">
            <a:extLst>
              <a:ext uri="{FF2B5EF4-FFF2-40B4-BE49-F238E27FC236}">
                <a16:creationId xmlns:a16="http://schemas.microsoft.com/office/drawing/2014/main" id="{F4FFA271-A10A-4AC3-8F06-E3313A197A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7126" y="3603670"/>
            <a:ext cx="2700875" cy="2788074"/>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D004B5B6-BBA6-ECE2-B27A-E8C82F56FE3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bwMode="auto">
          <a:xfrm>
            <a:off x="6235138" y="3987257"/>
            <a:ext cx="2439677" cy="2000535"/>
          </a:xfrm>
          <a:prstGeom prst="rect">
            <a:avLst/>
          </a:prstGeom>
          <a:noFill/>
        </p:spPr>
      </p:pic>
    </p:spTree>
    <p:extLst>
      <p:ext uri="{BB962C8B-B14F-4D97-AF65-F5344CB8AC3E}">
        <p14:creationId xmlns:p14="http://schemas.microsoft.com/office/powerpoint/2010/main" val="11465414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78FD60-E8B2-4634-8281-CDE01BF4A720}"/>
              </a:ext>
            </a:extLst>
          </p:cNvPr>
          <p:cNvSpPr>
            <a:spLocks noGrp="1"/>
          </p:cNvSpPr>
          <p:nvPr>
            <p:ph type="title" idx="4294967295"/>
          </p:nvPr>
        </p:nvSpPr>
        <p:spPr>
          <a:xfrm>
            <a:off x="1295400" y="152400"/>
            <a:ext cx="4648200" cy="609600"/>
          </a:xfrm>
          <a:effectLst>
            <a:outerShdw dist="45791" dir="3378596" algn="ctr" rotWithShape="0">
              <a:schemeClr val="tx1"/>
            </a:outerShdw>
          </a:effectLst>
        </p:spPr>
        <p:txBody>
          <a:bodyPr lIns="92075" tIns="46038" rIns="92075" bIns="46038" anchorCtr="1"/>
          <a:lstStyle/>
          <a:p>
            <a:pPr algn="l" eaLnBrk="1" hangingPunct="1">
              <a:defRPr/>
            </a:pPr>
            <a:r>
              <a:rPr lang="en-US" sz="4000" b="1" dirty="0">
                <a:solidFill>
                  <a:srgbClr val="0066FF"/>
                </a:solidFill>
                <a:effectLst>
                  <a:outerShdw blurRad="38100" dist="38100" dir="2700000" algn="tl">
                    <a:srgbClr val="C0C0C0"/>
                  </a:outerShdw>
                </a:effectLst>
              </a:rPr>
              <a:t>Useful Web Sites</a:t>
            </a:r>
          </a:p>
        </p:txBody>
      </p:sp>
      <p:sp>
        <p:nvSpPr>
          <p:cNvPr id="20483" name="Content Placeholder 2">
            <a:extLst>
              <a:ext uri="{FF2B5EF4-FFF2-40B4-BE49-F238E27FC236}">
                <a16:creationId xmlns:a16="http://schemas.microsoft.com/office/drawing/2014/main" id="{BE7C2E80-F304-4618-8866-2600524F6BB5}"/>
              </a:ext>
            </a:extLst>
          </p:cNvPr>
          <p:cNvSpPr>
            <a:spLocks noGrp="1" noChangeArrowheads="1"/>
          </p:cNvSpPr>
          <p:nvPr>
            <p:ph idx="4294967295"/>
          </p:nvPr>
        </p:nvSpPr>
        <p:spPr>
          <a:xfrm>
            <a:off x="533400" y="1131888"/>
            <a:ext cx="7772400" cy="5257800"/>
          </a:xfrm>
        </p:spPr>
        <p:txBody>
          <a:bodyPr lIns="92075" tIns="46038" rIns="92075" bIns="46038"/>
          <a:lstStyle/>
          <a:p>
            <a:pPr eaLnBrk="1" hangingPunct="1">
              <a:buFont typeface="Wingdings" panose="05000000000000000000" pitchFamily="2" charset="2"/>
              <a:buChar char="ü"/>
            </a:pPr>
            <a:r>
              <a:rPr lang="en-US" altLang="en-US" sz="1200" b="1"/>
              <a:t>Texas School Health Advisory Committee:  </a:t>
            </a:r>
          </a:p>
          <a:p>
            <a:pPr marL="400050" lvl="1" indent="0" eaLnBrk="1" hangingPunct="1">
              <a:buFontTx/>
              <a:buNone/>
            </a:pPr>
            <a:r>
              <a:rPr lang="en-US" altLang="en-US" sz="1200" b="1" u="sng">
                <a:hlinkClick r:id="rId2"/>
              </a:rPr>
              <a:t>www.dshs.state.tx.us/schoolhealth/shadvise.shtm</a:t>
            </a:r>
            <a:endParaRPr lang="en-US" altLang="en-US" sz="1200" b="1" u="sng"/>
          </a:p>
          <a:p>
            <a:pPr marL="400050" lvl="1" indent="0" eaLnBrk="1" hangingPunct="1">
              <a:buFontTx/>
              <a:buNone/>
            </a:pPr>
            <a:endParaRPr lang="en-US" altLang="en-US" sz="1200" b="1" u="sng"/>
          </a:p>
          <a:p>
            <a:pPr eaLnBrk="1" hangingPunct="1">
              <a:buFont typeface="Wingdings" panose="05000000000000000000" pitchFamily="2" charset="2"/>
              <a:buChar char="ü"/>
            </a:pPr>
            <a:r>
              <a:rPr lang="en-US" altLang="en-US" sz="1200" b="1"/>
              <a:t>TXPTA Healthy Lifestyle web page:   </a:t>
            </a:r>
          </a:p>
          <a:p>
            <a:pPr eaLnBrk="1" hangingPunct="1">
              <a:buFont typeface="Wingdings" panose="05000000000000000000" pitchFamily="2" charset="2"/>
              <a:buNone/>
            </a:pPr>
            <a:r>
              <a:rPr lang="en-US" altLang="en-US" sz="1200" b="1"/>
              <a:t>        </a:t>
            </a:r>
            <a:r>
              <a:rPr lang="en-US" altLang="en-US" sz="1200" b="1" u="sng">
                <a:hlinkClick r:id="rId3"/>
              </a:rPr>
              <a:t>www.txpta.org/programs/healthy-lifestyles</a:t>
            </a:r>
            <a:endParaRPr lang="en-US" altLang="en-US" sz="1200" b="1" u="sng"/>
          </a:p>
          <a:p>
            <a:pPr eaLnBrk="1" hangingPunct="1">
              <a:buFont typeface="Wingdings" panose="05000000000000000000" pitchFamily="2" charset="2"/>
              <a:buNone/>
            </a:pPr>
            <a:r>
              <a:rPr lang="en-US" altLang="en-US" sz="1200" b="1"/>
              <a:t>  </a:t>
            </a:r>
          </a:p>
          <a:p>
            <a:pPr eaLnBrk="1" hangingPunct="1">
              <a:buFont typeface="Wingdings" panose="05000000000000000000" pitchFamily="2" charset="2"/>
              <a:buChar char="ü"/>
            </a:pPr>
            <a:r>
              <a:rPr lang="en-US" altLang="en-US" sz="1200" b="1"/>
              <a:t>TEA Fitness Data:  </a:t>
            </a:r>
            <a:r>
              <a:rPr lang="en-US" altLang="en-US" sz="1200" b="1" u="sng">
                <a:hlinkClick r:id="rId4"/>
              </a:rPr>
              <a:t>www.tea.state.tx.us./index4.aspx?id=397</a:t>
            </a:r>
            <a:endParaRPr lang="en-US" altLang="en-US" sz="1200" b="1" u="sng"/>
          </a:p>
          <a:p>
            <a:pPr eaLnBrk="1" hangingPunct="1">
              <a:buFont typeface="Wingdings" panose="05000000000000000000" pitchFamily="2" charset="2"/>
              <a:buChar char="ü"/>
            </a:pPr>
            <a:endParaRPr lang="en-US" altLang="en-US" sz="1200" b="1"/>
          </a:p>
          <a:p>
            <a:pPr eaLnBrk="1" hangingPunct="1">
              <a:buFont typeface="Wingdings" panose="05000000000000000000" pitchFamily="2" charset="2"/>
              <a:buChar char="ü"/>
            </a:pPr>
            <a:r>
              <a:rPr lang="en-US" altLang="en-US" sz="1200" b="1"/>
              <a:t>Youth Risk Behavior Surveillance (YRBS) Survey: </a:t>
            </a:r>
            <a:r>
              <a:rPr lang="en-US" altLang="en-US" sz="1200" b="1" u="sng">
                <a:hlinkClick r:id="rId5"/>
              </a:rPr>
              <a:t>www.dshs.state.tx.us/chs/yrbs/query/yrbss_form.shtm</a:t>
            </a:r>
            <a:endParaRPr lang="en-US" altLang="en-US" sz="1200" b="1" u="sng"/>
          </a:p>
          <a:p>
            <a:pPr eaLnBrk="1" hangingPunct="1">
              <a:buFontTx/>
              <a:buNone/>
            </a:pPr>
            <a:endParaRPr lang="en-US" altLang="en-US" sz="1200" b="1" u="sng"/>
          </a:p>
          <a:p>
            <a:pPr eaLnBrk="1" hangingPunct="1">
              <a:buFont typeface="Wingdings" panose="05000000000000000000" pitchFamily="2" charset="2"/>
              <a:buChar char="ü"/>
            </a:pPr>
            <a:r>
              <a:rPr lang="en-US" altLang="en-US" sz="1200" b="1"/>
              <a:t> Weight of the Nation:  </a:t>
            </a:r>
            <a:r>
              <a:rPr lang="en-US" altLang="en-US" sz="1200" b="1">
                <a:hlinkClick r:id="rId6"/>
              </a:rPr>
              <a:t>http://theweightofthenation.hbo.com/films</a:t>
            </a:r>
            <a:endParaRPr lang="en-US" altLang="en-US" sz="1200" b="1"/>
          </a:p>
          <a:p>
            <a:pPr eaLnBrk="1" hangingPunct="1">
              <a:buFontTx/>
              <a:buNone/>
            </a:pPr>
            <a:endParaRPr lang="en-US" altLang="en-US" sz="1200" b="1"/>
          </a:p>
          <a:p>
            <a:pPr eaLnBrk="1" hangingPunct="1">
              <a:buFont typeface="Wingdings" panose="05000000000000000000" pitchFamily="2" charset="2"/>
              <a:buChar char="ü"/>
            </a:pPr>
            <a:r>
              <a:rPr lang="en-US" altLang="en-US" sz="1200" b="1"/>
              <a:t>CDC Coordinated School Health:  </a:t>
            </a:r>
            <a:r>
              <a:rPr lang="en-US" altLang="en-US" sz="1200" b="1" u="sng">
                <a:hlinkClick r:id="rId7"/>
              </a:rPr>
              <a:t>www.cdc.gov/HealthyYouth/CSHP</a:t>
            </a:r>
            <a:endParaRPr lang="en-US" altLang="en-US" sz="1200" b="1" u="sng"/>
          </a:p>
          <a:p>
            <a:pPr eaLnBrk="1" hangingPunct="1">
              <a:buFont typeface="Wingdings" panose="05000000000000000000" pitchFamily="2" charset="2"/>
              <a:buChar char="ü"/>
            </a:pPr>
            <a:endParaRPr lang="en-US" altLang="en-US" sz="1200" b="1"/>
          </a:p>
          <a:p>
            <a:pPr eaLnBrk="1" hangingPunct="1">
              <a:buFont typeface="Wingdings" panose="05000000000000000000" pitchFamily="2" charset="2"/>
              <a:buChar char="ü"/>
            </a:pPr>
            <a:r>
              <a:rPr lang="en-US" altLang="en-US" sz="1200" b="1"/>
              <a:t>Texas Department of Agriculture Square Meals: </a:t>
            </a:r>
            <a:r>
              <a:rPr lang="en-US" altLang="en-US" sz="1200" b="1" u="sng">
                <a:hlinkClick r:id="rId8"/>
              </a:rPr>
              <a:t>www.squaremeals.org/fn/home/page/0,1248,2348_2349_0_0,00.html</a:t>
            </a:r>
            <a:endParaRPr lang="en-US" altLang="en-US" sz="1200" b="1" u="sng"/>
          </a:p>
          <a:p>
            <a:pPr eaLnBrk="1" hangingPunct="1">
              <a:buFont typeface="Wingdings" panose="05000000000000000000" pitchFamily="2" charset="2"/>
              <a:buChar char="ü"/>
            </a:pPr>
            <a:endParaRPr lang="en-US" altLang="en-US" sz="1200" b="1" u="sng"/>
          </a:p>
          <a:p>
            <a:pPr eaLnBrk="1" hangingPunct="1">
              <a:buFont typeface="Wingdings" panose="05000000000000000000" pitchFamily="2" charset="2"/>
              <a:buChar char="ü"/>
            </a:pPr>
            <a:r>
              <a:rPr lang="en-US" altLang="en-US" sz="1200" b="1"/>
              <a:t>Regional Education Service Centers:  </a:t>
            </a:r>
            <a:r>
              <a:rPr lang="en-US" altLang="en-US" sz="1200" b="1" u="sng">
                <a:hlinkClick r:id="rId9"/>
              </a:rPr>
              <a:t>http://ritter.tea.state.tx.us/ESC</a:t>
            </a:r>
            <a:endParaRPr lang="en-US" altLang="en-US" sz="1200" b="1" u="sng"/>
          </a:p>
          <a:p>
            <a:pPr eaLnBrk="1" hangingPunct="1">
              <a:buFont typeface="Wingdings" panose="05000000000000000000" pitchFamily="2" charset="2"/>
              <a:buChar char="ü"/>
            </a:pPr>
            <a:endParaRPr lang="en-US" altLang="en-US" sz="1200" b="1" u="sng"/>
          </a:p>
          <a:p>
            <a:pPr eaLnBrk="1" hangingPunct="1">
              <a:buFont typeface="Wingdings" panose="05000000000000000000" pitchFamily="2" charset="2"/>
              <a:buChar char="ü"/>
            </a:pPr>
            <a:r>
              <a:rPr lang="en-US" altLang="en-US" sz="1200" b="1"/>
              <a:t>Texas online help for childhood obesity:  </a:t>
            </a:r>
            <a:r>
              <a:rPr lang="en-US" altLang="en-US" sz="1200" b="1" u="sng">
                <a:hlinkClick r:id="rId10"/>
              </a:rPr>
              <a:t>www.reshapingtexas.org</a:t>
            </a:r>
            <a:endParaRPr lang="en-US" altLang="en-US" sz="1200" b="1" u="sng"/>
          </a:p>
          <a:p>
            <a:pPr eaLnBrk="1" hangingPunct="1">
              <a:buFontTx/>
              <a:buNone/>
            </a:pPr>
            <a:endParaRPr lang="en-US" altLang="en-US" sz="1200" b="1" u="sng"/>
          </a:p>
          <a:p>
            <a:pPr eaLnBrk="1" hangingPunct="1">
              <a:buFont typeface="Wingdings" panose="05000000000000000000" pitchFamily="2" charset="2"/>
              <a:buChar char="ü"/>
            </a:pPr>
            <a:r>
              <a:rPr lang="en-US" altLang="en-US" sz="1200" b="1"/>
              <a:t>Texas Legislature Online:  </a:t>
            </a:r>
            <a:r>
              <a:rPr lang="en-US" altLang="en-US" sz="1200" b="1" u="sng">
                <a:hlinkClick r:id="rId11"/>
              </a:rPr>
              <a:t>www.capitol.state.tx.us</a:t>
            </a:r>
            <a:endParaRPr lang="en-US" altLang="en-US" sz="1200" b="1" u="sng"/>
          </a:p>
          <a:p>
            <a:pPr eaLnBrk="1" hangingPunct="1">
              <a:buFont typeface="Wingdings" panose="05000000000000000000" pitchFamily="2" charset="2"/>
              <a:buChar char="ü"/>
            </a:pPr>
            <a:endParaRPr lang="en-US" altLang="en-US" sz="1200" b="1" u="sng"/>
          </a:p>
          <a:p>
            <a:pPr eaLnBrk="1" hangingPunct="1"/>
            <a:endParaRPr lang="en-US" altLang="en-US" sz="1600" b="1" u="sng"/>
          </a:p>
          <a:p>
            <a:pPr eaLnBrk="1" hangingPunct="1"/>
            <a:endParaRPr lang="en-US" altLang="en-US" sz="1600" u="sng"/>
          </a:p>
        </p:txBody>
      </p:sp>
      <p:pic>
        <p:nvPicPr>
          <p:cNvPr id="20484" name="Picture 5" descr="MCj04316420000[1]">
            <a:extLst>
              <a:ext uri="{FF2B5EF4-FFF2-40B4-BE49-F238E27FC236}">
                <a16:creationId xmlns:a16="http://schemas.microsoft.com/office/drawing/2014/main" id="{164AB303-8701-4A8E-B9CC-57584B237AFA}"/>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400800" y="533400"/>
            <a:ext cx="1600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1F685D85-62B4-4244-A958-6F55AACF0565}"/>
              </a:ext>
            </a:extLst>
          </p:cNvPr>
          <p:cNvSpPr>
            <a:spLocks noGrp="1" noChangeArrowheads="1"/>
          </p:cNvSpPr>
          <p:nvPr>
            <p:ph type="title" idx="4294967295"/>
          </p:nvPr>
        </p:nvSpPr>
        <p:spPr>
          <a:xfrm>
            <a:off x="304800" y="457200"/>
            <a:ext cx="8229600" cy="1143000"/>
          </a:xfrm>
          <a:effectLst>
            <a:outerShdw dist="45791" dir="3378596" algn="ctr" rotWithShape="0">
              <a:schemeClr val="tx1"/>
            </a:outerShdw>
          </a:effectLst>
        </p:spPr>
        <p:txBody>
          <a:bodyPr lIns="92075" tIns="46038" rIns="92075" bIns="46038" anchorCtr="1"/>
          <a:lstStyle/>
          <a:p>
            <a:pPr algn="l" eaLnBrk="1" hangingPunct="1">
              <a:defRPr/>
            </a:pPr>
            <a:r>
              <a:rPr lang="en-US" sz="4000" b="1" dirty="0">
                <a:solidFill>
                  <a:srgbClr val="0066FF"/>
                </a:solidFill>
                <a:effectLst>
                  <a:outerShdw blurRad="38100" dist="38100" dir="2700000" algn="tl">
                    <a:srgbClr val="C0C0C0"/>
                  </a:outerShdw>
                </a:effectLst>
              </a:rPr>
              <a:t>School Health Advisory Council</a:t>
            </a:r>
          </a:p>
        </p:txBody>
      </p:sp>
      <p:sp>
        <p:nvSpPr>
          <p:cNvPr id="6147" name="Rectangle 3">
            <a:extLst>
              <a:ext uri="{FF2B5EF4-FFF2-40B4-BE49-F238E27FC236}">
                <a16:creationId xmlns:a16="http://schemas.microsoft.com/office/drawing/2014/main" id="{06EBC9E1-F363-4AD2-A010-90DD12E86955}"/>
              </a:ext>
            </a:extLst>
          </p:cNvPr>
          <p:cNvSpPr>
            <a:spLocks noGrp="1" noChangeArrowheads="1"/>
          </p:cNvSpPr>
          <p:nvPr>
            <p:ph type="body" sz="half" idx="4294967295"/>
          </p:nvPr>
        </p:nvSpPr>
        <p:spPr>
          <a:xfrm>
            <a:off x="457200" y="2057400"/>
            <a:ext cx="7745413" cy="4191000"/>
          </a:xfrm>
        </p:spPr>
        <p:txBody>
          <a:bodyPr lIns="92075" tIns="46038" rIns="92075" bIns="46038"/>
          <a:lstStyle/>
          <a:p>
            <a:pPr indent="7938" eaLnBrk="1" hangingPunct="1">
              <a:buFontTx/>
              <a:buNone/>
            </a:pPr>
            <a:r>
              <a:rPr lang="en-US" altLang="en-US" sz="2400"/>
              <a:t>Every independent school district is required by law to have a school health advisory council (SHAC) of which the majority of members must be parents who are not employed by the school district. The SHAC is annually appointed by the local education agency Board of Trustees.</a:t>
            </a:r>
          </a:p>
          <a:p>
            <a:pPr indent="7938" eaLnBrk="1" hangingPunct="1">
              <a:buFontTx/>
              <a:buNone/>
            </a:pPr>
            <a:endParaRPr lang="en-US" altLang="en-US" sz="2400"/>
          </a:p>
          <a:p>
            <a:pPr indent="7938" eaLnBrk="1" hangingPunct="1">
              <a:buFontTx/>
              <a:buNone/>
            </a:pPr>
            <a:r>
              <a:rPr lang="en-US" altLang="en-US" sz="2000"/>
              <a:t>Texas Education Code</a:t>
            </a:r>
          </a:p>
          <a:p>
            <a:pPr indent="7938" eaLnBrk="1" hangingPunct="1">
              <a:buFontTx/>
              <a:buNone/>
            </a:pPr>
            <a:r>
              <a:rPr lang="en-US" altLang="en-US" sz="2000"/>
              <a:t>Title 2, Chapter 28, Section 28.004</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a:extLst>
              <a:ext uri="{FF2B5EF4-FFF2-40B4-BE49-F238E27FC236}">
                <a16:creationId xmlns:a16="http://schemas.microsoft.com/office/drawing/2014/main" id="{80CCAA37-8AE7-4E64-BDC0-4FC5DD48D754}"/>
              </a:ext>
            </a:extLst>
          </p:cNvPr>
          <p:cNvSpPr>
            <a:spLocks noGrp="1" noChangeArrowheads="1"/>
          </p:cNvSpPr>
          <p:nvPr>
            <p:ph type="title"/>
          </p:nvPr>
        </p:nvSpPr>
        <p:spPr>
          <a:xfrm>
            <a:off x="-457200" y="304800"/>
            <a:ext cx="9144000" cy="1219200"/>
          </a:xfrm>
          <a:effectLst>
            <a:outerShdw dist="56796" dir="3806097" algn="ctr" rotWithShape="0">
              <a:schemeClr val="tx1"/>
            </a:outerShdw>
          </a:effectLst>
        </p:spPr>
        <p:txBody>
          <a:bodyPr/>
          <a:lstStyle/>
          <a:p>
            <a:pPr algn="r" eaLnBrk="1" hangingPunct="1">
              <a:defRPr/>
            </a:pPr>
            <a:r>
              <a:rPr lang="en-US" sz="3600" b="1" dirty="0">
                <a:solidFill>
                  <a:srgbClr val="0066FF"/>
                </a:solidFill>
                <a:effectLst>
                  <a:outerShdw blurRad="38100" dist="38100" dir="2700000" algn="tl">
                    <a:srgbClr val="C0C0C0"/>
                  </a:outerShdw>
                </a:effectLst>
              </a:rPr>
              <a:t>State Legislated SHAC Requirements</a:t>
            </a:r>
            <a:r>
              <a:rPr lang="en-US" sz="4000" b="1" dirty="0">
                <a:solidFill>
                  <a:srgbClr val="0066FF"/>
                </a:solidFill>
                <a:effectLst>
                  <a:outerShdw blurRad="38100" dist="38100" dir="2700000" algn="tl">
                    <a:srgbClr val="C0C0C0"/>
                  </a:outerShdw>
                </a:effectLst>
              </a:rPr>
              <a:t> </a:t>
            </a:r>
            <a:br>
              <a:rPr lang="en-US" sz="4000" b="1" dirty="0">
                <a:solidFill>
                  <a:srgbClr val="0066FF"/>
                </a:solidFill>
                <a:effectLst>
                  <a:outerShdw blurRad="38100" dist="38100" dir="2700000" algn="tl">
                    <a:srgbClr val="C0C0C0"/>
                  </a:outerShdw>
                </a:effectLst>
              </a:rPr>
            </a:br>
            <a:r>
              <a:rPr lang="en-US" sz="3200" b="1" dirty="0">
                <a:solidFill>
                  <a:srgbClr val="0066FF"/>
                </a:solidFill>
                <a:effectLst>
                  <a:outerShdw blurRad="38100" dist="38100" dir="2700000" algn="tl">
                    <a:srgbClr val="C0C0C0"/>
                  </a:outerShdw>
                </a:effectLst>
              </a:rPr>
              <a:t>Committee-related</a:t>
            </a:r>
            <a:endParaRPr lang="en-US" dirty="0">
              <a:solidFill>
                <a:srgbClr val="0066FF"/>
              </a:solidFill>
              <a:effectLst>
                <a:outerShdw blurRad="38100" dist="38100" dir="2700000" algn="tl">
                  <a:srgbClr val="C0C0C0"/>
                </a:outerShdw>
              </a:effectLst>
            </a:endParaRPr>
          </a:p>
        </p:txBody>
      </p:sp>
      <p:sp>
        <p:nvSpPr>
          <p:cNvPr id="8195" name="Rectangle 3">
            <a:extLst>
              <a:ext uri="{FF2B5EF4-FFF2-40B4-BE49-F238E27FC236}">
                <a16:creationId xmlns:a16="http://schemas.microsoft.com/office/drawing/2014/main" id="{2E3CDC12-E965-4673-91F5-9BFA6F472804}"/>
              </a:ext>
            </a:extLst>
          </p:cNvPr>
          <p:cNvSpPr>
            <a:spLocks noGrp="1" noChangeArrowheads="1"/>
          </p:cNvSpPr>
          <p:nvPr>
            <p:ph type="body" idx="1"/>
          </p:nvPr>
        </p:nvSpPr>
        <p:spPr>
          <a:xfrm>
            <a:off x="533400" y="1828800"/>
            <a:ext cx="7848600" cy="3886200"/>
          </a:xfrm>
        </p:spPr>
        <p:txBody>
          <a:bodyPr/>
          <a:lstStyle/>
          <a:p>
            <a:pPr algn="r" eaLnBrk="1" hangingPunct="1">
              <a:lnSpc>
                <a:spcPct val="80000"/>
              </a:lnSpc>
              <a:spcBef>
                <a:spcPct val="0"/>
              </a:spcBef>
              <a:buFontTx/>
              <a:buNone/>
            </a:pPr>
            <a:r>
              <a:rPr lang="en-US" altLang="en-US" sz="2000" b="1" dirty="0"/>
              <a:t>The following are requirements of </a:t>
            </a:r>
          </a:p>
          <a:p>
            <a:pPr algn="r" eaLnBrk="1" hangingPunct="1">
              <a:lnSpc>
                <a:spcPct val="80000"/>
              </a:lnSpc>
              <a:spcBef>
                <a:spcPct val="0"/>
              </a:spcBef>
              <a:buFontTx/>
              <a:buNone/>
            </a:pPr>
            <a:r>
              <a:rPr lang="en-US" altLang="en-US" sz="2000" b="1" dirty="0"/>
              <a:t>local SHACs per legislation</a:t>
            </a:r>
          </a:p>
          <a:p>
            <a:pPr algn="r" eaLnBrk="1" hangingPunct="1">
              <a:lnSpc>
                <a:spcPct val="80000"/>
              </a:lnSpc>
              <a:spcBef>
                <a:spcPct val="0"/>
              </a:spcBef>
              <a:buFontTx/>
              <a:buNone/>
            </a:pPr>
            <a:r>
              <a:rPr lang="en-US" altLang="en-US" sz="1600" dirty="0"/>
              <a:t>Texas Education Code, Chapter 28, Section 28.004</a:t>
            </a:r>
            <a:r>
              <a:rPr lang="en-US" altLang="en-US" sz="2000" b="1" dirty="0"/>
              <a:t>:</a:t>
            </a:r>
          </a:p>
          <a:p>
            <a:pPr algn="r" eaLnBrk="1" hangingPunct="1">
              <a:lnSpc>
                <a:spcPct val="80000"/>
              </a:lnSpc>
              <a:spcBef>
                <a:spcPct val="0"/>
              </a:spcBef>
              <a:buFontTx/>
              <a:buNone/>
            </a:pPr>
            <a:endParaRPr lang="en-US" altLang="en-US" sz="2000" b="1" dirty="0"/>
          </a:p>
          <a:p>
            <a:pPr eaLnBrk="1" hangingPunct="1">
              <a:lnSpc>
                <a:spcPct val="80000"/>
              </a:lnSpc>
              <a:buSzPct val="80000"/>
              <a:buFont typeface="Wingdings" panose="05000000000000000000" pitchFamily="2" charset="2"/>
              <a:buChar char="ü"/>
            </a:pPr>
            <a:r>
              <a:rPr lang="en-US" altLang="en-US" sz="2000" b="1" dirty="0"/>
              <a:t>A parent must serve as a co-chair</a:t>
            </a:r>
          </a:p>
          <a:p>
            <a:pPr eaLnBrk="1" hangingPunct="1">
              <a:lnSpc>
                <a:spcPct val="80000"/>
              </a:lnSpc>
              <a:buSzPct val="80000"/>
              <a:buFont typeface="Wingdings" panose="05000000000000000000" pitchFamily="2" charset="2"/>
              <a:buChar char="ü"/>
            </a:pPr>
            <a:r>
              <a:rPr lang="en-US" altLang="en-US" sz="2000" b="1" dirty="0"/>
              <a:t>A minimum of five members must be appointed to serve on the SHAC by Board of Trustees</a:t>
            </a:r>
          </a:p>
          <a:p>
            <a:pPr eaLnBrk="1" hangingPunct="1">
              <a:lnSpc>
                <a:spcPct val="80000"/>
              </a:lnSpc>
              <a:buSzPct val="80000"/>
              <a:buFont typeface="Wingdings" panose="05000000000000000000" pitchFamily="2" charset="2"/>
              <a:buChar char="ü"/>
            </a:pPr>
            <a:r>
              <a:rPr lang="en-US" altLang="en-US" sz="2000" b="1" dirty="0"/>
              <a:t>Majority of members must be parents who are not employees of the district</a:t>
            </a:r>
          </a:p>
          <a:p>
            <a:pPr eaLnBrk="1" hangingPunct="1">
              <a:lnSpc>
                <a:spcPct val="80000"/>
              </a:lnSpc>
              <a:buSzPct val="80000"/>
              <a:buFont typeface="Wingdings" panose="05000000000000000000" pitchFamily="2" charset="2"/>
              <a:buChar char="ü"/>
            </a:pPr>
            <a:r>
              <a:rPr lang="en-US" altLang="en-US" sz="2000" b="1" dirty="0"/>
              <a:t>SHAC must meet at least 4 times a year </a:t>
            </a:r>
          </a:p>
          <a:p>
            <a:pPr eaLnBrk="1" hangingPunct="1">
              <a:lnSpc>
                <a:spcPct val="80000"/>
              </a:lnSpc>
              <a:buSzPct val="80000"/>
              <a:buFont typeface="Wingdings" panose="05000000000000000000" pitchFamily="2" charset="2"/>
              <a:buChar char="ü"/>
            </a:pPr>
            <a:r>
              <a:rPr lang="en-US" altLang="en-US" sz="2000" b="1" dirty="0"/>
              <a:t>SHAC must deliver an annual report to the Board of Trustees </a:t>
            </a:r>
          </a:p>
          <a:p>
            <a:pPr eaLnBrk="1" hangingPunct="1">
              <a:lnSpc>
                <a:spcPct val="80000"/>
              </a:lnSpc>
              <a:buSzPct val="80000"/>
              <a:buFont typeface="Wingdings" panose="05000000000000000000" pitchFamily="2" charset="2"/>
              <a:buChar char="ü"/>
            </a:pPr>
            <a:r>
              <a:rPr lang="en-US" altLang="en-US" sz="2000" b="1" dirty="0"/>
              <a:t>SHAC is required to submit recommendations regarding the districts’ health and human sexuality education curriculum</a:t>
            </a:r>
          </a:p>
          <a:p>
            <a:pPr eaLnBrk="1" hangingPunct="1">
              <a:lnSpc>
                <a:spcPct val="80000"/>
              </a:lnSpc>
              <a:buFont typeface="Courier New" panose="02070309020205020404" pitchFamily="49" charset="0"/>
              <a:buChar char="o"/>
            </a:pPr>
            <a:endParaRPr lang="en-US" altLang="en-US" sz="2000" b="1" dirty="0"/>
          </a:p>
          <a:p>
            <a:pPr eaLnBrk="1" hangingPunct="1">
              <a:lnSpc>
                <a:spcPct val="80000"/>
              </a:lnSpc>
              <a:buFontTx/>
              <a:buNone/>
            </a:pPr>
            <a:endParaRPr lang="en-US" altLang="en-US" sz="2800" dirty="0"/>
          </a:p>
        </p:txBody>
      </p:sp>
      <p:pic>
        <p:nvPicPr>
          <p:cNvPr id="8196" name="Picture 4" descr="MCj04398240000[1]">
            <a:extLst>
              <a:ext uri="{FF2B5EF4-FFF2-40B4-BE49-F238E27FC236}">
                <a16:creationId xmlns:a16="http://schemas.microsoft.com/office/drawing/2014/main" id="{AF31DA89-D2C0-4895-8546-4C2B885F29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066800"/>
            <a:ext cx="14478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a:extLst>
              <a:ext uri="{FF2B5EF4-FFF2-40B4-BE49-F238E27FC236}">
                <a16:creationId xmlns:a16="http://schemas.microsoft.com/office/drawing/2014/main" id="{F8A6FC67-9AF7-4D7D-82E2-BF7FDC75C8B1}"/>
              </a:ext>
            </a:extLst>
          </p:cNvPr>
          <p:cNvSpPr>
            <a:spLocks noGrp="1" noChangeArrowheads="1"/>
          </p:cNvSpPr>
          <p:nvPr>
            <p:ph type="title"/>
          </p:nvPr>
        </p:nvSpPr>
        <p:spPr>
          <a:effectLst>
            <a:outerShdw dist="45791" dir="3378596" algn="ctr" rotWithShape="0">
              <a:schemeClr val="tx1"/>
            </a:outerShdw>
          </a:effectLst>
        </p:spPr>
        <p:txBody>
          <a:bodyPr/>
          <a:lstStyle/>
          <a:p>
            <a:pPr algn="l" eaLnBrk="1" hangingPunct="1">
              <a:defRPr/>
            </a:pPr>
            <a:r>
              <a:rPr lang="en-US" sz="3600" b="1" dirty="0">
                <a:solidFill>
                  <a:srgbClr val="0066FF"/>
                </a:solidFill>
                <a:effectLst>
                  <a:outerShdw blurRad="38100" dist="38100" dir="2700000" algn="tl">
                    <a:srgbClr val="C0C0C0"/>
                  </a:outerShdw>
                </a:effectLst>
              </a:rPr>
              <a:t>State Legislated Requirements</a:t>
            </a:r>
            <a:br>
              <a:rPr lang="en-US" sz="4000" b="1" dirty="0">
                <a:solidFill>
                  <a:srgbClr val="0066FF"/>
                </a:solidFill>
                <a:effectLst>
                  <a:outerShdw blurRad="38100" dist="38100" dir="2700000" algn="tl">
                    <a:srgbClr val="C0C0C0"/>
                  </a:outerShdw>
                </a:effectLst>
              </a:rPr>
            </a:br>
            <a:r>
              <a:rPr lang="en-US" sz="2900" b="1" dirty="0">
                <a:solidFill>
                  <a:srgbClr val="0066FF"/>
                </a:solidFill>
                <a:effectLst>
                  <a:outerShdw blurRad="38100" dist="38100" dir="2700000" algn="tl">
                    <a:srgbClr val="C0C0C0"/>
                  </a:outerShdw>
                </a:effectLst>
              </a:rPr>
              <a:t>District/Campus-Related</a:t>
            </a:r>
          </a:p>
        </p:txBody>
      </p:sp>
      <p:sp>
        <p:nvSpPr>
          <p:cNvPr id="9219" name="Rectangle 3">
            <a:extLst>
              <a:ext uri="{FF2B5EF4-FFF2-40B4-BE49-F238E27FC236}">
                <a16:creationId xmlns:a16="http://schemas.microsoft.com/office/drawing/2014/main" id="{A138A3D5-2658-4A34-B400-0BEE9DDC937A}"/>
              </a:ext>
            </a:extLst>
          </p:cNvPr>
          <p:cNvSpPr>
            <a:spLocks noGrp="1" noChangeArrowheads="1"/>
          </p:cNvSpPr>
          <p:nvPr>
            <p:ph type="body" idx="1"/>
          </p:nvPr>
        </p:nvSpPr>
        <p:spPr>
          <a:xfrm>
            <a:off x="457200" y="1676400"/>
            <a:ext cx="8229600" cy="4648200"/>
          </a:xfrm>
        </p:spPr>
        <p:txBody>
          <a:bodyPr/>
          <a:lstStyle/>
          <a:p>
            <a:pPr eaLnBrk="1" hangingPunct="1">
              <a:lnSpc>
                <a:spcPct val="80000"/>
              </a:lnSpc>
              <a:spcBef>
                <a:spcPct val="0"/>
              </a:spcBef>
              <a:buFontTx/>
              <a:buNone/>
              <a:tabLst>
                <a:tab pos="350838" algn="l"/>
              </a:tabLst>
            </a:pPr>
            <a:r>
              <a:rPr lang="en-US" altLang="en-US" sz="2000" b="1" dirty="0"/>
              <a:t>SHACs can provide oversight for the following activities</a:t>
            </a:r>
          </a:p>
          <a:p>
            <a:pPr eaLnBrk="1" hangingPunct="1">
              <a:lnSpc>
                <a:spcPct val="80000"/>
              </a:lnSpc>
              <a:spcBef>
                <a:spcPct val="0"/>
              </a:spcBef>
              <a:buFontTx/>
              <a:buNone/>
              <a:tabLst>
                <a:tab pos="350838" algn="l"/>
              </a:tabLst>
            </a:pPr>
            <a:r>
              <a:rPr lang="en-US" altLang="en-US" sz="2000" b="1" dirty="0"/>
              <a:t>required of local campus/districts per legislation</a:t>
            </a:r>
          </a:p>
          <a:p>
            <a:pPr eaLnBrk="1" hangingPunct="1">
              <a:lnSpc>
                <a:spcPct val="80000"/>
              </a:lnSpc>
              <a:spcBef>
                <a:spcPct val="0"/>
              </a:spcBef>
              <a:buFontTx/>
              <a:buNone/>
              <a:tabLst>
                <a:tab pos="350838" algn="l"/>
              </a:tabLst>
            </a:pPr>
            <a:r>
              <a:rPr lang="en-US" altLang="en-US" sz="1600" dirty="0"/>
              <a:t>Texas Education Code, Chapter 28, Section 28.004</a:t>
            </a:r>
            <a:r>
              <a:rPr lang="en-US" altLang="en-US" sz="2000" b="1" dirty="0"/>
              <a:t>:</a:t>
            </a:r>
          </a:p>
          <a:p>
            <a:pPr eaLnBrk="1" hangingPunct="1">
              <a:lnSpc>
                <a:spcPct val="80000"/>
              </a:lnSpc>
              <a:buFont typeface="Courier New" panose="02070309020205020404" pitchFamily="49" charset="0"/>
              <a:buNone/>
              <a:tabLst>
                <a:tab pos="350838" algn="l"/>
              </a:tabLst>
            </a:pPr>
            <a:endParaRPr lang="en-US" altLang="en-US" sz="2000" b="1" dirty="0"/>
          </a:p>
          <a:p>
            <a:pPr eaLnBrk="1" hangingPunct="1">
              <a:lnSpc>
                <a:spcPct val="80000"/>
              </a:lnSpc>
              <a:buFont typeface="Wingdings" panose="05000000000000000000" pitchFamily="2" charset="2"/>
              <a:buChar char="ü"/>
              <a:tabLst>
                <a:tab pos="350838" algn="l"/>
              </a:tabLst>
            </a:pPr>
            <a:r>
              <a:rPr lang="en-US" altLang="en-US" sz="2000" b="1" dirty="0"/>
              <a:t>Provide written notice, course content and parents’ rights regarding sexuality education if taught</a:t>
            </a:r>
          </a:p>
          <a:p>
            <a:pPr eaLnBrk="1" hangingPunct="1">
              <a:lnSpc>
                <a:spcPct val="80000"/>
              </a:lnSpc>
              <a:buFont typeface="Wingdings" panose="05000000000000000000" pitchFamily="2" charset="2"/>
              <a:buChar char="ü"/>
              <a:tabLst>
                <a:tab pos="350838" algn="l"/>
              </a:tabLst>
            </a:pPr>
            <a:r>
              <a:rPr lang="en-US" altLang="en-US" sz="2000" b="1" dirty="0"/>
              <a:t>Ensure that full-day pre-k students participate in 30 minutes of daily vigorous activity</a:t>
            </a:r>
          </a:p>
          <a:p>
            <a:pPr eaLnBrk="1" hangingPunct="1">
              <a:lnSpc>
                <a:spcPct val="80000"/>
              </a:lnSpc>
              <a:buFont typeface="Wingdings" panose="05000000000000000000" pitchFamily="2" charset="2"/>
              <a:buChar char="ü"/>
              <a:tabLst>
                <a:tab pos="350838" algn="l"/>
              </a:tabLst>
            </a:pPr>
            <a:r>
              <a:rPr lang="en-US" altLang="en-US" sz="2000" b="1" dirty="0"/>
              <a:t>Include goals and objectives for CSH in HS and MS Campus Improvement Plans</a:t>
            </a:r>
          </a:p>
          <a:p>
            <a:pPr eaLnBrk="1" hangingPunct="1">
              <a:lnSpc>
                <a:spcPct val="80000"/>
              </a:lnSpc>
              <a:buFont typeface="Wingdings" panose="05000000000000000000" pitchFamily="2" charset="2"/>
              <a:buChar char="ü"/>
              <a:tabLst>
                <a:tab pos="350838" algn="l"/>
              </a:tabLst>
            </a:pPr>
            <a:r>
              <a:rPr lang="en-US" altLang="en-US" sz="2000" b="1" dirty="0"/>
              <a:t>Administer </a:t>
            </a:r>
            <a:r>
              <a:rPr lang="en-US" altLang="en-US" sz="2000" b="1" dirty="0" err="1"/>
              <a:t>FitnessGram</a:t>
            </a:r>
            <a:r>
              <a:rPr lang="en-US" altLang="en-US" sz="2000" b="1" dirty="0">
                <a:cs typeface="Arial" panose="020B0604020202020204" pitchFamily="34" charset="0"/>
              </a:rPr>
              <a:t>® to all students in grades 3-12</a:t>
            </a:r>
            <a:endParaRPr lang="en-US" altLang="en-US" sz="2000" b="1" dirty="0"/>
          </a:p>
          <a:p>
            <a:pPr eaLnBrk="1" hangingPunct="1">
              <a:lnSpc>
                <a:spcPct val="80000"/>
              </a:lnSpc>
              <a:buFont typeface="Wingdings" panose="05000000000000000000" pitchFamily="2" charset="2"/>
              <a:buChar char="ü"/>
              <a:tabLst>
                <a:tab pos="350838" algn="l"/>
              </a:tabLst>
            </a:pPr>
            <a:r>
              <a:rPr lang="en-US" altLang="en-US" sz="2000" b="1" dirty="0"/>
              <a:t>Choose an evidenced based alcohol awareness instructional program</a:t>
            </a:r>
          </a:p>
          <a:p>
            <a:pPr eaLnBrk="1" hangingPunct="1">
              <a:lnSpc>
                <a:spcPct val="80000"/>
              </a:lnSpc>
              <a:buFont typeface="Wingdings" panose="05000000000000000000" pitchFamily="2" charset="2"/>
              <a:buChar char="ü"/>
              <a:tabLst>
                <a:tab pos="350838" algn="l"/>
              </a:tabLst>
            </a:pPr>
            <a:r>
              <a:rPr lang="en-US" altLang="en-US" sz="2000" b="1" dirty="0"/>
              <a:t>Use the PAPA program in MS or HS health classes</a:t>
            </a:r>
          </a:p>
          <a:p>
            <a:pPr eaLnBrk="1" hangingPunct="1">
              <a:lnSpc>
                <a:spcPct val="80000"/>
              </a:lnSpc>
              <a:buFontTx/>
              <a:buNone/>
              <a:tabLst>
                <a:tab pos="350838" algn="l"/>
              </a:tabLst>
            </a:pPr>
            <a:endParaRPr lang="en-US" altLang="en-US" sz="2000" b="1" dirty="0"/>
          </a:p>
        </p:txBody>
      </p:sp>
      <p:pic>
        <p:nvPicPr>
          <p:cNvPr id="9220" name="Picture 4" descr="MCj04398240000[1]">
            <a:extLst>
              <a:ext uri="{FF2B5EF4-FFF2-40B4-BE49-F238E27FC236}">
                <a16:creationId xmlns:a16="http://schemas.microsoft.com/office/drawing/2014/main" id="{EF1D215A-4BA1-43E2-A572-1B8C88CE45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1400" y="381000"/>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4">
            <a:extLst>
              <a:ext uri="{FF2B5EF4-FFF2-40B4-BE49-F238E27FC236}">
                <a16:creationId xmlns:a16="http://schemas.microsoft.com/office/drawing/2014/main" id="{D717819A-C997-4D77-8968-6EE5D1A7547B}"/>
              </a:ext>
            </a:extLst>
          </p:cNvPr>
          <p:cNvSpPr>
            <a:spLocks noGrp="1" noChangeArrowheads="1"/>
          </p:cNvSpPr>
          <p:nvPr>
            <p:ph type="title" idx="4294967295"/>
          </p:nvPr>
        </p:nvSpPr>
        <p:spPr>
          <a:xfrm>
            <a:off x="457200" y="152400"/>
            <a:ext cx="8229600" cy="1143000"/>
          </a:xfrm>
          <a:effectLst>
            <a:outerShdw dist="45791" dir="3378596" algn="ctr" rotWithShape="0">
              <a:schemeClr val="tx1"/>
            </a:outerShdw>
          </a:effectLst>
        </p:spPr>
        <p:txBody>
          <a:bodyPr lIns="92075" tIns="46038" rIns="92075" bIns="46038" anchorCtr="1"/>
          <a:lstStyle/>
          <a:p>
            <a:pPr eaLnBrk="1" hangingPunct="1">
              <a:defRPr/>
            </a:pPr>
            <a:r>
              <a:rPr lang="en-US" sz="3200" b="1" dirty="0">
                <a:solidFill>
                  <a:srgbClr val="0066FF"/>
                </a:solidFill>
                <a:effectLst>
                  <a:outerShdw blurRad="38100" dist="38100" dir="2700000" algn="tl">
                    <a:srgbClr val="C0C0C0"/>
                  </a:outerShdw>
                </a:effectLst>
              </a:rPr>
              <a:t>Lackland ISD SHAC Members</a:t>
            </a:r>
            <a:br>
              <a:rPr lang="en-US" sz="3200" b="1" dirty="0">
                <a:solidFill>
                  <a:srgbClr val="0066FF"/>
                </a:solidFill>
                <a:effectLst>
                  <a:outerShdw blurRad="38100" dist="38100" dir="2700000" algn="tl">
                    <a:srgbClr val="C0C0C0"/>
                  </a:outerShdw>
                </a:effectLst>
              </a:rPr>
            </a:br>
            <a:r>
              <a:rPr lang="en-US" sz="3200" b="1" dirty="0">
                <a:solidFill>
                  <a:srgbClr val="0066FF"/>
                </a:solidFill>
                <a:effectLst>
                  <a:outerShdw blurRad="38100" dist="38100" dir="2700000" algn="tl">
                    <a:srgbClr val="C0C0C0"/>
                  </a:outerShdw>
                </a:effectLst>
              </a:rPr>
              <a:t>2022-2023</a:t>
            </a:r>
          </a:p>
        </p:txBody>
      </p:sp>
      <p:sp>
        <p:nvSpPr>
          <p:cNvPr id="10243" name="Rectangle 5">
            <a:extLst>
              <a:ext uri="{FF2B5EF4-FFF2-40B4-BE49-F238E27FC236}">
                <a16:creationId xmlns:a16="http://schemas.microsoft.com/office/drawing/2014/main" id="{719852B3-D8B2-4009-9F60-56234CF7F852}"/>
              </a:ext>
            </a:extLst>
          </p:cNvPr>
          <p:cNvSpPr>
            <a:spLocks noGrp="1" noChangeArrowheads="1"/>
          </p:cNvSpPr>
          <p:nvPr>
            <p:ph type="body" sz="half" idx="4294967295"/>
          </p:nvPr>
        </p:nvSpPr>
        <p:spPr>
          <a:xfrm>
            <a:off x="1371600" y="1447800"/>
            <a:ext cx="6400800" cy="2362200"/>
          </a:xfrm>
        </p:spPr>
        <p:txBody>
          <a:bodyPr lIns="92075" tIns="46038" rIns="92075" bIns="46038"/>
          <a:lstStyle/>
          <a:p>
            <a:pPr marL="0" marR="0" indent="0">
              <a:spcBef>
                <a:spcPts val="0"/>
              </a:spcBef>
              <a:spcAft>
                <a:spcPts val="0"/>
              </a:spcAft>
              <a:buNone/>
              <a:tabLst>
                <a:tab pos="1600200" algn="l"/>
              </a:tabLst>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LaTanya Sheehan, Parent, Co-Chair		Tonya Hyde, Asst. Supt. Co-Chair		</a:t>
            </a:r>
          </a:p>
          <a:p>
            <a:pPr marL="0" marR="0" indent="0">
              <a:spcBef>
                <a:spcPts val="0"/>
              </a:spcBef>
              <a:spcAft>
                <a:spcPts val="0"/>
              </a:spcAft>
              <a:buNone/>
              <a:tabLst>
                <a:tab pos="1600200" algn="l"/>
              </a:tabLst>
            </a:pPr>
            <a:r>
              <a:rPr lang="en-US" altLang="en-US" sz="1400" dirty="0">
                <a:latin typeface="Times New Roman" panose="02020603050405020304" pitchFamily="18" charset="0"/>
                <a:cs typeface="Times New Roman" panose="02020603050405020304" pitchFamily="18" charset="0"/>
              </a:rPr>
              <a:t>Brandy Briggs, Parent				Jennifer Dominguez, Counselor</a:t>
            </a:r>
          </a:p>
          <a:p>
            <a:pPr marL="0" marR="0" indent="0">
              <a:spcBef>
                <a:spcPts val="0"/>
              </a:spcBef>
              <a:spcAft>
                <a:spcPts val="0"/>
              </a:spcAft>
              <a:buNone/>
              <a:tabLst>
                <a:tab pos="1600200" algn="l"/>
              </a:tabLst>
            </a:pPr>
            <a:r>
              <a:rPr lang="en-US" altLang="en-US" sz="1400" dirty="0">
                <a:latin typeface="Times New Roman" panose="02020603050405020304" pitchFamily="18" charset="0"/>
                <a:cs typeface="Times New Roman" panose="02020603050405020304" pitchFamily="18" charset="0"/>
              </a:rPr>
              <a:t>Crystal Gajkowski, Parent		Erika Adams, Nurse</a:t>
            </a:r>
          </a:p>
          <a:p>
            <a:pPr marL="0" marR="0" indent="0">
              <a:spcBef>
                <a:spcPts val="0"/>
              </a:spcBef>
              <a:spcAft>
                <a:spcPts val="0"/>
              </a:spcAft>
              <a:buNone/>
              <a:tabLst>
                <a:tab pos="1600200" algn="l"/>
              </a:tabLst>
            </a:pPr>
            <a:r>
              <a:rPr lang="en-US" altLang="en-US" sz="1400" dirty="0">
                <a:latin typeface="Times New Roman" panose="02020603050405020304" pitchFamily="18" charset="0"/>
                <a:cs typeface="Times New Roman" panose="02020603050405020304" pitchFamily="18" charset="0"/>
              </a:rPr>
              <a:t>Vanessa </a:t>
            </a:r>
            <a:r>
              <a:rPr lang="en-US" altLang="en-US" sz="1400" dirty="0" err="1">
                <a:latin typeface="Times New Roman" panose="02020603050405020304" pitchFamily="18" charset="0"/>
                <a:cs typeface="Times New Roman" panose="02020603050405020304" pitchFamily="18" charset="0"/>
              </a:rPr>
              <a:t>Lockey</a:t>
            </a:r>
            <a:r>
              <a:rPr lang="en-US" altLang="en-US" sz="1400" dirty="0">
                <a:latin typeface="Times New Roman" panose="02020603050405020304" pitchFamily="18" charset="0"/>
                <a:cs typeface="Times New Roman" panose="02020603050405020304" pitchFamily="18" charset="0"/>
              </a:rPr>
              <a:t>, Parent			Alfredo Concha, Operations</a:t>
            </a:r>
          </a:p>
          <a:p>
            <a:pPr marL="0" marR="0" indent="0">
              <a:spcBef>
                <a:spcPts val="0"/>
              </a:spcBef>
              <a:spcAft>
                <a:spcPts val="0"/>
              </a:spcAft>
              <a:buNone/>
              <a:tabLst>
                <a:tab pos="1600200" algn="l"/>
              </a:tabLst>
            </a:pPr>
            <a:r>
              <a:rPr lang="en-US" altLang="en-US" sz="1400" dirty="0">
                <a:latin typeface="Times New Roman" panose="02020603050405020304" pitchFamily="18" charset="0"/>
                <a:cs typeface="Times New Roman" panose="02020603050405020304" pitchFamily="18" charset="0"/>
              </a:rPr>
              <a:t>Christena Montoya, Parent		Daniel Rigney, Coach</a:t>
            </a:r>
          </a:p>
          <a:p>
            <a:pPr marL="0" marR="0" indent="0">
              <a:spcBef>
                <a:spcPts val="0"/>
              </a:spcBef>
              <a:spcAft>
                <a:spcPts val="0"/>
              </a:spcAft>
              <a:buNone/>
              <a:tabLst>
                <a:tab pos="1600200" algn="l"/>
              </a:tabLst>
            </a:pPr>
            <a:r>
              <a:rPr lang="en-US" altLang="en-US" sz="1400" dirty="0">
                <a:latin typeface="Times New Roman" panose="02020603050405020304" pitchFamily="18" charset="0"/>
                <a:cs typeface="Times New Roman" panose="02020603050405020304" pitchFamily="18" charset="0"/>
              </a:rPr>
              <a:t>April </a:t>
            </a:r>
            <a:r>
              <a:rPr lang="en-US" altLang="en-US" sz="1400" dirty="0" err="1">
                <a:latin typeface="Times New Roman" panose="02020603050405020304" pitchFamily="18" charset="0"/>
                <a:cs typeface="Times New Roman" panose="02020603050405020304" pitchFamily="18" charset="0"/>
              </a:rPr>
              <a:t>Leiva</a:t>
            </a:r>
            <a:r>
              <a:rPr lang="en-US" altLang="en-US" sz="1400" dirty="0">
                <a:latin typeface="Times New Roman" panose="02020603050405020304" pitchFamily="18" charset="0"/>
                <a:cs typeface="Times New Roman" panose="02020603050405020304" pitchFamily="18" charset="0"/>
              </a:rPr>
              <a:t>-DeHoyos, Parent		Michelle Tarvin, Admin.</a:t>
            </a:r>
          </a:p>
          <a:p>
            <a:pPr marL="0" marR="0" indent="0">
              <a:spcBef>
                <a:spcPts val="0"/>
              </a:spcBef>
              <a:spcAft>
                <a:spcPts val="0"/>
              </a:spcAft>
              <a:buNone/>
              <a:tabLst>
                <a:tab pos="1600200" algn="l"/>
              </a:tabLst>
            </a:pPr>
            <a:r>
              <a:rPr lang="en-US" altLang="en-US" sz="1400" dirty="0">
                <a:latin typeface="Times New Roman" panose="02020603050405020304" pitchFamily="18" charset="0"/>
                <a:cs typeface="Times New Roman" panose="02020603050405020304" pitchFamily="18" charset="0"/>
              </a:rPr>
              <a:t>Robert Walker, Parent				Jaden </a:t>
            </a:r>
            <a:r>
              <a:rPr lang="en-US" altLang="en-US" sz="1400" dirty="0" err="1">
                <a:latin typeface="Times New Roman" panose="02020603050405020304" pitchFamily="18" charset="0"/>
                <a:cs typeface="Times New Roman" panose="02020603050405020304" pitchFamily="18" charset="0"/>
              </a:rPr>
              <a:t>Deejan</a:t>
            </a:r>
            <a:r>
              <a:rPr lang="en-US" altLang="en-US" sz="1400" dirty="0">
                <a:latin typeface="Times New Roman" panose="02020603050405020304" pitchFamily="18" charset="0"/>
                <a:cs typeface="Times New Roman" panose="02020603050405020304" pitchFamily="18" charset="0"/>
              </a:rPr>
              <a:t>, Student</a:t>
            </a:r>
          </a:p>
          <a:p>
            <a:pPr marL="0" marR="0" indent="0">
              <a:spcBef>
                <a:spcPts val="0"/>
              </a:spcBef>
              <a:spcAft>
                <a:spcPts val="0"/>
              </a:spcAft>
              <a:buNone/>
              <a:tabLst>
                <a:tab pos="1600200" algn="l"/>
              </a:tabLst>
            </a:pPr>
            <a:r>
              <a:rPr lang="en-US" altLang="en-US" sz="1400" dirty="0">
                <a:latin typeface="Times New Roman" panose="02020603050405020304" pitchFamily="18" charset="0"/>
                <a:cs typeface="Times New Roman" panose="02020603050405020304" pitchFamily="18" charset="0"/>
              </a:rPr>
              <a:t>Marquise Mahaffey, Parent		Alexandria Ho, Student</a:t>
            </a:r>
          </a:p>
          <a:p>
            <a:pPr marL="0" marR="0" indent="0">
              <a:spcBef>
                <a:spcPts val="0"/>
              </a:spcBef>
              <a:spcAft>
                <a:spcPts val="0"/>
              </a:spcAft>
              <a:buNone/>
              <a:tabLst>
                <a:tab pos="1600200" algn="l"/>
              </a:tabLst>
            </a:pPr>
            <a:r>
              <a:rPr lang="en-US" altLang="en-US" sz="1400" dirty="0" err="1">
                <a:latin typeface="Times New Roman" panose="02020603050405020304" pitchFamily="18" charset="0"/>
                <a:cs typeface="Times New Roman" panose="02020603050405020304" pitchFamily="18" charset="0"/>
              </a:rPr>
              <a:t>Luza</a:t>
            </a:r>
            <a:r>
              <a:rPr lang="en-US" altLang="en-US" sz="1400" dirty="0">
                <a:latin typeface="Times New Roman" panose="02020603050405020304" pitchFamily="18" charset="0"/>
                <a:cs typeface="Times New Roman" panose="02020603050405020304" pitchFamily="18" charset="0"/>
              </a:rPr>
              <a:t> Meza, Parent </a:t>
            </a:r>
          </a:p>
          <a:p>
            <a:pPr marL="0" marR="0" indent="0">
              <a:spcBef>
                <a:spcPts val="0"/>
              </a:spcBef>
              <a:spcAft>
                <a:spcPts val="0"/>
              </a:spcAft>
              <a:buNone/>
              <a:tabLst>
                <a:tab pos="1600200" algn="l"/>
              </a:tabLst>
            </a:pPr>
            <a:endParaRPr lang="en-US" altLang="en-US" sz="1400" dirty="0"/>
          </a:p>
          <a:p>
            <a:pPr marL="457200" lvl="1" indent="0" eaLnBrk="1" hangingPunct="1">
              <a:lnSpc>
                <a:spcPct val="80000"/>
              </a:lnSpc>
              <a:buFontTx/>
              <a:buNone/>
              <a:tabLst>
                <a:tab pos="60325" algn="l"/>
              </a:tabLst>
            </a:pPr>
            <a:endParaRPr lang="en-US" altLang="en-US" sz="1400" b="1" dirty="0"/>
          </a:p>
          <a:p>
            <a:pPr marL="457200" lvl="1" indent="0" eaLnBrk="1" hangingPunct="1">
              <a:lnSpc>
                <a:spcPct val="80000"/>
              </a:lnSpc>
              <a:buFontTx/>
              <a:buNone/>
              <a:tabLst>
                <a:tab pos="60325" algn="l"/>
              </a:tabLst>
            </a:pPr>
            <a:endParaRPr lang="en-US" altLang="en-US" sz="1600" dirty="0"/>
          </a:p>
        </p:txBody>
      </p:sp>
      <p:pic>
        <p:nvPicPr>
          <p:cNvPr id="10244" name="Picture 4">
            <a:extLst>
              <a:ext uri="{FF2B5EF4-FFF2-40B4-BE49-F238E27FC236}">
                <a16:creationId xmlns:a16="http://schemas.microsoft.com/office/drawing/2014/main" id="{47681782-9FC4-4B51-8572-B2ED93FAF3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3742461"/>
            <a:ext cx="2635250" cy="311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C9CEB364-6D60-4F6B-BC70-F40EE2ABB27A}"/>
              </a:ext>
            </a:extLst>
          </p:cNvPr>
          <p:cNvSpPr>
            <a:spLocks noGrp="1" noChangeArrowheads="1"/>
          </p:cNvSpPr>
          <p:nvPr>
            <p:ph type="title"/>
          </p:nvPr>
        </p:nvSpPr>
        <p:spPr>
          <a:effectLst>
            <a:outerShdw dist="45791" dir="3378596" algn="ctr" rotWithShape="0">
              <a:schemeClr val="tx1"/>
            </a:outerShdw>
          </a:effectLst>
        </p:spPr>
        <p:txBody>
          <a:bodyPr lIns="92075" tIns="46038" rIns="92075" bIns="46038" anchorCtr="1"/>
          <a:lstStyle/>
          <a:p>
            <a:pPr algn="r" eaLnBrk="1" hangingPunct="1">
              <a:defRPr/>
            </a:pPr>
            <a:r>
              <a:rPr lang="en-US" sz="4000" dirty="0">
                <a:effectLst>
                  <a:outerShdw blurRad="38100" dist="38100" dir="2700000" algn="tl">
                    <a:srgbClr val="C0C0C0"/>
                  </a:outerShdw>
                </a:effectLst>
              </a:rPr>
              <a:t>                            </a:t>
            </a:r>
            <a:r>
              <a:rPr lang="en-US" sz="4000" b="1" dirty="0">
                <a:solidFill>
                  <a:srgbClr val="0066FF"/>
                </a:solidFill>
                <a:effectLst>
                  <a:outerShdw blurRad="38100" dist="38100" dir="2700000" algn="tl">
                    <a:srgbClr val="C0C0C0"/>
                  </a:outerShdw>
                </a:effectLst>
              </a:rPr>
              <a:t>2022-2023 SHAC </a:t>
            </a:r>
            <a:br>
              <a:rPr lang="en-US" sz="4000" b="1" dirty="0">
                <a:solidFill>
                  <a:srgbClr val="0066FF"/>
                </a:solidFill>
                <a:effectLst>
                  <a:outerShdw blurRad="38100" dist="38100" dir="2700000" algn="tl">
                    <a:srgbClr val="C0C0C0"/>
                  </a:outerShdw>
                </a:effectLst>
              </a:rPr>
            </a:br>
            <a:r>
              <a:rPr lang="en-US" sz="4000" b="1" dirty="0">
                <a:solidFill>
                  <a:srgbClr val="0066FF"/>
                </a:solidFill>
                <a:effectLst>
                  <a:outerShdw blurRad="38100" dist="38100" dir="2700000" algn="tl">
                    <a:srgbClr val="C0C0C0"/>
                  </a:outerShdw>
                </a:effectLst>
              </a:rPr>
              <a:t>Meeting Dates</a:t>
            </a:r>
          </a:p>
        </p:txBody>
      </p:sp>
      <p:sp>
        <p:nvSpPr>
          <p:cNvPr id="12291" name="Rectangle 3">
            <a:extLst>
              <a:ext uri="{FF2B5EF4-FFF2-40B4-BE49-F238E27FC236}">
                <a16:creationId xmlns:a16="http://schemas.microsoft.com/office/drawing/2014/main" id="{ADD8D6B3-A34A-4DFB-90EC-3B4D12B89BC7}"/>
              </a:ext>
            </a:extLst>
          </p:cNvPr>
          <p:cNvSpPr>
            <a:spLocks noGrp="1" noChangeArrowheads="1"/>
          </p:cNvSpPr>
          <p:nvPr>
            <p:ph sz="half" idx="1"/>
          </p:nvPr>
        </p:nvSpPr>
        <p:spPr>
          <a:xfrm>
            <a:off x="533400" y="2057401"/>
            <a:ext cx="4038600" cy="2362200"/>
          </a:xfrm>
        </p:spPr>
        <p:txBody>
          <a:bodyPr lIns="92075" tIns="46038" rIns="92075" bIns="46038"/>
          <a:lstStyle/>
          <a:p>
            <a:pPr marL="0" indent="0" eaLnBrk="1" hangingPunct="1">
              <a:lnSpc>
                <a:spcPct val="85000"/>
              </a:lnSpc>
              <a:buFontTx/>
              <a:buNone/>
              <a:defRPr/>
            </a:pPr>
            <a:r>
              <a:rPr lang="en-US" altLang="en-US" sz="2000" dirty="0"/>
              <a:t>General Council Meetings</a:t>
            </a:r>
          </a:p>
          <a:p>
            <a:pPr marL="0" indent="0" eaLnBrk="1" hangingPunct="1">
              <a:lnSpc>
                <a:spcPct val="85000"/>
              </a:lnSpc>
              <a:buFontTx/>
              <a:buNone/>
              <a:defRPr/>
            </a:pPr>
            <a:endParaRPr lang="en-US" altLang="en-US" sz="2000" dirty="0"/>
          </a:p>
          <a:p>
            <a:pPr marL="457200" indent="-457200" eaLnBrk="1" hangingPunct="1">
              <a:lnSpc>
                <a:spcPct val="85000"/>
              </a:lnSpc>
              <a:buFontTx/>
              <a:buAutoNum type="arabicPeriod"/>
              <a:defRPr/>
            </a:pPr>
            <a:r>
              <a:rPr lang="en-US" altLang="en-US" sz="2000" dirty="0"/>
              <a:t>October 2, 2022</a:t>
            </a:r>
          </a:p>
          <a:p>
            <a:pPr marL="457200" indent="-457200" eaLnBrk="1" hangingPunct="1">
              <a:lnSpc>
                <a:spcPct val="85000"/>
              </a:lnSpc>
              <a:buFontTx/>
              <a:buAutoNum type="arabicPeriod"/>
              <a:defRPr/>
            </a:pPr>
            <a:r>
              <a:rPr lang="en-US" altLang="en-US" sz="2000" dirty="0"/>
              <a:t>December 13, 2022</a:t>
            </a:r>
          </a:p>
          <a:p>
            <a:pPr marL="457200" indent="-457200" eaLnBrk="1" hangingPunct="1">
              <a:lnSpc>
                <a:spcPct val="85000"/>
              </a:lnSpc>
              <a:buFontTx/>
              <a:buAutoNum type="arabicPeriod"/>
              <a:defRPr/>
            </a:pPr>
            <a:r>
              <a:rPr lang="en-US" altLang="en-US" sz="2000" dirty="0"/>
              <a:t>February 8, 2023 </a:t>
            </a:r>
          </a:p>
          <a:p>
            <a:pPr marL="457200" indent="-457200" eaLnBrk="1" hangingPunct="1">
              <a:lnSpc>
                <a:spcPct val="85000"/>
              </a:lnSpc>
              <a:buFontTx/>
              <a:buAutoNum type="arabicPeriod"/>
              <a:defRPr/>
            </a:pPr>
            <a:r>
              <a:rPr lang="en-US" altLang="en-US" sz="2000" dirty="0"/>
              <a:t>April 12, 2023 </a:t>
            </a:r>
          </a:p>
          <a:p>
            <a:pPr marL="0" indent="0" eaLnBrk="1" hangingPunct="1">
              <a:lnSpc>
                <a:spcPct val="85000"/>
              </a:lnSpc>
              <a:buFontTx/>
              <a:buNone/>
              <a:defRPr/>
            </a:pPr>
            <a:endParaRPr lang="en-US" altLang="en-US" sz="2000" dirty="0"/>
          </a:p>
        </p:txBody>
      </p:sp>
      <p:sp>
        <p:nvSpPr>
          <p:cNvPr id="2" name="Content Placeholder 1">
            <a:extLst>
              <a:ext uri="{FF2B5EF4-FFF2-40B4-BE49-F238E27FC236}">
                <a16:creationId xmlns:a16="http://schemas.microsoft.com/office/drawing/2014/main" id="{8925DB60-530C-4AD1-8E3D-3B2286E7EA00}"/>
              </a:ext>
            </a:extLst>
          </p:cNvPr>
          <p:cNvSpPr>
            <a:spLocks noGrp="1"/>
          </p:cNvSpPr>
          <p:nvPr>
            <p:ph sz="half" idx="2"/>
          </p:nvPr>
        </p:nvSpPr>
        <p:spPr>
          <a:xfrm>
            <a:off x="4724400" y="2057400"/>
            <a:ext cx="4038600" cy="4525963"/>
          </a:xfrm>
        </p:spPr>
        <p:txBody>
          <a:bodyPr/>
          <a:lstStyle/>
          <a:p>
            <a:pPr marL="0" indent="0" eaLnBrk="1" hangingPunct="1">
              <a:lnSpc>
                <a:spcPct val="85000"/>
              </a:lnSpc>
              <a:buFontTx/>
              <a:buNone/>
              <a:defRPr/>
            </a:pPr>
            <a:r>
              <a:rPr lang="en-US" altLang="en-US" sz="2000" dirty="0"/>
              <a:t>Physical Fitness Sub-Committee</a:t>
            </a:r>
          </a:p>
          <a:p>
            <a:pPr>
              <a:defRPr/>
            </a:pPr>
            <a:r>
              <a:rPr lang="en-US" sz="2000" dirty="0"/>
              <a:t>Worked together to complete wellness evaluation components. No formal meeting was scheduled. </a:t>
            </a:r>
          </a:p>
        </p:txBody>
      </p:sp>
      <p:pic>
        <p:nvPicPr>
          <p:cNvPr id="12293" name="Picture 5" descr="MCj03983830000[1]">
            <a:extLst>
              <a:ext uri="{FF2B5EF4-FFF2-40B4-BE49-F238E27FC236}">
                <a16:creationId xmlns:a16="http://schemas.microsoft.com/office/drawing/2014/main" id="{3B17B4EE-4C81-43A0-AACE-3706A746F9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381000"/>
            <a:ext cx="1979613" cy="152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4DA998C6-A404-453B-983A-1E1BD1A7E324}"/>
              </a:ext>
            </a:extLst>
          </p:cNvPr>
          <p:cNvSpPr txBox="1"/>
          <p:nvPr/>
        </p:nvSpPr>
        <p:spPr>
          <a:xfrm>
            <a:off x="914400" y="4724400"/>
            <a:ext cx="7239000" cy="1348061"/>
          </a:xfrm>
          <a:prstGeom prst="rect">
            <a:avLst/>
          </a:prstGeom>
          <a:noFill/>
        </p:spPr>
        <p:txBody>
          <a:bodyPr wrap="square">
            <a:spAutoFit/>
          </a:bodyPr>
          <a:lstStyle/>
          <a:p>
            <a:pPr marL="0" indent="0" eaLnBrk="1" hangingPunct="1">
              <a:lnSpc>
                <a:spcPct val="85000"/>
              </a:lnSpc>
              <a:buFontTx/>
              <a:buNone/>
              <a:defRPr/>
            </a:pPr>
            <a:endParaRPr lang="en-US" altLang="en-US" sz="2400" dirty="0"/>
          </a:p>
          <a:p>
            <a:pPr marL="0" indent="0" eaLnBrk="1" hangingPunct="1">
              <a:lnSpc>
                <a:spcPct val="85000"/>
              </a:lnSpc>
              <a:buFontTx/>
              <a:buNone/>
              <a:defRPr/>
            </a:pPr>
            <a:r>
              <a:rPr lang="en-US" altLang="en-US" sz="2400" dirty="0">
                <a:hlinkClick r:id="rId4"/>
              </a:rPr>
              <a:t>https://www.lacklandisd.net/community/school-health-advisory-council</a:t>
            </a:r>
            <a:endParaRPr lang="en-US" altLang="en-US" sz="2400" dirty="0"/>
          </a:p>
          <a:p>
            <a:pPr marL="0" indent="0" eaLnBrk="1" hangingPunct="1">
              <a:lnSpc>
                <a:spcPct val="85000"/>
              </a:lnSpc>
              <a:buFontTx/>
              <a:buNone/>
              <a:defRPr/>
            </a:pPr>
            <a:endParaRPr lang="en-US" altLang="en-US" sz="2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4">
            <a:extLst>
              <a:ext uri="{FF2B5EF4-FFF2-40B4-BE49-F238E27FC236}">
                <a16:creationId xmlns:a16="http://schemas.microsoft.com/office/drawing/2014/main" id="{4FEF0B96-CDEF-436E-8860-A1412E48955E}"/>
              </a:ext>
            </a:extLst>
          </p:cNvPr>
          <p:cNvSpPr>
            <a:spLocks noGrp="1" noChangeArrowheads="1"/>
          </p:cNvSpPr>
          <p:nvPr>
            <p:ph type="title" idx="4294967295"/>
          </p:nvPr>
        </p:nvSpPr>
        <p:spPr>
          <a:xfrm>
            <a:off x="228600" y="457200"/>
            <a:ext cx="6400800" cy="1143000"/>
          </a:xfrm>
          <a:effectLst>
            <a:outerShdw dist="45791" dir="3378596" algn="ctr" rotWithShape="0">
              <a:schemeClr val="tx1"/>
            </a:outerShdw>
          </a:effectLst>
        </p:spPr>
        <p:txBody>
          <a:bodyPr lIns="92075" tIns="46038" rIns="92075" bIns="46038" anchorCtr="1"/>
          <a:lstStyle/>
          <a:p>
            <a:pPr algn="l" eaLnBrk="1" hangingPunct="1">
              <a:defRPr/>
            </a:pPr>
            <a:r>
              <a:rPr lang="en-US" sz="4000" b="1" dirty="0">
                <a:solidFill>
                  <a:srgbClr val="0066FF"/>
                </a:solidFill>
                <a:effectLst>
                  <a:outerShdw blurRad="38100" dist="38100" dir="2700000" algn="tl">
                    <a:srgbClr val="C0C0C0"/>
                  </a:outerShdw>
                </a:effectLst>
              </a:rPr>
              <a:t>Review of SHAC Activity &amp; Accomplishments</a:t>
            </a:r>
          </a:p>
        </p:txBody>
      </p:sp>
      <p:sp>
        <p:nvSpPr>
          <p:cNvPr id="48131" name="Rectangle 5">
            <a:extLst>
              <a:ext uri="{FF2B5EF4-FFF2-40B4-BE49-F238E27FC236}">
                <a16:creationId xmlns:a16="http://schemas.microsoft.com/office/drawing/2014/main" id="{D1ACA8FF-E093-47F1-A8ED-4B45FA387183}"/>
              </a:ext>
            </a:extLst>
          </p:cNvPr>
          <p:cNvSpPr>
            <a:spLocks noGrp="1" noChangeArrowheads="1"/>
          </p:cNvSpPr>
          <p:nvPr>
            <p:ph type="body" sz="half" idx="4294967295"/>
          </p:nvPr>
        </p:nvSpPr>
        <p:spPr>
          <a:xfrm>
            <a:off x="762000" y="1905000"/>
            <a:ext cx="7239000" cy="4495800"/>
          </a:xfrm>
        </p:spPr>
        <p:txBody>
          <a:bodyPr lIns="92075" tIns="46038" rIns="92075" bIns="46038"/>
          <a:lstStyle/>
          <a:p>
            <a:pPr lvl="1" eaLnBrk="1" hangingPunct="1">
              <a:lnSpc>
                <a:spcPct val="90000"/>
              </a:lnSpc>
              <a:buFont typeface="Wingdings" panose="05000000000000000000" pitchFamily="2" charset="2"/>
              <a:buChar char="Ø"/>
              <a:defRPr/>
            </a:pPr>
            <a:r>
              <a:rPr lang="en-US" altLang="en-US" sz="2000" dirty="0"/>
              <a:t>Recruited new members</a:t>
            </a:r>
          </a:p>
          <a:p>
            <a:pPr lvl="1" eaLnBrk="1" hangingPunct="1">
              <a:lnSpc>
                <a:spcPct val="90000"/>
              </a:lnSpc>
              <a:buFont typeface="Wingdings" panose="05000000000000000000" pitchFamily="2" charset="2"/>
              <a:buChar char="Ø"/>
              <a:defRPr/>
            </a:pPr>
            <a:r>
              <a:rPr lang="en-US" altLang="en-US" sz="2000" dirty="0"/>
              <a:t>Performed evaluation of local wellness policy – FFA (Local) – posted on District webpage</a:t>
            </a:r>
          </a:p>
          <a:p>
            <a:pPr lvl="1" eaLnBrk="1" hangingPunct="1">
              <a:lnSpc>
                <a:spcPct val="90000"/>
              </a:lnSpc>
              <a:buFont typeface="Wingdings" panose="05000000000000000000" pitchFamily="2" charset="2"/>
              <a:buChar char="Ø"/>
              <a:defRPr/>
            </a:pPr>
            <a:r>
              <a:rPr lang="en-US" altLang="en-US" sz="2000" dirty="0"/>
              <a:t>Updated the LISD Bloodborne Pathogen Guidelines</a:t>
            </a:r>
          </a:p>
          <a:p>
            <a:pPr lvl="1" eaLnBrk="1" hangingPunct="1">
              <a:lnSpc>
                <a:spcPct val="90000"/>
              </a:lnSpc>
              <a:buFont typeface="Wingdings" panose="05000000000000000000" pitchFamily="2" charset="2"/>
              <a:buChar char="Ø"/>
              <a:defRPr/>
            </a:pPr>
            <a:r>
              <a:rPr lang="en-US" altLang="en-US" sz="2000" dirty="0"/>
              <a:t>Continued approval of Safeschools training for bloodborne pathogens, child abuse and maltreatment, bullying and harassment, substance abuse, mental health promotion, and suicide prevention.</a:t>
            </a:r>
          </a:p>
          <a:p>
            <a:pPr marL="457200" lvl="1" indent="0" eaLnBrk="1" hangingPunct="1">
              <a:lnSpc>
                <a:spcPct val="90000"/>
              </a:lnSpc>
              <a:buFontTx/>
              <a:buNone/>
              <a:defRPr/>
            </a:pPr>
            <a:endParaRPr lang="en-US" altLang="en-US" sz="2000" dirty="0"/>
          </a:p>
          <a:p>
            <a:pPr lvl="1" eaLnBrk="1" hangingPunct="1">
              <a:lnSpc>
                <a:spcPct val="90000"/>
              </a:lnSpc>
              <a:buFont typeface="Wingdings" panose="05000000000000000000" pitchFamily="2" charset="2"/>
              <a:buChar char="Ø"/>
              <a:defRPr/>
            </a:pPr>
            <a:endParaRPr lang="en-US" altLang="en-US" sz="2000" dirty="0"/>
          </a:p>
          <a:p>
            <a:pPr marL="457200" lvl="1" indent="0" eaLnBrk="1" hangingPunct="1">
              <a:lnSpc>
                <a:spcPct val="90000"/>
              </a:lnSpc>
              <a:buFontTx/>
              <a:buNone/>
              <a:defRPr/>
            </a:pPr>
            <a:endParaRPr lang="en-US" altLang="en-US" sz="20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a:extLst>
              <a:ext uri="{FF2B5EF4-FFF2-40B4-BE49-F238E27FC236}">
                <a16:creationId xmlns:a16="http://schemas.microsoft.com/office/drawing/2014/main" id="{EC0C71D9-CE9B-457B-A04C-4A08DF175B5C}"/>
              </a:ext>
            </a:extLst>
          </p:cNvPr>
          <p:cNvSpPr>
            <a:spLocks noGrp="1" noChangeArrowheads="1"/>
          </p:cNvSpPr>
          <p:nvPr>
            <p:ph type="title"/>
          </p:nvPr>
        </p:nvSpPr>
        <p:spPr>
          <a:xfrm>
            <a:off x="-152400" y="457200"/>
            <a:ext cx="9067800" cy="1143000"/>
          </a:xfrm>
          <a:effectLst>
            <a:outerShdw dist="45791" dir="3378596" algn="ctr" rotWithShape="0">
              <a:schemeClr val="tx1"/>
            </a:outerShdw>
          </a:effectLst>
        </p:spPr>
        <p:txBody>
          <a:bodyPr/>
          <a:lstStyle/>
          <a:p>
            <a:pPr algn="l" eaLnBrk="1" hangingPunct="1">
              <a:defRPr/>
            </a:pPr>
            <a:r>
              <a:rPr lang="en-US" sz="3600" dirty="0">
                <a:effectLst>
                  <a:outerShdw blurRad="38100" dist="38100" dir="2700000" algn="tl">
                    <a:srgbClr val="C0C0C0"/>
                  </a:outerShdw>
                </a:effectLst>
              </a:rPr>
              <a:t>                    </a:t>
            </a:r>
            <a:r>
              <a:rPr lang="en-US" sz="4000" b="1" dirty="0">
                <a:solidFill>
                  <a:srgbClr val="0066FF"/>
                </a:solidFill>
                <a:effectLst>
                  <a:outerShdw blurRad="38100" dist="38100" dir="2700000" algn="tl">
                    <a:srgbClr val="C0C0C0"/>
                  </a:outerShdw>
                </a:effectLst>
              </a:rPr>
              <a:t>SHAC Recommendation</a:t>
            </a:r>
          </a:p>
        </p:txBody>
      </p:sp>
      <p:sp>
        <p:nvSpPr>
          <p:cNvPr id="16387" name="Rectangle 3">
            <a:extLst>
              <a:ext uri="{FF2B5EF4-FFF2-40B4-BE49-F238E27FC236}">
                <a16:creationId xmlns:a16="http://schemas.microsoft.com/office/drawing/2014/main" id="{9A063411-6427-4EB2-A3E3-EA1900447726}"/>
              </a:ext>
            </a:extLst>
          </p:cNvPr>
          <p:cNvSpPr>
            <a:spLocks noGrp="1" noChangeArrowheads="1"/>
          </p:cNvSpPr>
          <p:nvPr>
            <p:ph type="body" idx="1"/>
          </p:nvPr>
        </p:nvSpPr>
        <p:spPr>
          <a:xfrm>
            <a:off x="1066800" y="2133600"/>
            <a:ext cx="6324600" cy="3276600"/>
          </a:xfrm>
        </p:spPr>
        <p:txBody>
          <a:bodyPr/>
          <a:lstStyle/>
          <a:p>
            <a:pPr marL="522288" indent="-285750" eaLnBrk="1" hangingPunct="1">
              <a:lnSpc>
                <a:spcPct val="90000"/>
              </a:lnSpc>
              <a:buSzPct val="90000"/>
              <a:defRPr/>
            </a:pPr>
            <a:r>
              <a:rPr lang="en-US" altLang="en-US" sz="2400" dirty="0"/>
              <a:t>Focus on identified areas for growth from the 2022-2023 wellness plan evaluation.</a:t>
            </a:r>
          </a:p>
          <a:p>
            <a:pPr marL="522288" indent="-285750" eaLnBrk="1" hangingPunct="1">
              <a:lnSpc>
                <a:spcPct val="90000"/>
              </a:lnSpc>
              <a:buSzPct val="90000"/>
              <a:defRPr/>
            </a:pPr>
            <a:r>
              <a:rPr lang="en-US" altLang="en-US" sz="2400" dirty="0"/>
              <a:t>Continue to support student social-emotional needs</a:t>
            </a:r>
          </a:p>
          <a:p>
            <a:pPr marL="522288" indent="-285750" eaLnBrk="1" hangingPunct="1">
              <a:lnSpc>
                <a:spcPct val="90000"/>
              </a:lnSpc>
              <a:buSzPct val="90000"/>
              <a:defRPr/>
            </a:pPr>
            <a:r>
              <a:rPr lang="en-US" altLang="en-US" sz="2400" dirty="0"/>
              <a:t>Consider continued support of free breakfast and lunch for all students</a:t>
            </a:r>
          </a:p>
          <a:p>
            <a:pPr marL="236538" indent="0" eaLnBrk="1" hangingPunct="1">
              <a:lnSpc>
                <a:spcPct val="90000"/>
              </a:lnSpc>
              <a:buSzPct val="90000"/>
              <a:buFontTx/>
              <a:buNone/>
              <a:defRPr/>
            </a:pPr>
            <a:endParaRPr lang="en-US" altLang="en-US" sz="1800" dirty="0"/>
          </a:p>
        </p:txBody>
      </p:sp>
      <p:pic>
        <p:nvPicPr>
          <p:cNvPr id="16388" name="Picture 4" descr="MCj04398240000[1]">
            <a:extLst>
              <a:ext uri="{FF2B5EF4-FFF2-40B4-BE49-F238E27FC236}">
                <a16:creationId xmlns:a16="http://schemas.microsoft.com/office/drawing/2014/main" id="{8D248DA7-D18E-40EF-B857-24C44C5758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685800"/>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a:extLst>
              <a:ext uri="{FF2B5EF4-FFF2-40B4-BE49-F238E27FC236}">
                <a16:creationId xmlns:a16="http://schemas.microsoft.com/office/drawing/2014/main" id="{CFD2FD2E-9A38-4CCB-B74B-DF3D5744D722}"/>
              </a:ext>
            </a:extLst>
          </p:cNvPr>
          <p:cNvSpPr>
            <a:spLocks noGrp="1" noChangeArrowheads="1"/>
          </p:cNvSpPr>
          <p:nvPr>
            <p:ph type="title"/>
          </p:nvPr>
        </p:nvSpPr>
        <p:spPr>
          <a:xfrm>
            <a:off x="3352800" y="76200"/>
            <a:ext cx="4267200" cy="609600"/>
          </a:xfrm>
          <a:effectLst>
            <a:outerShdw dist="45791" dir="3378596" algn="ctr" rotWithShape="0">
              <a:schemeClr val="tx1"/>
            </a:outerShdw>
          </a:effectLst>
        </p:spPr>
        <p:txBody>
          <a:bodyPr/>
          <a:lstStyle/>
          <a:p>
            <a:pPr algn="l" eaLnBrk="1" hangingPunct="1">
              <a:defRPr/>
            </a:pPr>
            <a:r>
              <a:rPr lang="en-US" sz="4000" b="1" dirty="0" err="1">
                <a:solidFill>
                  <a:srgbClr val="0066FF"/>
                </a:solidFill>
                <a:effectLst>
                  <a:outerShdw blurRad="38100" dist="38100" dir="2700000" algn="tl">
                    <a:srgbClr val="C0C0C0"/>
                  </a:outerShdw>
                </a:effectLst>
              </a:rPr>
              <a:t>FitnessGram</a:t>
            </a:r>
            <a:endParaRPr lang="en-US" sz="4000" b="1" dirty="0">
              <a:solidFill>
                <a:srgbClr val="0066FF"/>
              </a:solidFill>
              <a:effectLst>
                <a:outerShdw blurRad="38100" dist="38100" dir="2700000" algn="tl">
                  <a:srgbClr val="C0C0C0"/>
                </a:outerShdw>
              </a:effectLst>
            </a:endParaRPr>
          </a:p>
        </p:txBody>
      </p:sp>
      <p:pic>
        <p:nvPicPr>
          <p:cNvPr id="17411" name="Picture 4" descr="MCj04398240000[1]">
            <a:extLst>
              <a:ext uri="{FF2B5EF4-FFF2-40B4-BE49-F238E27FC236}">
                <a16:creationId xmlns:a16="http://schemas.microsoft.com/office/drawing/2014/main" id="{1534B3CD-D573-4889-B23E-4B522D9462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454" y="200496"/>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Content Placeholder 1">
            <a:extLst>
              <a:ext uri="{FF2B5EF4-FFF2-40B4-BE49-F238E27FC236}">
                <a16:creationId xmlns:a16="http://schemas.microsoft.com/office/drawing/2014/main" id="{5B216E3A-FF0E-40D1-BF81-3D622AE3E46F}"/>
              </a:ext>
            </a:extLst>
          </p:cNvPr>
          <p:cNvSpPr>
            <a:spLocks noGrp="1" noChangeArrowheads="1"/>
          </p:cNvSpPr>
          <p:nvPr>
            <p:ph idx="1"/>
          </p:nvPr>
        </p:nvSpPr>
        <p:spPr>
          <a:xfrm>
            <a:off x="457200" y="2133600"/>
            <a:ext cx="8229600" cy="4525963"/>
          </a:xfrm>
        </p:spPr>
        <p:txBody>
          <a:bodyPr/>
          <a:lstStyle/>
          <a:p>
            <a:endParaRPr lang="en-US" altLang="en-US" sz="2800" dirty="0"/>
          </a:p>
          <a:p>
            <a:pPr marL="0" indent="0">
              <a:buNone/>
            </a:pPr>
            <a:endParaRPr lang="en-US" altLang="en-US" sz="2800" dirty="0"/>
          </a:p>
        </p:txBody>
      </p:sp>
      <p:graphicFrame>
        <p:nvGraphicFramePr>
          <p:cNvPr id="2" name="Chart 1">
            <a:extLst>
              <a:ext uri="{FF2B5EF4-FFF2-40B4-BE49-F238E27FC236}">
                <a16:creationId xmlns:a16="http://schemas.microsoft.com/office/drawing/2014/main" id="{BEE78DBA-2EF1-5D9D-F65C-310A309827AB}"/>
              </a:ext>
            </a:extLst>
          </p:cNvPr>
          <p:cNvGraphicFramePr>
            <a:graphicFrameLocks/>
          </p:cNvGraphicFramePr>
          <p:nvPr>
            <p:extLst>
              <p:ext uri="{D42A27DB-BD31-4B8C-83A1-F6EECF244321}">
                <p14:modId xmlns:p14="http://schemas.microsoft.com/office/powerpoint/2010/main" val="2603016485"/>
              </p:ext>
            </p:extLst>
          </p:nvPr>
        </p:nvGraphicFramePr>
        <p:xfrm>
          <a:off x="914400" y="1445418"/>
          <a:ext cx="7081837" cy="4525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8360C10FDB2194288D19B24ED0711BB" ma:contentTypeVersion="15" ma:contentTypeDescription="Create a new document." ma:contentTypeScope="" ma:versionID="9dd779e36dec6a91575d667f84348f4f">
  <xsd:schema xmlns:xsd="http://www.w3.org/2001/XMLSchema" xmlns:xs="http://www.w3.org/2001/XMLSchema" xmlns:p="http://schemas.microsoft.com/office/2006/metadata/properties" xmlns:ns3="f479683a-2054-450b-94e6-00c3ac807008" xmlns:ns4="53c8433b-a3bc-4411-b306-ebec74e44593" targetNamespace="http://schemas.microsoft.com/office/2006/metadata/properties" ma:root="true" ma:fieldsID="10ff61d4d896d5bf2b344be3b39b8472" ns3:_="" ns4:_="">
    <xsd:import namespace="f479683a-2054-450b-94e6-00c3ac807008"/>
    <xsd:import namespace="53c8433b-a3bc-4411-b306-ebec74e44593"/>
    <xsd:element name="properties">
      <xsd:complexType>
        <xsd:sequence>
          <xsd:element name="documentManagement">
            <xsd:complexType>
              <xsd:all>
                <xsd:element ref="ns3:SharedWithUsers" minOccurs="0"/>
                <xsd:element ref="ns3:SharedWithDetails" minOccurs="0"/>
                <xsd:element ref="ns3:SharingHintHash" minOccurs="0"/>
                <xsd:element ref="ns3:LastSharedByUser" minOccurs="0"/>
                <xsd:element ref="ns3:LastSharedByTime"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Location" minOccurs="0"/>
                <xsd:element ref="ns4:MediaServiceEventHashCode" minOccurs="0"/>
                <xsd:element ref="ns4:MediaServiceGenerationTim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479683a-2054-450b-94e6-00c3ac807008"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element name="LastSharedByUser" ma:index="11" nillable="true" ma:displayName="Last Shared By User" ma:description="" ma:internalName="LastSharedByUser" ma:readOnly="true">
      <xsd:simpleType>
        <xsd:restriction base="dms:Note">
          <xsd:maxLength value="255"/>
        </xsd:restriction>
      </xsd:simpleType>
    </xsd:element>
    <xsd:element name="LastSharedByTime" ma:index="12"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53c8433b-a3bc-4411-b306-ebec74e44593" elementFormDefault="qualified">
    <xsd:import namespace="http://schemas.microsoft.com/office/2006/documentManagement/types"/>
    <xsd:import namespace="http://schemas.microsoft.com/office/infopath/2007/PartnerControls"/>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MediaServiceAutoTags" ma:internalName="MediaServiceAutoTags" ma:readOnly="true">
      <xsd:simpleType>
        <xsd:restriction base="dms:Text"/>
      </xsd:simpleType>
    </xsd:element>
    <xsd:element name="MediaServiceOCR" ma:index="17" nillable="true" ma:displayName="MediaServiceOCR" ma:internalName="MediaServiceOCR" ma:readOnly="true">
      <xsd:simpleType>
        <xsd:restriction base="dms:Note">
          <xsd:maxLength value="255"/>
        </xsd:restriction>
      </xsd:simpleType>
    </xsd:element>
    <xsd:element name="MediaServiceLocation" ma:index="18" nillable="true" ma:displayName="MediaServiceLocation" ma:internalName="MediaServiceLocation"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A2D7A1A-A42B-4BEF-A5BA-AB4E1A3F931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479683a-2054-450b-94e6-00c3ac807008"/>
    <ds:schemaRef ds:uri="53c8433b-a3bc-4411-b306-ebec74e4459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2A22558-93A5-4CAD-A683-E63D98AF82FF}">
  <ds:schemaRefs>
    <ds:schemaRef ds:uri="http://schemas.microsoft.com/office/2006/documentManagement/types"/>
    <ds:schemaRef ds:uri="http://schemas.microsoft.com/office/infopath/2007/PartnerControls"/>
    <ds:schemaRef ds:uri="http://www.w3.org/XML/1998/namespace"/>
    <ds:schemaRef ds:uri="http://purl.org/dc/elements/1.1/"/>
    <ds:schemaRef ds:uri="http://purl.org/dc/terms/"/>
    <ds:schemaRef ds:uri="http://schemas.openxmlformats.org/package/2006/metadata/core-properties"/>
    <ds:schemaRef ds:uri="53c8433b-a3bc-4411-b306-ebec74e44593"/>
    <ds:schemaRef ds:uri="http://purl.org/dc/dcmitype/"/>
    <ds:schemaRef ds:uri="f479683a-2054-450b-94e6-00c3ac807008"/>
    <ds:schemaRef ds:uri="http://schemas.microsoft.com/office/2006/metadata/properties"/>
  </ds:schemaRefs>
</ds:datastoreItem>
</file>

<file path=customXml/itemProps3.xml><?xml version="1.0" encoding="utf-8"?>
<ds:datastoreItem xmlns:ds="http://schemas.openxmlformats.org/officeDocument/2006/customXml" ds:itemID="{3B26A85D-D77B-48C1-A3E4-C581AE8FFCA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3598</TotalTime>
  <Words>913</Words>
  <Application>Microsoft Office PowerPoint</Application>
  <PresentationFormat>On-screen Show (4:3)</PresentationFormat>
  <Paragraphs>129</Paragraphs>
  <Slides>13</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Courier New</vt:lpstr>
      <vt:lpstr>Times New Roman</vt:lpstr>
      <vt:lpstr>Wingdings</vt:lpstr>
      <vt:lpstr>Default Design</vt:lpstr>
      <vt:lpstr> School Health Advisory Council 2022-2023 School Year </vt:lpstr>
      <vt:lpstr>School Health Advisory Council</vt:lpstr>
      <vt:lpstr>State Legislated SHAC Requirements  Committee-related</vt:lpstr>
      <vt:lpstr>State Legislated Requirements District/Campus-Related</vt:lpstr>
      <vt:lpstr>Lackland ISD SHAC Members 2022-2023</vt:lpstr>
      <vt:lpstr>                            2022-2023 SHAC  Meeting Dates</vt:lpstr>
      <vt:lpstr>Review of SHAC Activity &amp; Accomplishments</vt:lpstr>
      <vt:lpstr>                    SHAC Recommendation</vt:lpstr>
      <vt:lpstr>FitnessGram</vt:lpstr>
      <vt:lpstr>FitnessGram</vt:lpstr>
      <vt:lpstr>District -Wide Accomplishments</vt:lpstr>
      <vt:lpstr>PowerPoint Presentation</vt:lpstr>
      <vt:lpstr>Useful Web Sites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SHACReporttotheSchoolBoard</dc:title>
  <dc:creator>Allaway Shirley</dc:creator>
  <cp:lastModifiedBy>Hyde.Tonya</cp:lastModifiedBy>
  <cp:revision>218</cp:revision>
  <cp:lastPrinted>2023-04-12T19:34:20Z</cp:lastPrinted>
  <dcterms:created xsi:type="dcterms:W3CDTF">2009-09-07T17:06:43Z</dcterms:created>
  <dcterms:modified xsi:type="dcterms:W3CDTF">2023-05-18T18:56:44Z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2</vt:i4>
  </property>
  <property fmtid="{D5CDD505-2E9C-101B-9397-08002B2CF9AE}" pid="3" name="LCID">
    <vt:i4>1033</vt:i4>
  </property>
  <property fmtid="{D5CDD505-2E9C-101B-9397-08002B2CF9AE}" pid="4" name="EktContentLanguage">
    <vt:i4>1033</vt:i4>
  </property>
  <property fmtid="{D5CDD505-2E9C-101B-9397-08002B2CF9AE}" pid="5" name="EktQuickLink">
    <vt:lpwstr>DownloadAsset.aspx?id=66855</vt:lpwstr>
  </property>
  <property fmtid="{D5CDD505-2E9C-101B-9397-08002B2CF9AE}" pid="6" name="EktContentType">
    <vt:i4>101</vt:i4>
  </property>
  <property fmtid="{D5CDD505-2E9C-101B-9397-08002B2CF9AE}" pid="7" name="EktContentSubType">
    <vt:i4>0</vt:i4>
  </property>
  <property fmtid="{D5CDD505-2E9C-101B-9397-08002B2CF9AE}" pid="8" name="EktFolderName">
    <vt:lpwstr/>
  </property>
  <property fmtid="{D5CDD505-2E9C-101B-9397-08002B2CF9AE}" pid="9" name="EktCmsPath">
    <vt:lpwstr/>
  </property>
  <property fmtid="{D5CDD505-2E9C-101B-9397-08002B2CF9AE}" pid="10" name="EktExpiryType">
    <vt:i4>1</vt:i4>
  </property>
  <property fmtid="{D5CDD505-2E9C-101B-9397-08002B2CF9AE}" pid="11" name="EktDateCreated">
    <vt:filetime>2010-11-15T23:21:03Z</vt:filetime>
  </property>
  <property fmtid="{D5CDD505-2E9C-101B-9397-08002B2CF9AE}" pid="12" name="EktDateModified">
    <vt:filetime>2010-11-15T23:21:04Z</vt:filetime>
  </property>
  <property fmtid="{D5CDD505-2E9C-101B-9397-08002B2CF9AE}" pid="13" name="EktTaxCategory">
    <vt:lpwstr/>
  </property>
  <property fmtid="{D5CDD505-2E9C-101B-9397-08002B2CF9AE}" pid="14" name="EktCmsSize">
    <vt:i4>1214976</vt:i4>
  </property>
  <property fmtid="{D5CDD505-2E9C-101B-9397-08002B2CF9AE}" pid="15" name="EktSearchable">
    <vt:i4>1</vt:i4>
  </property>
  <property fmtid="{D5CDD505-2E9C-101B-9397-08002B2CF9AE}" pid="16" name="EktEDescription">
    <vt:lpwstr>&amp;lt;p&amp;gt;Annual Progress Report to School Board State Legislated SHAC Requirements  Committee-related The following are requirements of  local SHACs per legislation:  A parent must serve as a co-chair A minimum of five members must be appointed to serve o</vt:lpwstr>
  </property>
  <property fmtid="{D5CDD505-2E9C-101B-9397-08002B2CF9AE}" pid="17" name="ContentTypeId">
    <vt:lpwstr>0x01010098360C10FDB2194288D19B24ED0711BB</vt:lpwstr>
  </property>
</Properties>
</file>