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4"/>
  </p:notesMasterIdLst>
  <p:sldIdLst>
    <p:sldId id="256" r:id="rId5"/>
    <p:sldId id="257" r:id="rId6"/>
    <p:sldId id="260" r:id="rId7"/>
    <p:sldId id="271" r:id="rId8"/>
    <p:sldId id="259" r:id="rId9"/>
    <p:sldId id="276" r:id="rId10"/>
    <p:sldId id="258" r:id="rId11"/>
    <p:sldId id="261" r:id="rId12"/>
    <p:sldId id="275" r:id="rId13"/>
    <p:sldId id="280" r:id="rId14"/>
    <p:sldId id="262" r:id="rId15"/>
    <p:sldId id="263" r:id="rId16"/>
    <p:sldId id="264" r:id="rId17"/>
    <p:sldId id="286" r:id="rId18"/>
    <p:sldId id="288" r:id="rId19"/>
    <p:sldId id="277" r:id="rId20"/>
    <p:sldId id="278" r:id="rId21"/>
    <p:sldId id="279" r:id="rId22"/>
    <p:sldId id="269" r:id="rId23"/>
    <p:sldId id="266" r:id="rId24"/>
    <p:sldId id="267" r:id="rId25"/>
    <p:sldId id="265" r:id="rId26"/>
    <p:sldId id="291" r:id="rId27"/>
    <p:sldId id="292" r:id="rId28"/>
    <p:sldId id="290" r:id="rId29"/>
    <p:sldId id="293" r:id="rId30"/>
    <p:sldId id="294" r:id="rId31"/>
    <p:sldId id="268"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p:scale>
          <a:sx n="64" d="100"/>
          <a:sy n="64" d="100"/>
        </p:scale>
        <p:origin x="6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dina, Liliana" userId="2b233497-54b3-4a31-827e-c61ada52ad7f" providerId="ADAL" clId="{FF5B1F7F-1FD3-466A-A7DA-5A37ADF5B9F6}"/>
    <pc:docChg chg="undo redo custSel addSld delSld modSld sldOrd">
      <pc:chgData name="Medina, Liliana" userId="2b233497-54b3-4a31-827e-c61ada52ad7f" providerId="ADAL" clId="{FF5B1F7F-1FD3-466A-A7DA-5A37ADF5B9F6}" dt="2023-06-14T17:37:48.589" v="1155"/>
      <pc:docMkLst>
        <pc:docMk/>
      </pc:docMkLst>
      <pc:sldChg chg="modSp ord">
        <pc:chgData name="Medina, Liliana" userId="2b233497-54b3-4a31-827e-c61ada52ad7f" providerId="ADAL" clId="{FF5B1F7F-1FD3-466A-A7DA-5A37ADF5B9F6}" dt="2023-06-14T17:37:48.589" v="1155"/>
        <pc:sldMkLst>
          <pc:docMk/>
          <pc:sldMk cId="3022522120" sldId="256"/>
        </pc:sldMkLst>
        <pc:spChg chg="mod">
          <ac:chgData name="Medina, Liliana" userId="2b233497-54b3-4a31-827e-c61ada52ad7f" providerId="ADAL" clId="{FF5B1F7F-1FD3-466A-A7DA-5A37ADF5B9F6}" dt="2023-06-12T18:09:35.496" v="481" actId="1076"/>
          <ac:spMkLst>
            <pc:docMk/>
            <pc:sldMk cId="3022522120" sldId="256"/>
            <ac:spMk id="2" creationId="{ABD29A63-DC1E-4ABF-97C1-0595204B7DF7}"/>
          </ac:spMkLst>
        </pc:spChg>
        <pc:spChg chg="mod">
          <ac:chgData name="Medina, Liliana" userId="2b233497-54b3-4a31-827e-c61ada52ad7f" providerId="ADAL" clId="{FF5B1F7F-1FD3-466A-A7DA-5A37ADF5B9F6}" dt="2023-06-12T18:09:39.846" v="482" actId="1076"/>
          <ac:spMkLst>
            <pc:docMk/>
            <pc:sldMk cId="3022522120" sldId="256"/>
            <ac:spMk id="3" creationId="{DAA00512-8057-4455-AA5C-C967D883C2EE}"/>
          </ac:spMkLst>
        </pc:spChg>
      </pc:sldChg>
      <pc:sldChg chg="modSp">
        <pc:chgData name="Medina, Liliana" userId="2b233497-54b3-4a31-827e-c61ada52ad7f" providerId="ADAL" clId="{FF5B1F7F-1FD3-466A-A7DA-5A37ADF5B9F6}" dt="2023-06-12T16:54:26.716" v="339" actId="20577"/>
        <pc:sldMkLst>
          <pc:docMk/>
          <pc:sldMk cId="571058158" sldId="257"/>
        </pc:sldMkLst>
        <pc:spChg chg="mod">
          <ac:chgData name="Medina, Liliana" userId="2b233497-54b3-4a31-827e-c61ada52ad7f" providerId="ADAL" clId="{FF5B1F7F-1FD3-466A-A7DA-5A37ADF5B9F6}" dt="2023-06-12T16:54:20.001" v="338" actId="113"/>
          <ac:spMkLst>
            <pc:docMk/>
            <pc:sldMk cId="571058158" sldId="257"/>
            <ac:spMk id="2" creationId="{E68C0C05-7102-4EB5-BE58-C9C00DE88D2E}"/>
          </ac:spMkLst>
        </pc:spChg>
        <pc:spChg chg="mod">
          <ac:chgData name="Medina, Liliana" userId="2b233497-54b3-4a31-827e-c61ada52ad7f" providerId="ADAL" clId="{FF5B1F7F-1FD3-466A-A7DA-5A37ADF5B9F6}" dt="2023-06-12T16:54:26.716" v="339" actId="20577"/>
          <ac:spMkLst>
            <pc:docMk/>
            <pc:sldMk cId="571058158" sldId="257"/>
            <ac:spMk id="3" creationId="{3279C68A-D82A-4F41-96B2-548FEFC6BC91}"/>
          </ac:spMkLst>
        </pc:spChg>
      </pc:sldChg>
      <pc:sldChg chg="modSp">
        <pc:chgData name="Medina, Liliana" userId="2b233497-54b3-4a31-827e-c61ada52ad7f" providerId="ADAL" clId="{FF5B1F7F-1FD3-466A-A7DA-5A37ADF5B9F6}" dt="2023-06-12T16:57:52.680" v="360" actId="20577"/>
        <pc:sldMkLst>
          <pc:docMk/>
          <pc:sldMk cId="3055243568" sldId="258"/>
        </pc:sldMkLst>
        <pc:spChg chg="mod">
          <ac:chgData name="Medina, Liliana" userId="2b233497-54b3-4a31-827e-c61ada52ad7f" providerId="ADAL" clId="{FF5B1F7F-1FD3-466A-A7DA-5A37ADF5B9F6}" dt="2023-06-12T16:22:58.396" v="39" actId="1076"/>
          <ac:spMkLst>
            <pc:docMk/>
            <pc:sldMk cId="3055243568" sldId="258"/>
            <ac:spMk id="2" creationId="{8D1C8EF0-92EC-4836-B9B7-123ADE310392}"/>
          </ac:spMkLst>
        </pc:spChg>
        <pc:spChg chg="mod">
          <ac:chgData name="Medina, Liliana" userId="2b233497-54b3-4a31-827e-c61ada52ad7f" providerId="ADAL" clId="{FF5B1F7F-1FD3-466A-A7DA-5A37ADF5B9F6}" dt="2023-06-12T16:57:52.680" v="360" actId="20577"/>
          <ac:spMkLst>
            <pc:docMk/>
            <pc:sldMk cId="3055243568" sldId="258"/>
            <ac:spMk id="3" creationId="{5DA6636A-0F16-4B7D-83D9-89DD79E130D6}"/>
          </ac:spMkLst>
        </pc:spChg>
      </pc:sldChg>
      <pc:sldChg chg="modSp">
        <pc:chgData name="Medina, Liliana" userId="2b233497-54b3-4a31-827e-c61ada52ad7f" providerId="ADAL" clId="{FF5B1F7F-1FD3-466A-A7DA-5A37ADF5B9F6}" dt="2023-06-12T18:27:10.817" v="534" actId="20577"/>
        <pc:sldMkLst>
          <pc:docMk/>
          <pc:sldMk cId="166143495" sldId="259"/>
        </pc:sldMkLst>
        <pc:spChg chg="mod">
          <ac:chgData name="Medina, Liliana" userId="2b233497-54b3-4a31-827e-c61ada52ad7f" providerId="ADAL" clId="{FF5B1F7F-1FD3-466A-A7DA-5A37ADF5B9F6}" dt="2023-06-12T18:27:10.817" v="534" actId="20577"/>
          <ac:spMkLst>
            <pc:docMk/>
            <pc:sldMk cId="166143495" sldId="259"/>
            <ac:spMk id="3" creationId="{C6EA15C2-76F7-4697-8378-69775A654593}"/>
          </ac:spMkLst>
        </pc:spChg>
      </pc:sldChg>
      <pc:sldChg chg="modSp">
        <pc:chgData name="Medina, Liliana" userId="2b233497-54b3-4a31-827e-c61ada52ad7f" providerId="ADAL" clId="{FF5B1F7F-1FD3-466A-A7DA-5A37ADF5B9F6}" dt="2023-06-12T18:24:55.761" v="487" actId="27636"/>
        <pc:sldMkLst>
          <pc:docMk/>
          <pc:sldMk cId="1010171745" sldId="260"/>
        </pc:sldMkLst>
        <pc:spChg chg="mod">
          <ac:chgData name="Medina, Liliana" userId="2b233497-54b3-4a31-827e-c61ada52ad7f" providerId="ADAL" clId="{FF5B1F7F-1FD3-466A-A7DA-5A37ADF5B9F6}" dt="2023-06-12T16:56:28.039" v="340" actId="27636"/>
          <ac:spMkLst>
            <pc:docMk/>
            <pc:sldMk cId="1010171745" sldId="260"/>
            <ac:spMk id="2" creationId="{40F86128-46D4-4C37-9B55-FBAB9C308A43}"/>
          </ac:spMkLst>
        </pc:spChg>
        <pc:spChg chg="mod">
          <ac:chgData name="Medina, Liliana" userId="2b233497-54b3-4a31-827e-c61ada52ad7f" providerId="ADAL" clId="{FF5B1F7F-1FD3-466A-A7DA-5A37ADF5B9F6}" dt="2023-06-12T18:24:55.761" v="487" actId="27636"/>
          <ac:spMkLst>
            <pc:docMk/>
            <pc:sldMk cId="1010171745" sldId="260"/>
            <ac:spMk id="3" creationId="{D9732C7B-26E5-4858-BD1D-C5973A464CBE}"/>
          </ac:spMkLst>
        </pc:spChg>
      </pc:sldChg>
      <pc:sldChg chg="modSp">
        <pc:chgData name="Medina, Liliana" userId="2b233497-54b3-4a31-827e-c61ada52ad7f" providerId="ADAL" clId="{FF5B1F7F-1FD3-466A-A7DA-5A37ADF5B9F6}" dt="2023-06-12T16:58:37.935" v="362" actId="1076"/>
        <pc:sldMkLst>
          <pc:docMk/>
          <pc:sldMk cId="1853628290" sldId="261"/>
        </pc:sldMkLst>
        <pc:spChg chg="mod">
          <ac:chgData name="Medina, Liliana" userId="2b233497-54b3-4a31-827e-c61ada52ad7f" providerId="ADAL" clId="{FF5B1F7F-1FD3-466A-A7DA-5A37ADF5B9F6}" dt="2023-06-12T16:58:37.935" v="362" actId="1076"/>
          <ac:spMkLst>
            <pc:docMk/>
            <pc:sldMk cId="1853628290" sldId="261"/>
            <ac:spMk id="2" creationId="{D96010E8-8795-4C9D-ACCC-DB5DA8290D1A}"/>
          </ac:spMkLst>
        </pc:spChg>
        <pc:spChg chg="mod">
          <ac:chgData name="Medina, Liliana" userId="2b233497-54b3-4a31-827e-c61ada52ad7f" providerId="ADAL" clId="{FF5B1F7F-1FD3-466A-A7DA-5A37ADF5B9F6}" dt="2023-06-12T16:58:35.206" v="361" actId="1076"/>
          <ac:spMkLst>
            <pc:docMk/>
            <pc:sldMk cId="1853628290" sldId="261"/>
            <ac:spMk id="3" creationId="{E55FA877-EDB2-4759-AED4-2543A8ADE228}"/>
          </ac:spMkLst>
        </pc:spChg>
      </pc:sldChg>
      <pc:sldChg chg="modSp">
        <pc:chgData name="Medina, Liliana" userId="2b233497-54b3-4a31-827e-c61ada52ad7f" providerId="ADAL" clId="{FF5B1F7F-1FD3-466A-A7DA-5A37ADF5B9F6}" dt="2023-06-12T16:30:01.345" v="64" actId="27636"/>
        <pc:sldMkLst>
          <pc:docMk/>
          <pc:sldMk cId="3698321876" sldId="262"/>
        </pc:sldMkLst>
        <pc:spChg chg="mod">
          <ac:chgData name="Medina, Liliana" userId="2b233497-54b3-4a31-827e-c61ada52ad7f" providerId="ADAL" clId="{FF5B1F7F-1FD3-466A-A7DA-5A37ADF5B9F6}" dt="2023-06-12T16:30:01.345" v="64" actId="27636"/>
          <ac:spMkLst>
            <pc:docMk/>
            <pc:sldMk cId="3698321876" sldId="262"/>
            <ac:spMk id="3" creationId="{3740C481-13B6-489E-B25B-FE26D1F7D5AA}"/>
          </ac:spMkLst>
        </pc:spChg>
      </pc:sldChg>
      <pc:sldChg chg="modSp">
        <pc:chgData name="Medina, Liliana" userId="2b233497-54b3-4a31-827e-c61ada52ad7f" providerId="ADAL" clId="{FF5B1F7F-1FD3-466A-A7DA-5A37ADF5B9F6}" dt="2023-06-12T16:30:50.689" v="67" actId="27636"/>
        <pc:sldMkLst>
          <pc:docMk/>
          <pc:sldMk cId="3907748601" sldId="263"/>
        </pc:sldMkLst>
        <pc:spChg chg="mod">
          <ac:chgData name="Medina, Liliana" userId="2b233497-54b3-4a31-827e-c61ada52ad7f" providerId="ADAL" clId="{FF5B1F7F-1FD3-466A-A7DA-5A37ADF5B9F6}" dt="2023-06-12T16:30:31.877" v="65" actId="27636"/>
          <ac:spMkLst>
            <pc:docMk/>
            <pc:sldMk cId="3907748601" sldId="263"/>
            <ac:spMk id="2" creationId="{A0B0F41F-A610-44A1-8A84-E5AA4F053C4F}"/>
          </ac:spMkLst>
        </pc:spChg>
        <pc:spChg chg="mod">
          <ac:chgData name="Medina, Liliana" userId="2b233497-54b3-4a31-827e-c61ada52ad7f" providerId="ADAL" clId="{FF5B1F7F-1FD3-466A-A7DA-5A37ADF5B9F6}" dt="2023-06-12T16:30:50.689" v="67" actId="27636"/>
          <ac:spMkLst>
            <pc:docMk/>
            <pc:sldMk cId="3907748601" sldId="263"/>
            <ac:spMk id="3" creationId="{5910C8E4-DCC7-40A3-9F30-4E2DEE6588B7}"/>
          </ac:spMkLst>
        </pc:spChg>
      </pc:sldChg>
      <pc:sldChg chg="modSp">
        <pc:chgData name="Medina, Liliana" userId="2b233497-54b3-4a31-827e-c61ada52ad7f" providerId="ADAL" clId="{FF5B1F7F-1FD3-466A-A7DA-5A37ADF5B9F6}" dt="2023-06-12T16:34:02.699" v="103" actId="12"/>
        <pc:sldMkLst>
          <pc:docMk/>
          <pc:sldMk cId="1083043841" sldId="264"/>
        </pc:sldMkLst>
        <pc:spChg chg="mod">
          <ac:chgData name="Medina, Liliana" userId="2b233497-54b3-4a31-827e-c61ada52ad7f" providerId="ADAL" clId="{FF5B1F7F-1FD3-466A-A7DA-5A37ADF5B9F6}" dt="2023-06-12T16:33:47.635" v="101" actId="1076"/>
          <ac:spMkLst>
            <pc:docMk/>
            <pc:sldMk cId="1083043841" sldId="264"/>
            <ac:spMk id="2" creationId="{33036D32-824F-420A-AA55-00CDF76691F5}"/>
          </ac:spMkLst>
        </pc:spChg>
        <pc:spChg chg="mod">
          <ac:chgData name="Medina, Liliana" userId="2b233497-54b3-4a31-827e-c61ada52ad7f" providerId="ADAL" clId="{FF5B1F7F-1FD3-466A-A7DA-5A37ADF5B9F6}" dt="2023-06-12T16:34:02.699" v="103" actId="12"/>
          <ac:spMkLst>
            <pc:docMk/>
            <pc:sldMk cId="1083043841" sldId="264"/>
            <ac:spMk id="3" creationId="{783B4D25-05B6-46A5-9E00-69C82C023DBE}"/>
          </ac:spMkLst>
        </pc:spChg>
      </pc:sldChg>
      <pc:sldChg chg="modSp">
        <pc:chgData name="Medina, Liliana" userId="2b233497-54b3-4a31-827e-c61ada52ad7f" providerId="ADAL" clId="{FF5B1F7F-1FD3-466A-A7DA-5A37ADF5B9F6}" dt="2023-06-12T16:51:54.256" v="261" actId="1076"/>
        <pc:sldMkLst>
          <pc:docMk/>
          <pc:sldMk cId="2217351645" sldId="265"/>
        </pc:sldMkLst>
        <pc:spChg chg="mod">
          <ac:chgData name="Medina, Liliana" userId="2b233497-54b3-4a31-827e-c61ada52ad7f" providerId="ADAL" clId="{FF5B1F7F-1FD3-466A-A7DA-5A37ADF5B9F6}" dt="2023-06-12T16:51:51.379" v="260" actId="1076"/>
          <ac:spMkLst>
            <pc:docMk/>
            <pc:sldMk cId="2217351645" sldId="265"/>
            <ac:spMk id="2" creationId="{525A1163-DD77-4C00-9374-C3A2D9846590}"/>
          </ac:spMkLst>
        </pc:spChg>
        <pc:spChg chg="mod">
          <ac:chgData name="Medina, Liliana" userId="2b233497-54b3-4a31-827e-c61ada52ad7f" providerId="ADAL" clId="{FF5B1F7F-1FD3-466A-A7DA-5A37ADF5B9F6}" dt="2023-06-12T16:51:54.256" v="261" actId="1076"/>
          <ac:spMkLst>
            <pc:docMk/>
            <pc:sldMk cId="2217351645" sldId="265"/>
            <ac:spMk id="3" creationId="{AD426DEB-A16A-4652-B4C8-F31823BFA7F3}"/>
          </ac:spMkLst>
        </pc:spChg>
      </pc:sldChg>
      <pc:sldChg chg="modSp">
        <pc:chgData name="Medina, Liliana" userId="2b233497-54b3-4a31-827e-c61ada52ad7f" providerId="ADAL" clId="{FF5B1F7F-1FD3-466A-A7DA-5A37ADF5B9F6}" dt="2023-06-13T21:33:03.048" v="1116" actId="1076"/>
        <pc:sldMkLst>
          <pc:docMk/>
          <pc:sldMk cId="1107652003" sldId="266"/>
        </pc:sldMkLst>
        <pc:spChg chg="mod">
          <ac:chgData name="Medina, Liliana" userId="2b233497-54b3-4a31-827e-c61ada52ad7f" providerId="ADAL" clId="{FF5B1F7F-1FD3-466A-A7DA-5A37ADF5B9F6}" dt="2023-06-12T16:49:58.452" v="238" actId="20577"/>
          <ac:spMkLst>
            <pc:docMk/>
            <pc:sldMk cId="1107652003" sldId="266"/>
            <ac:spMk id="2" creationId="{8CC52FF0-6466-45B9-A89A-65EEBCD27D1B}"/>
          </ac:spMkLst>
        </pc:spChg>
        <pc:spChg chg="mod">
          <ac:chgData name="Medina, Liliana" userId="2b233497-54b3-4a31-827e-c61ada52ad7f" providerId="ADAL" clId="{FF5B1F7F-1FD3-466A-A7DA-5A37ADF5B9F6}" dt="2023-06-13T21:33:03.048" v="1116" actId="1076"/>
          <ac:spMkLst>
            <pc:docMk/>
            <pc:sldMk cId="1107652003" sldId="266"/>
            <ac:spMk id="3" creationId="{A8179115-7EF9-45B2-87E8-42AA1F6C98F4}"/>
          </ac:spMkLst>
        </pc:spChg>
      </pc:sldChg>
      <pc:sldChg chg="modSp">
        <pc:chgData name="Medina, Liliana" userId="2b233497-54b3-4a31-827e-c61ada52ad7f" providerId="ADAL" clId="{FF5B1F7F-1FD3-466A-A7DA-5A37ADF5B9F6}" dt="2023-06-13T21:20:20.652" v="1114" actId="20577"/>
        <pc:sldMkLst>
          <pc:docMk/>
          <pc:sldMk cId="1162828369" sldId="267"/>
        </pc:sldMkLst>
        <pc:spChg chg="mod">
          <ac:chgData name="Medina, Liliana" userId="2b233497-54b3-4a31-827e-c61ada52ad7f" providerId="ADAL" clId="{FF5B1F7F-1FD3-466A-A7DA-5A37ADF5B9F6}" dt="2023-06-12T16:50:30.137" v="246" actId="1076"/>
          <ac:spMkLst>
            <pc:docMk/>
            <pc:sldMk cId="1162828369" sldId="267"/>
            <ac:spMk id="2" creationId="{C6FA121D-E992-4B19-BDD2-ACD0AF0D1465}"/>
          </ac:spMkLst>
        </pc:spChg>
        <pc:spChg chg="mod">
          <ac:chgData name="Medina, Liliana" userId="2b233497-54b3-4a31-827e-c61ada52ad7f" providerId="ADAL" clId="{FF5B1F7F-1FD3-466A-A7DA-5A37ADF5B9F6}" dt="2023-06-13T21:20:20.652" v="1114" actId="20577"/>
          <ac:spMkLst>
            <pc:docMk/>
            <pc:sldMk cId="1162828369" sldId="267"/>
            <ac:spMk id="3" creationId="{D5981743-FDEE-48CC-88BD-820A8C62ACBA}"/>
          </ac:spMkLst>
        </pc:spChg>
      </pc:sldChg>
      <pc:sldChg chg="addSp modSp">
        <pc:chgData name="Medina, Liliana" userId="2b233497-54b3-4a31-827e-c61ada52ad7f" providerId="ADAL" clId="{FF5B1F7F-1FD3-466A-A7DA-5A37ADF5B9F6}" dt="2023-06-13T21:17:37.200" v="945" actId="1076"/>
        <pc:sldMkLst>
          <pc:docMk/>
          <pc:sldMk cId="456952825" sldId="268"/>
        </pc:sldMkLst>
        <pc:spChg chg="mod">
          <ac:chgData name="Medina, Liliana" userId="2b233497-54b3-4a31-827e-c61ada52ad7f" providerId="ADAL" clId="{FF5B1F7F-1FD3-466A-A7DA-5A37ADF5B9F6}" dt="2023-06-12T17:49:12.504" v="480" actId="14100"/>
          <ac:spMkLst>
            <pc:docMk/>
            <pc:sldMk cId="456952825" sldId="268"/>
            <ac:spMk id="2" creationId="{F960BFB7-A429-41F3-8959-FA42E68A7564}"/>
          </ac:spMkLst>
        </pc:spChg>
        <pc:spChg chg="mod">
          <ac:chgData name="Medina, Liliana" userId="2b233497-54b3-4a31-827e-c61ada52ad7f" providerId="ADAL" clId="{FF5B1F7F-1FD3-466A-A7DA-5A37ADF5B9F6}" dt="2023-06-12T16:52:09.002" v="264" actId="27636"/>
          <ac:spMkLst>
            <pc:docMk/>
            <pc:sldMk cId="456952825" sldId="268"/>
            <ac:spMk id="3" creationId="{244716D3-9B1E-473F-B880-4B7FD3E8436A}"/>
          </ac:spMkLst>
        </pc:spChg>
        <pc:spChg chg="add mod ord">
          <ac:chgData name="Medina, Liliana" userId="2b233497-54b3-4a31-827e-c61ada52ad7f" providerId="ADAL" clId="{FF5B1F7F-1FD3-466A-A7DA-5A37ADF5B9F6}" dt="2023-06-13T21:17:37.200" v="945" actId="1076"/>
          <ac:spMkLst>
            <pc:docMk/>
            <pc:sldMk cId="456952825" sldId="268"/>
            <ac:spMk id="4" creationId="{1BB8355D-044F-4104-AD8A-0B98E695C6CA}"/>
          </ac:spMkLst>
        </pc:spChg>
      </pc:sldChg>
      <pc:sldChg chg="addSp modSp">
        <pc:chgData name="Medina, Liliana" userId="2b233497-54b3-4a31-827e-c61ada52ad7f" providerId="ADAL" clId="{FF5B1F7F-1FD3-466A-A7DA-5A37ADF5B9F6}" dt="2023-06-12T16:49:31.445" v="207" actId="167"/>
        <pc:sldMkLst>
          <pc:docMk/>
          <pc:sldMk cId="2299954354" sldId="269"/>
        </pc:sldMkLst>
        <pc:spChg chg="mod">
          <ac:chgData name="Medina, Liliana" userId="2b233497-54b3-4a31-827e-c61ada52ad7f" providerId="ADAL" clId="{FF5B1F7F-1FD3-466A-A7DA-5A37ADF5B9F6}" dt="2023-06-12T16:49:10.074" v="202" actId="1076"/>
          <ac:spMkLst>
            <pc:docMk/>
            <pc:sldMk cId="2299954354" sldId="269"/>
            <ac:spMk id="2" creationId="{9371187C-B9A2-4DBF-9BA5-562F438D9383}"/>
          </ac:spMkLst>
        </pc:spChg>
        <pc:spChg chg="mod">
          <ac:chgData name="Medina, Liliana" userId="2b233497-54b3-4a31-827e-c61ada52ad7f" providerId="ADAL" clId="{FF5B1F7F-1FD3-466A-A7DA-5A37ADF5B9F6}" dt="2023-06-12T16:49:13.115" v="203" actId="1076"/>
          <ac:spMkLst>
            <pc:docMk/>
            <pc:sldMk cId="2299954354" sldId="269"/>
            <ac:spMk id="3" creationId="{5BC1101D-14BC-455A-A8FC-8D94E89BE0C2}"/>
          </ac:spMkLst>
        </pc:spChg>
        <pc:spChg chg="add mod ord">
          <ac:chgData name="Medina, Liliana" userId="2b233497-54b3-4a31-827e-c61ada52ad7f" providerId="ADAL" clId="{FF5B1F7F-1FD3-466A-A7DA-5A37ADF5B9F6}" dt="2023-06-12T16:49:31.445" v="207" actId="167"/>
          <ac:spMkLst>
            <pc:docMk/>
            <pc:sldMk cId="2299954354" sldId="269"/>
            <ac:spMk id="4" creationId="{26C3B309-D0B6-4191-B5A7-81BB525F511D}"/>
          </ac:spMkLst>
        </pc:spChg>
      </pc:sldChg>
      <pc:sldChg chg="modSp ord">
        <pc:chgData name="Medina, Liliana" userId="2b233497-54b3-4a31-827e-c61ada52ad7f" providerId="ADAL" clId="{FF5B1F7F-1FD3-466A-A7DA-5A37ADF5B9F6}" dt="2023-06-14T17:37:21.627" v="1154"/>
        <pc:sldMkLst>
          <pc:docMk/>
          <pc:sldMk cId="672169121" sldId="270"/>
        </pc:sldMkLst>
        <pc:spChg chg="mod">
          <ac:chgData name="Medina, Liliana" userId="2b233497-54b3-4a31-827e-c61ada52ad7f" providerId="ADAL" clId="{FF5B1F7F-1FD3-466A-A7DA-5A37ADF5B9F6}" dt="2023-06-14T17:34:33.580" v="1118" actId="20577"/>
          <ac:spMkLst>
            <pc:docMk/>
            <pc:sldMk cId="672169121" sldId="270"/>
            <ac:spMk id="2" creationId="{D72B6D66-A92C-442D-89D6-FD24E834BB67}"/>
          </ac:spMkLst>
        </pc:spChg>
        <pc:spChg chg="mod">
          <ac:chgData name="Medina, Liliana" userId="2b233497-54b3-4a31-827e-c61ada52ad7f" providerId="ADAL" clId="{FF5B1F7F-1FD3-466A-A7DA-5A37ADF5B9F6}" dt="2023-06-14T17:37:21.627" v="1154"/>
          <ac:spMkLst>
            <pc:docMk/>
            <pc:sldMk cId="672169121" sldId="270"/>
            <ac:spMk id="3" creationId="{C34D6367-5FC1-4672-BA26-274CF929EF06}"/>
          </ac:spMkLst>
        </pc:spChg>
      </pc:sldChg>
      <pc:sldChg chg="modSp">
        <pc:chgData name="Medina, Liliana" userId="2b233497-54b3-4a31-827e-c61ada52ad7f" providerId="ADAL" clId="{FF5B1F7F-1FD3-466A-A7DA-5A37ADF5B9F6}" dt="2023-06-12T16:56:45.901" v="342" actId="27636"/>
        <pc:sldMkLst>
          <pc:docMk/>
          <pc:sldMk cId="773087775" sldId="271"/>
        </pc:sldMkLst>
        <pc:spChg chg="mod">
          <ac:chgData name="Medina, Liliana" userId="2b233497-54b3-4a31-827e-c61ada52ad7f" providerId="ADAL" clId="{FF5B1F7F-1FD3-466A-A7DA-5A37ADF5B9F6}" dt="2023-06-12T16:56:45.901" v="342" actId="27636"/>
          <ac:spMkLst>
            <pc:docMk/>
            <pc:sldMk cId="773087775" sldId="271"/>
            <ac:spMk id="3" creationId="{E4ECC48B-17B8-49A8-B4BF-FE85E88BF901}"/>
          </ac:spMkLst>
        </pc:spChg>
      </pc:sldChg>
      <pc:sldChg chg="addSp modSp">
        <pc:chgData name="Medina, Liliana" userId="2b233497-54b3-4a31-827e-c61ada52ad7f" providerId="ADAL" clId="{FF5B1F7F-1FD3-466A-A7DA-5A37ADF5B9F6}" dt="2023-06-12T17:01:38.558" v="452" actId="20577"/>
        <pc:sldMkLst>
          <pc:docMk/>
          <pc:sldMk cId="1767760539" sldId="275"/>
        </pc:sldMkLst>
        <pc:spChg chg="mod">
          <ac:chgData name="Medina, Liliana" userId="2b233497-54b3-4a31-827e-c61ada52ad7f" providerId="ADAL" clId="{FF5B1F7F-1FD3-466A-A7DA-5A37ADF5B9F6}" dt="2023-06-12T16:23:43.735" v="48" actId="1076"/>
          <ac:spMkLst>
            <pc:docMk/>
            <pc:sldMk cId="1767760539" sldId="275"/>
            <ac:spMk id="2" creationId="{02DDC722-EC5E-44A6-9DDA-92904080AA1A}"/>
          </ac:spMkLst>
        </pc:spChg>
        <pc:spChg chg="mod">
          <ac:chgData name="Medina, Liliana" userId="2b233497-54b3-4a31-827e-c61ada52ad7f" providerId="ADAL" clId="{FF5B1F7F-1FD3-466A-A7DA-5A37ADF5B9F6}" dt="2023-06-12T17:01:38.558" v="452" actId="20577"/>
          <ac:spMkLst>
            <pc:docMk/>
            <pc:sldMk cId="1767760539" sldId="275"/>
            <ac:spMk id="3" creationId="{12B2DA7D-E858-4C64-B642-ACDDCCA36EFD}"/>
          </ac:spMkLst>
        </pc:spChg>
        <pc:spChg chg="add mod ord">
          <ac:chgData name="Medina, Liliana" userId="2b233497-54b3-4a31-827e-c61ada52ad7f" providerId="ADAL" clId="{FF5B1F7F-1FD3-466A-A7DA-5A37ADF5B9F6}" dt="2023-06-12T16:24:02.452" v="51" actId="167"/>
          <ac:spMkLst>
            <pc:docMk/>
            <pc:sldMk cId="1767760539" sldId="275"/>
            <ac:spMk id="4" creationId="{C7A8700B-A935-470C-94C7-5A5D1CCB961C}"/>
          </ac:spMkLst>
        </pc:spChg>
      </pc:sldChg>
      <pc:sldChg chg="modSp">
        <pc:chgData name="Medina, Liliana" userId="2b233497-54b3-4a31-827e-c61ada52ad7f" providerId="ADAL" clId="{FF5B1F7F-1FD3-466A-A7DA-5A37ADF5B9F6}" dt="2023-06-12T18:33:03.014" v="535" actId="14100"/>
        <pc:sldMkLst>
          <pc:docMk/>
          <pc:sldMk cId="3396553021" sldId="276"/>
        </pc:sldMkLst>
        <pc:spChg chg="mod">
          <ac:chgData name="Medina, Liliana" userId="2b233497-54b3-4a31-827e-c61ada52ad7f" providerId="ADAL" clId="{FF5B1F7F-1FD3-466A-A7DA-5A37ADF5B9F6}" dt="2023-06-12T16:21:53.419" v="7" actId="20577"/>
          <ac:spMkLst>
            <pc:docMk/>
            <pc:sldMk cId="3396553021" sldId="276"/>
            <ac:spMk id="2" creationId="{74ED6C16-AD7F-4F61-BC1C-FC1D8E91CE1C}"/>
          </ac:spMkLst>
        </pc:spChg>
        <pc:spChg chg="mod">
          <ac:chgData name="Medina, Liliana" userId="2b233497-54b3-4a31-827e-c61ada52ad7f" providerId="ADAL" clId="{FF5B1F7F-1FD3-466A-A7DA-5A37ADF5B9F6}" dt="2023-06-12T18:33:03.014" v="535" actId="14100"/>
          <ac:spMkLst>
            <pc:docMk/>
            <pc:sldMk cId="3396553021" sldId="276"/>
            <ac:spMk id="3" creationId="{8C909A57-A968-47B1-AF5B-8D17727F5678}"/>
          </ac:spMkLst>
        </pc:spChg>
      </pc:sldChg>
      <pc:sldChg chg="addSp delSp modSp">
        <pc:chgData name="Medina, Liliana" userId="2b233497-54b3-4a31-827e-c61ada52ad7f" providerId="ADAL" clId="{FF5B1F7F-1FD3-466A-A7DA-5A37ADF5B9F6}" dt="2023-06-13T21:16:59.801" v="940" actId="14100"/>
        <pc:sldMkLst>
          <pc:docMk/>
          <pc:sldMk cId="3849890107" sldId="277"/>
        </pc:sldMkLst>
        <pc:spChg chg="mod">
          <ac:chgData name="Medina, Liliana" userId="2b233497-54b3-4a31-827e-c61ada52ad7f" providerId="ADAL" clId="{FF5B1F7F-1FD3-466A-A7DA-5A37ADF5B9F6}" dt="2023-06-12T19:12:05.416" v="811" actId="1076"/>
          <ac:spMkLst>
            <pc:docMk/>
            <pc:sldMk cId="3849890107" sldId="277"/>
            <ac:spMk id="2" creationId="{F46BA90E-F5C6-428D-88B7-798C9441A352}"/>
          </ac:spMkLst>
        </pc:spChg>
        <pc:spChg chg="mod">
          <ac:chgData name="Medina, Liliana" userId="2b233497-54b3-4a31-827e-c61ada52ad7f" providerId="ADAL" clId="{FF5B1F7F-1FD3-466A-A7DA-5A37ADF5B9F6}" dt="2023-06-12T19:12:09.373" v="812" actId="1076"/>
          <ac:spMkLst>
            <pc:docMk/>
            <pc:sldMk cId="3849890107" sldId="277"/>
            <ac:spMk id="3" creationId="{B44412CE-D896-4CF9-9671-C9D1317AF90F}"/>
          </ac:spMkLst>
        </pc:spChg>
        <pc:spChg chg="add mod ord">
          <ac:chgData name="Medina, Liliana" userId="2b233497-54b3-4a31-827e-c61ada52ad7f" providerId="ADAL" clId="{FF5B1F7F-1FD3-466A-A7DA-5A37ADF5B9F6}" dt="2023-06-12T16:40:43.638" v="165" actId="14100"/>
          <ac:spMkLst>
            <pc:docMk/>
            <pc:sldMk cId="3849890107" sldId="277"/>
            <ac:spMk id="4" creationId="{6890B750-493D-4518-93AF-980DE3848050}"/>
          </ac:spMkLst>
        </pc:spChg>
        <pc:spChg chg="mod">
          <ac:chgData name="Medina, Liliana" userId="2b233497-54b3-4a31-827e-c61ada52ad7f" providerId="ADAL" clId="{FF5B1F7F-1FD3-466A-A7DA-5A37ADF5B9F6}" dt="2023-06-12T17:45:25.948" v="465" actId="20577"/>
          <ac:spMkLst>
            <pc:docMk/>
            <pc:sldMk cId="3849890107" sldId="277"/>
            <ac:spMk id="5" creationId="{743FE7D8-AA30-D935-AADF-96F4514CD833}"/>
          </ac:spMkLst>
        </pc:spChg>
        <pc:spChg chg="add del mod ord">
          <ac:chgData name="Medina, Liliana" userId="2b233497-54b3-4a31-827e-c61ada52ad7f" providerId="ADAL" clId="{FF5B1F7F-1FD3-466A-A7DA-5A37ADF5B9F6}" dt="2023-06-13T21:16:38.368" v="936" actId="478"/>
          <ac:spMkLst>
            <pc:docMk/>
            <pc:sldMk cId="3849890107" sldId="277"/>
            <ac:spMk id="6" creationId="{22B95EEE-B52E-47D0-8821-49CBBE6C132A}"/>
          </ac:spMkLst>
        </pc:spChg>
        <pc:spChg chg="add mod ord">
          <ac:chgData name="Medina, Liliana" userId="2b233497-54b3-4a31-827e-c61ada52ad7f" providerId="ADAL" clId="{FF5B1F7F-1FD3-466A-A7DA-5A37ADF5B9F6}" dt="2023-06-13T21:16:59.801" v="940" actId="14100"/>
          <ac:spMkLst>
            <pc:docMk/>
            <pc:sldMk cId="3849890107" sldId="277"/>
            <ac:spMk id="7" creationId="{9E467FF7-71FA-4AEA-96FB-D65776454B52}"/>
          </ac:spMkLst>
        </pc:spChg>
      </pc:sldChg>
      <pc:sldChg chg="modSp">
        <pc:chgData name="Medina, Liliana" userId="2b233497-54b3-4a31-827e-c61ada52ad7f" providerId="ADAL" clId="{FF5B1F7F-1FD3-466A-A7DA-5A37ADF5B9F6}" dt="2023-06-12T19:14:15.695" v="914" actId="20577"/>
        <pc:sldMkLst>
          <pc:docMk/>
          <pc:sldMk cId="11526604" sldId="278"/>
        </pc:sldMkLst>
        <pc:spChg chg="mod">
          <ac:chgData name="Medina, Liliana" userId="2b233497-54b3-4a31-827e-c61ada52ad7f" providerId="ADAL" clId="{FF5B1F7F-1FD3-466A-A7DA-5A37ADF5B9F6}" dt="2023-06-12T16:41:14.298" v="168" actId="1076"/>
          <ac:spMkLst>
            <pc:docMk/>
            <pc:sldMk cId="11526604" sldId="278"/>
            <ac:spMk id="2" creationId="{02EF63BA-5D7F-4180-8C74-C23BF21E97FE}"/>
          </ac:spMkLst>
        </pc:spChg>
        <pc:spChg chg="mod">
          <ac:chgData name="Medina, Liliana" userId="2b233497-54b3-4a31-827e-c61ada52ad7f" providerId="ADAL" clId="{FF5B1F7F-1FD3-466A-A7DA-5A37ADF5B9F6}" dt="2023-06-12T19:14:15.695" v="914" actId="20577"/>
          <ac:spMkLst>
            <pc:docMk/>
            <pc:sldMk cId="11526604" sldId="278"/>
            <ac:spMk id="3" creationId="{A4317E3D-4370-4235-8370-B6B28A2921B2}"/>
          </ac:spMkLst>
        </pc:spChg>
      </pc:sldChg>
      <pc:sldChg chg="addSp modSp">
        <pc:chgData name="Medina, Liliana" userId="2b233497-54b3-4a31-827e-c61ada52ad7f" providerId="ADAL" clId="{FF5B1F7F-1FD3-466A-A7DA-5A37ADF5B9F6}" dt="2023-06-13T21:16:28.655" v="935" actId="167"/>
        <pc:sldMkLst>
          <pc:docMk/>
          <pc:sldMk cId="2506291342" sldId="279"/>
        </pc:sldMkLst>
        <pc:spChg chg="mod">
          <ac:chgData name="Medina, Liliana" userId="2b233497-54b3-4a31-827e-c61ada52ad7f" providerId="ADAL" clId="{FF5B1F7F-1FD3-466A-A7DA-5A37ADF5B9F6}" dt="2023-06-12T16:42:18.969" v="184" actId="27636"/>
          <ac:spMkLst>
            <pc:docMk/>
            <pc:sldMk cId="2506291342" sldId="279"/>
            <ac:spMk id="2" creationId="{AE348E70-1EA9-45CA-9C60-6B39353A0F2C}"/>
          </ac:spMkLst>
        </pc:spChg>
        <pc:spChg chg="mod">
          <ac:chgData name="Medina, Liliana" userId="2b233497-54b3-4a31-827e-c61ada52ad7f" providerId="ADAL" clId="{FF5B1F7F-1FD3-466A-A7DA-5A37ADF5B9F6}" dt="2023-06-12T17:48:11.474" v="477" actId="20577"/>
          <ac:spMkLst>
            <pc:docMk/>
            <pc:sldMk cId="2506291342" sldId="279"/>
            <ac:spMk id="3" creationId="{7D9615B3-5876-4D96-AFD5-01C74C8BB443}"/>
          </ac:spMkLst>
        </pc:spChg>
        <pc:spChg chg="add mod ord">
          <ac:chgData name="Medina, Liliana" userId="2b233497-54b3-4a31-827e-c61ada52ad7f" providerId="ADAL" clId="{FF5B1F7F-1FD3-466A-A7DA-5A37ADF5B9F6}" dt="2023-06-13T21:16:28.655" v="935" actId="167"/>
          <ac:spMkLst>
            <pc:docMk/>
            <pc:sldMk cId="2506291342" sldId="279"/>
            <ac:spMk id="4" creationId="{CB085570-C9EF-44AC-8FAE-B4C1BFC95CF5}"/>
          </ac:spMkLst>
        </pc:spChg>
      </pc:sldChg>
      <pc:sldChg chg="modSp">
        <pc:chgData name="Medina, Liliana" userId="2b233497-54b3-4a31-827e-c61ada52ad7f" providerId="ADAL" clId="{FF5B1F7F-1FD3-466A-A7DA-5A37ADF5B9F6}" dt="2023-06-12T17:02:41.286" v="460" actId="20577"/>
        <pc:sldMkLst>
          <pc:docMk/>
          <pc:sldMk cId="148031503" sldId="280"/>
        </pc:sldMkLst>
        <pc:spChg chg="mod">
          <ac:chgData name="Medina, Liliana" userId="2b233497-54b3-4a31-827e-c61ada52ad7f" providerId="ADAL" clId="{FF5B1F7F-1FD3-466A-A7DA-5A37ADF5B9F6}" dt="2023-06-12T16:25:14.212" v="58"/>
          <ac:spMkLst>
            <pc:docMk/>
            <pc:sldMk cId="148031503" sldId="280"/>
            <ac:spMk id="2" creationId="{3D52B407-167A-4C79-9D77-3BF67F9A300F}"/>
          </ac:spMkLst>
        </pc:spChg>
        <pc:spChg chg="mod">
          <ac:chgData name="Medina, Liliana" userId="2b233497-54b3-4a31-827e-c61ada52ad7f" providerId="ADAL" clId="{FF5B1F7F-1FD3-466A-A7DA-5A37ADF5B9F6}" dt="2023-06-12T17:02:41.286" v="460" actId="20577"/>
          <ac:spMkLst>
            <pc:docMk/>
            <pc:sldMk cId="148031503" sldId="280"/>
            <ac:spMk id="3" creationId="{584F392A-1A37-4079-A8F5-F8270BD19987}"/>
          </ac:spMkLst>
        </pc:spChg>
      </pc:sldChg>
      <pc:sldChg chg="modSp">
        <pc:chgData name="Medina, Liliana" userId="2b233497-54b3-4a31-827e-c61ada52ad7f" providerId="ADAL" clId="{FF5B1F7F-1FD3-466A-A7DA-5A37ADF5B9F6}" dt="2023-06-12T16:35:33.187" v="114" actId="14100"/>
        <pc:sldMkLst>
          <pc:docMk/>
          <pc:sldMk cId="2132959945" sldId="286"/>
        </pc:sldMkLst>
        <pc:spChg chg="mod">
          <ac:chgData name="Medina, Liliana" userId="2b233497-54b3-4a31-827e-c61ada52ad7f" providerId="ADAL" clId="{FF5B1F7F-1FD3-466A-A7DA-5A37ADF5B9F6}" dt="2023-06-12T16:34:23.898" v="105"/>
          <ac:spMkLst>
            <pc:docMk/>
            <pc:sldMk cId="2132959945" sldId="286"/>
            <ac:spMk id="5" creationId="{F9477AE1-8701-4A09-82AF-3AF4C010B1E1}"/>
          </ac:spMkLst>
        </pc:spChg>
        <pc:spChg chg="mod">
          <ac:chgData name="Medina, Liliana" userId="2b233497-54b3-4a31-827e-c61ada52ad7f" providerId="ADAL" clId="{FF5B1F7F-1FD3-466A-A7DA-5A37ADF5B9F6}" dt="2023-06-12T16:34:33.802" v="107"/>
          <ac:spMkLst>
            <pc:docMk/>
            <pc:sldMk cId="2132959945" sldId="286"/>
            <ac:spMk id="12" creationId="{C88B84DD-A98D-46AD-9F2F-BE86F1561FCB}"/>
          </ac:spMkLst>
        </pc:spChg>
        <pc:picChg chg="mod">
          <ac:chgData name="Medina, Liliana" userId="2b233497-54b3-4a31-827e-c61ada52ad7f" providerId="ADAL" clId="{FF5B1F7F-1FD3-466A-A7DA-5A37ADF5B9F6}" dt="2023-06-12T16:35:33.187" v="114" actId="14100"/>
          <ac:picMkLst>
            <pc:docMk/>
            <pc:sldMk cId="2132959945" sldId="286"/>
            <ac:picMk id="8" creationId="{4A98EA65-BFAC-4094-B9B3-6B4C46EF2C7B}"/>
          </ac:picMkLst>
        </pc:picChg>
        <pc:picChg chg="mod">
          <ac:chgData name="Medina, Liliana" userId="2b233497-54b3-4a31-827e-c61ada52ad7f" providerId="ADAL" clId="{FF5B1F7F-1FD3-466A-A7DA-5A37ADF5B9F6}" dt="2023-06-12T16:35:09.699" v="113" actId="14100"/>
          <ac:picMkLst>
            <pc:docMk/>
            <pc:sldMk cId="2132959945" sldId="286"/>
            <ac:picMk id="9" creationId="{04503FB0-97D9-4E88-8894-C696261AB01B}"/>
          </ac:picMkLst>
        </pc:picChg>
      </pc:sldChg>
      <pc:sldChg chg="addSp delSp modSp add">
        <pc:chgData name="Medina, Liliana" userId="2b233497-54b3-4a31-827e-c61ada52ad7f" providerId="ADAL" clId="{FF5B1F7F-1FD3-466A-A7DA-5A37ADF5B9F6}" dt="2023-06-12T19:28:54.312" v="930" actId="207"/>
        <pc:sldMkLst>
          <pc:docMk/>
          <pc:sldMk cId="169871172" sldId="288"/>
        </pc:sldMkLst>
        <pc:spChg chg="mod">
          <ac:chgData name="Medina, Liliana" userId="2b233497-54b3-4a31-827e-c61ada52ad7f" providerId="ADAL" clId="{FF5B1F7F-1FD3-466A-A7DA-5A37ADF5B9F6}" dt="2023-06-12T19:28:06.605" v="922" actId="122"/>
          <ac:spMkLst>
            <pc:docMk/>
            <pc:sldMk cId="169871172" sldId="288"/>
            <ac:spMk id="2" creationId="{A1080908-D7C8-48F0-A9F8-0E30C0A7399F}"/>
          </ac:spMkLst>
        </pc:spChg>
        <pc:spChg chg="del mod">
          <ac:chgData name="Medina, Liliana" userId="2b233497-54b3-4a31-827e-c61ada52ad7f" providerId="ADAL" clId="{FF5B1F7F-1FD3-466A-A7DA-5A37ADF5B9F6}" dt="2023-06-12T19:27:46.782" v="915"/>
          <ac:spMkLst>
            <pc:docMk/>
            <pc:sldMk cId="169871172" sldId="288"/>
            <ac:spMk id="3" creationId="{B2F17F94-4A1E-403F-B538-991581DADCE1}"/>
          </ac:spMkLst>
        </pc:spChg>
        <pc:spChg chg="add mod">
          <ac:chgData name="Medina, Liliana" userId="2b233497-54b3-4a31-827e-c61ada52ad7f" providerId="ADAL" clId="{FF5B1F7F-1FD3-466A-A7DA-5A37ADF5B9F6}" dt="2023-06-12T19:28:54.312" v="930" actId="207"/>
          <ac:spMkLst>
            <pc:docMk/>
            <pc:sldMk cId="169871172" sldId="288"/>
            <ac:spMk id="5" creationId="{8DCA6E3D-1821-486A-8F49-13DA20841063}"/>
          </ac:spMkLst>
        </pc:spChg>
        <pc:picChg chg="add mod">
          <ac:chgData name="Medina, Liliana" userId="2b233497-54b3-4a31-827e-c61ada52ad7f" providerId="ADAL" clId="{FF5B1F7F-1FD3-466A-A7DA-5A37ADF5B9F6}" dt="2023-06-12T19:28:36.781" v="926" actId="1076"/>
          <ac:picMkLst>
            <pc:docMk/>
            <pc:sldMk cId="169871172" sldId="288"/>
            <ac:picMk id="4" creationId="{5837DA37-E9D5-4FCD-8DC0-AE114B64D547}"/>
          </ac:picMkLst>
        </pc:picChg>
      </pc:sldChg>
    </pc:docChg>
  </pc:docChgLst>
  <pc:docChgLst>
    <pc:chgData name="Medina, Liliana" userId="2b233497-54b3-4a31-827e-c61ada52ad7f" providerId="ADAL" clId="{94A2475D-16BC-4FA8-A709-A8D0EE3F772C}"/>
    <pc:docChg chg="custSel addSld delSld modSld">
      <pc:chgData name="Medina, Liliana" userId="2b233497-54b3-4a31-827e-c61ada52ad7f" providerId="ADAL" clId="{94A2475D-16BC-4FA8-A709-A8D0EE3F772C}" dt="2023-08-23T03:08:28.822" v="333" actId="2696"/>
      <pc:docMkLst>
        <pc:docMk/>
      </pc:docMkLst>
      <pc:sldChg chg="modSp">
        <pc:chgData name="Medina, Liliana" userId="2b233497-54b3-4a31-827e-c61ada52ad7f" providerId="ADAL" clId="{94A2475D-16BC-4FA8-A709-A8D0EE3F772C}" dt="2023-08-23T01:13:58.814" v="13" actId="20577"/>
        <pc:sldMkLst>
          <pc:docMk/>
          <pc:sldMk cId="3022522120" sldId="256"/>
        </pc:sldMkLst>
        <pc:spChg chg="mod">
          <ac:chgData name="Medina, Liliana" userId="2b233497-54b3-4a31-827e-c61ada52ad7f" providerId="ADAL" clId="{94A2475D-16BC-4FA8-A709-A8D0EE3F772C}" dt="2023-08-23T01:13:58.814" v="13" actId="20577"/>
          <ac:spMkLst>
            <pc:docMk/>
            <pc:sldMk cId="3022522120" sldId="256"/>
            <ac:spMk id="2" creationId="{ABD29A63-DC1E-4ABF-97C1-0595204B7DF7}"/>
          </ac:spMkLst>
        </pc:spChg>
      </pc:sldChg>
      <pc:sldChg chg="modSp">
        <pc:chgData name="Medina, Liliana" userId="2b233497-54b3-4a31-827e-c61ada52ad7f" providerId="ADAL" clId="{94A2475D-16BC-4FA8-A709-A8D0EE3F772C}" dt="2023-08-23T01:14:04.267" v="14" actId="1076"/>
        <pc:sldMkLst>
          <pc:docMk/>
          <pc:sldMk cId="571058158" sldId="257"/>
        </pc:sldMkLst>
        <pc:spChg chg="mod">
          <ac:chgData name="Medina, Liliana" userId="2b233497-54b3-4a31-827e-c61ada52ad7f" providerId="ADAL" clId="{94A2475D-16BC-4FA8-A709-A8D0EE3F772C}" dt="2023-08-23T01:14:04.267" v="14" actId="1076"/>
          <ac:spMkLst>
            <pc:docMk/>
            <pc:sldMk cId="571058158" sldId="257"/>
            <ac:spMk id="2" creationId="{E68C0C05-7102-4EB5-BE58-C9C00DE88D2E}"/>
          </ac:spMkLst>
        </pc:spChg>
      </pc:sldChg>
      <pc:sldChg chg="modSp">
        <pc:chgData name="Medina, Liliana" userId="2b233497-54b3-4a31-827e-c61ada52ad7f" providerId="ADAL" clId="{94A2475D-16BC-4FA8-A709-A8D0EE3F772C}" dt="2023-08-23T01:25:30.215" v="38"/>
        <pc:sldMkLst>
          <pc:docMk/>
          <pc:sldMk cId="166143495" sldId="259"/>
        </pc:sldMkLst>
        <pc:spChg chg="mod">
          <ac:chgData name="Medina, Liliana" userId="2b233497-54b3-4a31-827e-c61ada52ad7f" providerId="ADAL" clId="{94A2475D-16BC-4FA8-A709-A8D0EE3F772C}" dt="2023-08-23T01:24:52.762" v="32" actId="1076"/>
          <ac:spMkLst>
            <pc:docMk/>
            <pc:sldMk cId="166143495" sldId="259"/>
            <ac:spMk id="2" creationId="{E82EFFFE-A22D-4448-8C29-1A81C71102ED}"/>
          </ac:spMkLst>
        </pc:spChg>
        <pc:spChg chg="mod">
          <ac:chgData name="Medina, Liliana" userId="2b233497-54b3-4a31-827e-c61ada52ad7f" providerId="ADAL" clId="{94A2475D-16BC-4FA8-A709-A8D0EE3F772C}" dt="2023-08-23T01:25:30.215" v="38"/>
          <ac:spMkLst>
            <pc:docMk/>
            <pc:sldMk cId="166143495" sldId="259"/>
            <ac:spMk id="3" creationId="{C6EA15C2-76F7-4697-8378-69775A654593}"/>
          </ac:spMkLst>
        </pc:spChg>
      </pc:sldChg>
      <pc:sldChg chg="modSp">
        <pc:chgData name="Medina, Liliana" userId="2b233497-54b3-4a31-827e-c61ada52ad7f" providerId="ADAL" clId="{94A2475D-16BC-4FA8-A709-A8D0EE3F772C}" dt="2023-08-23T02:39:39.345" v="332" actId="27636"/>
        <pc:sldMkLst>
          <pc:docMk/>
          <pc:sldMk cId="2217351645" sldId="265"/>
        </pc:sldMkLst>
        <pc:spChg chg="mod">
          <ac:chgData name="Medina, Liliana" userId="2b233497-54b3-4a31-827e-c61ada52ad7f" providerId="ADAL" clId="{94A2475D-16BC-4FA8-A709-A8D0EE3F772C}" dt="2023-08-23T02:39:39.345" v="332" actId="27636"/>
          <ac:spMkLst>
            <pc:docMk/>
            <pc:sldMk cId="2217351645" sldId="265"/>
            <ac:spMk id="3" creationId="{AD426DEB-A16A-4652-B4C8-F31823BFA7F3}"/>
          </ac:spMkLst>
        </pc:spChg>
      </pc:sldChg>
      <pc:sldChg chg="del">
        <pc:chgData name="Medina, Liliana" userId="2b233497-54b3-4a31-827e-c61ada52ad7f" providerId="ADAL" clId="{94A2475D-16BC-4FA8-A709-A8D0EE3F772C}" dt="2023-08-23T01:14:23.101" v="15" actId="2696"/>
        <pc:sldMkLst>
          <pc:docMk/>
          <pc:sldMk cId="2991199572" sldId="274"/>
        </pc:sldMkLst>
      </pc:sldChg>
      <pc:sldChg chg="addSp modSp">
        <pc:chgData name="Medina, Liliana" userId="2b233497-54b3-4a31-827e-c61ada52ad7f" providerId="ADAL" clId="{94A2475D-16BC-4FA8-A709-A8D0EE3F772C}" dt="2023-08-23T01:22:22.182" v="26" actId="1076"/>
        <pc:sldMkLst>
          <pc:docMk/>
          <pc:sldMk cId="148031503" sldId="280"/>
        </pc:sldMkLst>
        <pc:spChg chg="mod">
          <ac:chgData name="Medina, Liliana" userId="2b233497-54b3-4a31-827e-c61ada52ad7f" providerId="ADAL" clId="{94A2475D-16BC-4FA8-A709-A8D0EE3F772C}" dt="2023-08-23T01:21:51.235" v="22" actId="1076"/>
          <ac:spMkLst>
            <pc:docMk/>
            <pc:sldMk cId="148031503" sldId="280"/>
            <ac:spMk id="2" creationId="{3D52B407-167A-4C79-9D77-3BF67F9A300F}"/>
          </ac:spMkLst>
        </pc:spChg>
        <pc:spChg chg="mod">
          <ac:chgData name="Medina, Liliana" userId="2b233497-54b3-4a31-827e-c61ada52ad7f" providerId="ADAL" clId="{94A2475D-16BC-4FA8-A709-A8D0EE3F772C}" dt="2023-08-23T01:21:56.733" v="24" actId="14100"/>
          <ac:spMkLst>
            <pc:docMk/>
            <pc:sldMk cId="148031503" sldId="280"/>
            <ac:spMk id="3" creationId="{584F392A-1A37-4079-A8F5-F8270BD19987}"/>
          </ac:spMkLst>
        </pc:spChg>
        <pc:picChg chg="add mod">
          <ac:chgData name="Medina, Liliana" userId="2b233497-54b3-4a31-827e-c61ada52ad7f" providerId="ADAL" clId="{94A2475D-16BC-4FA8-A709-A8D0EE3F772C}" dt="2023-08-23T01:22:22.182" v="26" actId="1076"/>
          <ac:picMkLst>
            <pc:docMk/>
            <pc:sldMk cId="148031503" sldId="280"/>
            <ac:picMk id="4" creationId="{2A0CC89A-7008-41DA-AD4B-F7312D990261}"/>
          </ac:picMkLst>
        </pc:picChg>
      </pc:sldChg>
      <pc:sldChg chg="del">
        <pc:chgData name="Medina, Liliana" userId="2b233497-54b3-4a31-827e-c61ada52ad7f" providerId="ADAL" clId="{94A2475D-16BC-4FA8-A709-A8D0EE3F772C}" dt="2023-08-23T01:15:41.300" v="16" actId="2696"/>
        <pc:sldMkLst>
          <pc:docMk/>
          <pc:sldMk cId="1737313149" sldId="287"/>
        </pc:sldMkLst>
      </pc:sldChg>
      <pc:sldChg chg="add del">
        <pc:chgData name="Medina, Liliana" userId="2b233497-54b3-4a31-827e-c61ada52ad7f" providerId="ADAL" clId="{94A2475D-16BC-4FA8-A709-A8D0EE3F772C}" dt="2023-08-23T03:08:28.822" v="333" actId="2696"/>
        <pc:sldMkLst>
          <pc:docMk/>
          <pc:sldMk cId="1034252588" sldId="289"/>
        </pc:sldMkLst>
      </pc:sldChg>
      <pc:sldChg chg="add del">
        <pc:chgData name="Medina, Liliana" userId="2b233497-54b3-4a31-827e-c61ada52ad7f" providerId="ADAL" clId="{94A2475D-16BC-4FA8-A709-A8D0EE3F772C}" dt="2023-08-23T01:29:29.191" v="41" actId="2696"/>
        <pc:sldMkLst>
          <pc:docMk/>
          <pc:sldMk cId="3425859311" sldId="289"/>
        </pc:sldMkLst>
      </pc:sldChg>
      <pc:sldChg chg="modSp add">
        <pc:chgData name="Medina, Liliana" userId="2b233497-54b3-4a31-827e-c61ada52ad7f" providerId="ADAL" clId="{94A2475D-16BC-4FA8-A709-A8D0EE3F772C}" dt="2023-08-23T01:34:31.409" v="291" actId="27636"/>
        <pc:sldMkLst>
          <pc:docMk/>
          <pc:sldMk cId="2655760826" sldId="290"/>
        </pc:sldMkLst>
        <pc:spChg chg="mod">
          <ac:chgData name="Medina, Liliana" userId="2b233497-54b3-4a31-827e-c61ada52ad7f" providerId="ADAL" clId="{94A2475D-16BC-4FA8-A709-A8D0EE3F772C}" dt="2023-08-23T01:34:18.508" v="289" actId="1076"/>
          <ac:spMkLst>
            <pc:docMk/>
            <pc:sldMk cId="2655760826" sldId="290"/>
            <ac:spMk id="2" creationId="{A20FA348-7046-485E-9543-890E49068F33}"/>
          </ac:spMkLst>
        </pc:spChg>
        <pc:spChg chg="mod">
          <ac:chgData name="Medina, Liliana" userId="2b233497-54b3-4a31-827e-c61ada52ad7f" providerId="ADAL" clId="{94A2475D-16BC-4FA8-A709-A8D0EE3F772C}" dt="2023-08-23T01:34:31.409" v="291" actId="27636"/>
          <ac:spMkLst>
            <pc:docMk/>
            <pc:sldMk cId="2655760826" sldId="290"/>
            <ac:spMk id="3" creationId="{422D63CF-0583-4B4D-8832-DBB23EB4FDBF}"/>
          </ac:spMkLst>
        </pc:spChg>
      </pc:sldChg>
      <pc:sldChg chg="addSp delSp modSp add">
        <pc:chgData name="Medina, Liliana" userId="2b233497-54b3-4a31-827e-c61ada52ad7f" providerId="ADAL" clId="{94A2475D-16BC-4FA8-A709-A8D0EE3F772C}" dt="2023-08-23T01:31:57.088" v="218"/>
        <pc:sldMkLst>
          <pc:docMk/>
          <pc:sldMk cId="1298823750" sldId="291"/>
        </pc:sldMkLst>
        <pc:spChg chg="mod">
          <ac:chgData name="Medina, Liliana" userId="2b233497-54b3-4a31-827e-c61ada52ad7f" providerId="ADAL" clId="{94A2475D-16BC-4FA8-A709-A8D0EE3F772C}" dt="2023-08-23T01:29:43.384" v="100" actId="20577"/>
          <ac:spMkLst>
            <pc:docMk/>
            <pc:sldMk cId="1298823750" sldId="291"/>
            <ac:spMk id="2" creationId="{00000000-0000-0000-0000-000000000000}"/>
          </ac:spMkLst>
        </pc:spChg>
        <pc:spChg chg="mod">
          <ac:chgData name="Medina, Liliana" userId="2b233497-54b3-4a31-827e-c61ada52ad7f" providerId="ADAL" clId="{94A2475D-16BC-4FA8-A709-A8D0EE3F772C}" dt="2023-08-23T01:30:56.837" v="214" actId="14100"/>
          <ac:spMkLst>
            <pc:docMk/>
            <pc:sldMk cId="1298823750" sldId="291"/>
            <ac:spMk id="3" creationId="{00000000-0000-0000-0000-000000000000}"/>
          </ac:spMkLst>
        </pc:spChg>
        <pc:spChg chg="add del">
          <ac:chgData name="Medina, Liliana" userId="2b233497-54b3-4a31-827e-c61ada52ad7f" providerId="ADAL" clId="{94A2475D-16BC-4FA8-A709-A8D0EE3F772C}" dt="2023-08-23T01:31:37.879" v="216"/>
          <ac:spMkLst>
            <pc:docMk/>
            <pc:sldMk cId="1298823750" sldId="291"/>
            <ac:spMk id="4" creationId="{689A6678-49CE-4726-9D9E-ADF1DBB5F09D}"/>
          </ac:spMkLst>
        </pc:spChg>
        <pc:spChg chg="add del">
          <ac:chgData name="Medina, Liliana" userId="2b233497-54b3-4a31-827e-c61ada52ad7f" providerId="ADAL" clId="{94A2475D-16BC-4FA8-A709-A8D0EE3F772C}" dt="2023-08-23T01:31:57.088" v="218"/>
          <ac:spMkLst>
            <pc:docMk/>
            <pc:sldMk cId="1298823750" sldId="291"/>
            <ac:spMk id="5" creationId="{60F3D1A6-38C3-4B97-A65D-2FFF17853DDC}"/>
          </ac:spMkLst>
        </pc:spChg>
      </pc:sldChg>
      <pc:sldChg chg="modSp add">
        <pc:chgData name="Medina, Liliana" userId="2b233497-54b3-4a31-827e-c61ada52ad7f" providerId="ADAL" clId="{94A2475D-16BC-4FA8-A709-A8D0EE3F772C}" dt="2023-08-23T01:33:24.166" v="266"/>
        <pc:sldMkLst>
          <pc:docMk/>
          <pc:sldMk cId="558813007" sldId="292"/>
        </pc:sldMkLst>
        <pc:spChg chg="mod">
          <ac:chgData name="Medina, Liliana" userId="2b233497-54b3-4a31-827e-c61ada52ad7f" providerId="ADAL" clId="{94A2475D-16BC-4FA8-A709-A8D0EE3F772C}" dt="2023-08-23T01:32:29.993" v="256" actId="20577"/>
          <ac:spMkLst>
            <pc:docMk/>
            <pc:sldMk cId="558813007" sldId="292"/>
            <ac:spMk id="2" creationId="{81A97CDA-772A-4CF3-A488-04D0B719CE00}"/>
          </ac:spMkLst>
        </pc:spChg>
        <pc:spChg chg="mod">
          <ac:chgData name="Medina, Liliana" userId="2b233497-54b3-4a31-827e-c61ada52ad7f" providerId="ADAL" clId="{94A2475D-16BC-4FA8-A709-A8D0EE3F772C}" dt="2023-08-23T01:33:24.166" v="266"/>
          <ac:spMkLst>
            <pc:docMk/>
            <pc:sldMk cId="558813007" sldId="292"/>
            <ac:spMk id="3" creationId="{88984305-6FB4-42C2-BB8E-DC6FA5A10B87}"/>
          </ac:spMkLst>
        </pc:spChg>
      </pc:sldChg>
      <pc:sldChg chg="modSp add del">
        <pc:chgData name="Medina, Liliana" userId="2b233497-54b3-4a31-827e-c61ada52ad7f" providerId="ADAL" clId="{94A2475D-16BC-4FA8-A709-A8D0EE3F772C}" dt="2023-08-23T01:35:50.852" v="329" actId="1076"/>
        <pc:sldMkLst>
          <pc:docMk/>
          <pc:sldMk cId="2745604008" sldId="293"/>
        </pc:sldMkLst>
        <pc:spChg chg="mod">
          <ac:chgData name="Medina, Liliana" userId="2b233497-54b3-4a31-827e-c61ada52ad7f" providerId="ADAL" clId="{94A2475D-16BC-4FA8-A709-A8D0EE3F772C}" dt="2023-08-23T01:35:50.852" v="329" actId="1076"/>
          <ac:spMkLst>
            <pc:docMk/>
            <pc:sldMk cId="2745604008" sldId="293"/>
            <ac:spMk id="2" creationId="{A2141797-167B-4810-9168-9A128A8F4BFD}"/>
          </ac:spMkLst>
        </pc:spChg>
        <pc:spChg chg="mod">
          <ac:chgData name="Medina, Liliana" userId="2b233497-54b3-4a31-827e-c61ada52ad7f" providerId="ADAL" clId="{94A2475D-16BC-4FA8-A709-A8D0EE3F772C}" dt="2023-08-23T01:35:47.130" v="328"/>
          <ac:spMkLst>
            <pc:docMk/>
            <pc:sldMk cId="2745604008" sldId="293"/>
            <ac:spMk id="3" creationId="{AE028FC2-D32E-43B0-AC03-64BADF070B5C}"/>
          </ac:spMkLst>
        </pc:spChg>
      </pc:sldChg>
      <pc:sldChg chg="add">
        <pc:chgData name="Medina, Liliana" userId="2b233497-54b3-4a31-827e-c61ada52ad7f" providerId="ADAL" clId="{94A2475D-16BC-4FA8-A709-A8D0EE3F772C}" dt="2023-08-23T01:36:06.540" v="330"/>
        <pc:sldMkLst>
          <pc:docMk/>
          <pc:sldMk cId="849270549"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736F4-8DF6-4CEA-8F83-C3DD296F8065}"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497A8-5EAA-4AFD-BA23-ABF0A31A43E3}" type="slidenum">
              <a:rPr lang="en-US" smtClean="0"/>
              <a:t>‹#›</a:t>
            </a:fld>
            <a:endParaRPr lang="en-US"/>
          </a:p>
        </p:txBody>
      </p:sp>
    </p:spTree>
    <p:extLst>
      <p:ext uri="{BB962C8B-B14F-4D97-AF65-F5344CB8AC3E}">
        <p14:creationId xmlns:p14="http://schemas.microsoft.com/office/powerpoint/2010/main" val="352950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Lorna</a:t>
            </a:r>
          </a:p>
        </p:txBody>
      </p:sp>
      <p:sp>
        <p:nvSpPr>
          <p:cNvPr id="4" name="Slide Number Placeholder 3"/>
          <p:cNvSpPr>
            <a:spLocks noGrp="1"/>
          </p:cNvSpPr>
          <p:nvPr>
            <p:ph type="sldNum" sz="quarter" idx="5"/>
          </p:nvPr>
        </p:nvSpPr>
        <p:spPr/>
        <p:txBody>
          <a:bodyPr/>
          <a:lstStyle/>
          <a:p>
            <a:fld id="{68DCD671-2669-4559-A32A-46EC9DB2B0D8}" type="slidenum">
              <a:rPr lang="en-US" smtClean="0"/>
              <a:t>23</a:t>
            </a:fld>
            <a:endParaRPr lang="en-US"/>
          </a:p>
        </p:txBody>
      </p:sp>
    </p:spTree>
    <p:extLst>
      <p:ext uri="{BB962C8B-B14F-4D97-AF65-F5344CB8AC3E}">
        <p14:creationId xmlns:p14="http://schemas.microsoft.com/office/powerpoint/2010/main" val="29372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Melanie</a:t>
            </a:r>
          </a:p>
          <a:p>
            <a:endParaRPr lang="en-US"/>
          </a:p>
        </p:txBody>
      </p:sp>
      <p:sp>
        <p:nvSpPr>
          <p:cNvPr id="4" name="Slide Number Placeholder 3"/>
          <p:cNvSpPr>
            <a:spLocks noGrp="1"/>
          </p:cNvSpPr>
          <p:nvPr>
            <p:ph type="sldNum" sz="quarter" idx="5"/>
          </p:nvPr>
        </p:nvSpPr>
        <p:spPr/>
        <p:txBody>
          <a:bodyPr/>
          <a:lstStyle/>
          <a:p>
            <a:fld id="{68DCD671-2669-4559-A32A-46EC9DB2B0D8}" type="slidenum">
              <a:rPr lang="en-US" smtClean="0"/>
              <a:t>25</a:t>
            </a:fld>
            <a:endParaRPr lang="en-US"/>
          </a:p>
        </p:txBody>
      </p:sp>
    </p:spTree>
    <p:extLst>
      <p:ext uri="{BB962C8B-B14F-4D97-AF65-F5344CB8AC3E}">
        <p14:creationId xmlns:p14="http://schemas.microsoft.com/office/powerpoint/2010/main" val="46442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Melanie</a:t>
            </a:r>
          </a:p>
          <a:p>
            <a:endParaRPr lang="en-US"/>
          </a:p>
        </p:txBody>
      </p:sp>
      <p:sp>
        <p:nvSpPr>
          <p:cNvPr id="4" name="Slide Number Placeholder 3"/>
          <p:cNvSpPr>
            <a:spLocks noGrp="1"/>
          </p:cNvSpPr>
          <p:nvPr>
            <p:ph type="sldNum" sz="quarter" idx="5"/>
          </p:nvPr>
        </p:nvSpPr>
        <p:spPr/>
        <p:txBody>
          <a:bodyPr/>
          <a:lstStyle/>
          <a:p>
            <a:fld id="{68DCD671-2669-4559-A32A-46EC9DB2B0D8}" type="slidenum">
              <a:rPr lang="en-US" smtClean="0"/>
              <a:t>26</a:t>
            </a:fld>
            <a:endParaRPr lang="en-US"/>
          </a:p>
        </p:txBody>
      </p:sp>
    </p:spTree>
    <p:extLst>
      <p:ext uri="{BB962C8B-B14F-4D97-AF65-F5344CB8AC3E}">
        <p14:creationId xmlns:p14="http://schemas.microsoft.com/office/powerpoint/2010/main" val="269610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1078"/>
            <a:ext cx="91440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5291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07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12677"/>
            <a:ext cx="10515600" cy="1282674"/>
          </a:xfrm>
        </p:spPr>
        <p:txBody>
          <a:bodyPr/>
          <a:lstStyle/>
          <a:p>
            <a:r>
              <a:rPr lang="en-US"/>
              <a:t>Click to edit Master title style</a:t>
            </a:r>
          </a:p>
        </p:txBody>
      </p:sp>
      <p:sp>
        <p:nvSpPr>
          <p:cNvPr id="3" name="Content Placeholder 2"/>
          <p:cNvSpPr>
            <a:spLocks noGrp="1"/>
          </p:cNvSpPr>
          <p:nvPr>
            <p:ph idx="1"/>
          </p:nvPr>
        </p:nvSpPr>
        <p:spPr>
          <a:xfrm>
            <a:off x="838200" y="2817627"/>
            <a:ext cx="10515600" cy="3538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AE5E4-F982-4257-B539-234C010A27F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342947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AE5E4-F982-4257-B539-234C010A27F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26814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11422"/>
            <a:ext cx="10515600" cy="130418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793188"/>
            <a:ext cx="5181600" cy="3563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793188"/>
            <a:ext cx="5181600" cy="3563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3AE5E4-F982-4257-B539-234C010A27F2}"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265083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2205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638093"/>
            <a:ext cx="5157787" cy="6472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462005"/>
            <a:ext cx="5157787" cy="2894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638093"/>
            <a:ext cx="5183188" cy="6472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462005"/>
            <a:ext cx="5183188" cy="2894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3AE5E4-F982-4257-B539-234C010A27F2}"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137465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871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18911"/>
            <a:ext cx="3932237" cy="3442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AE5E4-F982-4257-B539-234C010A27F2}"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147200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8704"/>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679944"/>
            <a:ext cx="6172200" cy="41811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418904"/>
            <a:ext cx="3932237" cy="34500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AE5E4-F982-4257-B539-234C010A27F2}"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23079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a:lvl1pPr>
          </a:lstStyle>
          <a:p>
            <a:r>
              <a:rPr lang="en-US" dirty="0"/>
              <a:t>Click to add closing slide information</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additional notes for closing</a:t>
            </a:r>
          </a:p>
        </p:txBody>
      </p:sp>
      <p:sp>
        <p:nvSpPr>
          <p:cNvPr id="4" name="Date Placeholder 3"/>
          <p:cNvSpPr>
            <a:spLocks noGrp="1"/>
          </p:cNvSpPr>
          <p:nvPr>
            <p:ph type="dt" sz="half" idx="10"/>
          </p:nvPr>
        </p:nvSpPr>
        <p:spPr/>
        <p:txBody>
          <a:bodyPr/>
          <a:lstStyle/>
          <a:p>
            <a:fld id="{5E3AE5E4-F982-4257-B539-234C010A27F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90079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AE5E4-F982-4257-B539-234C010A27F2}" type="datetimeFigureOut">
              <a:rPr lang="en-US" smtClean="0"/>
              <a:t>8/22/2023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BFAD6-5EA9-457B-8021-1E00BA097D27}" type="slidenum">
              <a:rPr lang="en-US" smtClean="0"/>
              <a:t>‹#›</a:t>
            </a:fld>
            <a:endParaRPr lang="en-US"/>
          </a:p>
        </p:txBody>
      </p:sp>
    </p:spTree>
    <p:extLst>
      <p:ext uri="{BB962C8B-B14F-4D97-AF65-F5344CB8AC3E}">
        <p14:creationId xmlns:p14="http://schemas.microsoft.com/office/powerpoint/2010/main" val="35810308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h.wa.gov/sites/default/files/2022-05/2022-2023%20Parent%20School%20Chart.pdf?uid=62ea79adab65e" TargetMode="External"/><Relationship Id="rId2" Type="http://schemas.openxmlformats.org/officeDocument/2006/relationships/hyperlink" Target="https://www.isd411.org/programs-services/health"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pages/responsepage.aspx?id=8nAYNexOdUyAWk20-BGuodtRaWsOm9lCgzqF5z7ewM9UMjdGVjVBTkxJN0FDSEw3VU1aNVpBNFQ3MC4u" TargetMode="External"/><Relationship Id="rId2" Type="http://schemas.openxmlformats.org/officeDocument/2006/relationships/hyperlink" Target="https://www.isd411.org/portals/grades-6-12" TargetMode="External"/><Relationship Id="rId1" Type="http://schemas.openxmlformats.org/officeDocument/2006/relationships/slideLayout" Target="../slideLayouts/slideLayout2.xml"/><Relationship Id="rId4" Type="http://schemas.openxmlformats.org/officeDocument/2006/relationships/hyperlink" Target="https://www.isd411.org/programs-services/equity/resource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isd411.org/programs-services/lunch/lunch-men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sd411.org/about-us/announcements/single-announcement/~board/district-announcements/post/updates-to-transportation-walk-zones-more" TargetMode="External"/><Relationship Id="rId2" Type="http://schemas.openxmlformats.org/officeDocument/2006/relationships/hyperlink" Target="https://www.isd411.org/programs-services/buses/find-your-bus-rout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ssaquahhigh.isd411.org/student-life/athletics" TargetMode="External"/><Relationship Id="rId2" Type="http://schemas.openxmlformats.org/officeDocument/2006/relationships/hyperlink" Target="https://liberty.isd411.org/student-life/athletics" TargetMode="External"/><Relationship Id="rId1" Type="http://schemas.openxmlformats.org/officeDocument/2006/relationships/slideLayout" Target="../slideLayouts/slideLayout2.xml"/><Relationship Id="rId4" Type="http://schemas.openxmlformats.org/officeDocument/2006/relationships/hyperlink" Target="https://issaquah-wa.finalform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kyline.isd411.org/student-life/activities" TargetMode="External"/><Relationship Id="rId2" Type="http://schemas.openxmlformats.org/officeDocument/2006/relationships/hyperlink" Target="https://issaquahhigh.isd411.org/student-life/activities" TargetMode="External"/><Relationship Id="rId1" Type="http://schemas.openxmlformats.org/officeDocument/2006/relationships/slideLayout" Target="../slideLayouts/slideLayout2.xml"/><Relationship Id="rId4" Type="http://schemas.openxmlformats.org/officeDocument/2006/relationships/hyperlink" Target="https://liberty.isd411.org/student-life/activiti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ites.google.com/site/spartancounselingcenter/contact-information" TargetMode="External"/><Relationship Id="rId2" Type="http://schemas.openxmlformats.org/officeDocument/2006/relationships/hyperlink" Target="https://sites.google.com/site/ishscounseling/" TargetMode="External"/><Relationship Id="rId1" Type="http://schemas.openxmlformats.org/officeDocument/2006/relationships/slideLayout" Target="../slideLayouts/slideLayout2.xml"/><Relationship Id="rId4" Type="http://schemas.openxmlformats.org/officeDocument/2006/relationships/hyperlink" Target="https://sites.google.com/view/lhs-counsel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gss.nsta.org/" TargetMode="External"/><Relationship Id="rId2" Type="http://schemas.openxmlformats.org/officeDocument/2006/relationships/hyperlink" Target="https://www.issaquah.wednet.edu/academics/commonco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sd411.org/programs-services/middle-high-school-programs/ib" TargetMode="External"/><Relationship Id="rId2" Type="http://schemas.openxmlformats.org/officeDocument/2006/relationships/hyperlink" Target="https://www.isd411.org/programs-services/middle-high-school-programs/ap" TargetMode="External"/><Relationship Id="rId1" Type="http://schemas.openxmlformats.org/officeDocument/2006/relationships/slideLayout" Target="../slideLayouts/slideLayout2.xml"/><Relationship Id="rId6" Type="http://schemas.openxmlformats.org/officeDocument/2006/relationships/hyperlink" Target="https://www.isd411.org/academics/high-school-curriculum-pathways/career-technical-education-cte" TargetMode="External"/><Relationship Id="rId5" Type="http://schemas.openxmlformats.org/officeDocument/2006/relationships/hyperlink" Target="https://www.isd411.org/programs-services/middle-high-school-programs/online-learning" TargetMode="External"/><Relationship Id="rId4" Type="http://schemas.openxmlformats.org/officeDocument/2006/relationships/hyperlink" Target="https://www.isd411.org/programs-services/middle-high-school-programs/running-star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k12.wa.us/student-success/graduation/graduation-requirements/credit-requirem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orms.office.com/pages/designpagev2.aspx?lang=en-US&amp;origin=OfficeDotCom&amp;route=Start&amp;subpage=design&amp;id=8nAYNexOdUyAWk20-BGuoZc0IyuzVDFKgn7GGtpSrX9UNjlEV0JTUUM2R1ROTTczQ0NJSkhVRkZUVS4u" TargetMode="External"/><Relationship Id="rId2" Type="http://schemas.openxmlformats.org/officeDocument/2006/relationships/hyperlink" Target="mailto:medinal@issaquah.wednet.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isd411.org/about-us/announcements/single-announcement/~board/district-announcements/post/updates-to-transportation-walk-zones-more" TargetMode="External"/><Relationship Id="rId7" Type="http://schemas.openxmlformats.org/officeDocument/2006/relationships/hyperlink" Target="https://liberty.isd411.org/families-community/issues-questions-or-concern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iberty.isd411.org/families-community/who-to-contact" TargetMode="External"/><Relationship Id="rId5" Type="http://schemas.openxmlformats.org/officeDocument/2006/relationships/hyperlink" Target="https://www.isd411.org/programs-services/equity/resources" TargetMode="External"/><Relationship Id="rId4" Type="http://schemas.openxmlformats.org/officeDocument/2006/relationships/hyperlink" Target="https://www.isd411.org/programs-services/equity"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s://www.isd411.org/programs-services/equity/family-liais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ssaquahhigh.isd411.org/our-school/upcoming-events" TargetMode="External"/><Relationship Id="rId2" Type="http://schemas.openxmlformats.org/officeDocument/2006/relationships/hyperlink" Target="https://www.isd411.org/about-us/calendars" TargetMode="External"/><Relationship Id="rId1" Type="http://schemas.openxmlformats.org/officeDocument/2006/relationships/slideLayout" Target="../slideLayouts/slideLayout2.xml"/><Relationship Id="rId5" Type="http://schemas.openxmlformats.org/officeDocument/2006/relationships/hyperlink" Target="https://skyline.isd411.org/our-school/upcoming-events" TargetMode="External"/><Relationship Id="rId4" Type="http://schemas.openxmlformats.org/officeDocument/2006/relationships/hyperlink" Target="https://liberty.isd411.org/our-school/upcoming-event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issaquahhigh.isd411.org/our-school/bell-schedul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sd411.org/academics/digital-resources/1-to-1-grades-6-1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9A63-DC1E-4ABF-97C1-0595204B7DF7}"/>
              </a:ext>
            </a:extLst>
          </p:cNvPr>
          <p:cNvSpPr>
            <a:spLocks noGrp="1"/>
          </p:cNvSpPr>
          <p:nvPr>
            <p:ph type="ctrTitle"/>
          </p:nvPr>
        </p:nvSpPr>
        <p:spPr>
          <a:xfrm>
            <a:off x="2683934" y="2162854"/>
            <a:ext cx="6815669" cy="2020523"/>
          </a:xfrm>
        </p:spPr>
        <p:txBody>
          <a:bodyPr>
            <a:noAutofit/>
          </a:bodyPr>
          <a:lstStyle/>
          <a:p>
            <a:r>
              <a:rPr lang="es-ES" sz="4400" dirty="0"/>
              <a:t>Consejos y recursos para familias con estudiantes de preparatoria
</a:t>
            </a:r>
            <a:endParaRPr lang="en-US" sz="4400" dirty="0"/>
          </a:p>
        </p:txBody>
      </p:sp>
      <p:sp>
        <p:nvSpPr>
          <p:cNvPr id="3" name="Subtitle 2">
            <a:extLst>
              <a:ext uri="{FF2B5EF4-FFF2-40B4-BE49-F238E27FC236}">
                <a16:creationId xmlns:a16="http://schemas.microsoft.com/office/drawing/2014/main" id="{DAA00512-8057-4455-AA5C-C967D883C2EE}"/>
              </a:ext>
            </a:extLst>
          </p:cNvPr>
          <p:cNvSpPr>
            <a:spLocks noGrp="1"/>
          </p:cNvSpPr>
          <p:nvPr>
            <p:ph type="subTitle" idx="1"/>
          </p:nvPr>
        </p:nvSpPr>
        <p:spPr>
          <a:xfrm>
            <a:off x="2403567" y="4057647"/>
            <a:ext cx="7096036" cy="1841866"/>
          </a:xfrm>
        </p:spPr>
        <p:txBody>
          <a:bodyPr vert="horz" lIns="91440" tIns="45720" rIns="91440" bIns="45720" rtlCol="0" anchor="t">
            <a:noAutofit/>
          </a:bodyPr>
          <a:lstStyle/>
          <a:p>
            <a:r>
              <a:rPr lang="en-US" sz="2600" dirty="0"/>
              <a:t>Para </a:t>
            </a:r>
            <a:r>
              <a:rPr lang="en-US" sz="2600" dirty="0" err="1"/>
              <a:t>estudiantes</a:t>
            </a:r>
            <a:r>
              <a:rPr lang="en-US" sz="2600" dirty="0"/>
              <a:t> de los </a:t>
            </a:r>
            <a:r>
              <a:rPr lang="en-US" sz="2600" dirty="0" err="1"/>
              <a:t>grados</a:t>
            </a:r>
            <a:r>
              <a:rPr lang="en-US" sz="2600" dirty="0"/>
              <a:t> 9-12
</a:t>
            </a:r>
            <a:r>
              <a:rPr lang="en-US" sz="2600" dirty="0" err="1"/>
              <a:t>Equipo</a:t>
            </a:r>
            <a:r>
              <a:rPr lang="en-US" sz="2600" dirty="0"/>
              <a:t> de </a:t>
            </a:r>
            <a:r>
              <a:rPr lang="en-US" sz="2600" dirty="0" err="1"/>
              <a:t>Asociación</a:t>
            </a:r>
            <a:r>
              <a:rPr lang="en-US" sz="2600" dirty="0"/>
              <a:t> Familiar
Distrito Escolar de Issaquah
</a:t>
            </a:r>
            <a:r>
              <a:rPr lang="en-US" sz="2600" dirty="0" err="1"/>
              <a:t>agosto</a:t>
            </a:r>
            <a:r>
              <a:rPr lang="en-US" sz="2600" dirty="0"/>
              <a:t> 22, 2023
</a:t>
            </a:r>
            <a:endParaRPr lang="en-US" sz="2600" dirty="0">
              <a:cs typeface="Calibri"/>
            </a:endParaRPr>
          </a:p>
        </p:txBody>
      </p:sp>
    </p:spTree>
    <p:extLst>
      <p:ext uri="{BB962C8B-B14F-4D97-AF65-F5344CB8AC3E}">
        <p14:creationId xmlns:p14="http://schemas.microsoft.com/office/powerpoint/2010/main" val="302252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B407-167A-4C79-9D77-3BF67F9A300F}"/>
              </a:ext>
            </a:extLst>
          </p:cNvPr>
          <p:cNvSpPr>
            <a:spLocks noGrp="1"/>
          </p:cNvSpPr>
          <p:nvPr>
            <p:ph type="title"/>
          </p:nvPr>
        </p:nvSpPr>
        <p:spPr>
          <a:xfrm>
            <a:off x="699052" y="671340"/>
            <a:ext cx="10515600" cy="1282674"/>
          </a:xfrm>
        </p:spPr>
        <p:txBody>
          <a:bodyPr/>
          <a:lstStyle/>
          <a:p>
            <a:r>
              <a:rPr lang="en-US" dirty="0" err="1">
                <a:hlinkClick r:id="rId2"/>
              </a:rPr>
              <a:t>Salud</a:t>
            </a:r>
            <a:endParaRPr lang="en-US" dirty="0"/>
          </a:p>
        </p:txBody>
      </p:sp>
      <p:sp>
        <p:nvSpPr>
          <p:cNvPr id="3" name="Content Placeholder 2">
            <a:extLst>
              <a:ext uri="{FF2B5EF4-FFF2-40B4-BE49-F238E27FC236}">
                <a16:creationId xmlns:a16="http://schemas.microsoft.com/office/drawing/2014/main" id="{584F392A-1A37-4079-A8F5-F8270BD19987}"/>
              </a:ext>
            </a:extLst>
          </p:cNvPr>
          <p:cNvSpPr>
            <a:spLocks noGrp="1"/>
          </p:cNvSpPr>
          <p:nvPr>
            <p:ph idx="1"/>
          </p:nvPr>
        </p:nvSpPr>
        <p:spPr>
          <a:xfrm>
            <a:off x="407505" y="1954014"/>
            <a:ext cx="5406886" cy="3684477"/>
          </a:xfrm>
        </p:spPr>
        <p:txBody>
          <a:bodyPr vert="horz" lIns="91440" tIns="45720" rIns="91440" bIns="45720" rtlCol="0" anchor="t">
            <a:noAutofit/>
          </a:bodyPr>
          <a:lstStyle/>
          <a:p>
            <a:pPr fontAlgn="base">
              <a:buFont typeface="Wingdings" panose="020B0604020202020204" pitchFamily="34" charset="0"/>
              <a:buChar char="§"/>
            </a:pPr>
            <a:r>
              <a:rPr lang="es-ES" sz="2000" b="1" dirty="0">
                <a:ea typeface="+mn-lt"/>
                <a:cs typeface="+mn-lt"/>
              </a:rPr>
              <a:t>Se espera que los estudiantes vengan a la escuela, sin embargo, si su estudiante está en riesgo de enfermar a otros, deben recuperarse en casa.</a:t>
            </a:r>
            <a:r>
              <a:rPr lang="en-US" sz="1600" b="1" dirty="0">
                <a:ea typeface="+mn-lt"/>
                <a:cs typeface="+mn-lt"/>
              </a:rPr>
              <a:t>.   </a:t>
            </a:r>
            <a:endParaRPr lang="en-US" dirty="0">
              <a:cs typeface="Calibri"/>
            </a:endParaRPr>
          </a:p>
          <a:p>
            <a:r>
              <a:rPr lang="es-ES" sz="1800" dirty="0">
                <a:cs typeface="Calibri"/>
              </a:rPr>
              <a:t>Los estudiantes que tienen fiebre de 100 grados F (por vía oral) durante 24 horas deben quedarse en casa (sin medicamentos)
Si el estudiante está vomitando o tiene diarrea dentro de las ultimas 24 horas, debe quedarse en casa
Si el estudiante tiene síntomas como tos, dolor de garganta, dolores corporales, dolor de cabeza, escalofríos, diarrea o vómitos junto con fiebre, debe quedarse en casa.
</a:t>
            </a:r>
            <a:r>
              <a:rPr lang="en-US" sz="1800" dirty="0" err="1">
                <a:solidFill>
                  <a:srgbClr val="373737"/>
                </a:solidFill>
                <a:cs typeface="Calibri"/>
                <a:hlinkClick r:id="rId3"/>
              </a:rPr>
              <a:t>Vacunas</a:t>
            </a:r>
            <a:r>
              <a:rPr lang="en-US" sz="1800" dirty="0">
                <a:solidFill>
                  <a:srgbClr val="373737"/>
                </a:solidFill>
                <a:cs typeface="Calibri"/>
                <a:hlinkClick r:id="rId3"/>
              </a:rPr>
              <a:t> </a:t>
            </a:r>
            <a:r>
              <a:rPr lang="en-US" sz="1800" dirty="0" err="1">
                <a:solidFill>
                  <a:srgbClr val="373737"/>
                </a:solidFill>
                <a:cs typeface="Calibri"/>
                <a:hlinkClick r:id="rId3"/>
              </a:rPr>
              <a:t>requeridas</a:t>
            </a:r>
            <a:r>
              <a:rPr lang="en-US" sz="1800" dirty="0">
                <a:solidFill>
                  <a:srgbClr val="373737"/>
                </a:solidFill>
                <a:cs typeface="Calibri"/>
                <a:hlinkClick r:id="rId3"/>
              </a:rPr>
              <a:t> para </a:t>
            </a:r>
            <a:r>
              <a:rPr lang="en-US" sz="1800" dirty="0" err="1">
                <a:solidFill>
                  <a:srgbClr val="373737"/>
                </a:solidFill>
                <a:cs typeface="Calibri"/>
                <a:hlinkClick r:id="rId3"/>
              </a:rPr>
              <a:t>atender</a:t>
            </a:r>
            <a:r>
              <a:rPr lang="en-US" sz="1800" dirty="0">
                <a:solidFill>
                  <a:srgbClr val="373737"/>
                </a:solidFill>
                <a:cs typeface="Calibri"/>
                <a:hlinkClick r:id="rId3"/>
              </a:rPr>
              <a:t> a la </a:t>
            </a:r>
            <a:r>
              <a:rPr lang="en-US" sz="1800" dirty="0" err="1">
                <a:solidFill>
                  <a:srgbClr val="373737"/>
                </a:solidFill>
                <a:cs typeface="Calibri"/>
                <a:hlinkClick r:id="rId3"/>
              </a:rPr>
              <a:t>escuela</a:t>
            </a:r>
            <a:endParaRPr lang="en-US" sz="1800" dirty="0">
              <a:solidFill>
                <a:srgbClr val="373737"/>
              </a:solidFill>
              <a:cs typeface="Calibri"/>
              <a:hlinkClick r:id="rId3"/>
            </a:endParaRPr>
          </a:p>
        </p:txBody>
      </p:sp>
      <p:pic>
        <p:nvPicPr>
          <p:cNvPr id="4" name="Picture 3">
            <a:extLst>
              <a:ext uri="{FF2B5EF4-FFF2-40B4-BE49-F238E27FC236}">
                <a16:creationId xmlns:a16="http://schemas.microsoft.com/office/drawing/2014/main" id="{2A0CC89A-7008-41DA-AD4B-F7312D990261}"/>
              </a:ext>
            </a:extLst>
          </p:cNvPr>
          <p:cNvPicPr>
            <a:picLocks noChangeAspect="1"/>
          </p:cNvPicPr>
          <p:nvPr/>
        </p:nvPicPr>
        <p:blipFill>
          <a:blip r:embed="rId4"/>
          <a:stretch>
            <a:fillRect/>
          </a:stretch>
        </p:blipFill>
        <p:spPr>
          <a:xfrm>
            <a:off x="5659920" y="1517788"/>
            <a:ext cx="6124575" cy="4895850"/>
          </a:xfrm>
          <a:prstGeom prst="rect">
            <a:avLst/>
          </a:prstGeom>
        </p:spPr>
      </p:pic>
    </p:spTree>
    <p:extLst>
      <p:ext uri="{BB962C8B-B14F-4D97-AF65-F5344CB8AC3E}">
        <p14:creationId xmlns:p14="http://schemas.microsoft.com/office/powerpoint/2010/main" val="14803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EBC2-AB07-41F4-8F11-DA11482CC13E}"/>
              </a:ext>
            </a:extLst>
          </p:cNvPr>
          <p:cNvSpPr>
            <a:spLocks noGrp="1"/>
          </p:cNvSpPr>
          <p:nvPr>
            <p:ph type="title"/>
          </p:nvPr>
        </p:nvSpPr>
        <p:spPr/>
        <p:txBody>
          <a:bodyPr/>
          <a:lstStyle/>
          <a:p>
            <a:r>
              <a:rPr lang="en-US" dirty="0">
                <a:hlinkClick r:id="rId2"/>
              </a:rPr>
              <a:t>Canvas (LMS)</a:t>
            </a:r>
            <a:endParaRPr lang="en-US" dirty="0"/>
          </a:p>
        </p:txBody>
      </p:sp>
      <p:sp>
        <p:nvSpPr>
          <p:cNvPr id="3" name="Content Placeholder 2">
            <a:extLst>
              <a:ext uri="{FF2B5EF4-FFF2-40B4-BE49-F238E27FC236}">
                <a16:creationId xmlns:a16="http://schemas.microsoft.com/office/drawing/2014/main" id="{3740C481-13B6-489E-B25B-FE26D1F7D5AA}"/>
              </a:ext>
            </a:extLst>
          </p:cNvPr>
          <p:cNvSpPr>
            <a:spLocks noGrp="1"/>
          </p:cNvSpPr>
          <p:nvPr>
            <p:ph idx="1"/>
          </p:nvPr>
        </p:nvSpPr>
        <p:spPr>
          <a:xfrm>
            <a:off x="1082615" y="2415061"/>
            <a:ext cx="10515600" cy="3538723"/>
          </a:xfrm>
        </p:spPr>
        <p:txBody>
          <a:bodyPr vert="horz" lIns="91440" tIns="45720" rIns="91440" bIns="45720" rtlCol="0" anchor="t">
            <a:normAutofit fontScale="77500" lnSpcReduction="20000"/>
          </a:bodyPr>
          <a:lstStyle/>
          <a:p>
            <a:r>
              <a:rPr lang="es-ES" dirty="0"/>
              <a:t>Calificaciones diarias, tareas y material de aprendizaje al que se accede a través de </a:t>
            </a:r>
            <a:r>
              <a:rPr lang="en-US" dirty="0">
                <a:hlinkClick r:id="rId2"/>
              </a:rPr>
              <a:t>CANVAS</a:t>
            </a:r>
            <a:endParaRPr lang="en-US" dirty="0"/>
          </a:p>
          <a:p>
            <a:r>
              <a:rPr lang="es-ES" dirty="0"/>
              <a:t>Los estudiantes pueden comunicarse con los profesores a través de CANVAS
Los estudiantes pueden vincular a sus libros de texto, biblioteca y otros recursos escolares a través de </a:t>
            </a:r>
            <a:r>
              <a:rPr lang="es-ES" dirty="0" err="1"/>
              <a:t>Canvas</a:t>
            </a:r>
            <a:r>
              <a:rPr lang="es-ES" dirty="0"/>
              <a:t> (aplicaciones disponibles en la cuenta)
Las cuentas de los estudiantes se restablecerán hoy al número de identificación del estudiante
Todos los padres deben configurar una cuenta si aún no tienen una. 
El equipo de Family </a:t>
            </a:r>
            <a:r>
              <a:rPr lang="es-ES" dirty="0" err="1"/>
              <a:t>Partnership</a:t>
            </a:r>
            <a:r>
              <a:rPr lang="es-ES" dirty="0"/>
              <a:t> con Student </a:t>
            </a:r>
            <a:r>
              <a:rPr lang="es-ES" dirty="0" err="1"/>
              <a:t>Technology</a:t>
            </a:r>
            <a:r>
              <a:rPr lang="es-ES" dirty="0"/>
              <a:t> llevará a cabo un </a:t>
            </a:r>
            <a:r>
              <a:rPr lang="es-ES" dirty="0">
                <a:hlinkClick r:id="rId3"/>
              </a:rPr>
              <a:t>Taller de </a:t>
            </a:r>
            <a:r>
              <a:rPr lang="es-ES" dirty="0" err="1">
                <a:hlinkClick r:id="rId3"/>
              </a:rPr>
              <a:t>Canvas</a:t>
            </a:r>
            <a:r>
              <a:rPr lang="es-ES" dirty="0">
                <a:hlinkClick r:id="rId3"/>
              </a:rPr>
              <a:t> para padres</a:t>
            </a:r>
            <a:r>
              <a:rPr lang="en-US" dirty="0"/>
              <a:t> September 20 on Zoom at 6:30. Please register for event Zoom link </a:t>
            </a:r>
            <a:endParaRPr lang="en-US" dirty="0">
              <a:cs typeface="Calibri"/>
            </a:endParaRPr>
          </a:p>
          <a:p>
            <a:r>
              <a:rPr lang="es-ES" dirty="0">
                <a:cs typeface="Calibri"/>
                <a:hlinkClick r:id="rId4"/>
              </a:rPr>
              <a:t>Recursos de </a:t>
            </a:r>
            <a:r>
              <a:rPr lang="es-ES" dirty="0" err="1">
                <a:cs typeface="Calibri"/>
                <a:hlinkClick r:id="rId4"/>
              </a:rPr>
              <a:t>Canvas</a:t>
            </a:r>
            <a:r>
              <a:rPr lang="es-ES" dirty="0">
                <a:cs typeface="Calibri"/>
                <a:hlinkClick r:id="rId4"/>
              </a:rPr>
              <a:t> en otros idiomas</a:t>
            </a:r>
            <a:endParaRPr lang="en-US" dirty="0">
              <a:cs typeface="Calibri"/>
            </a:endParaRPr>
          </a:p>
        </p:txBody>
      </p:sp>
    </p:spTree>
    <p:extLst>
      <p:ext uri="{BB962C8B-B14F-4D97-AF65-F5344CB8AC3E}">
        <p14:creationId xmlns:p14="http://schemas.microsoft.com/office/powerpoint/2010/main" val="369832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41F-A610-44A1-8A84-E5AA4F053C4F}"/>
              </a:ext>
            </a:extLst>
          </p:cNvPr>
          <p:cNvSpPr>
            <a:spLocks noGrp="1"/>
          </p:cNvSpPr>
          <p:nvPr>
            <p:ph type="title"/>
          </p:nvPr>
        </p:nvSpPr>
        <p:spPr>
          <a:xfrm>
            <a:off x="795068" y="1025130"/>
            <a:ext cx="10515600" cy="1282674"/>
          </a:xfrm>
        </p:spPr>
        <p:txBody>
          <a:bodyPr>
            <a:normAutofit fontScale="90000"/>
          </a:bodyPr>
          <a:lstStyle/>
          <a:p>
            <a:r>
              <a:rPr lang="en-US" dirty="0"/>
              <a:t>Almuerzo
</a:t>
            </a:r>
          </a:p>
        </p:txBody>
      </p:sp>
      <p:sp>
        <p:nvSpPr>
          <p:cNvPr id="3" name="Content Placeholder 2">
            <a:extLst>
              <a:ext uri="{FF2B5EF4-FFF2-40B4-BE49-F238E27FC236}">
                <a16:creationId xmlns:a16="http://schemas.microsoft.com/office/drawing/2014/main" id="{5910C8E4-DCC7-40A3-9F30-4E2DEE6588B7}"/>
              </a:ext>
            </a:extLst>
          </p:cNvPr>
          <p:cNvSpPr>
            <a:spLocks noGrp="1"/>
          </p:cNvSpPr>
          <p:nvPr>
            <p:ph idx="1"/>
          </p:nvPr>
        </p:nvSpPr>
        <p:spPr>
          <a:xfrm>
            <a:off x="1266646" y="2039346"/>
            <a:ext cx="10168146" cy="4589984"/>
          </a:xfrm>
        </p:spPr>
        <p:txBody>
          <a:bodyPr vert="horz" lIns="91440" tIns="45720" rIns="91440" bIns="45720" rtlCol="0" anchor="t">
            <a:normAutofit fontScale="77500" lnSpcReduction="20000"/>
          </a:bodyPr>
          <a:lstStyle/>
          <a:p>
            <a:r>
              <a:rPr lang="es-ES" dirty="0"/>
              <a:t>Muchas opciones disponibles en la escuela secundaria.  
Solo el almuerzo caliente es parte del programa de almuerzo gratuito y reducido.  
Los estudiantes deben pagar por otros artículos como papas fritas y bebidas (a la carta)
Este año </a:t>
            </a:r>
            <a:r>
              <a:rPr lang="es-ES" b="1" dirty="0"/>
              <a:t>El almuerzo no será gratuito para todos los estudiantes. Complete la solicitud de almuerzo gratis y reducido según corresponda.
</a:t>
            </a:r>
            <a:r>
              <a:rPr lang="es-ES" dirty="0">
                <a:ea typeface="+mn-lt"/>
                <a:cs typeface="+mn-lt"/>
              </a:rPr>
              <a:t>El costo del almuerzo es de $ 4.25 (solo leche cuesta $ 0.50)
La hora del almuerzo depende del horario de clases de los estudiantes
30-35 minutos para la mayoría de los almuerzos escolares
La mayoría de las escuelas intermedias y secundarias tienen microondas para que los estudiantes los usen
Los estudiantes de primer y segundo año no pueden salir del campus para almorzar.
</a:t>
            </a:r>
            <a:r>
              <a:rPr lang="es-ES" dirty="0" err="1">
                <a:hlinkClick r:id="rId2"/>
              </a:rPr>
              <a:t>Informacion</a:t>
            </a:r>
            <a:r>
              <a:rPr lang="es-ES" dirty="0">
                <a:hlinkClick r:id="rId2"/>
              </a:rPr>
              <a:t> disponible de </a:t>
            </a:r>
            <a:r>
              <a:rPr lang="es-ES" dirty="0" err="1">
                <a:hlinkClick r:id="rId2"/>
              </a:rPr>
              <a:t>menus</a:t>
            </a:r>
            <a:r>
              <a:rPr lang="es-ES" dirty="0">
                <a:hlinkClick r:id="rId2"/>
              </a:rPr>
              <a:t> y </a:t>
            </a:r>
            <a:r>
              <a:rPr lang="es-ES" dirty="0" err="1">
                <a:hlinkClick r:id="rId2"/>
              </a:rPr>
              <a:t>alergenicos</a:t>
            </a:r>
            <a:r>
              <a:rPr lang="en-US" dirty="0"/>
              <a:t> </a:t>
            </a:r>
          </a:p>
        </p:txBody>
      </p:sp>
    </p:spTree>
    <p:extLst>
      <p:ext uri="{BB962C8B-B14F-4D97-AF65-F5344CB8AC3E}">
        <p14:creationId xmlns:p14="http://schemas.microsoft.com/office/powerpoint/2010/main" val="390774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6D32-824F-420A-AA55-00CDF76691F5}"/>
              </a:ext>
            </a:extLst>
          </p:cNvPr>
          <p:cNvSpPr>
            <a:spLocks noGrp="1"/>
          </p:cNvSpPr>
          <p:nvPr>
            <p:ph type="title"/>
          </p:nvPr>
        </p:nvSpPr>
        <p:spPr>
          <a:xfrm>
            <a:off x="449580" y="832617"/>
            <a:ext cx="10515600" cy="1282674"/>
          </a:xfrm>
        </p:spPr>
        <p:txBody>
          <a:bodyPr>
            <a:normAutofit fontScale="90000"/>
          </a:bodyPr>
          <a:lstStyle/>
          <a:p>
            <a:r>
              <a:rPr lang="en-US" dirty="0" err="1"/>
              <a:t>Transporte</a:t>
            </a:r>
            <a:r>
              <a:rPr lang="en-US" dirty="0"/>
              <a:t>
</a:t>
            </a:r>
          </a:p>
        </p:txBody>
      </p:sp>
      <p:sp>
        <p:nvSpPr>
          <p:cNvPr id="3" name="Content Placeholder 2">
            <a:extLst>
              <a:ext uri="{FF2B5EF4-FFF2-40B4-BE49-F238E27FC236}">
                <a16:creationId xmlns:a16="http://schemas.microsoft.com/office/drawing/2014/main" id="{783B4D25-05B6-46A5-9E00-69C82C023DBE}"/>
              </a:ext>
            </a:extLst>
          </p:cNvPr>
          <p:cNvSpPr>
            <a:spLocks noGrp="1"/>
          </p:cNvSpPr>
          <p:nvPr>
            <p:ph idx="1"/>
          </p:nvPr>
        </p:nvSpPr>
        <p:spPr>
          <a:xfrm>
            <a:off x="232410" y="1840231"/>
            <a:ext cx="11727180" cy="4696890"/>
          </a:xfrm>
        </p:spPr>
        <p:txBody>
          <a:bodyPr>
            <a:noAutofit/>
          </a:bodyPr>
          <a:lstStyle/>
          <a:p>
            <a:pPr>
              <a:spcBef>
                <a:spcPts val="0"/>
              </a:spcBef>
              <a:spcAft>
                <a:spcPts val="0"/>
              </a:spcAft>
            </a:pPr>
            <a:r>
              <a:rPr lang="es-ES" sz="1800" dirty="0"/>
              <a:t>Las rutas de autobús están disponibles en el sitio web </a:t>
            </a:r>
            <a:r>
              <a:rPr lang="en-US" sz="1800" dirty="0"/>
              <a:t>– </a:t>
            </a:r>
            <a:r>
              <a:rPr lang="en-US" sz="1800" dirty="0">
                <a:hlinkClick r:id="rId2"/>
              </a:rPr>
              <a:t>Find Your Bus Route</a:t>
            </a:r>
            <a:endParaRPr lang="en-US" sz="1800" dirty="0"/>
          </a:p>
          <a:p>
            <a:pPr>
              <a:spcBef>
                <a:spcPts val="0"/>
              </a:spcBef>
            </a:pPr>
            <a:r>
              <a:rPr lang="es-ES" sz="1800" dirty="0"/>
              <a:t>Usar el nombre del estudiante y el cumpleaños (instrucciones en el sitio web) para crear una cuenta
Los horarios de recogida del autobús del miércoles son diferentes. Puede encontrar la hora de recogida y devolución del autobús, la dirección de la parada de autobús para su hijo.
El transporte en autobús está disponible si el estudiante se queda después de la escuela para el club o los deportes (si el estudiante usa el autobús escolar para el transporte)
La ruta del autobús activo no usa la misma parada de autobús que la ruta de autobús regular (generalmente el estudiante tiene que caminar más ya que el transporte limitado)
Las rutas de actividades se publican en el sitio web: tenga en cuenta la parada de autobús si el niño toma el autobús de actividades
Asegúrese de conocer / conocer el Boletín de Transporte de Emergencia en caso de emergencia (nieve, corte de energía, etc.)
</a:t>
            </a:r>
            <a:r>
              <a:rPr lang="es-ES" sz="1800" b="1" dirty="0"/>
              <a:t>Verifique el horario de la campana (de clases) en el sitio web de la escuela para que los estudiantes lleguen a tiempo a la escuela todos los días: asegúrese de consultar el horario de autobuses del miércoles
</a:t>
            </a:r>
            <a:r>
              <a:rPr lang="es-ES" sz="1800" dirty="0"/>
              <a:t>Si su estudiante vive a menos de una milla de la escuela y tiene una ruta segura para caminar a la escuela, entonces es posible que su dirección no califique para el servicio de autobús.</a:t>
            </a:r>
            <a:r>
              <a:rPr lang="en-US" sz="1800" dirty="0"/>
              <a:t>. </a:t>
            </a:r>
            <a:r>
              <a:rPr lang="en-US" sz="1800" dirty="0">
                <a:hlinkClick r:id="rId3"/>
              </a:rPr>
              <a:t>(School announcement)</a:t>
            </a:r>
            <a:endParaRPr lang="en-US" sz="1800" b="1" dirty="0"/>
          </a:p>
        </p:txBody>
      </p:sp>
    </p:spTree>
    <p:extLst>
      <p:ext uri="{BB962C8B-B14F-4D97-AF65-F5344CB8AC3E}">
        <p14:creationId xmlns:p14="http://schemas.microsoft.com/office/powerpoint/2010/main" val="10830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B8B998-56AD-4868-B16C-B3374061BFC6}"/>
              </a:ext>
            </a:extLst>
          </p:cNvPr>
          <p:cNvPicPr>
            <a:picLocks noChangeAspect="1"/>
          </p:cNvPicPr>
          <p:nvPr/>
        </p:nvPicPr>
        <p:blipFill>
          <a:blip r:embed="rId2"/>
          <a:stretch>
            <a:fillRect/>
          </a:stretch>
        </p:blipFill>
        <p:spPr>
          <a:xfrm>
            <a:off x="3793249" y="1728132"/>
            <a:ext cx="8000872" cy="4676980"/>
          </a:xfrm>
          <a:prstGeom prst="rect">
            <a:avLst/>
          </a:prstGeom>
        </p:spPr>
      </p:pic>
      <p:sp>
        <p:nvSpPr>
          <p:cNvPr id="5" name="TextBox 4">
            <a:extLst>
              <a:ext uri="{FF2B5EF4-FFF2-40B4-BE49-F238E27FC236}">
                <a16:creationId xmlns:a16="http://schemas.microsoft.com/office/drawing/2014/main" id="{F9477AE1-8701-4A09-82AF-3AF4C010B1E1}"/>
              </a:ext>
            </a:extLst>
          </p:cNvPr>
          <p:cNvSpPr txBox="1"/>
          <p:nvPr/>
        </p:nvSpPr>
        <p:spPr>
          <a:xfrm>
            <a:off x="378217" y="811358"/>
            <a:ext cx="3808601" cy="1446550"/>
          </a:xfrm>
          <a:prstGeom prst="rect">
            <a:avLst/>
          </a:prstGeom>
          <a:noFill/>
        </p:spPr>
        <p:txBody>
          <a:bodyPr wrap="square" rtlCol="0">
            <a:spAutoFit/>
          </a:bodyPr>
          <a:lstStyle/>
          <a:p>
            <a:r>
              <a:rPr lang="en-US" sz="4400" dirty="0" err="1"/>
              <a:t>Transporte</a:t>
            </a:r>
            <a:r>
              <a:rPr lang="en-US" sz="4400" dirty="0"/>
              <a:t>
</a:t>
            </a:r>
          </a:p>
        </p:txBody>
      </p:sp>
      <p:cxnSp>
        <p:nvCxnSpPr>
          <p:cNvPr id="7" name="Straight Arrow Connector 6">
            <a:extLst>
              <a:ext uri="{FF2B5EF4-FFF2-40B4-BE49-F238E27FC236}">
                <a16:creationId xmlns:a16="http://schemas.microsoft.com/office/drawing/2014/main" id="{DF7EAD14-8894-4BA4-9908-DAD6F152BA0C}"/>
              </a:ext>
            </a:extLst>
          </p:cNvPr>
          <p:cNvCxnSpPr/>
          <p:nvPr/>
        </p:nvCxnSpPr>
        <p:spPr>
          <a:xfrm flipH="1" flipV="1">
            <a:off x="2852257" y="3296873"/>
            <a:ext cx="4228051" cy="132127"/>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A98EA65-BFAC-4094-B9B3-6B4C46EF2C7B}"/>
              </a:ext>
            </a:extLst>
          </p:cNvPr>
          <p:cNvPicPr>
            <a:picLocks noChangeAspect="1"/>
          </p:cNvPicPr>
          <p:nvPr/>
        </p:nvPicPr>
        <p:blipFill>
          <a:blip r:embed="rId3"/>
          <a:stretch>
            <a:fillRect/>
          </a:stretch>
        </p:blipFill>
        <p:spPr>
          <a:xfrm>
            <a:off x="3108959" y="4961433"/>
            <a:ext cx="7226277" cy="445941"/>
          </a:xfrm>
          <a:prstGeom prst="rect">
            <a:avLst/>
          </a:prstGeom>
        </p:spPr>
      </p:pic>
      <p:pic>
        <p:nvPicPr>
          <p:cNvPr id="9" name="Picture 8">
            <a:extLst>
              <a:ext uri="{FF2B5EF4-FFF2-40B4-BE49-F238E27FC236}">
                <a16:creationId xmlns:a16="http://schemas.microsoft.com/office/drawing/2014/main" id="{04503FB0-97D9-4E88-8894-C696261AB01B}"/>
              </a:ext>
            </a:extLst>
          </p:cNvPr>
          <p:cNvPicPr>
            <a:picLocks noChangeAspect="1"/>
          </p:cNvPicPr>
          <p:nvPr/>
        </p:nvPicPr>
        <p:blipFill>
          <a:blip r:embed="rId3"/>
          <a:stretch>
            <a:fillRect/>
          </a:stretch>
        </p:blipFill>
        <p:spPr>
          <a:xfrm>
            <a:off x="2768367" y="4034805"/>
            <a:ext cx="3808601" cy="201993"/>
          </a:xfrm>
          <a:prstGeom prst="rect">
            <a:avLst/>
          </a:prstGeom>
        </p:spPr>
      </p:pic>
      <p:cxnSp>
        <p:nvCxnSpPr>
          <p:cNvPr id="10" name="Straight Arrow Connector 9">
            <a:extLst>
              <a:ext uri="{FF2B5EF4-FFF2-40B4-BE49-F238E27FC236}">
                <a16:creationId xmlns:a16="http://schemas.microsoft.com/office/drawing/2014/main" id="{E9F00AA8-D41E-4D00-ABAF-A3A87F385D6D}"/>
              </a:ext>
            </a:extLst>
          </p:cNvPr>
          <p:cNvCxnSpPr>
            <a:cxnSpLocks/>
          </p:cNvCxnSpPr>
          <p:nvPr/>
        </p:nvCxnSpPr>
        <p:spPr>
          <a:xfrm flipH="1" flipV="1">
            <a:off x="3003259" y="3802559"/>
            <a:ext cx="1075190"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8B84DD-A98D-46AD-9F2F-BE86F1561FCB}"/>
              </a:ext>
            </a:extLst>
          </p:cNvPr>
          <p:cNvSpPr txBox="1"/>
          <p:nvPr/>
        </p:nvSpPr>
        <p:spPr>
          <a:xfrm>
            <a:off x="103811" y="1728132"/>
            <a:ext cx="3389152" cy="5078313"/>
          </a:xfrm>
          <a:prstGeom prst="rect">
            <a:avLst/>
          </a:prstGeom>
          <a:noFill/>
        </p:spPr>
        <p:txBody>
          <a:bodyPr wrap="square" lIns="91440" tIns="45720" rIns="91440" bIns="45720" rtlCol="0" anchor="t">
            <a:spAutoFit/>
          </a:bodyPr>
          <a:lstStyle/>
          <a:p>
            <a:r>
              <a:rPr lang="es-ES" dirty="0"/>
              <a:t>Número de ruta (asegúrese de que los estudiantes no estén mirando el número impreso en el autobús.  El número de ruta es diferente: en la primera ventana del autobús junto a la puerta principal.
Dirección de recogida
Nota: la hora de recogida del miércoles es diferente
Hora y lugar de entrega
</a:t>
            </a:r>
            <a:endParaRPr lang="en-US" b="1" dirty="0">
              <a:solidFill>
                <a:srgbClr val="00B050"/>
              </a:solidFill>
              <a:cs typeface="Calibri" panose="020F0502020204030204"/>
            </a:endParaRPr>
          </a:p>
          <a:p>
            <a:r>
              <a:rPr lang="es-ES" b="1" dirty="0">
                <a:solidFill>
                  <a:srgbClr val="00B050"/>
                </a:solidFill>
                <a:cs typeface="Calibri" panose="020F0502020204030204"/>
              </a:rPr>
              <a:t>La ruta de nieve tiene un enlace electrónico separado: durante las inclemencias del tiempo, consulte el sitio web y las actualizaciones.
</a:t>
            </a:r>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213295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0908-D7C8-48F0-A9F8-0E30C0A7399F}"/>
              </a:ext>
            </a:extLst>
          </p:cNvPr>
          <p:cNvSpPr>
            <a:spLocks noGrp="1"/>
          </p:cNvSpPr>
          <p:nvPr>
            <p:ph type="title"/>
          </p:nvPr>
        </p:nvSpPr>
        <p:spPr>
          <a:xfrm>
            <a:off x="740280" y="2489967"/>
            <a:ext cx="5231130" cy="1282674"/>
          </a:xfrm>
        </p:spPr>
        <p:txBody>
          <a:bodyPr>
            <a:normAutofit fontScale="90000"/>
          </a:bodyPr>
          <a:lstStyle/>
          <a:p>
            <a:pPr algn="ctr"/>
            <a:r>
              <a:rPr lang="en-US" dirty="0"/>
              <a:t>Registrese para </a:t>
            </a:r>
            <a:r>
              <a:rPr lang="en-US" dirty="0" err="1"/>
              <a:t>recibir</a:t>
            </a:r>
            <a:r>
              <a:rPr lang="en-US" dirty="0"/>
              <a:t> información de </a:t>
            </a:r>
            <a:r>
              <a:rPr lang="en-US" dirty="0" err="1"/>
              <a:t>emergencias</a:t>
            </a:r>
            <a:r>
              <a:rPr lang="en-US" dirty="0"/>
              <a:t> via </a:t>
            </a:r>
            <a:r>
              <a:rPr lang="en-US" dirty="0" err="1"/>
              <a:t>mensajes</a:t>
            </a:r>
            <a:r>
              <a:rPr lang="en-US" dirty="0"/>
              <a:t> de </a:t>
            </a:r>
            <a:r>
              <a:rPr lang="en-US" dirty="0" err="1"/>
              <a:t>texto</a:t>
            </a:r>
            <a:endParaRPr lang="en-US" dirty="0"/>
          </a:p>
        </p:txBody>
      </p:sp>
      <p:pic>
        <p:nvPicPr>
          <p:cNvPr id="4" name="Content Placeholder 3">
            <a:extLst>
              <a:ext uri="{FF2B5EF4-FFF2-40B4-BE49-F238E27FC236}">
                <a16:creationId xmlns:a16="http://schemas.microsoft.com/office/drawing/2014/main" id="{5837DA37-E9D5-4FCD-8DC0-AE114B64D547}"/>
              </a:ext>
            </a:extLst>
          </p:cNvPr>
          <p:cNvPicPr>
            <a:picLocks noGrp="1" noChangeAspect="1"/>
          </p:cNvPicPr>
          <p:nvPr>
            <p:ph idx="1"/>
          </p:nvPr>
        </p:nvPicPr>
        <p:blipFill>
          <a:blip r:embed="rId2"/>
          <a:stretch>
            <a:fillRect/>
          </a:stretch>
        </p:blipFill>
        <p:spPr>
          <a:xfrm>
            <a:off x="6803522" y="593473"/>
            <a:ext cx="4747260" cy="6144130"/>
          </a:xfrm>
          <a:prstGeom prst="rect">
            <a:avLst/>
          </a:prstGeom>
        </p:spPr>
      </p:pic>
      <p:sp>
        <p:nvSpPr>
          <p:cNvPr id="5" name="Rectangle 4">
            <a:extLst>
              <a:ext uri="{FF2B5EF4-FFF2-40B4-BE49-F238E27FC236}">
                <a16:creationId xmlns:a16="http://schemas.microsoft.com/office/drawing/2014/main" id="{8DCA6E3D-1821-486A-8F49-13DA20841063}"/>
              </a:ext>
            </a:extLst>
          </p:cNvPr>
          <p:cNvSpPr/>
          <p:nvPr/>
        </p:nvSpPr>
        <p:spPr>
          <a:xfrm>
            <a:off x="6803522" y="593473"/>
            <a:ext cx="4747260" cy="61441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7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9E467FF7-71FA-4AEA-96FB-D65776454B52}"/>
              </a:ext>
            </a:extLst>
          </p:cNvPr>
          <p:cNvSpPr/>
          <p:nvPr/>
        </p:nvSpPr>
        <p:spPr>
          <a:xfrm>
            <a:off x="2604052" y="114299"/>
            <a:ext cx="2892287" cy="955663"/>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90B750-493D-4518-93AF-980DE3848050}"/>
              </a:ext>
            </a:extLst>
          </p:cNvPr>
          <p:cNvSpPr/>
          <p:nvPr/>
        </p:nvSpPr>
        <p:spPr>
          <a:xfrm>
            <a:off x="7623810" y="197346"/>
            <a:ext cx="4663440" cy="6546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6BA90E-F5C6-428D-88B7-798C9441A352}"/>
              </a:ext>
            </a:extLst>
          </p:cNvPr>
          <p:cNvSpPr>
            <a:spLocks noGrp="1"/>
          </p:cNvSpPr>
          <p:nvPr>
            <p:ph type="title"/>
          </p:nvPr>
        </p:nvSpPr>
        <p:spPr>
          <a:xfrm>
            <a:off x="2750748" y="194311"/>
            <a:ext cx="10515600" cy="1282674"/>
          </a:xfrm>
        </p:spPr>
        <p:txBody>
          <a:bodyPr>
            <a:normAutofit fontScale="90000"/>
          </a:bodyPr>
          <a:lstStyle/>
          <a:p>
            <a:r>
              <a:rPr lang="en-US" dirty="0" err="1"/>
              <a:t>Deportes</a:t>
            </a:r>
            <a:r>
              <a:rPr lang="en-US" dirty="0"/>
              <a:t>
</a:t>
            </a:r>
          </a:p>
        </p:txBody>
      </p:sp>
      <p:sp>
        <p:nvSpPr>
          <p:cNvPr id="3" name="Content Placeholder 2">
            <a:extLst>
              <a:ext uri="{FF2B5EF4-FFF2-40B4-BE49-F238E27FC236}">
                <a16:creationId xmlns:a16="http://schemas.microsoft.com/office/drawing/2014/main" id="{B44412CE-D896-4CF9-9671-C9D1317AF90F}"/>
              </a:ext>
            </a:extLst>
          </p:cNvPr>
          <p:cNvSpPr>
            <a:spLocks noGrp="1"/>
          </p:cNvSpPr>
          <p:nvPr>
            <p:ph idx="1"/>
          </p:nvPr>
        </p:nvSpPr>
        <p:spPr>
          <a:xfrm>
            <a:off x="410850" y="1069962"/>
            <a:ext cx="7212960" cy="4718075"/>
          </a:xfrm>
        </p:spPr>
        <p:txBody>
          <a:bodyPr vert="horz" lIns="91440" tIns="45720" rIns="91440" bIns="45720" rtlCol="0" anchor="t">
            <a:noAutofit/>
          </a:bodyPr>
          <a:lstStyle/>
          <a:p>
            <a:r>
              <a:rPr lang="es-ES" sz="2000" dirty="0"/>
              <a:t>Información publicada en "Vida estudiantil" – "Atletismo" en la página web de la escuela</a:t>
            </a:r>
            <a:r>
              <a:rPr lang="en-US" sz="2000" dirty="0"/>
              <a:t>. (</a:t>
            </a:r>
            <a:r>
              <a:rPr lang="en-US" sz="2000" dirty="0">
                <a:hlinkClick r:id="rId2"/>
              </a:rPr>
              <a:t>Liberty</a:t>
            </a:r>
            <a:r>
              <a:rPr lang="en-US" sz="2000" dirty="0"/>
              <a:t>) (</a:t>
            </a:r>
            <a:r>
              <a:rPr lang="en-US" sz="2000" dirty="0">
                <a:hlinkClick r:id="rId3"/>
              </a:rPr>
              <a:t>Issaquah</a:t>
            </a:r>
            <a:r>
              <a:rPr lang="en-US" sz="2000" dirty="0"/>
              <a:t>)</a:t>
            </a:r>
            <a:endParaRPr lang="en-US" sz="2000" dirty="0">
              <a:cs typeface="Calibri" panose="020F0502020204030204"/>
            </a:endParaRPr>
          </a:p>
          <a:p>
            <a:r>
              <a:rPr lang="es-ES" sz="2000" dirty="0"/>
              <a:t>Varios deportes ofrecidos durante cada una de las tres temporadas deportivas
Se requiere un formulario "físico" deportivo de su atención médica proporcionada. (Fechado después del 6/1/2023)
</a:t>
            </a:r>
            <a:r>
              <a:rPr lang="en-US" sz="2000" dirty="0" err="1">
                <a:hlinkClick r:id="rId4"/>
              </a:rPr>
              <a:t>Finalforms</a:t>
            </a:r>
            <a:r>
              <a:rPr lang="en-US" sz="2000" dirty="0"/>
              <a:t> </a:t>
            </a:r>
            <a:r>
              <a:rPr lang="es-ES" sz="2000" dirty="0"/>
              <a:t>es portal para completar formularios de registro y subir deportes físicos para ser elegible para practicar deportes. Deben ser completadas al menos 2 semanas antes del inicio de la temporada de deportes.
Las tarifas deben pagarse antes de la participación: incluye la tarifa de la tarjeta ASB y la tarifa deportiva específica (por deporte)
Si participas en tres deportes, ¡no se te cobrará por tu deporte de primavera! Aún debe iniciar sesión en el sistema de pago en línea y comprar el tercer deporte por $ 0
Ayuda financiera disponible si es necesario: consulte con el contador de ASB de la escuela </a:t>
            </a:r>
            <a:endParaRPr lang="en-US" dirty="0"/>
          </a:p>
        </p:txBody>
      </p:sp>
      <p:sp>
        <p:nvSpPr>
          <p:cNvPr id="5" name="TextBox 4">
            <a:extLst>
              <a:ext uri="{FF2B5EF4-FFF2-40B4-BE49-F238E27FC236}">
                <a16:creationId xmlns:a16="http://schemas.microsoft.com/office/drawing/2014/main" id="{743FE7D8-AA30-D935-AADF-96F4514CD833}"/>
              </a:ext>
            </a:extLst>
          </p:cNvPr>
          <p:cNvSpPr txBox="1"/>
          <p:nvPr/>
        </p:nvSpPr>
        <p:spPr>
          <a:xfrm>
            <a:off x="7623810" y="197346"/>
            <a:ext cx="4663440" cy="6740307"/>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2023-2024 Sports Season Start Dates</a:t>
            </a:r>
          </a:p>
          <a:p>
            <a:endParaRPr lang="en-US" dirty="0">
              <a:cs typeface="Calibri"/>
            </a:endParaRPr>
          </a:p>
          <a:p>
            <a:r>
              <a:rPr lang="en-US" b="1" dirty="0" err="1">
                <a:cs typeface="Calibri"/>
              </a:rPr>
              <a:t>Deportes</a:t>
            </a:r>
            <a:r>
              <a:rPr lang="en-US" b="1" dirty="0">
                <a:cs typeface="Calibri"/>
              </a:rPr>
              <a:t> de </a:t>
            </a:r>
            <a:r>
              <a:rPr lang="en-US" b="1" dirty="0" err="1">
                <a:cs typeface="Calibri"/>
              </a:rPr>
              <a:t>otoño</a:t>
            </a:r>
            <a:r>
              <a:rPr lang="en-US" b="1" dirty="0">
                <a:cs typeface="Calibri"/>
              </a:rPr>
              <a:t>:</a:t>
            </a:r>
          </a:p>
          <a:p>
            <a:r>
              <a:rPr lang="en-US" dirty="0">
                <a:cs typeface="Calibri"/>
              </a:rPr>
              <a:t>16 de </a:t>
            </a:r>
            <a:r>
              <a:rPr lang="en-US" dirty="0" err="1">
                <a:cs typeface="Calibri"/>
              </a:rPr>
              <a:t>agosto</a:t>
            </a:r>
            <a:r>
              <a:rPr lang="en-US" dirty="0">
                <a:cs typeface="Calibri"/>
              </a:rPr>
              <a:t> – Football</a:t>
            </a:r>
          </a:p>
          <a:p>
            <a:r>
              <a:rPr lang="en-US" dirty="0">
                <a:cs typeface="Calibri"/>
              </a:rPr>
              <a:t>21 de </a:t>
            </a:r>
            <a:r>
              <a:rPr lang="en-US" dirty="0" err="1">
                <a:cs typeface="Calibri"/>
              </a:rPr>
              <a:t>agosto</a:t>
            </a:r>
            <a:r>
              <a:rPr lang="en-US" dirty="0">
                <a:cs typeface="Calibri"/>
              </a:rPr>
              <a:t> – Cross country, Girls' Swim and Dive, Boys' Golf, Volleyball, Boys' Tennis, Girls' Soccer, Cheer, Dance </a:t>
            </a:r>
            <a:r>
              <a:rPr lang="en-US" b="1" dirty="0">
                <a:cs typeface="Calibri"/>
              </a:rPr>
              <a:t>(Cross country, </a:t>
            </a:r>
            <a:r>
              <a:rPr lang="en-US" b="1" dirty="0" err="1">
                <a:cs typeface="Calibri"/>
              </a:rPr>
              <a:t>Natación</a:t>
            </a:r>
            <a:r>
              <a:rPr lang="en-US" b="1" dirty="0">
                <a:cs typeface="Calibri"/>
              </a:rPr>
              <a:t> y </a:t>
            </a:r>
            <a:r>
              <a:rPr lang="en-US" b="1" dirty="0" err="1">
                <a:cs typeface="Calibri"/>
              </a:rPr>
              <a:t>buceo</a:t>
            </a:r>
            <a:r>
              <a:rPr lang="en-US" b="1" dirty="0">
                <a:cs typeface="Calibri"/>
              </a:rPr>
              <a:t> </a:t>
            </a:r>
            <a:r>
              <a:rPr lang="en-US" b="1" dirty="0" err="1">
                <a:cs typeface="Calibri"/>
              </a:rPr>
              <a:t>femenino</a:t>
            </a:r>
            <a:r>
              <a:rPr lang="en-US" b="1" dirty="0">
                <a:cs typeface="Calibri"/>
              </a:rPr>
              <a:t>, Golf </a:t>
            </a:r>
            <a:r>
              <a:rPr lang="en-US" b="1" dirty="0" err="1">
                <a:cs typeface="Calibri"/>
              </a:rPr>
              <a:t>masculino</a:t>
            </a:r>
            <a:r>
              <a:rPr lang="en-US" b="1" dirty="0">
                <a:cs typeface="Calibri"/>
              </a:rPr>
              <a:t>, </a:t>
            </a:r>
            <a:r>
              <a:rPr lang="en-US" b="1" dirty="0" err="1">
                <a:cs typeface="Calibri"/>
              </a:rPr>
              <a:t>Voleibol</a:t>
            </a:r>
            <a:r>
              <a:rPr lang="en-US" b="1" dirty="0">
                <a:cs typeface="Calibri"/>
              </a:rPr>
              <a:t>, </a:t>
            </a:r>
            <a:r>
              <a:rPr lang="en-US" b="1" dirty="0" err="1">
                <a:cs typeface="Calibri"/>
              </a:rPr>
              <a:t>Tenis</a:t>
            </a:r>
            <a:r>
              <a:rPr lang="en-US" b="1" dirty="0">
                <a:cs typeface="Calibri"/>
              </a:rPr>
              <a:t> </a:t>
            </a:r>
            <a:r>
              <a:rPr lang="en-US" b="1" dirty="0" err="1">
                <a:cs typeface="Calibri"/>
              </a:rPr>
              <a:t>masculino</a:t>
            </a:r>
            <a:r>
              <a:rPr lang="en-US" b="1" dirty="0">
                <a:cs typeface="Calibri"/>
              </a:rPr>
              <a:t>, Fútbol </a:t>
            </a:r>
            <a:r>
              <a:rPr lang="en-US" b="1" dirty="0" err="1">
                <a:cs typeface="Calibri"/>
              </a:rPr>
              <a:t>femenino</a:t>
            </a:r>
            <a:r>
              <a:rPr lang="en-US" b="1" dirty="0">
                <a:cs typeface="Calibri"/>
              </a:rPr>
              <a:t>, </a:t>
            </a:r>
            <a:r>
              <a:rPr lang="en-US" b="1" dirty="0" err="1">
                <a:cs typeface="Calibri"/>
              </a:rPr>
              <a:t>Animación</a:t>
            </a:r>
            <a:r>
              <a:rPr lang="en-US" b="1" dirty="0">
                <a:cs typeface="Calibri"/>
              </a:rPr>
              <a:t>, </a:t>
            </a:r>
            <a:r>
              <a:rPr lang="en-US" b="1" dirty="0" err="1">
                <a:cs typeface="Calibri"/>
              </a:rPr>
              <a:t>Baile</a:t>
            </a:r>
            <a:r>
              <a:rPr lang="en-US" b="1" dirty="0">
                <a:cs typeface="Calibri"/>
              </a:rPr>
              <a:t>)</a:t>
            </a:r>
          </a:p>
          <a:p>
            <a:endParaRPr lang="en-US" dirty="0">
              <a:cs typeface="Calibri"/>
            </a:endParaRPr>
          </a:p>
          <a:p>
            <a:r>
              <a:rPr lang="en-US" b="1" dirty="0" err="1">
                <a:cs typeface="Calibri"/>
              </a:rPr>
              <a:t>Deportes</a:t>
            </a:r>
            <a:r>
              <a:rPr lang="en-US" b="1" dirty="0">
                <a:cs typeface="Calibri"/>
              </a:rPr>
              <a:t> de </a:t>
            </a:r>
            <a:r>
              <a:rPr lang="en-US" b="1" dirty="0" err="1">
                <a:cs typeface="Calibri"/>
              </a:rPr>
              <a:t>invierno</a:t>
            </a:r>
            <a:r>
              <a:rPr lang="en-US" b="1" dirty="0">
                <a:cs typeface="Calibri"/>
              </a:rPr>
              <a:t>:</a:t>
            </a:r>
            <a:r>
              <a:rPr lang="en-US" dirty="0">
                <a:cs typeface="Calibri"/>
              </a:rPr>
              <a:t>
13 de </a:t>
            </a:r>
            <a:r>
              <a:rPr lang="en-US" dirty="0" err="1">
                <a:cs typeface="Calibri"/>
              </a:rPr>
              <a:t>noviembre</a:t>
            </a:r>
            <a:r>
              <a:rPr lang="en-US" dirty="0">
                <a:cs typeface="Calibri"/>
              </a:rPr>
              <a:t> (</a:t>
            </a:r>
            <a:r>
              <a:rPr lang="en-US" dirty="0" err="1">
                <a:cs typeface="Calibri"/>
              </a:rPr>
              <a:t>Consulte</a:t>
            </a:r>
            <a:r>
              <a:rPr lang="en-US" dirty="0">
                <a:cs typeface="Calibri"/>
              </a:rPr>
              <a:t> con la </a:t>
            </a:r>
            <a:r>
              <a:rPr lang="en-US" dirty="0" err="1">
                <a:cs typeface="Calibri"/>
              </a:rPr>
              <a:t>escuela</a:t>
            </a:r>
            <a:r>
              <a:rPr lang="en-US" dirty="0">
                <a:cs typeface="Calibri"/>
              </a:rPr>
              <a:t>) - Gymnastics, Wrestling, Boys' Swim and Dive, Boys Basketball, Girls Basketball </a:t>
            </a:r>
            <a:r>
              <a:rPr lang="en-US" b="1" dirty="0">
                <a:cs typeface="Calibri"/>
              </a:rPr>
              <a:t>(</a:t>
            </a:r>
            <a:r>
              <a:rPr lang="es-ES" b="1" dirty="0"/>
              <a:t>Gimnasia, Lucha, Natación y buceo masculino, Baloncesto masculino, Baloncesto femenino)</a:t>
            </a:r>
          </a:p>
          <a:p>
            <a:endParaRPr lang="en-US" b="1" dirty="0">
              <a:cs typeface="Calibri"/>
            </a:endParaRPr>
          </a:p>
          <a:p>
            <a:r>
              <a:rPr lang="en-US" b="1" dirty="0">
                <a:cs typeface="Calibri"/>
              </a:rPr>
              <a:t>Spring Sports:</a:t>
            </a:r>
          </a:p>
          <a:p>
            <a:r>
              <a:rPr lang="en-US" dirty="0">
                <a:cs typeface="Calibri"/>
              </a:rPr>
              <a:t>26 de </a:t>
            </a:r>
            <a:r>
              <a:rPr lang="en-US" dirty="0" err="1">
                <a:cs typeface="Calibri"/>
              </a:rPr>
              <a:t>febrero</a:t>
            </a:r>
            <a:r>
              <a:rPr lang="en-US" dirty="0">
                <a:cs typeface="Calibri"/>
              </a:rPr>
              <a:t>: Baseball, Softball, Boys' Soccer, Girls' Tennis, Girls Golf, Track and Field </a:t>
            </a:r>
            <a:r>
              <a:rPr lang="en-US" b="1" dirty="0">
                <a:cs typeface="Calibri"/>
              </a:rPr>
              <a:t>(</a:t>
            </a:r>
            <a:r>
              <a:rPr lang="es-ES" b="1" dirty="0"/>
              <a:t>Béisbol, Softbol, Fútbol masculino, Tenis femenino, Golf femenino, Atletismo)</a:t>
            </a:r>
          </a:p>
          <a:p>
            <a:endParaRPr lang="en-US" dirty="0">
              <a:cs typeface="Calibri"/>
            </a:endParaRPr>
          </a:p>
        </p:txBody>
      </p:sp>
    </p:spTree>
    <p:extLst>
      <p:ext uri="{BB962C8B-B14F-4D97-AF65-F5344CB8AC3E}">
        <p14:creationId xmlns:p14="http://schemas.microsoft.com/office/powerpoint/2010/main" val="384989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63BA-5D7F-4180-8C74-C23BF21E97FE}"/>
              </a:ext>
            </a:extLst>
          </p:cNvPr>
          <p:cNvSpPr>
            <a:spLocks noGrp="1"/>
          </p:cNvSpPr>
          <p:nvPr>
            <p:ph type="title"/>
          </p:nvPr>
        </p:nvSpPr>
        <p:spPr>
          <a:xfrm>
            <a:off x="575310" y="490757"/>
            <a:ext cx="10515600" cy="1282674"/>
          </a:xfrm>
        </p:spPr>
        <p:txBody>
          <a:bodyPr/>
          <a:lstStyle/>
          <a:p>
            <a:r>
              <a:rPr lang="en-US" dirty="0"/>
              <a:t>Clubs</a:t>
            </a:r>
          </a:p>
        </p:txBody>
      </p:sp>
      <p:sp>
        <p:nvSpPr>
          <p:cNvPr id="3" name="Content Placeholder 2">
            <a:extLst>
              <a:ext uri="{FF2B5EF4-FFF2-40B4-BE49-F238E27FC236}">
                <a16:creationId xmlns:a16="http://schemas.microsoft.com/office/drawing/2014/main" id="{A4317E3D-4370-4235-8370-B6B28A2921B2}"/>
              </a:ext>
            </a:extLst>
          </p:cNvPr>
          <p:cNvSpPr>
            <a:spLocks noGrp="1"/>
          </p:cNvSpPr>
          <p:nvPr>
            <p:ph idx="1"/>
          </p:nvPr>
        </p:nvSpPr>
        <p:spPr>
          <a:xfrm>
            <a:off x="382905" y="1647700"/>
            <a:ext cx="11426189" cy="4810249"/>
          </a:xfrm>
        </p:spPr>
        <p:txBody>
          <a:bodyPr vert="horz" lIns="91440" tIns="45720" rIns="91440" bIns="45720" rtlCol="0" anchor="t">
            <a:normAutofit fontScale="55000" lnSpcReduction="20000"/>
          </a:bodyPr>
          <a:lstStyle/>
          <a:p>
            <a:r>
              <a:rPr lang="es-ES" sz="4000" dirty="0"/>
              <a:t>Las actividades brindan a los estudiantes ricas oportunidades extracurriculares para interactuar con sus compañeros, interactuar con asesores dedicados y desarrollar habilidades para toda la vida.
Todas las actividades e información del club publicada en el sitio web de la escuela en la pestaña "Vida estudiantil" y en la subpestaña "Actividades"
Algunos clubes o actividades tienen criterios selectivos de participación.  Ejemplo: ASB, </a:t>
            </a:r>
            <a:r>
              <a:rPr lang="es-ES" sz="4000" dirty="0" err="1"/>
              <a:t>Cheer</a:t>
            </a:r>
            <a:r>
              <a:rPr lang="es-ES" sz="4000" dirty="0"/>
              <a:t>, banda, sociedad de honor, etc.  Consulte el sitio web de la escuela para conocer los criterios.
Se recomienda encarecidamente a numerosos clubes en cada escuela y a los estudiantes que se unan a un club.
Si no sale ningún club para su grupo de interés, pueden trabajar con la escuela para crear un nuevo club.
Las fechas, el lugar y los horarios de las reuniones se publican en el sitio web o los estudiantes pueden buscar carteles en la escuela y / o anuncios de la escuela. </a:t>
            </a:r>
            <a:r>
              <a:rPr lang="es-ES" dirty="0"/>
              <a:t>
</a:t>
            </a:r>
            <a:r>
              <a:rPr lang="en-US" dirty="0">
                <a:hlinkClick r:id="rId2"/>
              </a:rPr>
              <a:t>Issaquah High</a:t>
            </a:r>
            <a:r>
              <a:rPr lang="en-US" dirty="0"/>
              <a:t> (</a:t>
            </a:r>
            <a:r>
              <a:rPr lang="es-ES" dirty="0"/>
              <a:t>28 de agosto – día del nuevo estudiante y feria del club</a:t>
            </a:r>
            <a:r>
              <a:rPr lang="en-US" dirty="0"/>
              <a:t>), </a:t>
            </a:r>
            <a:r>
              <a:rPr lang="en-US" dirty="0">
                <a:hlinkClick r:id="rId3"/>
              </a:rPr>
              <a:t>Skyline</a:t>
            </a:r>
            <a:r>
              <a:rPr lang="en-US" dirty="0"/>
              <a:t> y </a:t>
            </a:r>
            <a:r>
              <a:rPr lang="en-US" dirty="0">
                <a:hlinkClick r:id="rId4"/>
              </a:rPr>
              <a:t>Liberty</a:t>
            </a:r>
            <a:r>
              <a:rPr lang="en-US" dirty="0"/>
              <a:t> – Revise la </a:t>
            </a:r>
            <a:r>
              <a:rPr lang="en-US" dirty="0" err="1"/>
              <a:t>pagina</a:t>
            </a:r>
            <a:r>
              <a:rPr lang="en-US" dirty="0"/>
              <a:t> de sus </a:t>
            </a:r>
            <a:r>
              <a:rPr lang="en-US" dirty="0" err="1"/>
              <a:t>escuelas</a:t>
            </a:r>
            <a:r>
              <a:rPr lang="en-US" dirty="0"/>
              <a:t> para mas </a:t>
            </a:r>
            <a:r>
              <a:rPr lang="en-US" dirty="0" err="1"/>
              <a:t>detalles</a:t>
            </a:r>
            <a:r>
              <a:rPr lang="en-US" dirty="0"/>
              <a:t>.</a:t>
            </a:r>
          </a:p>
          <a:p>
            <a:endParaRPr lang="en-US" dirty="0"/>
          </a:p>
        </p:txBody>
      </p:sp>
    </p:spTree>
    <p:extLst>
      <p:ext uri="{BB962C8B-B14F-4D97-AF65-F5344CB8AC3E}">
        <p14:creationId xmlns:p14="http://schemas.microsoft.com/office/powerpoint/2010/main" val="1152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CB085570-C9EF-44AC-8FAE-B4C1BFC95CF5}"/>
              </a:ext>
            </a:extLst>
          </p:cNvPr>
          <p:cNvSpPr/>
          <p:nvPr/>
        </p:nvSpPr>
        <p:spPr>
          <a:xfrm>
            <a:off x="337930" y="815009"/>
            <a:ext cx="7673009" cy="1103243"/>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48E70-1EA9-45CA-9C60-6B39353A0F2C}"/>
              </a:ext>
            </a:extLst>
          </p:cNvPr>
          <p:cNvSpPr>
            <a:spLocks noGrp="1"/>
          </p:cNvSpPr>
          <p:nvPr>
            <p:ph type="title"/>
          </p:nvPr>
        </p:nvSpPr>
        <p:spPr>
          <a:xfrm>
            <a:off x="435634" y="1039507"/>
            <a:ext cx="10515600" cy="1282674"/>
          </a:xfrm>
        </p:spPr>
        <p:txBody>
          <a:bodyPr>
            <a:normAutofit fontScale="90000"/>
          </a:bodyPr>
          <a:lstStyle/>
          <a:p>
            <a:r>
              <a:rPr lang="es-ES" dirty="0"/>
              <a:t>¿Cómo puede ayudar a su hijo?
</a:t>
            </a:r>
            <a:endParaRPr lang="en-US" dirty="0"/>
          </a:p>
        </p:txBody>
      </p:sp>
      <p:sp>
        <p:nvSpPr>
          <p:cNvPr id="3" name="Content Placeholder 2">
            <a:extLst>
              <a:ext uri="{FF2B5EF4-FFF2-40B4-BE49-F238E27FC236}">
                <a16:creationId xmlns:a16="http://schemas.microsoft.com/office/drawing/2014/main" id="{7D9615B3-5876-4D96-AFD5-01C74C8BB443}"/>
              </a:ext>
            </a:extLst>
          </p:cNvPr>
          <p:cNvSpPr>
            <a:spLocks noGrp="1"/>
          </p:cNvSpPr>
          <p:nvPr>
            <p:ph idx="1"/>
          </p:nvPr>
        </p:nvSpPr>
        <p:spPr>
          <a:xfrm>
            <a:off x="537211" y="2053723"/>
            <a:ext cx="10959294" cy="4535168"/>
          </a:xfrm>
        </p:spPr>
        <p:txBody>
          <a:bodyPr vert="horz" lIns="91440" tIns="45720" rIns="91440" bIns="45720" rtlCol="0" anchor="t">
            <a:normAutofit fontScale="85000" lnSpcReduction="10000"/>
          </a:bodyPr>
          <a:lstStyle/>
          <a:p>
            <a:r>
              <a:rPr lang="es-ES" dirty="0"/>
              <a:t>La nueva escuela puede ser abrumadora: puedes ayudar siendo su entrenador
Hable con ellos sobre diversos intereses para clubes y deportes
Muéstrales el sitio web de la escuela y la lista de clubes y deportes disponibles
Revise el horario de la campana para que sepan qué esperar cada día
Tenga a mano un horario de campana (de clase) para que lo revisen durante el día.
Empaque el almuerzo la primera semana: las cosas están ocupadas, las filas para el almuerzo son largas
Consulte con el niño cómo van las cosas en la escuela: sí, los estudiantes se están volviendo más independientes, pero se recomienda encarecidamente a los padres que hablen con sus hijos y sean los entrenadores.
Verifique las calificaciones y los anuncios en </a:t>
            </a:r>
            <a:r>
              <a:rPr lang="es-ES" dirty="0" err="1"/>
              <a:t>Canvas</a:t>
            </a:r>
            <a:r>
              <a:rPr lang="es-ES" dirty="0"/>
              <a:t> según corresponda a su hijo.</a:t>
            </a:r>
            <a:endParaRPr lang="en-US" dirty="0">
              <a:cs typeface="Calibri" panose="020F0502020204030204"/>
            </a:endParaRPr>
          </a:p>
        </p:txBody>
      </p:sp>
    </p:spTree>
    <p:extLst>
      <p:ext uri="{BB962C8B-B14F-4D97-AF65-F5344CB8AC3E}">
        <p14:creationId xmlns:p14="http://schemas.microsoft.com/office/powerpoint/2010/main" val="250629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C3B309-D0B6-4191-B5A7-81BB525F511D}"/>
              </a:ext>
            </a:extLst>
          </p:cNvPr>
          <p:cNvSpPr/>
          <p:nvPr/>
        </p:nvSpPr>
        <p:spPr>
          <a:xfrm>
            <a:off x="594360" y="731520"/>
            <a:ext cx="10001250" cy="674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1187C-B9A2-4DBF-9BA5-562F438D9383}"/>
              </a:ext>
            </a:extLst>
          </p:cNvPr>
          <p:cNvSpPr>
            <a:spLocks noGrp="1"/>
          </p:cNvSpPr>
          <p:nvPr>
            <p:ph type="title"/>
          </p:nvPr>
        </p:nvSpPr>
        <p:spPr>
          <a:xfrm>
            <a:off x="727710" y="672597"/>
            <a:ext cx="10515600" cy="1282674"/>
          </a:xfrm>
        </p:spPr>
        <p:txBody>
          <a:bodyPr>
            <a:normAutofit fontScale="90000"/>
          </a:bodyPr>
          <a:lstStyle/>
          <a:p>
            <a:r>
              <a:rPr lang="es-ES" dirty="0"/>
              <a:t>Comunicación con los profesores y la escuela
</a:t>
            </a:r>
            <a:endParaRPr lang="en-US" dirty="0"/>
          </a:p>
        </p:txBody>
      </p:sp>
      <p:sp>
        <p:nvSpPr>
          <p:cNvPr id="3" name="Content Placeholder 2">
            <a:extLst>
              <a:ext uri="{FF2B5EF4-FFF2-40B4-BE49-F238E27FC236}">
                <a16:creationId xmlns:a16="http://schemas.microsoft.com/office/drawing/2014/main" id="{5BC1101D-14BC-455A-A8FC-8D94E89BE0C2}"/>
              </a:ext>
            </a:extLst>
          </p:cNvPr>
          <p:cNvSpPr>
            <a:spLocks noGrp="1"/>
          </p:cNvSpPr>
          <p:nvPr>
            <p:ph idx="1"/>
          </p:nvPr>
        </p:nvSpPr>
        <p:spPr>
          <a:xfrm>
            <a:off x="594360" y="1719217"/>
            <a:ext cx="10648950" cy="3828841"/>
          </a:xfrm>
        </p:spPr>
        <p:txBody>
          <a:bodyPr vert="horz" lIns="91440" tIns="45720" rIns="91440" bIns="45720" rtlCol="0" anchor="t">
            <a:noAutofit/>
          </a:bodyPr>
          <a:lstStyle/>
          <a:p>
            <a:r>
              <a:rPr lang="es-ES" sz="2000" dirty="0"/>
              <a:t>Los padres deben revisar CANVAS periódicamente (semanalmente o cada dos semanas para mantenerse informados sobre el progreso del niño)
CANVAS es la principal forma en que los maestros se comunican con los estudiantes y las familias.
Las cartas o notas de los maestros pueden publicarse en Family Access, pero en la escuela secundaria, espere que la mayor parte de la información sea a través de su maestro a estudiante.
Los maestros pueden enviar correos electrónicos periódicos a los estudiantes y las familias a través de </a:t>
            </a:r>
            <a:r>
              <a:rPr lang="es-ES" sz="2000" dirty="0" err="1"/>
              <a:t>Canvas</a:t>
            </a:r>
            <a:r>
              <a:rPr lang="es-ES" sz="2000" dirty="0"/>
              <a:t>: recordatorios, fechas importantes
Los estudiantes no volverán a casa con boletas de calificaciones, volantes de papel, cartas de los maestros
Lea los anuncios de la escuela y el sitio web de la escuela semanalmente para mantenerse informado
Se anima a los estudiantes a abogar por sí mismos y hablar primero con el maestro.
Los padres deben asegurarse de que el estudiante se haya comunicado con el maestro antes de comunicarse con el maestro con preguntas o inquietudes. </a:t>
            </a:r>
            <a:endParaRPr lang="en-US" sz="2000" dirty="0">
              <a:cs typeface="Calibri"/>
            </a:endParaRPr>
          </a:p>
        </p:txBody>
      </p:sp>
    </p:spTree>
    <p:extLst>
      <p:ext uri="{BB962C8B-B14F-4D97-AF65-F5344CB8AC3E}">
        <p14:creationId xmlns:p14="http://schemas.microsoft.com/office/powerpoint/2010/main" val="229995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0C05-7102-4EB5-BE58-C9C00DE88D2E}"/>
              </a:ext>
            </a:extLst>
          </p:cNvPr>
          <p:cNvSpPr>
            <a:spLocks noGrp="1"/>
          </p:cNvSpPr>
          <p:nvPr>
            <p:ph type="title"/>
          </p:nvPr>
        </p:nvSpPr>
        <p:spPr>
          <a:xfrm>
            <a:off x="1017104" y="1534953"/>
            <a:ext cx="10515600" cy="1282674"/>
          </a:xfrm>
        </p:spPr>
        <p:txBody>
          <a:bodyPr>
            <a:noAutofit/>
          </a:bodyPr>
          <a:lstStyle/>
          <a:p>
            <a:r>
              <a:rPr lang="es-ES" b="1" dirty="0"/>
              <a:t>Propósito de la presentación de hoy
</a:t>
            </a:r>
            <a:endParaRPr lang="en-US" b="1" dirty="0"/>
          </a:p>
        </p:txBody>
      </p:sp>
      <p:sp>
        <p:nvSpPr>
          <p:cNvPr id="3" name="Content Placeholder 2">
            <a:extLst>
              <a:ext uri="{FF2B5EF4-FFF2-40B4-BE49-F238E27FC236}">
                <a16:creationId xmlns:a16="http://schemas.microsoft.com/office/drawing/2014/main" id="{3279C68A-D82A-4F41-96B2-548FEFC6BC91}"/>
              </a:ext>
            </a:extLst>
          </p:cNvPr>
          <p:cNvSpPr>
            <a:spLocks noGrp="1"/>
          </p:cNvSpPr>
          <p:nvPr>
            <p:ph idx="1"/>
          </p:nvPr>
        </p:nvSpPr>
        <p:spPr/>
        <p:txBody>
          <a:bodyPr/>
          <a:lstStyle/>
          <a:p>
            <a:r>
              <a:rPr lang="es-ES" dirty="0"/>
              <a:t>Informar a los padres nuevos en el sistema de escuelas públicas de los Estados Unidos sobre cómo navegar por las escuelas ISD
Proporcione recursos sobre dónde puede encontrar respuestas y ayuda para futuras preguntas.</a:t>
            </a:r>
            <a:endParaRPr lang="en-US" dirty="0"/>
          </a:p>
        </p:txBody>
      </p:sp>
    </p:spTree>
    <p:extLst>
      <p:ext uri="{BB962C8B-B14F-4D97-AF65-F5344CB8AC3E}">
        <p14:creationId xmlns:p14="http://schemas.microsoft.com/office/powerpoint/2010/main" val="57105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2FF0-6466-45B9-A89A-65EEBCD27D1B}"/>
              </a:ext>
            </a:extLst>
          </p:cNvPr>
          <p:cNvSpPr>
            <a:spLocks noGrp="1"/>
          </p:cNvSpPr>
          <p:nvPr>
            <p:ph type="title"/>
          </p:nvPr>
        </p:nvSpPr>
        <p:spPr>
          <a:xfrm>
            <a:off x="386316" y="1427863"/>
            <a:ext cx="10515600" cy="1282674"/>
          </a:xfrm>
        </p:spPr>
        <p:txBody>
          <a:bodyPr/>
          <a:lstStyle/>
          <a:p>
            <a:r>
              <a:rPr lang="en-US" dirty="0" err="1"/>
              <a:t>Apoyos</a:t>
            </a:r>
            <a:r>
              <a:rPr lang="en-US" dirty="0"/>
              <a:t> </a:t>
            </a:r>
            <a:r>
              <a:rPr lang="en-US" dirty="0" err="1"/>
              <a:t>académicos</a:t>
            </a:r>
            <a:r>
              <a:rPr lang="en-US" dirty="0"/>
              <a:t> de los maestros</a:t>
            </a:r>
          </a:p>
        </p:txBody>
      </p:sp>
      <p:sp>
        <p:nvSpPr>
          <p:cNvPr id="3" name="Content Placeholder 2">
            <a:extLst>
              <a:ext uri="{FF2B5EF4-FFF2-40B4-BE49-F238E27FC236}">
                <a16:creationId xmlns:a16="http://schemas.microsoft.com/office/drawing/2014/main" id="{A8179115-7EF9-45B2-87E8-42AA1F6C98F4}"/>
              </a:ext>
            </a:extLst>
          </p:cNvPr>
          <p:cNvSpPr>
            <a:spLocks noGrp="1"/>
          </p:cNvSpPr>
          <p:nvPr>
            <p:ph idx="1"/>
          </p:nvPr>
        </p:nvSpPr>
        <p:spPr>
          <a:xfrm>
            <a:off x="638570" y="2551511"/>
            <a:ext cx="10515600" cy="3538723"/>
          </a:xfrm>
        </p:spPr>
        <p:txBody>
          <a:bodyPr>
            <a:normAutofit fontScale="92500" lnSpcReduction="20000"/>
          </a:bodyPr>
          <a:lstStyle/>
          <a:p>
            <a:r>
              <a:rPr lang="es-ES" dirty="0"/>
              <a:t>Anime a su hijo a participar en clase, obtenga ayuda del maestro cuando sea necesario, haga preguntas si no está seguro.  
Modele cómo se verá eso en la escuela si su hijo es nuevo o tímido.
Enséñele a su hijo cómo abogar por sí mismo.  Practique con ellos cómo escribir correo electrónico al maestro, cómo pedir ayuda
La independencia se enfatiza en los grados secundarios (6-12), por lo que se alienta a los estudiantes a pedir ayuda, no a los padres.
Los maestros tienen horas de oficina u horas en las que pueden responder las preguntas de los estudiantes (tenga un correo electrónico del niño o pregunte al maestro si no está seguro, pueden enviarle un CC).</a:t>
            </a:r>
            <a:endParaRPr lang="en-US" dirty="0"/>
          </a:p>
        </p:txBody>
      </p:sp>
    </p:spTree>
    <p:extLst>
      <p:ext uri="{BB962C8B-B14F-4D97-AF65-F5344CB8AC3E}">
        <p14:creationId xmlns:p14="http://schemas.microsoft.com/office/powerpoint/2010/main" val="110765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121D-E992-4B19-BDD2-ACD0AF0D1465}"/>
              </a:ext>
            </a:extLst>
          </p:cNvPr>
          <p:cNvSpPr>
            <a:spLocks noGrp="1"/>
          </p:cNvSpPr>
          <p:nvPr>
            <p:ph type="title"/>
          </p:nvPr>
        </p:nvSpPr>
        <p:spPr>
          <a:xfrm>
            <a:off x="838200" y="1026927"/>
            <a:ext cx="10515600" cy="1282674"/>
          </a:xfrm>
        </p:spPr>
        <p:txBody>
          <a:bodyPr>
            <a:normAutofit fontScale="90000"/>
          </a:bodyPr>
          <a:lstStyle/>
          <a:p>
            <a:r>
              <a:rPr lang="en-US" dirty="0" err="1"/>
              <a:t>Rol</a:t>
            </a:r>
            <a:r>
              <a:rPr lang="en-US" dirty="0"/>
              <a:t> del </a:t>
            </a:r>
            <a:r>
              <a:rPr lang="en-US" dirty="0" err="1"/>
              <a:t>consejero</a:t>
            </a:r>
            <a:r>
              <a:rPr lang="en-US" dirty="0"/>
              <a:t>
</a:t>
            </a:r>
          </a:p>
        </p:txBody>
      </p:sp>
      <p:sp>
        <p:nvSpPr>
          <p:cNvPr id="3" name="Content Placeholder 2">
            <a:extLst>
              <a:ext uri="{FF2B5EF4-FFF2-40B4-BE49-F238E27FC236}">
                <a16:creationId xmlns:a16="http://schemas.microsoft.com/office/drawing/2014/main" id="{D5981743-FDEE-48CC-88BD-820A8C62ACBA}"/>
              </a:ext>
            </a:extLst>
          </p:cNvPr>
          <p:cNvSpPr>
            <a:spLocks noGrp="1"/>
          </p:cNvSpPr>
          <p:nvPr>
            <p:ph idx="1"/>
          </p:nvPr>
        </p:nvSpPr>
        <p:spPr>
          <a:xfrm>
            <a:off x="445770" y="1977390"/>
            <a:ext cx="11269980" cy="4525009"/>
          </a:xfrm>
        </p:spPr>
        <p:txBody>
          <a:bodyPr vert="horz" lIns="91440" tIns="45720" rIns="91440" bIns="45720" rtlCol="0" anchor="t">
            <a:noAutofit/>
          </a:bodyPr>
          <a:lstStyle/>
          <a:p>
            <a:pPr fontAlgn="base"/>
            <a:r>
              <a:rPr lang="es-ES" sz="1700" dirty="0">
                <a:solidFill>
                  <a:srgbClr val="404040"/>
                </a:solidFill>
                <a:cs typeface="Calibri"/>
              </a:rPr>
              <a:t>Los consejeros escolares son el principal punto de contacto para el apoyo general en los grados 9-12 (no el maestro de aula).
El estudiante debe enviar un correo electrónico al consejero escolar si es necesario que ocurra un cambio en el horario de clases (complete el formulario)
Consejero escolar basado en el apellido del estudiante - consulte el sitio web </a:t>
            </a:r>
            <a:r>
              <a:rPr lang="en-US" sz="1700" dirty="0">
                <a:solidFill>
                  <a:srgbClr val="000000"/>
                </a:solidFill>
                <a:latin typeface="Calibri"/>
                <a:cs typeface="Calibri"/>
              </a:rPr>
              <a:t>(</a:t>
            </a:r>
            <a:r>
              <a:rPr lang="en-US" sz="1700" dirty="0">
                <a:solidFill>
                  <a:srgbClr val="000000"/>
                </a:solidFill>
                <a:latin typeface="Calibri"/>
                <a:cs typeface="Calibri"/>
                <a:hlinkClick r:id="rId2"/>
              </a:rPr>
              <a:t>Issaquah High</a:t>
            </a:r>
            <a:r>
              <a:rPr lang="en-US" sz="1700" dirty="0">
                <a:solidFill>
                  <a:srgbClr val="000000"/>
                </a:solidFill>
                <a:latin typeface="Calibri"/>
                <a:cs typeface="Calibri"/>
              </a:rPr>
              <a:t>, </a:t>
            </a:r>
            <a:r>
              <a:rPr lang="en-US" sz="1700" dirty="0">
                <a:solidFill>
                  <a:srgbClr val="000000"/>
                </a:solidFill>
                <a:latin typeface="Calibri"/>
                <a:cs typeface="Calibri"/>
                <a:hlinkClick r:id="rId3"/>
              </a:rPr>
              <a:t>Skyline</a:t>
            </a:r>
            <a:r>
              <a:rPr lang="en-US" sz="1700" dirty="0">
                <a:solidFill>
                  <a:srgbClr val="000000"/>
                </a:solidFill>
                <a:latin typeface="Calibri"/>
                <a:cs typeface="Calibri"/>
              </a:rPr>
              <a:t>,  </a:t>
            </a:r>
            <a:r>
              <a:rPr lang="en-US" sz="1700" dirty="0">
                <a:solidFill>
                  <a:srgbClr val="000000"/>
                </a:solidFill>
                <a:latin typeface="Calibri"/>
                <a:cs typeface="Calibri"/>
                <a:hlinkClick r:id="rId4"/>
              </a:rPr>
              <a:t>Liberty</a:t>
            </a:r>
            <a:r>
              <a:rPr lang="en-US" sz="1700" dirty="0">
                <a:solidFill>
                  <a:srgbClr val="000000"/>
                </a:solidFill>
                <a:latin typeface="Calibri"/>
                <a:cs typeface="Calibri"/>
              </a:rPr>
              <a:t>)</a:t>
            </a:r>
            <a:endParaRPr lang="en-US" sz="1700" dirty="0">
              <a:solidFill>
                <a:srgbClr val="000000"/>
              </a:solidFill>
              <a:latin typeface="Arial" panose="020B0604020202020204" pitchFamily="34" charset="0"/>
              <a:cs typeface="Arial" panose="020B0604020202020204" pitchFamily="34" charset="0"/>
            </a:endParaRPr>
          </a:p>
          <a:p>
            <a:pPr fontAlgn="base">
              <a:spcBef>
                <a:spcPts val="0"/>
              </a:spcBef>
            </a:pPr>
            <a:r>
              <a:rPr lang="es-ES" sz="1700" dirty="0">
                <a:solidFill>
                  <a:srgbClr val="404040"/>
                </a:solidFill>
                <a:cs typeface="Calibri"/>
              </a:rPr>
              <a:t>Consejería académica (discutir la selección de cursos)
</a:t>
            </a:r>
            <a:r>
              <a:rPr lang="en-US" sz="1700" dirty="0">
                <a:solidFill>
                  <a:srgbClr val="404040"/>
                </a:solidFill>
                <a:latin typeface="Calibri" panose="020F0502020204030204" pitchFamily="34" charset="0"/>
              </a:rPr>
              <a:t>		</a:t>
            </a:r>
            <a:r>
              <a:rPr lang="es-ES" sz="1700" dirty="0">
                <a:solidFill>
                  <a:srgbClr val="404040"/>
                </a:solidFill>
                <a:latin typeface="Calibri" panose="020F0502020204030204" pitchFamily="34" charset="0"/>
              </a:rPr>
              <a:t>Programación de cursos, opciones de clases avanzadas y selección de vías, preguntas electivas
		Enlace entre el maestro y los padres</a:t>
            </a:r>
          </a:p>
          <a:p>
            <a:pPr fontAlgn="base">
              <a:spcBef>
                <a:spcPts val="0"/>
              </a:spcBef>
            </a:pPr>
            <a:r>
              <a:rPr lang="es-ES" sz="1700" dirty="0">
                <a:solidFill>
                  <a:srgbClr val="404040"/>
                </a:solidFill>
                <a:latin typeface="Calibri" panose="020F0502020204030204" pitchFamily="34" charset="0"/>
              </a:rPr>
              <a:t>                                Punto de acceso para ayuda financiera</a:t>
            </a:r>
            <a:r>
              <a:rPr lang="es-ES" sz="900" dirty="0">
                <a:solidFill>
                  <a:srgbClr val="404040"/>
                </a:solidFill>
                <a:latin typeface="Calibri" panose="020F0502020204030204" pitchFamily="34" charset="0"/>
              </a:rPr>
              <a:t>
</a:t>
            </a:r>
            <a:endParaRPr lang="en-US" sz="900" b="0" i="0" dirty="0">
              <a:solidFill>
                <a:srgbClr val="000000"/>
              </a:solidFill>
              <a:effectLst/>
              <a:latin typeface="Arial" panose="020B0604020202020204" pitchFamily="34" charset="0"/>
            </a:endParaRPr>
          </a:p>
          <a:p>
            <a:pPr fontAlgn="base">
              <a:spcBef>
                <a:spcPts val="0"/>
              </a:spcBef>
            </a:pPr>
            <a:r>
              <a:rPr lang="es-ES" sz="1700" dirty="0">
                <a:solidFill>
                  <a:srgbClr val="404040"/>
                </a:solidFill>
                <a:latin typeface="Calibri" panose="020F0502020204030204" pitchFamily="34" charset="0"/>
              </a:rPr>
              <a:t>Punto de contacto para asistencia financiera y necesidades básicas
Consejería Social y Emocional
</a:t>
            </a:r>
            <a:r>
              <a:rPr lang="en-US" sz="1700" b="0" i="0" u="none" strike="noStrike" dirty="0">
                <a:solidFill>
                  <a:srgbClr val="404040"/>
                </a:solidFill>
                <a:effectLst/>
                <a:latin typeface="Calibri" panose="020F0502020204030204" pitchFamily="34" charset="0"/>
              </a:rPr>
              <a:t>		</a:t>
            </a:r>
            <a:r>
              <a:rPr lang="es-ES" sz="1700" dirty="0">
                <a:solidFill>
                  <a:srgbClr val="404040"/>
                </a:solidFill>
                <a:latin typeface="Calibri" panose="020F0502020204030204" pitchFamily="34" charset="0"/>
              </a:rPr>
              <a:t>No es un estigma hablar con el consejero – persona de apoyo en la escuela secundaria
		Hablar con los estudiantes sobre temas sociales y emocionales
		Conectar a los estudiantes con los recursos de salud mental disponibles en el campus
		Aumento de la ansiedad y la depresión en las escuelas de todo el país y el mundo
</a:t>
            </a:r>
            <a:endParaRPr lang="en-US" sz="1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6282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1163-DD77-4C00-9374-C3A2D9846590}"/>
              </a:ext>
            </a:extLst>
          </p:cNvPr>
          <p:cNvSpPr>
            <a:spLocks noGrp="1"/>
          </p:cNvSpPr>
          <p:nvPr>
            <p:ph type="title"/>
          </p:nvPr>
        </p:nvSpPr>
        <p:spPr>
          <a:xfrm>
            <a:off x="689610" y="661167"/>
            <a:ext cx="10515600" cy="1282674"/>
          </a:xfrm>
        </p:spPr>
        <p:txBody>
          <a:bodyPr/>
          <a:lstStyle/>
          <a:p>
            <a:r>
              <a:rPr lang="en-US" dirty="0"/>
              <a:t>Curriculum</a:t>
            </a:r>
          </a:p>
        </p:txBody>
      </p:sp>
      <p:sp>
        <p:nvSpPr>
          <p:cNvPr id="3" name="Content Placeholder 2">
            <a:extLst>
              <a:ext uri="{FF2B5EF4-FFF2-40B4-BE49-F238E27FC236}">
                <a16:creationId xmlns:a16="http://schemas.microsoft.com/office/drawing/2014/main" id="{AD426DEB-A16A-4652-B4C8-F31823BFA7F3}"/>
              </a:ext>
            </a:extLst>
          </p:cNvPr>
          <p:cNvSpPr>
            <a:spLocks noGrp="1"/>
          </p:cNvSpPr>
          <p:nvPr>
            <p:ph idx="1"/>
          </p:nvPr>
        </p:nvSpPr>
        <p:spPr>
          <a:xfrm>
            <a:off x="518160" y="2316902"/>
            <a:ext cx="10515599" cy="4106758"/>
          </a:xfrm>
        </p:spPr>
        <p:txBody>
          <a:bodyPr vert="horz" lIns="91440" tIns="45720" rIns="91440" bIns="45720" rtlCol="0" anchor="t">
            <a:normAutofit fontScale="85000" lnSpcReduction="10000"/>
          </a:bodyPr>
          <a:lstStyle/>
          <a:p>
            <a:r>
              <a:rPr lang="es-ES" dirty="0"/>
              <a:t>La noche del currículo proporcionará los mejores recursos para el currículo del niño para el año
</a:t>
            </a:r>
            <a:r>
              <a:rPr lang="en-US" dirty="0"/>
              <a:t>El </a:t>
            </a:r>
            <a:r>
              <a:rPr lang="en-US" dirty="0" err="1"/>
              <a:t>distrito</a:t>
            </a:r>
            <a:r>
              <a:rPr lang="en-US" dirty="0"/>
              <a:t> </a:t>
            </a:r>
            <a:r>
              <a:rPr lang="en-US" dirty="0" err="1"/>
              <a:t>sigue</a:t>
            </a:r>
            <a:r>
              <a:rPr lang="en-US" dirty="0"/>
              <a:t> el </a:t>
            </a:r>
            <a:r>
              <a:rPr lang="en-US" dirty="0">
                <a:hlinkClick r:id="rId2"/>
              </a:rPr>
              <a:t>Common Core </a:t>
            </a:r>
            <a:r>
              <a:rPr lang="en-US" dirty="0"/>
              <a:t>y </a:t>
            </a:r>
            <a:r>
              <a:rPr lang="en-US" dirty="0">
                <a:hlinkClick r:id="rId3"/>
              </a:rPr>
              <a:t>Next Generation Science Standards </a:t>
            </a:r>
            <a:endParaRPr lang="en-US" dirty="0">
              <a:cs typeface="Calibri"/>
            </a:endParaRPr>
          </a:p>
          <a:p>
            <a:r>
              <a:rPr lang="es-ES" dirty="0"/>
              <a:t>Pasar del conocimiento fáctico a la aplicación de la información, las habilidades de pensamiento de orden superior y el aprendizaje basado en estándares
El sitio web de ISD tiene muchos recursos para ayudar a los padres a comprender mejor el currículo utilizado en las escuelas (cada distrito adopta el plan de estudios, hay variaciones en cómo se enseña el material, pero todos los estudiantes deben obtener el mismo plan de estudios de aprendizaje básico)
Catálogo de selección de cursos disponible en la página web de consejería de la escuela</a:t>
            </a:r>
            <a:r>
              <a:rPr lang="en-US" dirty="0"/>
              <a:t>.</a:t>
            </a:r>
          </a:p>
        </p:txBody>
      </p:sp>
    </p:spTree>
    <p:extLst>
      <p:ext uri="{BB962C8B-B14F-4D97-AF65-F5344CB8AC3E}">
        <p14:creationId xmlns:p14="http://schemas.microsoft.com/office/powerpoint/2010/main" val="2217351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Terminos</a:t>
            </a:r>
            <a:r>
              <a:rPr lang="en-US" dirty="0"/>
              <a:t> communes en High School </a:t>
            </a:r>
          </a:p>
        </p:txBody>
      </p:sp>
      <p:sp>
        <p:nvSpPr>
          <p:cNvPr id="3" name="Content Placeholder 2"/>
          <p:cNvSpPr>
            <a:spLocks noGrp="1"/>
          </p:cNvSpPr>
          <p:nvPr>
            <p:ph idx="1"/>
          </p:nvPr>
        </p:nvSpPr>
        <p:spPr>
          <a:xfrm>
            <a:off x="1054603" y="2402500"/>
            <a:ext cx="9331788" cy="4236908"/>
          </a:xfrm>
        </p:spPr>
        <p:txBody>
          <a:bodyPr vert="horz" lIns="91440" tIns="45720" rIns="91440" bIns="45720" rtlCol="0" anchor="t">
            <a:normAutofit/>
          </a:bodyPr>
          <a:lstStyle/>
          <a:p>
            <a:r>
              <a:rPr lang="en-US" dirty="0"/>
              <a:t>9</a:t>
            </a:r>
            <a:r>
              <a:rPr lang="en-US" baseline="30000" dirty="0"/>
              <a:t>no </a:t>
            </a:r>
            <a:r>
              <a:rPr lang="en-US" dirty="0"/>
              <a:t> </a:t>
            </a:r>
            <a:r>
              <a:rPr lang="en-US" dirty="0" err="1"/>
              <a:t>grado</a:t>
            </a:r>
            <a:r>
              <a:rPr lang="en-US" dirty="0"/>
              <a:t> – Freshman</a:t>
            </a:r>
          </a:p>
          <a:p>
            <a:r>
              <a:rPr lang="en-US" dirty="0"/>
              <a:t>10</a:t>
            </a:r>
            <a:r>
              <a:rPr lang="en-US" baseline="30000" dirty="0"/>
              <a:t>o</a:t>
            </a:r>
            <a:r>
              <a:rPr lang="en-US" dirty="0"/>
              <a:t> </a:t>
            </a:r>
            <a:r>
              <a:rPr lang="en-US" dirty="0" err="1"/>
              <a:t>grado</a:t>
            </a:r>
            <a:r>
              <a:rPr lang="en-US" dirty="0"/>
              <a:t> – Sophomore</a:t>
            </a:r>
          </a:p>
          <a:p>
            <a:r>
              <a:rPr lang="en-US" dirty="0"/>
              <a:t>11</a:t>
            </a:r>
            <a:r>
              <a:rPr lang="en-US" baseline="30000" dirty="0"/>
              <a:t>o</a:t>
            </a:r>
            <a:r>
              <a:rPr lang="en-US" dirty="0"/>
              <a:t> grad – Junior </a:t>
            </a:r>
          </a:p>
          <a:p>
            <a:r>
              <a:rPr lang="en-US" dirty="0"/>
              <a:t>12</a:t>
            </a:r>
            <a:r>
              <a:rPr lang="en-US" baseline="30000" dirty="0"/>
              <a:t>o</a:t>
            </a:r>
            <a:r>
              <a:rPr lang="en-US" dirty="0"/>
              <a:t> </a:t>
            </a:r>
            <a:r>
              <a:rPr lang="en-US" dirty="0" err="1"/>
              <a:t>grado</a:t>
            </a:r>
            <a:r>
              <a:rPr lang="en-US" dirty="0"/>
              <a:t>– Senior</a:t>
            </a:r>
          </a:p>
          <a:p>
            <a:endParaRPr lang="en-US" dirty="0"/>
          </a:p>
          <a:p>
            <a:r>
              <a:rPr lang="en-US" b="1" dirty="0"/>
              <a:t>La </a:t>
            </a:r>
            <a:r>
              <a:rPr lang="en-US" b="1" dirty="0" err="1"/>
              <a:t>clase</a:t>
            </a:r>
            <a:r>
              <a:rPr lang="en-US" b="1" dirty="0"/>
              <a:t> Freshman de </a:t>
            </a:r>
            <a:r>
              <a:rPr lang="en-US" b="1" dirty="0" err="1"/>
              <a:t>este</a:t>
            </a:r>
            <a:r>
              <a:rPr lang="en-US" b="1" dirty="0"/>
              <a:t> </a:t>
            </a:r>
            <a:r>
              <a:rPr lang="en-US" b="1" dirty="0" err="1"/>
              <a:t>año</a:t>
            </a:r>
            <a:r>
              <a:rPr lang="en-US" b="1" dirty="0"/>
              <a:t>  sera la </a:t>
            </a:r>
            <a:r>
              <a:rPr lang="en-US" b="1" dirty="0" err="1"/>
              <a:t>Clase</a:t>
            </a:r>
            <a:r>
              <a:rPr lang="en-US" b="1" dirty="0"/>
              <a:t> del 2027</a:t>
            </a:r>
          </a:p>
        </p:txBody>
      </p:sp>
    </p:spTree>
    <p:extLst>
      <p:ext uri="{BB962C8B-B14F-4D97-AF65-F5344CB8AC3E}">
        <p14:creationId xmlns:p14="http://schemas.microsoft.com/office/powerpoint/2010/main" val="129882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7CDA-772A-4CF3-A488-04D0B719CE00}"/>
              </a:ext>
            </a:extLst>
          </p:cNvPr>
          <p:cNvSpPr>
            <a:spLocks noGrp="1"/>
          </p:cNvSpPr>
          <p:nvPr>
            <p:ph type="title"/>
          </p:nvPr>
        </p:nvSpPr>
        <p:spPr/>
        <p:txBody>
          <a:bodyPr>
            <a:normAutofit/>
          </a:bodyPr>
          <a:lstStyle/>
          <a:p>
            <a:r>
              <a:rPr lang="en-US" b="1" dirty="0" err="1"/>
              <a:t>Cursos</a:t>
            </a:r>
            <a:r>
              <a:rPr lang="en-US" b="1" dirty="0"/>
              <a:t> de High School - </a:t>
            </a:r>
            <a:r>
              <a:rPr lang="en-US" b="1" dirty="0" err="1"/>
              <a:t>Opciones</a:t>
            </a:r>
            <a:br>
              <a:rPr lang="en-US" b="1" dirty="0"/>
            </a:br>
            <a:endParaRPr lang="en-US" sz="2200" b="1" dirty="0"/>
          </a:p>
        </p:txBody>
      </p:sp>
      <p:sp>
        <p:nvSpPr>
          <p:cNvPr id="3" name="Content Placeholder 2">
            <a:extLst>
              <a:ext uri="{FF2B5EF4-FFF2-40B4-BE49-F238E27FC236}">
                <a16:creationId xmlns:a16="http://schemas.microsoft.com/office/drawing/2014/main" id="{88984305-6FB4-42C2-BB8E-DC6FA5A10B87}"/>
              </a:ext>
            </a:extLst>
          </p:cNvPr>
          <p:cNvSpPr>
            <a:spLocks noGrp="1"/>
          </p:cNvSpPr>
          <p:nvPr>
            <p:ph idx="1"/>
          </p:nvPr>
        </p:nvSpPr>
        <p:spPr>
          <a:xfrm>
            <a:off x="1383680" y="2389805"/>
            <a:ext cx="9970120" cy="4468195"/>
          </a:xfrm>
        </p:spPr>
        <p:txBody>
          <a:bodyPr>
            <a:normAutofit fontScale="55000" lnSpcReduction="20000"/>
          </a:bodyPr>
          <a:lstStyle/>
          <a:p>
            <a:r>
              <a:rPr lang="es-ES" sz="3600" b="1" dirty="0"/>
              <a:t>Hay oportunidades para tomar una combinación de clases: clases estándar, AP/IB, Running </a:t>
            </a:r>
            <a:r>
              <a:rPr lang="es-ES" sz="3600" b="1" dirty="0" err="1"/>
              <a:t>Start</a:t>
            </a:r>
            <a:r>
              <a:rPr lang="es-ES" sz="3600" b="1" dirty="0"/>
              <a:t>, Educación técnica y profesional, en línea, etc., lo que mejor se adapte a las necesidades del estudiante (no hay un camino "correcto" o establecido)</a:t>
            </a:r>
          </a:p>
          <a:p>
            <a:r>
              <a:rPr lang="es-ES" sz="3600" b="1" dirty="0"/>
              <a:t>Requisitos de admisión en colegios (universitarios o técnicos) diferentes</a:t>
            </a:r>
          </a:p>
          <a:p>
            <a:r>
              <a:rPr lang="es-ES" sz="3600" b="1" dirty="0"/>
              <a:t>Requisitos de investigación para su vía</a:t>
            </a:r>
          </a:p>
          <a:p>
            <a:r>
              <a:rPr lang="es-ES" sz="3600" b="1" dirty="0"/>
              <a:t>Adapte las clases para que se ajusten a las necesidades de cada estudiante individual: no hay una talla única para todos</a:t>
            </a:r>
          </a:p>
          <a:p>
            <a:r>
              <a:rPr lang="es-ES" sz="3600" b="1" dirty="0"/>
              <a:t>El modelo individualizado de escuela secundaria es parte de la filosofía educativa de EE. UU.</a:t>
            </a:r>
          </a:p>
          <a:p>
            <a:r>
              <a:rPr lang="es-ES" sz="3600" b="1" dirty="0"/>
              <a:t>Preparación universitaria estándar</a:t>
            </a:r>
          </a:p>
          <a:p>
            <a:r>
              <a:rPr lang="en-US" sz="3400" dirty="0"/>
              <a:t>Honors, </a:t>
            </a:r>
            <a:r>
              <a:rPr lang="en-US" sz="3400" dirty="0">
                <a:hlinkClick r:id="rId2"/>
              </a:rPr>
              <a:t>Advanced Placement, </a:t>
            </a:r>
            <a:r>
              <a:rPr lang="en-US" sz="3400" dirty="0"/>
              <a:t> y </a:t>
            </a:r>
            <a:r>
              <a:rPr lang="en-US" sz="3400" dirty="0">
                <a:hlinkClick r:id="rId3"/>
              </a:rPr>
              <a:t>International Baccalaureate (IB) </a:t>
            </a:r>
            <a:r>
              <a:rPr lang="en-US" sz="3400" dirty="0"/>
              <a:t> (College prep plus)</a:t>
            </a:r>
          </a:p>
          <a:p>
            <a:r>
              <a:rPr lang="en-US" sz="3400" dirty="0">
                <a:hlinkClick r:id="rId4"/>
              </a:rPr>
              <a:t>Running Start </a:t>
            </a:r>
            <a:r>
              <a:rPr lang="en-US" sz="3400" dirty="0"/>
              <a:t> (</a:t>
            </a:r>
            <a:r>
              <a:rPr lang="es-ES" sz="3400" dirty="0"/>
              <a:t>obtener créditos universitarios en HS a partir de los grados 11 y 12</a:t>
            </a:r>
            <a:r>
              <a:rPr lang="en-US" sz="3400" dirty="0"/>
              <a:t>)</a:t>
            </a:r>
          </a:p>
          <a:p>
            <a:r>
              <a:rPr lang="es-ES" sz="3400" dirty="0">
                <a:hlinkClick r:id="rId5"/>
              </a:rPr>
              <a:t>Clases en </a:t>
            </a:r>
            <a:r>
              <a:rPr lang="es-ES" sz="3400" dirty="0" err="1">
                <a:hlinkClick r:id="rId5"/>
              </a:rPr>
              <a:t>linea</a:t>
            </a:r>
            <a:r>
              <a:rPr lang="es-ES" sz="3400" dirty="0">
                <a:hlinkClick r:id="rId5"/>
              </a:rPr>
              <a:t> en HS</a:t>
            </a:r>
            <a:r>
              <a:rPr lang="en-US" sz="3400" dirty="0"/>
              <a:t> (sitio web del </a:t>
            </a:r>
            <a:r>
              <a:rPr lang="en-US" sz="3400" dirty="0" err="1"/>
              <a:t>distrito</a:t>
            </a:r>
            <a:r>
              <a:rPr lang="en-US" sz="3400" dirty="0"/>
              <a:t>)</a:t>
            </a:r>
          </a:p>
          <a:p>
            <a:r>
              <a:rPr lang="en-US" sz="3400" dirty="0">
                <a:hlinkClick r:id="rId6"/>
              </a:rPr>
              <a:t>Career and Technical Education</a:t>
            </a:r>
          </a:p>
          <a:p>
            <a:pPr marL="457200" lvl="1" indent="0">
              <a:buNone/>
            </a:pPr>
            <a:endParaRPr lang="en-US" sz="3400" dirty="0"/>
          </a:p>
          <a:p>
            <a:pPr lvl="1"/>
            <a:endParaRPr lang="en-US" dirty="0"/>
          </a:p>
          <a:p>
            <a:pPr lvl="1"/>
            <a:endParaRPr lang="en-US" dirty="0"/>
          </a:p>
        </p:txBody>
      </p:sp>
    </p:spTree>
    <p:extLst>
      <p:ext uri="{BB962C8B-B14F-4D97-AF65-F5344CB8AC3E}">
        <p14:creationId xmlns:p14="http://schemas.microsoft.com/office/powerpoint/2010/main" val="55881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A348-7046-485E-9543-890E49068F33}"/>
              </a:ext>
            </a:extLst>
          </p:cNvPr>
          <p:cNvSpPr>
            <a:spLocks noGrp="1"/>
          </p:cNvSpPr>
          <p:nvPr>
            <p:ph type="title"/>
          </p:nvPr>
        </p:nvSpPr>
        <p:spPr>
          <a:xfrm>
            <a:off x="782009" y="1007843"/>
            <a:ext cx="10790583" cy="1282674"/>
          </a:xfrm>
        </p:spPr>
        <p:txBody>
          <a:bodyPr>
            <a:normAutofit fontScale="90000"/>
          </a:bodyPr>
          <a:lstStyle/>
          <a:p>
            <a:r>
              <a:rPr lang="es-ES" dirty="0"/>
              <a:t>¿Cómo se ganan los créditos de la escuela preparatoria?</a:t>
            </a:r>
            <a:endParaRPr lang="en-US" dirty="0"/>
          </a:p>
        </p:txBody>
      </p:sp>
      <p:sp>
        <p:nvSpPr>
          <p:cNvPr id="3" name="Content Placeholder 2">
            <a:extLst>
              <a:ext uri="{FF2B5EF4-FFF2-40B4-BE49-F238E27FC236}">
                <a16:creationId xmlns:a16="http://schemas.microsoft.com/office/drawing/2014/main" id="{422D63CF-0583-4B4D-8832-DBB23EB4FDBF}"/>
              </a:ext>
            </a:extLst>
          </p:cNvPr>
          <p:cNvSpPr>
            <a:spLocks noGrp="1"/>
          </p:cNvSpPr>
          <p:nvPr>
            <p:ph idx="1"/>
          </p:nvPr>
        </p:nvSpPr>
        <p:spPr>
          <a:xfrm>
            <a:off x="619409" y="2290517"/>
            <a:ext cx="10790582" cy="4304386"/>
          </a:xfrm>
        </p:spPr>
        <p:txBody>
          <a:bodyPr>
            <a:normAutofit lnSpcReduction="10000"/>
          </a:bodyPr>
          <a:lstStyle/>
          <a:p>
            <a:r>
              <a:rPr lang="es-ES" dirty="0"/>
              <a:t>Cada semestre = ½ crédito</a:t>
            </a:r>
          </a:p>
          <a:p>
            <a:r>
              <a:rPr lang="es-ES" dirty="0"/>
              <a:t>1 año completo: 1 crédito, por lo que 1 año de ELA aprobado en 9.º grado será 1 crédito</a:t>
            </a:r>
          </a:p>
          <a:p>
            <a:r>
              <a:rPr lang="es-ES" dirty="0"/>
              <a:t>Los estudiantes toman 7 clases cada semestre por lo que pueden obtener 3.5 créditos por semestre (con calificación aprobatoria en todas las clases) y 7 créditos cada año</a:t>
            </a:r>
          </a:p>
          <a:p>
            <a:r>
              <a:rPr lang="es-ES" dirty="0"/>
              <a:t>Si un estudiante no obtiene los créditos requeridos para graduarse en su año de graduación asignado después de 4 años en la escuela secundaria, puede continuar en la escuela secundaria para obtener créditos y graduarse. (5to año en HS)</a:t>
            </a:r>
            <a:endParaRPr lang="en-US" dirty="0"/>
          </a:p>
          <a:p>
            <a:endParaRPr lang="en-US" dirty="0"/>
          </a:p>
        </p:txBody>
      </p:sp>
    </p:spTree>
    <p:extLst>
      <p:ext uri="{BB962C8B-B14F-4D97-AF65-F5344CB8AC3E}">
        <p14:creationId xmlns:p14="http://schemas.microsoft.com/office/powerpoint/2010/main" val="2655760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1797-167B-4810-9168-9A128A8F4BFD}"/>
              </a:ext>
            </a:extLst>
          </p:cNvPr>
          <p:cNvSpPr>
            <a:spLocks noGrp="1"/>
          </p:cNvSpPr>
          <p:nvPr>
            <p:ph type="title"/>
          </p:nvPr>
        </p:nvSpPr>
        <p:spPr>
          <a:xfrm>
            <a:off x="516701" y="1506306"/>
            <a:ext cx="10668102" cy="1049235"/>
          </a:xfrm>
        </p:spPr>
        <p:txBody>
          <a:bodyPr>
            <a:normAutofit fontScale="90000"/>
          </a:bodyPr>
          <a:lstStyle/>
          <a:p>
            <a:br>
              <a:rPr lang="en-US" dirty="0"/>
            </a:br>
            <a:r>
              <a:rPr lang="es-ES" sz="4000" b="1" dirty="0"/>
              <a:t>¿Cómo graduarse de la escuela secundaria? Ganar créditos Ganar créditos </a:t>
            </a:r>
            <a:r>
              <a:rPr lang="en-US" sz="4000" dirty="0"/>
              <a:t>(</a:t>
            </a:r>
            <a:r>
              <a:rPr lang="en-US" sz="4000" dirty="0">
                <a:hlinkClick r:id="rId3"/>
              </a:rPr>
              <a:t>WA state requires 24 credits to graduate</a:t>
            </a:r>
            <a:r>
              <a:rPr lang="en-US" sz="4000" dirty="0"/>
              <a:t>)</a:t>
            </a:r>
            <a:br>
              <a:rPr lang="en-US" dirty="0"/>
            </a:br>
            <a:endParaRPr lang="en-US" i="1" dirty="0"/>
          </a:p>
        </p:txBody>
      </p:sp>
      <p:sp>
        <p:nvSpPr>
          <p:cNvPr id="3" name="Content Placeholder 2">
            <a:extLst>
              <a:ext uri="{FF2B5EF4-FFF2-40B4-BE49-F238E27FC236}">
                <a16:creationId xmlns:a16="http://schemas.microsoft.com/office/drawing/2014/main" id="{AE028FC2-D32E-43B0-AC03-64BADF070B5C}"/>
              </a:ext>
            </a:extLst>
          </p:cNvPr>
          <p:cNvSpPr>
            <a:spLocks noGrp="1"/>
          </p:cNvSpPr>
          <p:nvPr>
            <p:ph idx="1"/>
          </p:nvPr>
        </p:nvSpPr>
        <p:spPr>
          <a:xfrm>
            <a:off x="863992" y="2710261"/>
            <a:ext cx="11416785" cy="4964813"/>
          </a:xfrm>
        </p:spPr>
        <p:txBody>
          <a:bodyPr>
            <a:normAutofit/>
          </a:bodyPr>
          <a:lstStyle/>
          <a:p>
            <a:r>
              <a:rPr lang="es-ES" sz="2400" dirty="0"/>
              <a:t>Los estudiantes deben obtener una cantidad mínima de créditos de la escuela secundaria para graduarse</a:t>
            </a:r>
          </a:p>
          <a:p>
            <a:r>
              <a:rPr lang="es-ES" sz="2400" dirty="0"/>
              <a:t>Los créditos muestran que los estudiantes han cumplido con los requisitos académicos al aprobar un curso.</a:t>
            </a:r>
          </a:p>
          <a:p>
            <a:r>
              <a:rPr lang="es-ES" sz="2400" dirty="0"/>
              <a:t>La calificación aprobatoria es A, B, C o D</a:t>
            </a:r>
          </a:p>
          <a:p>
            <a:r>
              <a:rPr lang="es-ES" sz="2400" dirty="0"/>
              <a:t>El porcentaje que determinará la calificación "F" lo determina el maestro; verifique el plan de estudios de cada maestro. Puede variar, pero generalmente 59.9% o menos</a:t>
            </a:r>
            <a:endParaRPr lang="en-US" sz="2400" dirty="0"/>
          </a:p>
        </p:txBody>
      </p:sp>
    </p:spTree>
    <p:extLst>
      <p:ext uri="{BB962C8B-B14F-4D97-AF65-F5344CB8AC3E}">
        <p14:creationId xmlns:p14="http://schemas.microsoft.com/office/powerpoint/2010/main" val="274560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4179CF6-94E0-4C31-B884-7E46BF177EAE}"/>
              </a:ext>
            </a:extLst>
          </p:cNvPr>
          <p:cNvGraphicFramePr>
            <a:graphicFrameLocks noGrp="1"/>
          </p:cNvGraphicFramePr>
          <p:nvPr>
            <p:ph idx="1"/>
          </p:nvPr>
        </p:nvGraphicFramePr>
        <p:xfrm>
          <a:off x="456259" y="399226"/>
          <a:ext cx="11652344" cy="5771877"/>
        </p:xfrm>
        <a:graphic>
          <a:graphicData uri="http://schemas.openxmlformats.org/drawingml/2006/table">
            <a:tbl>
              <a:tblPr firstRow="1" bandRow="1">
                <a:tableStyleId>{5C22544A-7EE6-4342-B048-85BDC9FD1C3A}</a:tableStyleId>
              </a:tblPr>
              <a:tblGrid>
                <a:gridCol w="2681071">
                  <a:extLst>
                    <a:ext uri="{9D8B030D-6E8A-4147-A177-3AD203B41FA5}">
                      <a16:colId xmlns:a16="http://schemas.microsoft.com/office/drawing/2014/main" val="441632084"/>
                    </a:ext>
                  </a:extLst>
                </a:gridCol>
                <a:gridCol w="4187262">
                  <a:extLst>
                    <a:ext uri="{9D8B030D-6E8A-4147-A177-3AD203B41FA5}">
                      <a16:colId xmlns:a16="http://schemas.microsoft.com/office/drawing/2014/main" val="2670337089"/>
                    </a:ext>
                  </a:extLst>
                </a:gridCol>
                <a:gridCol w="4784011">
                  <a:extLst>
                    <a:ext uri="{9D8B030D-6E8A-4147-A177-3AD203B41FA5}">
                      <a16:colId xmlns:a16="http://schemas.microsoft.com/office/drawing/2014/main" val="363141681"/>
                    </a:ext>
                  </a:extLst>
                </a:gridCol>
              </a:tblGrid>
              <a:tr h="603189">
                <a:tc>
                  <a:txBody>
                    <a:bodyPr/>
                    <a:lstStyle/>
                    <a:p>
                      <a:r>
                        <a:rPr lang="en-US"/>
                        <a:t>Class</a:t>
                      </a:r>
                    </a:p>
                  </a:txBody>
                  <a:tcPr/>
                </a:tc>
                <a:tc>
                  <a:txBody>
                    <a:bodyPr/>
                    <a:lstStyle/>
                    <a:p>
                      <a:r>
                        <a:rPr lang="en-US"/>
                        <a:t>Required credits to earn high school Diploma at all ISD high schools</a:t>
                      </a:r>
                    </a:p>
                  </a:txBody>
                  <a:tcPr/>
                </a:tc>
                <a:tc>
                  <a:txBody>
                    <a:bodyPr/>
                    <a:lstStyle/>
                    <a:p>
                      <a:r>
                        <a:rPr lang="en-US"/>
                        <a:t>Required credits to enter a 4 year college or university*</a:t>
                      </a:r>
                    </a:p>
                  </a:txBody>
                  <a:tcPr/>
                </a:tc>
                <a:extLst>
                  <a:ext uri="{0D108BD9-81ED-4DB2-BD59-A6C34878D82A}">
                    <a16:rowId xmlns:a16="http://schemas.microsoft.com/office/drawing/2014/main" val="2417926536"/>
                  </a:ext>
                </a:extLst>
              </a:tr>
              <a:tr h="344679">
                <a:tc>
                  <a:txBody>
                    <a:bodyPr/>
                    <a:lstStyle/>
                    <a:p>
                      <a:r>
                        <a:rPr lang="en-US"/>
                        <a:t>English Language Arts</a:t>
                      </a:r>
                    </a:p>
                  </a:txBody>
                  <a:tcPr/>
                </a:tc>
                <a:tc>
                  <a:txBody>
                    <a:bodyPr/>
                    <a:lstStyle/>
                    <a:p>
                      <a:r>
                        <a:rPr lang="en-US"/>
                        <a:t>4</a:t>
                      </a:r>
                    </a:p>
                  </a:txBody>
                  <a:tcPr/>
                </a:tc>
                <a:tc>
                  <a:txBody>
                    <a:bodyPr/>
                    <a:lstStyle/>
                    <a:p>
                      <a:r>
                        <a:rPr lang="en-US"/>
                        <a:t>4</a:t>
                      </a:r>
                    </a:p>
                  </a:txBody>
                  <a:tcPr/>
                </a:tc>
                <a:extLst>
                  <a:ext uri="{0D108BD9-81ED-4DB2-BD59-A6C34878D82A}">
                    <a16:rowId xmlns:a16="http://schemas.microsoft.com/office/drawing/2014/main" val="362265890"/>
                  </a:ext>
                </a:extLst>
              </a:tr>
              <a:tr h="603189">
                <a:tc>
                  <a:txBody>
                    <a:bodyPr/>
                    <a:lstStyle/>
                    <a:p>
                      <a:r>
                        <a:rPr lang="en-US"/>
                        <a:t>Social Studies</a:t>
                      </a:r>
                    </a:p>
                  </a:txBody>
                  <a:tcPr/>
                </a:tc>
                <a:tc>
                  <a:txBody>
                    <a:bodyPr/>
                    <a:lstStyle/>
                    <a:p>
                      <a:r>
                        <a:rPr lang="en-US"/>
                        <a:t>3 (1.5 World History, 1.0 US History and 0.5 credit Civics)</a:t>
                      </a:r>
                    </a:p>
                  </a:txBody>
                  <a:tcPr/>
                </a:tc>
                <a:tc>
                  <a:txBody>
                    <a:bodyPr/>
                    <a:lstStyle/>
                    <a:p>
                      <a:r>
                        <a:rPr lang="en-US"/>
                        <a:t>3-4</a:t>
                      </a:r>
                    </a:p>
                  </a:txBody>
                  <a:tcPr/>
                </a:tc>
                <a:extLst>
                  <a:ext uri="{0D108BD9-81ED-4DB2-BD59-A6C34878D82A}">
                    <a16:rowId xmlns:a16="http://schemas.microsoft.com/office/drawing/2014/main" val="1487866344"/>
                  </a:ext>
                </a:extLst>
              </a:tr>
              <a:tr h="603189">
                <a:tc>
                  <a:txBody>
                    <a:bodyPr/>
                    <a:lstStyle/>
                    <a:p>
                      <a:r>
                        <a:rPr lang="en-US"/>
                        <a:t>Math</a:t>
                      </a:r>
                    </a:p>
                  </a:txBody>
                  <a:tcPr/>
                </a:tc>
                <a:tc>
                  <a:txBody>
                    <a:bodyPr/>
                    <a:lstStyle/>
                    <a:p>
                      <a:r>
                        <a:rPr lang="en-US"/>
                        <a:t>3 (Minimum – Algebra 1, Geometry, Algebra 2 to graduate HS)</a:t>
                      </a:r>
                    </a:p>
                  </a:txBody>
                  <a:tcPr/>
                </a:tc>
                <a:tc>
                  <a:txBody>
                    <a:bodyPr/>
                    <a:lstStyle/>
                    <a:p>
                      <a:r>
                        <a:rPr lang="en-US"/>
                        <a:t>3-4 credits (minimum Algebra 2 and generally need math class in senior year)</a:t>
                      </a:r>
                    </a:p>
                  </a:txBody>
                  <a:tcPr/>
                </a:tc>
                <a:extLst>
                  <a:ext uri="{0D108BD9-81ED-4DB2-BD59-A6C34878D82A}">
                    <a16:rowId xmlns:a16="http://schemas.microsoft.com/office/drawing/2014/main" val="141693028"/>
                  </a:ext>
                </a:extLst>
              </a:tr>
              <a:tr h="344679">
                <a:tc>
                  <a:txBody>
                    <a:bodyPr/>
                    <a:lstStyle/>
                    <a:p>
                      <a:r>
                        <a:rPr lang="en-US"/>
                        <a:t>Science</a:t>
                      </a:r>
                    </a:p>
                  </a:txBody>
                  <a:tcPr/>
                </a:tc>
                <a:tc>
                  <a:txBody>
                    <a:bodyPr/>
                    <a:lstStyle/>
                    <a:p>
                      <a:r>
                        <a:rPr lang="en-US"/>
                        <a:t>3 (2 lab sciences and 1 other)</a:t>
                      </a:r>
                    </a:p>
                  </a:txBody>
                  <a:tcPr/>
                </a:tc>
                <a:tc>
                  <a:txBody>
                    <a:bodyPr/>
                    <a:lstStyle/>
                    <a:p>
                      <a:r>
                        <a:rPr lang="en-US"/>
                        <a:t>3 (Biology, Chemistry or Physics, 1 other)</a:t>
                      </a:r>
                    </a:p>
                  </a:txBody>
                  <a:tcPr/>
                </a:tc>
                <a:extLst>
                  <a:ext uri="{0D108BD9-81ED-4DB2-BD59-A6C34878D82A}">
                    <a16:rowId xmlns:a16="http://schemas.microsoft.com/office/drawing/2014/main" val="1740763359"/>
                  </a:ext>
                </a:extLst>
              </a:tr>
              <a:tr h="603189">
                <a:tc>
                  <a:txBody>
                    <a:bodyPr/>
                    <a:lstStyle/>
                    <a:p>
                      <a:r>
                        <a:rPr lang="en-US"/>
                        <a:t>World Language</a:t>
                      </a:r>
                    </a:p>
                  </a:txBody>
                  <a:tcPr/>
                </a:tc>
                <a:tc>
                  <a:txBody>
                    <a:bodyPr/>
                    <a:lstStyle/>
                    <a:p>
                      <a:r>
                        <a:rPr lang="en-US"/>
                        <a:t>2 (can be earned in middle or high)</a:t>
                      </a:r>
                    </a:p>
                  </a:txBody>
                  <a:tcPr/>
                </a:tc>
                <a:tc>
                  <a:txBody>
                    <a:bodyPr/>
                    <a:lstStyle/>
                    <a:p>
                      <a:r>
                        <a:rPr lang="en-US"/>
                        <a:t>2 (students can take test in native language for up to 4 credits)</a:t>
                      </a:r>
                    </a:p>
                  </a:txBody>
                  <a:tcPr/>
                </a:tc>
                <a:extLst>
                  <a:ext uri="{0D108BD9-81ED-4DB2-BD59-A6C34878D82A}">
                    <a16:rowId xmlns:a16="http://schemas.microsoft.com/office/drawing/2014/main" val="4182081828"/>
                  </a:ext>
                </a:extLst>
              </a:tr>
              <a:tr h="603189">
                <a:tc>
                  <a:txBody>
                    <a:bodyPr/>
                    <a:lstStyle/>
                    <a:p>
                      <a:r>
                        <a:rPr lang="en-US"/>
                        <a:t>Art</a:t>
                      </a:r>
                    </a:p>
                  </a:txBody>
                  <a:tcPr/>
                </a:tc>
                <a:tc>
                  <a:txBody>
                    <a:bodyPr/>
                    <a:lstStyle/>
                    <a:p>
                      <a:r>
                        <a:rPr lang="en-US"/>
                        <a:t>2 (any combination of Fine, Visual, Performing)</a:t>
                      </a:r>
                    </a:p>
                  </a:txBody>
                  <a:tcPr/>
                </a:tc>
                <a:tc>
                  <a:txBody>
                    <a:bodyPr/>
                    <a:lstStyle/>
                    <a:p>
                      <a:r>
                        <a:rPr lang="en-US"/>
                        <a:t>1 (Fine, Visual or Performing art)</a:t>
                      </a:r>
                    </a:p>
                  </a:txBody>
                  <a:tcPr/>
                </a:tc>
                <a:extLst>
                  <a:ext uri="{0D108BD9-81ED-4DB2-BD59-A6C34878D82A}">
                    <a16:rowId xmlns:a16="http://schemas.microsoft.com/office/drawing/2014/main" val="3491516300"/>
                  </a:ext>
                </a:extLst>
              </a:tr>
              <a:tr h="344679">
                <a:tc>
                  <a:txBody>
                    <a:bodyPr/>
                    <a:lstStyle/>
                    <a:p>
                      <a:r>
                        <a:rPr lang="en-US"/>
                        <a:t>PE/Health credit</a:t>
                      </a:r>
                    </a:p>
                  </a:txBody>
                  <a:tcPr/>
                </a:tc>
                <a:tc>
                  <a:txBody>
                    <a:bodyPr/>
                    <a:lstStyle/>
                    <a:p>
                      <a:r>
                        <a:rPr lang="en-US"/>
                        <a:t>1.5 of PE and 0.5 Health</a:t>
                      </a:r>
                    </a:p>
                  </a:txBody>
                  <a:tcPr/>
                </a:tc>
                <a:tc>
                  <a:txBody>
                    <a:bodyPr/>
                    <a:lstStyle/>
                    <a:p>
                      <a:endParaRPr lang="en-US"/>
                    </a:p>
                  </a:txBody>
                  <a:tcPr/>
                </a:tc>
                <a:extLst>
                  <a:ext uri="{0D108BD9-81ED-4DB2-BD59-A6C34878D82A}">
                    <a16:rowId xmlns:a16="http://schemas.microsoft.com/office/drawing/2014/main" val="4076270444"/>
                  </a:ext>
                </a:extLst>
              </a:tr>
              <a:tr h="603189">
                <a:tc>
                  <a:txBody>
                    <a:bodyPr/>
                    <a:lstStyle/>
                    <a:p>
                      <a:r>
                        <a:rPr lang="en-US"/>
                        <a:t>Career and Technical Education (CTE)</a:t>
                      </a:r>
                    </a:p>
                  </a:txBody>
                  <a:tcPr/>
                </a:tc>
                <a:tc>
                  <a:txBody>
                    <a:bodyPr/>
                    <a:lstStyle/>
                    <a:p>
                      <a:r>
                        <a:rPr lang="en-US"/>
                        <a:t>1 (many options in high school)</a:t>
                      </a:r>
                    </a:p>
                  </a:txBody>
                  <a:tcPr/>
                </a:tc>
                <a:tc>
                  <a:txBody>
                    <a:bodyPr/>
                    <a:lstStyle/>
                    <a:p>
                      <a:endParaRPr lang="en-US"/>
                    </a:p>
                  </a:txBody>
                  <a:tcPr/>
                </a:tc>
                <a:extLst>
                  <a:ext uri="{0D108BD9-81ED-4DB2-BD59-A6C34878D82A}">
                    <a16:rowId xmlns:a16="http://schemas.microsoft.com/office/drawing/2014/main" val="2668405323"/>
                  </a:ext>
                </a:extLst>
              </a:tr>
              <a:tr h="834117">
                <a:tc>
                  <a:txBody>
                    <a:bodyPr/>
                    <a:lstStyle/>
                    <a:p>
                      <a:r>
                        <a:rPr lang="en-US"/>
                        <a:t>Elective credit</a:t>
                      </a:r>
                    </a:p>
                    <a:p>
                      <a:r>
                        <a:rPr lang="en-US"/>
                        <a:t>(any course)</a:t>
                      </a:r>
                    </a:p>
                  </a:txBody>
                  <a:tcPr/>
                </a:tc>
                <a:tc>
                  <a:txBody>
                    <a:bodyPr/>
                    <a:lstStyle/>
                    <a:p>
                      <a:r>
                        <a:rPr lang="en-US"/>
                        <a:t>4 credits </a:t>
                      </a:r>
                    </a:p>
                  </a:txBody>
                  <a:tcPr/>
                </a:tc>
                <a:tc>
                  <a:txBody>
                    <a:bodyPr/>
                    <a:lstStyle/>
                    <a:p>
                      <a:r>
                        <a:rPr lang="en-US" sz="1400"/>
                        <a:t>Not required for college entrance but provide opportunities for students to demonstrate and explore their learning</a:t>
                      </a:r>
                    </a:p>
                  </a:txBody>
                  <a:tcPr/>
                </a:tc>
                <a:extLst>
                  <a:ext uri="{0D108BD9-81ED-4DB2-BD59-A6C34878D82A}">
                    <a16:rowId xmlns:a16="http://schemas.microsoft.com/office/drawing/2014/main" val="4202356738"/>
                  </a:ext>
                </a:extLst>
              </a:tr>
            </a:tbl>
          </a:graphicData>
        </a:graphic>
      </p:graphicFrame>
      <p:sp>
        <p:nvSpPr>
          <p:cNvPr id="9" name="TextBox 8">
            <a:extLst>
              <a:ext uri="{FF2B5EF4-FFF2-40B4-BE49-F238E27FC236}">
                <a16:creationId xmlns:a16="http://schemas.microsoft.com/office/drawing/2014/main" id="{B9C2D0BC-3C59-49B8-90CA-0C47413F4053}"/>
              </a:ext>
            </a:extLst>
          </p:cNvPr>
          <p:cNvSpPr txBox="1"/>
          <p:nvPr/>
        </p:nvSpPr>
        <p:spPr>
          <a:xfrm>
            <a:off x="0" y="6171103"/>
            <a:ext cx="12191999" cy="677108"/>
          </a:xfrm>
          <a:prstGeom prst="rect">
            <a:avLst/>
          </a:prstGeom>
          <a:noFill/>
        </p:spPr>
        <p:txBody>
          <a:bodyPr wrap="square" rtlCol="0">
            <a:spAutoFit/>
          </a:bodyPr>
          <a:lstStyle/>
          <a:p>
            <a:r>
              <a:rPr lang="en-US" sz="2000"/>
              <a:t>All regular, honors, AP and IB courses meet college entrance requirements.</a:t>
            </a:r>
          </a:p>
          <a:p>
            <a:r>
              <a:rPr lang="en-US" b="1"/>
              <a:t>Check individual college for credit requirements and types of courses specific to college program or university.</a:t>
            </a:r>
          </a:p>
        </p:txBody>
      </p:sp>
    </p:spTree>
    <p:extLst>
      <p:ext uri="{BB962C8B-B14F-4D97-AF65-F5344CB8AC3E}">
        <p14:creationId xmlns:p14="http://schemas.microsoft.com/office/powerpoint/2010/main" val="84927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1BB8355D-044F-4104-AD8A-0B98E695C6CA}"/>
              </a:ext>
            </a:extLst>
          </p:cNvPr>
          <p:cNvSpPr/>
          <p:nvPr/>
        </p:nvSpPr>
        <p:spPr>
          <a:xfrm>
            <a:off x="627573" y="713417"/>
            <a:ext cx="7732643" cy="1993072"/>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0BFB7-A429-41F3-8959-FA42E68A7564}"/>
              </a:ext>
            </a:extLst>
          </p:cNvPr>
          <p:cNvSpPr>
            <a:spLocks noGrp="1"/>
          </p:cNvSpPr>
          <p:nvPr>
            <p:ph type="title"/>
          </p:nvPr>
        </p:nvSpPr>
        <p:spPr>
          <a:xfrm>
            <a:off x="838200" y="1312677"/>
            <a:ext cx="7311390" cy="1282674"/>
          </a:xfrm>
        </p:spPr>
        <p:txBody>
          <a:bodyPr>
            <a:normAutofit fontScale="90000"/>
          </a:bodyPr>
          <a:lstStyle/>
          <a:p>
            <a:r>
              <a:rPr lang="en-US" dirty="0" err="1"/>
              <a:t>Oportunidades</a:t>
            </a:r>
            <a:r>
              <a:rPr lang="en-US" dirty="0"/>
              <a:t> de </a:t>
            </a:r>
            <a:r>
              <a:rPr lang="en-US" dirty="0" err="1"/>
              <a:t>voluntariado</a:t>
            </a:r>
            <a:r>
              <a:rPr lang="en-US" dirty="0"/>
              <a:t> o</a:t>
            </a:r>
            <a:br>
              <a:rPr lang="en-US" dirty="0"/>
            </a:br>
            <a:r>
              <a:rPr lang="en-US" dirty="0"/>
              <a:t> </a:t>
            </a:r>
            <a:r>
              <a:rPr lang="en-US" dirty="0" err="1"/>
              <a:t>Mantenerse</a:t>
            </a:r>
            <a:r>
              <a:rPr lang="en-US" dirty="0"/>
              <a:t> </a:t>
            </a:r>
            <a:r>
              <a:rPr lang="en-US" dirty="0" err="1"/>
              <a:t>conectado</a:t>
            </a:r>
            <a:r>
              <a:rPr lang="en-US" dirty="0"/>
              <a:t>
</a:t>
            </a:r>
          </a:p>
        </p:txBody>
      </p:sp>
      <p:sp>
        <p:nvSpPr>
          <p:cNvPr id="3" name="Content Placeholder 2">
            <a:extLst>
              <a:ext uri="{FF2B5EF4-FFF2-40B4-BE49-F238E27FC236}">
                <a16:creationId xmlns:a16="http://schemas.microsoft.com/office/drawing/2014/main" id="{244716D3-9B1E-473F-B880-4B7FD3E8436A}"/>
              </a:ext>
            </a:extLst>
          </p:cNvPr>
          <p:cNvSpPr>
            <a:spLocks noGrp="1"/>
          </p:cNvSpPr>
          <p:nvPr>
            <p:ph idx="1"/>
          </p:nvPr>
        </p:nvSpPr>
        <p:spPr/>
        <p:txBody>
          <a:bodyPr>
            <a:normAutofit fontScale="92500" lnSpcReduction="20000"/>
          </a:bodyPr>
          <a:lstStyle/>
          <a:p>
            <a:r>
              <a:rPr lang="es-ES" dirty="0">
                <a:sym typeface="Wingdings" panose="05000000000000000000" pitchFamily="2" charset="2"/>
              </a:rPr>
              <a:t>Únase a PTSA – siga el grupo de Facebook.  Especialmente importante en la escuela secundaria ya que hay muchas fechas importantes para realizar un seguimiento y la PTSA publica recordatorios y oportunidades para exámenes SAT / PSAT, solicitudes universitarias y demás.
Pocas oportunidades de voluntariado en la escuela secundaria, pero más oportunidades de voluntariado a través de la PTSA
Lea los anuncios de la escuela enviados por correo electrónico (Regístrese para recibir los anuncios de la escuela si no los recibe)
Únase a los grupos de redes sociales del distrito o la escuela (recordatorios más frecuentes u oportunos)</a:t>
            </a:r>
            <a:endParaRPr lang="en-US" dirty="0">
              <a:sym typeface="Wingdings" panose="05000000000000000000" pitchFamily="2" charset="2"/>
            </a:endParaRPr>
          </a:p>
        </p:txBody>
      </p:sp>
    </p:spTree>
    <p:extLst>
      <p:ext uri="{BB962C8B-B14F-4D97-AF65-F5344CB8AC3E}">
        <p14:creationId xmlns:p14="http://schemas.microsoft.com/office/powerpoint/2010/main" val="45695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6D66-A92C-442D-89D6-FD24E834BB67}"/>
              </a:ext>
            </a:extLst>
          </p:cNvPr>
          <p:cNvSpPr>
            <a:spLocks noGrp="1"/>
          </p:cNvSpPr>
          <p:nvPr>
            <p:ph type="title"/>
          </p:nvPr>
        </p:nvSpPr>
        <p:spPr/>
        <p:txBody>
          <a:bodyPr/>
          <a:lstStyle/>
          <a:p>
            <a:r>
              <a:rPr lang="en-US" dirty="0" err="1"/>
              <a:t>Preguntas</a:t>
            </a:r>
            <a:endParaRPr lang="en-US" dirty="0">
              <a:solidFill>
                <a:srgbClr val="FF0000"/>
              </a:solidFill>
            </a:endParaRPr>
          </a:p>
        </p:txBody>
      </p:sp>
      <p:sp>
        <p:nvSpPr>
          <p:cNvPr id="3" name="Content Placeholder 2">
            <a:extLst>
              <a:ext uri="{FF2B5EF4-FFF2-40B4-BE49-F238E27FC236}">
                <a16:creationId xmlns:a16="http://schemas.microsoft.com/office/drawing/2014/main" id="{C34D6367-5FC1-4672-BA26-274CF929EF06}"/>
              </a:ext>
            </a:extLst>
          </p:cNvPr>
          <p:cNvSpPr>
            <a:spLocks noGrp="1"/>
          </p:cNvSpPr>
          <p:nvPr>
            <p:ph idx="1"/>
          </p:nvPr>
        </p:nvSpPr>
        <p:spPr>
          <a:xfrm>
            <a:off x="1033130" y="2480929"/>
            <a:ext cx="10515600" cy="3538723"/>
          </a:xfrm>
        </p:spPr>
        <p:txBody>
          <a:bodyPr/>
          <a:lstStyle/>
          <a:p>
            <a:r>
              <a:rPr lang="es-ES" dirty="0"/>
              <a:t>Comuníquese con el equipo de Asociación familiar(Family </a:t>
            </a:r>
            <a:r>
              <a:rPr lang="es-ES" dirty="0" err="1"/>
              <a:t>Liaisons</a:t>
            </a:r>
            <a:r>
              <a:rPr lang="es-ES" dirty="0"/>
              <a:t>)
</a:t>
            </a:r>
            <a:r>
              <a:rPr lang="en-US" dirty="0"/>
              <a:t>¡Gracias!
Liliana Medina</a:t>
            </a:r>
          </a:p>
          <a:p>
            <a:r>
              <a:rPr lang="en-US" dirty="0"/>
              <a:t>(425)331-9555</a:t>
            </a:r>
          </a:p>
          <a:p>
            <a:r>
              <a:rPr lang="en-US" dirty="0">
                <a:hlinkClick r:id="rId2"/>
              </a:rPr>
              <a:t>medinal@issaquah.wednet.edu</a:t>
            </a:r>
            <a:endParaRPr lang="en-US" dirty="0"/>
          </a:p>
          <a:p>
            <a:r>
              <a:rPr lang="en-US" dirty="0"/>
              <a:t>Feedback form: </a:t>
            </a:r>
            <a:r>
              <a:rPr lang="en-US" dirty="0">
                <a:hlinkClick r:id="rId3"/>
              </a:rPr>
              <a:t>High School - 2023-2024 </a:t>
            </a:r>
            <a:r>
              <a:rPr lang="en-US" dirty="0" err="1">
                <a:hlinkClick r:id="rId3"/>
              </a:rPr>
              <a:t>Encuesta</a:t>
            </a:r>
            <a:r>
              <a:rPr lang="en-US" dirty="0">
                <a:hlinkClick r:id="rId3"/>
              </a:rPr>
              <a:t> de </a:t>
            </a:r>
            <a:r>
              <a:rPr lang="en-US" dirty="0" err="1">
                <a:hlinkClick r:id="rId3"/>
              </a:rPr>
              <a:t>Satisfaccion</a:t>
            </a:r>
            <a:r>
              <a:rPr lang="en-US" dirty="0">
                <a:hlinkClick r:id="rId3"/>
              </a:rPr>
              <a:t> (office.com)</a:t>
            </a:r>
            <a:endParaRPr lang="en-US" dirty="0"/>
          </a:p>
          <a:p>
            <a:endParaRPr lang="en-US" dirty="0"/>
          </a:p>
          <a:p>
            <a:pPr marL="0" indent="0">
              <a:buNone/>
            </a:pPr>
            <a:endParaRPr lang="en-US" dirty="0"/>
          </a:p>
        </p:txBody>
      </p:sp>
    </p:spTree>
    <p:extLst>
      <p:ext uri="{BB962C8B-B14F-4D97-AF65-F5344CB8AC3E}">
        <p14:creationId xmlns:p14="http://schemas.microsoft.com/office/powerpoint/2010/main" val="67216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8E9D8-BF30-4C48-B696-0153884D9731}"/>
              </a:ext>
            </a:extLst>
          </p:cNvPr>
          <p:cNvPicPr>
            <a:picLocks noChangeAspect="1"/>
          </p:cNvPicPr>
          <p:nvPr/>
        </p:nvPicPr>
        <p:blipFill>
          <a:blip r:embed="rId2"/>
          <a:stretch>
            <a:fillRect/>
          </a:stretch>
        </p:blipFill>
        <p:spPr>
          <a:xfrm>
            <a:off x="5255356" y="0"/>
            <a:ext cx="7055994" cy="2853774"/>
          </a:xfrm>
          <a:prstGeom prst="rect">
            <a:avLst/>
          </a:prstGeom>
        </p:spPr>
      </p:pic>
      <p:sp>
        <p:nvSpPr>
          <p:cNvPr id="2" name="Title 1">
            <a:extLst>
              <a:ext uri="{FF2B5EF4-FFF2-40B4-BE49-F238E27FC236}">
                <a16:creationId xmlns:a16="http://schemas.microsoft.com/office/drawing/2014/main" id="{40F86128-46D4-4C37-9B55-FBAB9C308A43}"/>
              </a:ext>
            </a:extLst>
          </p:cNvPr>
          <p:cNvSpPr>
            <a:spLocks noGrp="1"/>
          </p:cNvSpPr>
          <p:nvPr>
            <p:ph type="title"/>
          </p:nvPr>
        </p:nvSpPr>
        <p:spPr>
          <a:xfrm>
            <a:off x="474921" y="1073444"/>
            <a:ext cx="10515600" cy="1282674"/>
          </a:xfrm>
        </p:spPr>
        <p:txBody>
          <a:bodyPr>
            <a:normAutofit fontScale="90000"/>
          </a:bodyPr>
          <a:lstStyle/>
          <a:p>
            <a:r>
              <a:rPr lang="en-US" dirty="0"/>
              <a:t>Información general
</a:t>
            </a:r>
          </a:p>
        </p:txBody>
      </p:sp>
      <p:sp>
        <p:nvSpPr>
          <p:cNvPr id="3" name="Content Placeholder 2">
            <a:extLst>
              <a:ext uri="{FF2B5EF4-FFF2-40B4-BE49-F238E27FC236}">
                <a16:creationId xmlns:a16="http://schemas.microsoft.com/office/drawing/2014/main" id="{D9732C7B-26E5-4858-BD1D-C5973A464CBE}"/>
              </a:ext>
            </a:extLst>
          </p:cNvPr>
          <p:cNvSpPr>
            <a:spLocks noGrp="1"/>
          </p:cNvSpPr>
          <p:nvPr>
            <p:ph idx="1"/>
          </p:nvPr>
        </p:nvSpPr>
        <p:spPr>
          <a:xfrm>
            <a:off x="330846" y="2073031"/>
            <a:ext cx="9601196" cy="3318936"/>
          </a:xfrm>
        </p:spPr>
        <p:txBody>
          <a:bodyPr vert="horz" lIns="91440" tIns="45720" rIns="91440" bIns="45720" rtlCol="0" anchor="t">
            <a:normAutofit/>
          </a:bodyPr>
          <a:lstStyle/>
          <a:p>
            <a:pPr lvl="1">
              <a:buFont typeface="Wingdings" panose="05000000000000000000" pitchFamily="2" charset="2"/>
              <a:buChar char="ü"/>
            </a:pPr>
            <a:r>
              <a:rPr lang="en-US" dirty="0" err="1">
                <a:hlinkClick r:id="rId3"/>
              </a:rPr>
              <a:t>Pagina</a:t>
            </a:r>
            <a:r>
              <a:rPr lang="en-US" dirty="0">
                <a:hlinkClick r:id="rId3"/>
              </a:rPr>
              <a:t> web del </a:t>
            </a:r>
            <a:r>
              <a:rPr lang="en-US" dirty="0" err="1">
                <a:hlinkClick r:id="rId3"/>
              </a:rPr>
              <a:t>distrito</a:t>
            </a:r>
            <a:endParaRPr lang="en-US" dirty="0">
              <a:cs typeface="Calibri"/>
            </a:endParaRPr>
          </a:p>
          <a:p>
            <a:pPr lvl="1">
              <a:buFont typeface="Wingdings" panose="05000000000000000000" pitchFamily="2" charset="2"/>
              <a:buChar char="ü"/>
            </a:pPr>
            <a:r>
              <a:rPr lang="en-US" dirty="0"/>
              <a:t>Google translate</a:t>
            </a:r>
          </a:p>
          <a:p>
            <a:pPr lvl="1">
              <a:buFont typeface="Wingdings" panose="05000000000000000000" pitchFamily="2" charset="2"/>
              <a:buChar char="ü"/>
            </a:pPr>
            <a:r>
              <a:rPr lang="en-US" dirty="0">
                <a:solidFill>
                  <a:srgbClr val="0FA1B8"/>
                </a:solidFill>
                <a:hlinkClick r:id="rId4"/>
              </a:rPr>
              <a:t>Cultural and Family Partnerships - Issaquah School District 411 (isd411.org)</a:t>
            </a:r>
            <a:endParaRPr lang="en-US" dirty="0">
              <a:cs typeface="Calibri"/>
            </a:endParaRPr>
          </a:p>
          <a:p>
            <a:pPr lvl="1">
              <a:buFont typeface="Wingdings" panose="05000000000000000000" pitchFamily="2" charset="2"/>
              <a:buChar char="ü"/>
            </a:pPr>
            <a:r>
              <a:rPr lang="en-US" dirty="0" err="1">
                <a:hlinkClick r:id="rId5"/>
              </a:rPr>
              <a:t>Recursos</a:t>
            </a:r>
            <a:endParaRPr lang="en-US" dirty="0">
              <a:cs typeface="Calibri"/>
            </a:endParaRPr>
          </a:p>
          <a:p>
            <a:pPr lvl="1">
              <a:buFont typeface="Wingdings" panose="05000000000000000000" pitchFamily="2" charset="2"/>
              <a:buChar char="ü"/>
            </a:pPr>
            <a:r>
              <a:rPr lang="en-US" dirty="0">
                <a:cs typeface="Calibri"/>
                <a:hlinkClick r:id="rId6"/>
              </a:rPr>
              <a:t>A </a:t>
            </a:r>
            <a:r>
              <a:rPr lang="en-US" dirty="0" err="1">
                <a:cs typeface="Calibri"/>
                <a:hlinkClick r:id="rId6"/>
              </a:rPr>
              <a:t>quien</a:t>
            </a:r>
            <a:r>
              <a:rPr lang="en-US" dirty="0">
                <a:cs typeface="Calibri"/>
                <a:hlinkClick r:id="rId6"/>
              </a:rPr>
              <a:t> </a:t>
            </a:r>
            <a:r>
              <a:rPr lang="en-US" dirty="0" err="1">
                <a:cs typeface="Calibri"/>
                <a:hlinkClick r:id="rId6"/>
              </a:rPr>
              <a:t>contactar</a:t>
            </a:r>
            <a:endParaRPr lang="en-US" dirty="0">
              <a:cs typeface="Calibri"/>
              <a:hlinkClick r:id="rId6"/>
            </a:endParaRPr>
          </a:p>
          <a:p>
            <a:pPr lvl="1">
              <a:buFont typeface="Wingdings" panose="05000000000000000000" pitchFamily="2" charset="2"/>
              <a:buChar char="ü"/>
            </a:pPr>
            <a:r>
              <a:rPr lang="en-US" dirty="0" err="1">
                <a:cs typeface="Calibri"/>
                <a:hlinkClick r:id="rId7"/>
              </a:rPr>
              <a:t>Asuntos</a:t>
            </a:r>
            <a:r>
              <a:rPr lang="en-US" dirty="0">
                <a:cs typeface="Calibri"/>
                <a:hlinkClick r:id="rId7"/>
              </a:rPr>
              <a:t>, </a:t>
            </a:r>
            <a:r>
              <a:rPr lang="en-US" dirty="0" err="1">
                <a:cs typeface="Calibri"/>
                <a:hlinkClick r:id="rId7"/>
              </a:rPr>
              <a:t>preguntas</a:t>
            </a:r>
            <a:r>
              <a:rPr lang="en-US" dirty="0">
                <a:cs typeface="Calibri"/>
                <a:hlinkClick r:id="rId7"/>
              </a:rPr>
              <a:t> o inquietudes</a:t>
            </a:r>
          </a:p>
          <a:p>
            <a:pPr lvl="1">
              <a:buFont typeface="Wingdings" panose="05000000000000000000" pitchFamily="2" charset="2"/>
              <a:buChar char="ü"/>
            </a:pPr>
            <a:endParaRPr lang="en-US" dirty="0">
              <a:cs typeface="Calibri"/>
            </a:endParaRPr>
          </a:p>
        </p:txBody>
      </p:sp>
      <p:pic>
        <p:nvPicPr>
          <p:cNvPr id="5" name="Picture 4">
            <a:extLst>
              <a:ext uri="{FF2B5EF4-FFF2-40B4-BE49-F238E27FC236}">
                <a16:creationId xmlns:a16="http://schemas.microsoft.com/office/drawing/2014/main" id="{D9CA6E20-7009-4697-8AAF-B46DD4C428FE}"/>
              </a:ext>
            </a:extLst>
          </p:cNvPr>
          <p:cNvPicPr>
            <a:picLocks noChangeAspect="1"/>
          </p:cNvPicPr>
          <p:nvPr/>
        </p:nvPicPr>
        <p:blipFill>
          <a:blip r:embed="rId8"/>
          <a:stretch>
            <a:fillRect/>
          </a:stretch>
        </p:blipFill>
        <p:spPr>
          <a:xfrm>
            <a:off x="284534" y="5427538"/>
            <a:ext cx="1172636" cy="1187042"/>
          </a:xfrm>
          <a:prstGeom prst="rect">
            <a:avLst/>
          </a:prstGeom>
        </p:spPr>
      </p:pic>
      <p:pic>
        <p:nvPicPr>
          <p:cNvPr id="7" name="Picture 6">
            <a:extLst>
              <a:ext uri="{FF2B5EF4-FFF2-40B4-BE49-F238E27FC236}">
                <a16:creationId xmlns:a16="http://schemas.microsoft.com/office/drawing/2014/main" id="{85303D7B-9C19-41EC-9017-0DC21AE7167D}"/>
              </a:ext>
            </a:extLst>
          </p:cNvPr>
          <p:cNvPicPr>
            <a:picLocks noChangeAspect="1"/>
          </p:cNvPicPr>
          <p:nvPr/>
        </p:nvPicPr>
        <p:blipFill>
          <a:blip r:embed="rId9"/>
          <a:stretch>
            <a:fillRect/>
          </a:stretch>
        </p:blipFill>
        <p:spPr>
          <a:xfrm>
            <a:off x="6440419" y="3927218"/>
            <a:ext cx="5150841" cy="2692866"/>
          </a:xfrm>
          <a:prstGeom prst="rect">
            <a:avLst/>
          </a:prstGeom>
        </p:spPr>
      </p:pic>
    </p:spTree>
    <p:extLst>
      <p:ext uri="{BB962C8B-B14F-4D97-AF65-F5344CB8AC3E}">
        <p14:creationId xmlns:p14="http://schemas.microsoft.com/office/powerpoint/2010/main" val="101017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44A6-5F95-413E-8C74-CB63BD552681}"/>
              </a:ext>
            </a:extLst>
          </p:cNvPr>
          <p:cNvSpPr>
            <a:spLocks noGrp="1"/>
          </p:cNvSpPr>
          <p:nvPr>
            <p:ph type="title"/>
          </p:nvPr>
        </p:nvSpPr>
        <p:spPr>
          <a:xfrm>
            <a:off x="838199" y="1312677"/>
            <a:ext cx="10763693" cy="1282674"/>
          </a:xfrm>
        </p:spPr>
        <p:txBody>
          <a:bodyPr>
            <a:normAutofit fontScale="90000"/>
          </a:bodyPr>
          <a:lstStyle/>
          <a:p>
            <a:r>
              <a:rPr lang="en-US" dirty="0">
                <a:hlinkClick r:id="rId2"/>
              </a:rPr>
              <a:t>Family Partnership Liaisons</a:t>
            </a:r>
            <a:br>
              <a:rPr lang="en-US" dirty="0">
                <a:hlinkClick r:id="rId2"/>
              </a:rPr>
            </a:br>
            <a:r>
              <a:rPr lang="en-US" dirty="0">
                <a:hlinkClick r:id="rId2"/>
              </a:rPr>
              <a:t>Enlaces de </a:t>
            </a:r>
            <a:r>
              <a:rPr lang="en-US" dirty="0" err="1">
                <a:hlinkClick r:id="rId2"/>
              </a:rPr>
              <a:t>asociacion</a:t>
            </a:r>
            <a:r>
              <a:rPr lang="en-US" dirty="0">
                <a:hlinkClick r:id="rId2"/>
              </a:rPr>
              <a:t> familiar</a:t>
            </a:r>
            <a:endParaRPr lang="en-US" dirty="0"/>
          </a:p>
        </p:txBody>
      </p:sp>
      <p:sp>
        <p:nvSpPr>
          <p:cNvPr id="3" name="Content Placeholder 2">
            <a:extLst>
              <a:ext uri="{FF2B5EF4-FFF2-40B4-BE49-F238E27FC236}">
                <a16:creationId xmlns:a16="http://schemas.microsoft.com/office/drawing/2014/main" id="{E4ECC48B-17B8-49A8-B4BF-FE85E88BF901}"/>
              </a:ext>
            </a:extLst>
          </p:cNvPr>
          <p:cNvSpPr>
            <a:spLocks noGrp="1"/>
          </p:cNvSpPr>
          <p:nvPr>
            <p:ph idx="1"/>
          </p:nvPr>
        </p:nvSpPr>
        <p:spPr>
          <a:xfrm>
            <a:off x="1086292" y="2777223"/>
            <a:ext cx="10515600" cy="3538723"/>
          </a:xfrm>
        </p:spPr>
        <p:txBody>
          <a:bodyPr>
            <a:normAutofit lnSpcReduction="10000"/>
          </a:bodyPr>
          <a:lstStyle/>
          <a:p>
            <a:r>
              <a:rPr lang="es-ES" dirty="0"/>
              <a:t>Recurso para ayudar a las familias a navegar por el sistema escolar
Cada escuela (mismo enlace para el patrón de alimentación) tiene un enlace
Empleado de ISD que ayuda a conectar al personal de la escuela y a los padres según sea necesario
Pueden ayudar como agentes culturales
Puede ayudar al personal y a los padres a conectarse con intérpretes según sea necesario</a:t>
            </a:r>
            <a:endParaRPr lang="en-US" dirty="0"/>
          </a:p>
        </p:txBody>
      </p:sp>
    </p:spTree>
    <p:extLst>
      <p:ext uri="{BB962C8B-B14F-4D97-AF65-F5344CB8AC3E}">
        <p14:creationId xmlns:p14="http://schemas.microsoft.com/office/powerpoint/2010/main" val="77308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FFFE-A22D-4448-8C29-1A81C71102ED}"/>
              </a:ext>
            </a:extLst>
          </p:cNvPr>
          <p:cNvSpPr>
            <a:spLocks noGrp="1"/>
          </p:cNvSpPr>
          <p:nvPr>
            <p:ph type="title"/>
          </p:nvPr>
        </p:nvSpPr>
        <p:spPr>
          <a:xfrm>
            <a:off x="537210" y="798632"/>
            <a:ext cx="10515600" cy="1282674"/>
          </a:xfrm>
        </p:spPr>
        <p:txBody>
          <a:bodyPr>
            <a:normAutofit fontScale="90000"/>
          </a:bodyPr>
          <a:lstStyle/>
          <a:p>
            <a:r>
              <a:rPr lang="en-US" dirty="0" err="1"/>
              <a:t>Calendario</a:t>
            </a:r>
            <a:r>
              <a:rPr lang="en-US" dirty="0"/>
              <a:t> </a:t>
            </a:r>
            <a:r>
              <a:rPr lang="en-US" dirty="0" err="1"/>
              <a:t>distrital</a:t>
            </a:r>
            <a:r>
              <a:rPr lang="en-US" dirty="0"/>
              <a:t> y escolar
</a:t>
            </a:r>
          </a:p>
        </p:txBody>
      </p:sp>
      <p:sp>
        <p:nvSpPr>
          <p:cNvPr id="3" name="Content Placeholder 2">
            <a:extLst>
              <a:ext uri="{FF2B5EF4-FFF2-40B4-BE49-F238E27FC236}">
                <a16:creationId xmlns:a16="http://schemas.microsoft.com/office/drawing/2014/main" id="{C6EA15C2-76F7-4697-8378-69775A654593}"/>
              </a:ext>
            </a:extLst>
          </p:cNvPr>
          <p:cNvSpPr>
            <a:spLocks noGrp="1"/>
          </p:cNvSpPr>
          <p:nvPr>
            <p:ph idx="1"/>
          </p:nvPr>
        </p:nvSpPr>
        <p:spPr>
          <a:xfrm>
            <a:off x="483870" y="1462306"/>
            <a:ext cx="11224260" cy="3933388"/>
          </a:xfrm>
        </p:spPr>
        <p:txBody>
          <a:bodyPr vert="horz" lIns="91440" tIns="45720" rIns="91440" bIns="45720" rtlCol="0" anchor="t">
            <a:noAutofit/>
          </a:bodyPr>
          <a:lstStyle/>
          <a:p>
            <a:r>
              <a:rPr lang="en-US" sz="2200" dirty="0" err="1">
                <a:hlinkClick r:id="rId2"/>
              </a:rPr>
              <a:t>Calendario</a:t>
            </a:r>
            <a:r>
              <a:rPr lang="en-US" sz="2200" dirty="0">
                <a:hlinkClick r:id="rId2"/>
              </a:rPr>
              <a:t> del </a:t>
            </a:r>
            <a:r>
              <a:rPr lang="en-US" sz="2200" dirty="0" err="1">
                <a:hlinkClick r:id="rId2"/>
              </a:rPr>
              <a:t>distrito</a:t>
            </a:r>
            <a:endParaRPr lang="en-US" sz="2200" dirty="0"/>
          </a:p>
          <a:p>
            <a:r>
              <a:rPr lang="es-ES" sz="2200" dirty="0"/>
              <a:t>Enlace del calendario escolar en "Próximos eventos" </a:t>
            </a:r>
            <a:r>
              <a:rPr lang="en-US" sz="2200" dirty="0"/>
              <a:t>(</a:t>
            </a:r>
            <a:r>
              <a:rPr lang="en-US" sz="2200" dirty="0">
                <a:hlinkClick r:id="rId3"/>
              </a:rPr>
              <a:t>Issaquah High</a:t>
            </a:r>
            <a:r>
              <a:rPr lang="en-US" sz="2200" dirty="0"/>
              <a:t>,  </a:t>
            </a:r>
            <a:r>
              <a:rPr lang="en-US" sz="2200" dirty="0">
                <a:hlinkClick r:id="rId4"/>
              </a:rPr>
              <a:t>Liberty</a:t>
            </a:r>
            <a:r>
              <a:rPr lang="en-US" sz="2200" dirty="0"/>
              <a:t>,  </a:t>
            </a:r>
            <a:r>
              <a:rPr lang="en-US" sz="2200" dirty="0">
                <a:hlinkClick r:id="rId5"/>
              </a:rPr>
              <a:t>Skyline</a:t>
            </a:r>
            <a:r>
              <a:rPr lang="en-US" sz="2200" dirty="0"/>
              <a:t>)</a:t>
            </a:r>
          </a:p>
          <a:p>
            <a:r>
              <a:rPr lang="es-ES" sz="2200" dirty="0"/>
              <a:t>Nota: días específicos de maestros del distrito: no hay escuela el 23 de octubre, el 26 de enero y el día de recuperación de nieve</a:t>
            </a:r>
            <a:r>
              <a:rPr lang="en-US" sz="2200" dirty="0">
                <a:solidFill>
                  <a:srgbClr val="000000"/>
                </a:solidFill>
              </a:rPr>
              <a:t> </a:t>
            </a:r>
            <a:r>
              <a:rPr lang="en-US" sz="2200" dirty="0" err="1">
                <a:solidFill>
                  <a:srgbClr val="00B050"/>
                </a:solidFill>
              </a:rPr>
              <a:t>Marzo</a:t>
            </a:r>
            <a:r>
              <a:rPr lang="en-US" sz="2200" dirty="0">
                <a:solidFill>
                  <a:srgbClr val="00B050"/>
                </a:solidFill>
              </a:rPr>
              <a:t> 15</a:t>
            </a:r>
            <a:r>
              <a:rPr lang="en-US" sz="2200" baseline="30000" dirty="0"/>
              <a:t>th</a:t>
            </a:r>
            <a:r>
              <a:rPr lang="en-US" sz="2200" dirty="0"/>
              <a:t> (</a:t>
            </a:r>
            <a:r>
              <a:rPr lang="en-US" sz="2200" dirty="0" err="1"/>
              <a:t>ver</a:t>
            </a:r>
            <a:r>
              <a:rPr lang="en-US" sz="2200" dirty="0"/>
              <a:t> </a:t>
            </a:r>
            <a:r>
              <a:rPr lang="en-US" sz="2200" dirty="0" err="1"/>
              <a:t>calendario</a:t>
            </a:r>
            <a:r>
              <a:rPr lang="en-US" sz="2200" dirty="0"/>
              <a:t>)</a:t>
            </a:r>
            <a:endParaRPr lang="es-ES" sz="2200" dirty="0"/>
          </a:p>
          <a:p>
            <a:r>
              <a:rPr lang="es-ES" sz="2200" dirty="0"/>
              <a:t>Próximas fechas importantes:</a:t>
            </a:r>
          </a:p>
          <a:p>
            <a:r>
              <a:rPr lang="es-ES" sz="2200" dirty="0"/>
              <a:t>Noches de currículo (IHS 12 de septiembre a las 6 p. m., Skyline a las 6:30 p. m., Liberty el 7 de septiembre)</a:t>
            </a:r>
          </a:p>
          <a:p>
            <a:r>
              <a:rPr lang="es-ES" sz="2200" dirty="0"/>
              <a:t>Bienvenidos estudiantes y familias de 9º grado/otras nuevas familias: 28 de agosto (consulte el calendario para conocer los horarios)
Estudiante responsable de cualquier trabajo perdido (celebraciones religiosas / culturales, viajes y ausencias). Por favor, comunique las ausencias con las escuelas.
Programe citas y vacaciones mientras los estudiantes están en descanso o sin días escolares</a:t>
            </a:r>
          </a:p>
          <a:p>
            <a:r>
              <a:rPr lang="es-ES" sz="2000" dirty="0"/>
              <a:t>Último día de clases 18 de junio</a:t>
            </a:r>
            <a:endParaRPr lang="en-US" sz="2200" dirty="0"/>
          </a:p>
        </p:txBody>
      </p:sp>
    </p:spTree>
    <p:extLst>
      <p:ext uri="{BB962C8B-B14F-4D97-AF65-F5344CB8AC3E}">
        <p14:creationId xmlns:p14="http://schemas.microsoft.com/office/powerpoint/2010/main" val="16614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6C16-AD7F-4F61-BC1C-FC1D8E91CE1C}"/>
              </a:ext>
            </a:extLst>
          </p:cNvPr>
          <p:cNvSpPr>
            <a:spLocks noGrp="1"/>
          </p:cNvSpPr>
          <p:nvPr>
            <p:ph type="title"/>
          </p:nvPr>
        </p:nvSpPr>
        <p:spPr>
          <a:xfrm>
            <a:off x="554665" y="913956"/>
            <a:ext cx="10515600" cy="1282674"/>
          </a:xfrm>
        </p:spPr>
        <p:txBody>
          <a:bodyPr>
            <a:normAutofit fontScale="90000"/>
          </a:bodyPr>
          <a:lstStyle/>
          <a:p>
            <a:r>
              <a:rPr lang="en-US" dirty="0" err="1"/>
              <a:t>Horario</a:t>
            </a:r>
            <a:r>
              <a:rPr lang="en-US" dirty="0"/>
              <a:t> de </a:t>
            </a:r>
            <a:r>
              <a:rPr lang="en-US" dirty="0" err="1"/>
              <a:t>clase</a:t>
            </a:r>
            <a:r>
              <a:rPr lang="en-US" dirty="0"/>
              <a:t>
</a:t>
            </a:r>
          </a:p>
        </p:txBody>
      </p:sp>
      <p:sp>
        <p:nvSpPr>
          <p:cNvPr id="3" name="Content Placeholder 2">
            <a:extLst>
              <a:ext uri="{FF2B5EF4-FFF2-40B4-BE49-F238E27FC236}">
                <a16:creationId xmlns:a16="http://schemas.microsoft.com/office/drawing/2014/main" id="{8C909A57-A968-47B1-AF5B-8D17727F5678}"/>
              </a:ext>
            </a:extLst>
          </p:cNvPr>
          <p:cNvSpPr>
            <a:spLocks noGrp="1"/>
          </p:cNvSpPr>
          <p:nvPr>
            <p:ph idx="1"/>
          </p:nvPr>
        </p:nvSpPr>
        <p:spPr>
          <a:xfrm>
            <a:off x="554665" y="1922749"/>
            <a:ext cx="10951029" cy="3867437"/>
          </a:xfrm>
        </p:spPr>
        <p:txBody>
          <a:bodyPr vert="horz" lIns="91440" tIns="45720" rIns="91440" bIns="45720" rtlCol="0" anchor="t">
            <a:normAutofit fontScale="92500" lnSpcReduction="20000"/>
          </a:bodyPr>
          <a:lstStyle/>
          <a:p>
            <a:r>
              <a:rPr lang="es-ES" dirty="0"/>
              <a:t>Verifique el horario de clase en la página web de cada escuela </a:t>
            </a:r>
            <a:r>
              <a:rPr lang="en-US" dirty="0">
                <a:hlinkClick r:id="rId2"/>
              </a:rPr>
              <a:t>(Issaquah High)</a:t>
            </a:r>
            <a:endParaRPr lang="en-US" dirty="0"/>
          </a:p>
          <a:p>
            <a:r>
              <a:rPr lang="es-ES" dirty="0"/>
              <a:t>La escuela comienza a las 8:00 am. Termina a las 2:55 pm para LHS y SHS, Issaquah High termina a las 2:52 pm
Horario sin bloque los lunes, jueves y viernes
</a:t>
            </a:r>
            <a:r>
              <a:rPr lang="es-ES" sz="3000" dirty="0">
                <a:cs typeface="Calibri"/>
              </a:rPr>
              <a:t>El miércoles es un día de inicio tardío: la escuela comienza a las 10:10 am y termina a las 3:45 pm</a:t>
            </a:r>
            <a:endParaRPr lang="en-US" dirty="0"/>
          </a:p>
          <a:p>
            <a:r>
              <a:rPr lang="es-ES" dirty="0"/>
              <a:t>Horario de bloque (días pares e impares) los martes (períodos impares 1,3, 5, 7) y miércoles (pares 2, 4 y 6)
El estacionamiento de la mañana puede ser un desastre: planee llegar temprano si lo deja</a:t>
            </a:r>
            <a:endParaRPr lang="en-US" dirty="0"/>
          </a:p>
        </p:txBody>
      </p:sp>
    </p:spTree>
    <p:extLst>
      <p:ext uri="{BB962C8B-B14F-4D97-AF65-F5344CB8AC3E}">
        <p14:creationId xmlns:p14="http://schemas.microsoft.com/office/powerpoint/2010/main" val="339655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8EF0-92EC-4836-B9B7-123ADE310392}"/>
              </a:ext>
            </a:extLst>
          </p:cNvPr>
          <p:cNvSpPr>
            <a:spLocks noGrp="1"/>
          </p:cNvSpPr>
          <p:nvPr>
            <p:ph type="title"/>
          </p:nvPr>
        </p:nvSpPr>
        <p:spPr>
          <a:xfrm>
            <a:off x="336697" y="1129533"/>
            <a:ext cx="10515600" cy="1282674"/>
          </a:xfrm>
        </p:spPr>
        <p:txBody>
          <a:bodyPr>
            <a:normAutofit fontScale="90000"/>
          </a:bodyPr>
          <a:lstStyle/>
          <a:p>
            <a:r>
              <a:rPr lang="en-US" dirty="0" err="1"/>
              <a:t>Calendario</a:t>
            </a:r>
            <a:r>
              <a:rPr lang="en-US" dirty="0"/>
              <a:t> de </a:t>
            </a:r>
            <a:r>
              <a:rPr lang="en-US" dirty="0" err="1"/>
              <a:t>calificaciones</a:t>
            </a:r>
            <a:r>
              <a:rPr lang="en-US" dirty="0"/>
              <a:t>
</a:t>
            </a:r>
          </a:p>
        </p:txBody>
      </p:sp>
      <p:sp>
        <p:nvSpPr>
          <p:cNvPr id="3" name="Content Placeholder 2">
            <a:extLst>
              <a:ext uri="{FF2B5EF4-FFF2-40B4-BE49-F238E27FC236}">
                <a16:creationId xmlns:a16="http://schemas.microsoft.com/office/drawing/2014/main" id="{5DA6636A-0F16-4B7D-83D9-89DD79E130D6}"/>
              </a:ext>
            </a:extLst>
          </p:cNvPr>
          <p:cNvSpPr>
            <a:spLocks noGrp="1"/>
          </p:cNvSpPr>
          <p:nvPr>
            <p:ph idx="1"/>
          </p:nvPr>
        </p:nvSpPr>
        <p:spPr>
          <a:xfrm>
            <a:off x="336697" y="1832348"/>
            <a:ext cx="11301190" cy="3896119"/>
          </a:xfrm>
        </p:spPr>
        <p:txBody>
          <a:bodyPr vert="horz" lIns="91440" tIns="45720" rIns="91440" bIns="45720" rtlCol="0" anchor="t">
            <a:noAutofit/>
          </a:bodyPr>
          <a:lstStyle/>
          <a:p>
            <a:pPr indent="0" fontAlgn="base">
              <a:lnSpc>
                <a:spcPct val="110000"/>
              </a:lnSpc>
              <a:spcBef>
                <a:spcPts val="0"/>
              </a:spcBef>
            </a:pPr>
            <a:r>
              <a:rPr lang="es-ES" sz="2400" dirty="0">
                <a:solidFill>
                  <a:srgbClr val="000000"/>
                </a:solidFill>
                <a:cs typeface="Calibri" panose="020F0502020204030204"/>
              </a:rPr>
              <a:t>Semestre dividido en trimestres. 
El 1er semestre termina el 26 de enero.  
Consulte los anuncios para el horario de clase durante la semana de las finales: días de clase más cortos para los estudiantes.
 Calificaciones finales publicadas en Acceso familiar: la calificación oficial que aparecerá en la transcripción 
Calificaciones actualizadas y publicadas en </a:t>
            </a:r>
            <a:r>
              <a:rPr lang="es-ES" sz="2400" dirty="0" err="1">
                <a:solidFill>
                  <a:srgbClr val="000000"/>
                </a:solidFill>
                <a:cs typeface="Calibri" panose="020F0502020204030204"/>
              </a:rPr>
              <a:t>Canvas</a:t>
            </a:r>
            <a:r>
              <a:rPr lang="es-ES" sz="2400" dirty="0">
                <a:solidFill>
                  <a:srgbClr val="000000"/>
                </a:solidFill>
                <a:cs typeface="Calibri" panose="020F0502020204030204"/>
              </a:rPr>
              <a:t> durante todo el período de calificación (verifique periódicamente)
Si su hijo está tomando asignaturas optativas semestrales (clases), dependiendo de la clase, su clase puede cambiar el próximo semestre</a:t>
            </a:r>
            <a:endParaRPr lang="en-US" sz="2400" b="0" i="0" dirty="0">
              <a:solidFill>
                <a:srgbClr val="000000"/>
              </a:solidFill>
              <a:effectLst/>
              <a:cs typeface="Calibri" panose="020F0502020204030204"/>
            </a:endParaRPr>
          </a:p>
        </p:txBody>
      </p:sp>
    </p:spTree>
    <p:extLst>
      <p:ext uri="{BB962C8B-B14F-4D97-AF65-F5344CB8AC3E}">
        <p14:creationId xmlns:p14="http://schemas.microsoft.com/office/powerpoint/2010/main" val="305524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10E8-8795-4C9D-ACCC-DB5DA8290D1A}"/>
              </a:ext>
            </a:extLst>
          </p:cNvPr>
          <p:cNvSpPr>
            <a:spLocks noGrp="1"/>
          </p:cNvSpPr>
          <p:nvPr>
            <p:ph type="title"/>
          </p:nvPr>
        </p:nvSpPr>
        <p:spPr>
          <a:xfrm>
            <a:off x="395177" y="1290349"/>
            <a:ext cx="10515600" cy="1282674"/>
          </a:xfrm>
        </p:spPr>
        <p:txBody>
          <a:bodyPr>
            <a:normAutofit fontScale="90000"/>
          </a:bodyPr>
          <a:lstStyle/>
          <a:p>
            <a:r>
              <a:rPr lang="es-ES" dirty="0"/>
              <a:t>Preparación para el 1er día de clases
</a:t>
            </a:r>
            <a:endParaRPr lang="en-US" dirty="0"/>
          </a:p>
        </p:txBody>
      </p:sp>
      <p:sp>
        <p:nvSpPr>
          <p:cNvPr id="3" name="Content Placeholder 2">
            <a:extLst>
              <a:ext uri="{FF2B5EF4-FFF2-40B4-BE49-F238E27FC236}">
                <a16:creationId xmlns:a16="http://schemas.microsoft.com/office/drawing/2014/main" id="{E55FA877-EDB2-4759-AED4-2543A8ADE228}"/>
              </a:ext>
            </a:extLst>
          </p:cNvPr>
          <p:cNvSpPr>
            <a:spLocks noGrp="1"/>
          </p:cNvSpPr>
          <p:nvPr>
            <p:ph idx="1"/>
          </p:nvPr>
        </p:nvSpPr>
        <p:spPr>
          <a:xfrm>
            <a:off x="629802" y="2435863"/>
            <a:ext cx="11167021" cy="3538723"/>
          </a:xfrm>
        </p:spPr>
        <p:txBody>
          <a:bodyPr vert="horz" lIns="91440" tIns="45720" rIns="91440" bIns="45720" rtlCol="0" anchor="t">
            <a:normAutofit fontScale="92500" lnSpcReduction="10000"/>
          </a:bodyPr>
          <a:lstStyle/>
          <a:p>
            <a:r>
              <a:rPr lang="es-ES" dirty="0"/>
              <a:t>Material escolar: útiles generales, papel, lápiz, etc. 
Cada profesor proporcionará una lista más detallada los primeros días de clase (es decir, requisito de calculadora)
Los casilleros están disponibles en la escuela para los estudiantes que lo soliciten. 
Mochila – para computadora portátil, bolsa de almuerzo, etc. (la mayoría de los libros escolares son digitales / en línea)
Visite la escuela antes del primer día para familiarizar al estudiante con el diseño </a:t>
            </a:r>
            <a:r>
              <a:rPr lang="en-US" dirty="0"/>
              <a:t>  </a:t>
            </a:r>
            <a:endParaRPr lang="en-US" dirty="0">
              <a:cs typeface="Calibri"/>
            </a:endParaRPr>
          </a:p>
          <a:p>
            <a:endParaRPr lang="en-US" dirty="0">
              <a:cs typeface="Calibri"/>
            </a:endParaRPr>
          </a:p>
        </p:txBody>
      </p:sp>
    </p:spTree>
    <p:extLst>
      <p:ext uri="{BB962C8B-B14F-4D97-AF65-F5344CB8AC3E}">
        <p14:creationId xmlns:p14="http://schemas.microsoft.com/office/powerpoint/2010/main" val="185362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8700B-A935-470C-94C7-5A5D1CCB961C}"/>
              </a:ext>
            </a:extLst>
          </p:cNvPr>
          <p:cNvSpPr/>
          <p:nvPr/>
        </p:nvSpPr>
        <p:spPr>
          <a:xfrm>
            <a:off x="834390" y="741177"/>
            <a:ext cx="9075420" cy="904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DC722-EC5E-44A6-9DDA-92904080AA1A}"/>
              </a:ext>
            </a:extLst>
          </p:cNvPr>
          <p:cNvSpPr>
            <a:spLocks noGrp="1"/>
          </p:cNvSpPr>
          <p:nvPr>
            <p:ph type="title"/>
          </p:nvPr>
        </p:nvSpPr>
        <p:spPr>
          <a:xfrm>
            <a:off x="918210" y="741177"/>
            <a:ext cx="10515600" cy="1282674"/>
          </a:xfrm>
        </p:spPr>
        <p:txBody>
          <a:bodyPr>
            <a:normAutofit fontScale="90000"/>
          </a:bodyPr>
          <a:lstStyle/>
          <a:p>
            <a:r>
              <a:rPr lang="es-ES" dirty="0"/>
              <a:t>Computadoras portátiles en la escuela
</a:t>
            </a:r>
            <a:endParaRPr lang="en-US" dirty="0"/>
          </a:p>
        </p:txBody>
      </p:sp>
      <p:sp>
        <p:nvSpPr>
          <p:cNvPr id="3" name="Content Placeholder 2">
            <a:extLst>
              <a:ext uri="{FF2B5EF4-FFF2-40B4-BE49-F238E27FC236}">
                <a16:creationId xmlns:a16="http://schemas.microsoft.com/office/drawing/2014/main" id="{12B2DA7D-E858-4C64-B642-ACDDCCA36EFD}"/>
              </a:ext>
            </a:extLst>
          </p:cNvPr>
          <p:cNvSpPr>
            <a:spLocks noGrp="1"/>
          </p:cNvSpPr>
          <p:nvPr>
            <p:ph idx="1"/>
          </p:nvPr>
        </p:nvSpPr>
        <p:spPr>
          <a:xfrm>
            <a:off x="506731" y="2023850"/>
            <a:ext cx="10927079" cy="4262649"/>
          </a:xfrm>
        </p:spPr>
        <p:txBody>
          <a:bodyPr>
            <a:normAutofit lnSpcReduction="10000"/>
          </a:bodyPr>
          <a:lstStyle/>
          <a:p>
            <a:r>
              <a:rPr lang="es-ES" sz="1800" dirty="0"/>
              <a:t>La entrega de la computadora portátil se completará en la escuela durante la primera semana de clases de su estudiante. La información sobre la entrega de la computadora portátil se le enviará directamente desde la escuela a la que asiste su estudiante.
Los estudiantes usarán computadoras portátiles diariamente para enviar tareas y parte del aprendizaje diario.  
Lea el Acuerdo de uso responsable: la computadora portátil es propiedad de la escuela, el trabajo realizado en la computadora portátil será monitoreado por el distrito, así que hable con su hijo sobre el uso apropiado del dispositivo. 
Muchos libros de texto y recursos de aprendizaje están disponibles digitalmente
Las computadoras portátiles emitidas por la escuela ya tienen el software requerido del distrito, como filtrado web, monitoreo de pantalla, aplicaciones especiales y navegadores seguros para pruebas estatales y federales. El distrito no puede instalar estos programas en computadoras portátiles personales.
TODOS los estudiantes necesitan usar computadoras portátiles asignadas por el distrito: más seguras de monitorear, más fáciles de solucionar problemas técnicos y compatibles con todos los planes de estudio y aplicaciones adoptados por el distrito.
</a:t>
            </a:r>
            <a:r>
              <a:rPr lang="es-ES" sz="1800" dirty="0">
                <a:hlinkClick r:id="rId2"/>
              </a:rPr>
              <a:t>Preguntas frecuentes acerca de laptops 1:1 laptops en ISD</a:t>
            </a:r>
            <a:endParaRPr lang="en-US" sz="1800" dirty="0"/>
          </a:p>
          <a:p>
            <a:endParaRPr lang="en-US" dirty="0"/>
          </a:p>
        </p:txBody>
      </p:sp>
    </p:spTree>
    <p:extLst>
      <p:ext uri="{BB962C8B-B14F-4D97-AF65-F5344CB8AC3E}">
        <p14:creationId xmlns:p14="http://schemas.microsoft.com/office/powerpoint/2010/main" val="1767760539"/>
      </p:ext>
    </p:extLst>
  </p:cSld>
  <p:clrMapOvr>
    <a:masterClrMapping/>
  </p:clrMapOvr>
</p:sld>
</file>

<file path=ppt/theme/theme1.xml><?xml version="1.0" encoding="utf-8"?>
<a:theme xmlns:a="http://schemas.openxmlformats.org/drawingml/2006/main" name="ISD Presentation 2 (no images) - updated July 2022">
  <a:themeElements>
    <a:clrScheme name="ISD Brand Colors">
      <a:dk1>
        <a:sysClr val="windowText" lastClr="000000"/>
      </a:dk1>
      <a:lt1>
        <a:sysClr val="window" lastClr="FFFFFF"/>
      </a:lt1>
      <a:dk2>
        <a:srgbClr val="006F82"/>
      </a:dk2>
      <a:lt2>
        <a:srgbClr val="FFFFFF"/>
      </a:lt2>
      <a:accent1>
        <a:srgbClr val="EA8385"/>
      </a:accent1>
      <a:accent2>
        <a:srgbClr val="D8E5E9"/>
      </a:accent2>
      <a:accent3>
        <a:srgbClr val="0FA1B8"/>
      </a:accent3>
      <a:accent4>
        <a:srgbClr val="FFF9C2"/>
      </a:accent4>
      <a:accent5>
        <a:srgbClr val="006F82"/>
      </a:accent5>
      <a:accent6>
        <a:srgbClr val="859234"/>
      </a:accent6>
      <a:hlink>
        <a:srgbClr val="0FA1B8"/>
      </a:hlink>
      <a:folHlink>
        <a:srgbClr val="EA83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D Presentation 2 (no images) - updated July 2022 [Read-Only]" id="{36BCBD1E-AF30-4B9D-AD1C-A8E325E8F3BA}" vid="{521EBAC4-BA89-49DE-ADA8-8DE354B7C7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aa9da28-c350-4ed6-80c8-56740c8e33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E7E3A9DD464C48BC10153ED2627EEE" ma:contentTypeVersion="14" ma:contentTypeDescription="Create a new document." ma:contentTypeScope="" ma:versionID="f9f4cc1c1379515af80ee24f2bbde70c">
  <xsd:schema xmlns:xsd="http://www.w3.org/2001/XMLSchema" xmlns:xs="http://www.w3.org/2001/XMLSchema" xmlns:p="http://schemas.microsoft.com/office/2006/metadata/properties" xmlns:ns3="0aa9da28-c350-4ed6-80c8-56740c8e3326" xmlns:ns4="93422e4d-38cf-4837-afaf-2f1bfc5c7cf0" targetNamespace="http://schemas.microsoft.com/office/2006/metadata/properties" ma:root="true" ma:fieldsID="ad03d298bab5160a4ddfd3cfdfba0aed" ns3:_="" ns4:_="">
    <xsd:import namespace="0aa9da28-c350-4ed6-80c8-56740c8e3326"/>
    <xsd:import namespace="93422e4d-38cf-4837-afaf-2f1bfc5c7c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9da28-c350-4ed6-80c8-56740c8e3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422e4d-38cf-4837-afaf-2f1bfc5c7cf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F37CCF-5783-4022-B290-E8F9AFF8F4CE}">
  <ds:schemaRefs>
    <ds:schemaRef ds:uri="http://schemas.microsoft.com/sharepoint/v3/contenttype/forms"/>
  </ds:schemaRefs>
</ds:datastoreItem>
</file>

<file path=customXml/itemProps2.xml><?xml version="1.0" encoding="utf-8"?>
<ds:datastoreItem xmlns:ds="http://schemas.openxmlformats.org/officeDocument/2006/customXml" ds:itemID="{438EDDF7-244A-4D0F-B52C-78A698D32D5A}">
  <ds:schemaRefs>
    <ds:schemaRef ds:uri="http://purl.org/dc/terms/"/>
    <ds:schemaRef ds:uri="http://schemas.openxmlformats.org/package/2006/metadata/core-properties"/>
    <ds:schemaRef ds:uri="http://purl.org/dc/dcmitype/"/>
    <ds:schemaRef ds:uri="http://schemas.microsoft.com/office/infopath/2007/PartnerControls"/>
    <ds:schemaRef ds:uri="93422e4d-38cf-4837-afaf-2f1bfc5c7cf0"/>
    <ds:schemaRef ds:uri="http://purl.org/dc/elements/1.1/"/>
    <ds:schemaRef ds:uri="http://schemas.microsoft.com/office/2006/metadata/properties"/>
    <ds:schemaRef ds:uri="http://schemas.microsoft.com/office/2006/documentManagement/types"/>
    <ds:schemaRef ds:uri="0aa9da28-c350-4ed6-80c8-56740c8e3326"/>
    <ds:schemaRef ds:uri="http://www.w3.org/XML/1998/namespace"/>
  </ds:schemaRefs>
</ds:datastoreItem>
</file>

<file path=customXml/itemProps3.xml><?xml version="1.0" encoding="utf-8"?>
<ds:datastoreItem xmlns:ds="http://schemas.openxmlformats.org/officeDocument/2006/customXml" ds:itemID="{F383DBC8-A30F-4A6C-BB95-CAEC07187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a9da28-c350-4ed6-80c8-56740c8e3326"/>
    <ds:schemaRef ds:uri="93422e4d-38cf-4837-afaf-2f1bfc5c7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ISD Presentation 2 (no images) - updated July 2022</Template>
  <TotalTime>815</TotalTime>
  <Words>3831</Words>
  <Application>Microsoft Office PowerPoint</Application>
  <PresentationFormat>Widescreen</PresentationFormat>
  <Paragraphs>149</Paragraphs>
  <Slides>29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ISD Presentation 2 (no images) - updated July 2022</vt:lpstr>
      <vt:lpstr>Consejos y recursos para familias con estudiantes de preparatoria
</vt:lpstr>
      <vt:lpstr>Propósito de la presentación de hoy
</vt:lpstr>
      <vt:lpstr>Información general
</vt:lpstr>
      <vt:lpstr>Family Partnership Liaisons Enlaces de asociacion familiar</vt:lpstr>
      <vt:lpstr>Calendario distrital y escolar
</vt:lpstr>
      <vt:lpstr>Horario de clase
</vt:lpstr>
      <vt:lpstr>Calendario de calificaciones
</vt:lpstr>
      <vt:lpstr>Preparación para el 1er día de clases
</vt:lpstr>
      <vt:lpstr>Computadoras portátiles en la escuela
</vt:lpstr>
      <vt:lpstr>Salud</vt:lpstr>
      <vt:lpstr>Canvas (LMS)</vt:lpstr>
      <vt:lpstr>Almuerzo
</vt:lpstr>
      <vt:lpstr>Transporte
</vt:lpstr>
      <vt:lpstr>PowerPoint Presentation</vt:lpstr>
      <vt:lpstr>Registrese para recibir información de emergencias via mensajes de texto</vt:lpstr>
      <vt:lpstr>Deportes
</vt:lpstr>
      <vt:lpstr>Clubs</vt:lpstr>
      <vt:lpstr>¿Cómo puede ayudar a su hijo?
</vt:lpstr>
      <vt:lpstr>Comunicación con los profesores y la escuela
</vt:lpstr>
      <vt:lpstr>Apoyos académicos de los maestros</vt:lpstr>
      <vt:lpstr>Rol del consejero
</vt:lpstr>
      <vt:lpstr>Curriculum</vt:lpstr>
      <vt:lpstr>Terminos communes en High School </vt:lpstr>
      <vt:lpstr>Cursos de High School - Opciones </vt:lpstr>
      <vt:lpstr>¿Cómo se ganan los créditos de la escuela preparatoria?</vt:lpstr>
      <vt:lpstr> ¿Cómo graduarse de la escuela secundaria? Ganar créditos Ganar créditos (WA state requires 24 credits to graduate) </vt:lpstr>
      <vt:lpstr>PowerPoint Presentation</vt:lpstr>
      <vt:lpstr>Oportunidades de voluntariado o  Mantenerse conectado
</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Resources for Families</dc:title>
  <dc:creator>Lorna Gilmour</dc:creator>
  <cp:lastModifiedBy>Medina, Liliana</cp:lastModifiedBy>
  <cp:revision>317</cp:revision>
  <dcterms:created xsi:type="dcterms:W3CDTF">2021-08-24T03:48:56Z</dcterms:created>
  <dcterms:modified xsi:type="dcterms:W3CDTF">2023-08-23T03:08:30Z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0x0101009EE7E3A9DD464C48BC10153ED2627EEE</vt:lpwstr>
  </property>
</Properties>
</file>