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904" r:id="rId4"/>
  </p:sldMasterIdLst>
  <p:notesMasterIdLst>
    <p:notesMasterId r:id="rId15"/>
  </p:notesMasterIdLst>
  <p:handoutMasterIdLst>
    <p:handoutMasterId r:id="rId16"/>
  </p:handoutMasterIdLst>
  <p:sldIdLst>
    <p:sldId id="256" r:id="rId5"/>
    <p:sldId id="275" r:id="rId6"/>
    <p:sldId id="287" r:id="rId7"/>
    <p:sldId id="297" r:id="rId8"/>
    <p:sldId id="290" r:id="rId9"/>
    <p:sldId id="291" r:id="rId10"/>
    <p:sldId id="286" r:id="rId11"/>
    <p:sldId id="293" r:id="rId12"/>
    <p:sldId id="294" r:id="rId13"/>
    <p:sldId id="295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0927F4C-2A25-743F-3369-0899BE6FE6AA}" v="52" dt="2021-11-18T18:29:55.674"/>
    <p1510:client id="{727A3BD2-DAB9-EFA2-8984-1726CC17F899}" v="1" dt="2021-11-17T15:13:02.118"/>
    <p1510:client id="{85BC788B-33FD-642C-8DCC-162ABFAC3559}" v="113" dt="2021-11-16T20:46:25.686"/>
    <p1510:client id="{90CFE4E9-5F5A-9036-3C67-0B5F223C3F07}" v="2" dt="2021-11-16T20:06:13.228"/>
    <p1510:client id="{A066FAF9-73BF-45C6-A807-1E5A067168E4}" v="14" dt="2021-01-29T19:57:54.112"/>
    <p1510:client id="{A7C1656C-5095-A1B3-F05A-21490BF5F7E5}" v="61" dt="2021-11-19T15:14:13.357"/>
    <p1510:client id="{AD402165-7E13-BBDC-B1B1-3D072B2D2B50}" v="231" dt="2021-11-16T20:23:58.310"/>
    <p1510:client id="{ADFD6BCD-9DA1-1A5B-6139-6569C7E055BC}" v="48" dt="2021-11-16T20:22:01.640"/>
    <p1510:client id="{B266E48C-949F-4344-93E4-0A808EA08C9C}" v="1009" dt="2021-01-27T19:01:08.683"/>
    <p1510:client id="{BDD5DB0E-3C2B-4189-973F-3CC64CB834CD}" v="1" dt="2021-01-29T19:58:05.917"/>
    <p1510:client id="{C8A51A7F-8402-6B3B-273C-F9919A6F3FF2}" v="2" dt="2021-11-16T20:23:22.833"/>
    <p1510:client id="{EA8370DB-9773-4E04-BE89-0372A1F3494B}" v="97" dt="2021-01-29T19:56:21.137"/>
    <p1510:client id="{F25C1B37-3B4A-B7A4-8940-5722024BAAEE}" v="2" dt="2021-11-17T16:44:49.08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66" autoAdjust="0"/>
    <p:restoredTop sz="94660"/>
  </p:normalViewPr>
  <p:slideViewPr>
    <p:cSldViewPr snapToGrid="0">
      <p:cViewPr varScale="1">
        <p:scale>
          <a:sx n="88" d="100"/>
          <a:sy n="88" d="100"/>
        </p:scale>
        <p:origin x="31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A259BEA-82BC-4476-91F2-380E77DBADB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9DE9C3-2AB8-44E5-BCFE-5DD42DFC564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D7858F-6309-4F09-BEA0-6CBF97E55806}" type="datetimeFigureOut">
              <a:rPr lang="en-US" smtClean="0"/>
              <a:t>11/19/2021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1B971B-9BC3-41DB-91DC-F03F5C808D7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A0720E-F4E2-435B-A885-9194BA30267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F8AE00-5498-4F06-8655-F21703489B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3420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F53C5D-CD12-6D4C-A980-0612968271E2}" type="datetimeFigureOut">
              <a:rPr lang="en-US" smtClean="0"/>
              <a:t>11/19/2021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F167F0-0840-1348-BFE4-C6298BBC06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904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6ACA6CA-E140-824D-8E8B-5CC5036BDBAE}" type="datetime1">
              <a:rPr lang="en-US" noProof="0" smtClean="0"/>
              <a:pPr/>
              <a:t>11/19/2021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0094307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CA6CA-E140-824D-8E8B-5CC5036BDBAE}" type="datetime1">
              <a:rPr lang="en-US" noProof="0" smtClean="0"/>
              <a:pPr/>
              <a:t>11/19/2021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40526323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CA6CA-E140-824D-8E8B-5CC5036BDBAE}" type="datetime1">
              <a:rPr lang="en-US" noProof="0" smtClean="0"/>
              <a:pPr/>
              <a:t>11/19/2021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01662462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A9677FD5-9A91-4866-B075-6DDE16433AC7}"/>
              </a:ext>
            </a:extLst>
          </p:cNvPr>
          <p:cNvGrpSpPr/>
          <p:nvPr userDrawn="1"/>
        </p:nvGrpSpPr>
        <p:grpSpPr>
          <a:xfrm>
            <a:off x="16303" y="0"/>
            <a:ext cx="12192000" cy="6858000"/>
            <a:chOff x="16303" y="6430358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236937" y="6430358"/>
              <a:ext cx="507801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 r="-140094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3144589" y="8256436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2233481" y="9232079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16303" y="6431945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287088"/>
            <a:ext cx="3438881" cy="2283824"/>
          </a:xfrm>
        </p:spPr>
        <p:txBody>
          <a:bodyPr anchor="ctr"/>
          <a:lstStyle>
            <a:lvl1pPr algn="l">
              <a:defRPr sz="2300" b="0" cap="none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9237C-03C9-D843-906B-96D98C6B2D61}" type="datetime1">
              <a:rPr lang="en-US" noProof="0" smtClean="0"/>
              <a:t>11/19/2021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795788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ullets as Icons 5X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B480622-FB8F-493B-9965-971B07D752E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92913" y="1748812"/>
            <a:ext cx="3852000" cy="720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Text Item</a:t>
            </a:r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2C5BC223-8B87-4685-A901-71B07847E4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92913" y="2561156"/>
            <a:ext cx="3852000" cy="720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accent2"/>
            </a:solidFill>
          </a:ln>
        </p:spPr>
        <p:txBody>
          <a:bodyPr anchor="ctr">
            <a:normAutofit/>
          </a:bodyPr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Text Item</a:t>
            </a: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1AE3DDF2-FC22-4381-9763-408FEF9648B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92913" y="3373501"/>
            <a:ext cx="3852000" cy="720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accent3"/>
            </a:solidFill>
          </a:ln>
        </p:spPr>
        <p:txBody>
          <a:bodyPr anchor="ctr">
            <a:normAutofit/>
          </a:bodyPr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Text Item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6170A2BF-28BF-4B27-B92D-B1423601B76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92913" y="4185846"/>
            <a:ext cx="3852000" cy="720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accent4"/>
            </a:solidFill>
          </a:ln>
        </p:spPr>
        <p:txBody>
          <a:bodyPr anchor="ctr">
            <a:normAutofit/>
          </a:bodyPr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Text Item</a:t>
            </a:r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2DB1D08C-9D26-4EC5-B935-D6A265A2A67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92913" y="4998190"/>
            <a:ext cx="3852000" cy="720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accent6"/>
            </a:solidFill>
          </a:ln>
        </p:spPr>
        <p:txBody>
          <a:bodyPr anchor="ctr">
            <a:normAutofit/>
          </a:bodyPr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Text Item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9677FD5-9A91-4866-B075-6DDE16433AC7}"/>
              </a:ext>
            </a:extLst>
          </p:cNvPr>
          <p:cNvGrpSpPr/>
          <p:nvPr userDrawn="1"/>
        </p:nvGrpSpPr>
        <p:grpSpPr>
          <a:xfrm>
            <a:off x="16303" y="0"/>
            <a:ext cx="12192000" cy="6858000"/>
            <a:chOff x="16303" y="6430358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236937" y="6430358"/>
              <a:ext cx="507801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 r="-140094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3144589" y="8256436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2233481" y="9232079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16303" y="6431945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287088"/>
            <a:ext cx="3438881" cy="2283824"/>
          </a:xfrm>
        </p:spPr>
        <p:txBody>
          <a:bodyPr anchor="ctr"/>
          <a:lstStyle>
            <a:lvl1pPr algn="l">
              <a:defRPr sz="2300" b="0" cap="none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BD2BD-1F35-9841-A6BF-76BE540EE01F}" type="datetime1">
              <a:rPr lang="en-US" noProof="0" smtClean="0"/>
              <a:t>11/19/2021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9DDAF6ED-5E16-4D29-98B7-FB80DB3AAFEC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870575" y="1840504"/>
            <a:ext cx="536616" cy="536616"/>
          </a:xfr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1100" i="1"/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21" name="Picture Placeholder 13">
            <a:extLst>
              <a:ext uri="{FF2B5EF4-FFF2-40B4-BE49-F238E27FC236}">
                <a16:creationId xmlns:a16="http://schemas.microsoft.com/office/drawing/2014/main" id="{8C305CB7-F303-430E-951A-7FC6F97062AA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870575" y="2652849"/>
            <a:ext cx="536616" cy="536616"/>
          </a:xfr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1100" i="1"/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22" name="Picture Placeholder 13">
            <a:extLst>
              <a:ext uri="{FF2B5EF4-FFF2-40B4-BE49-F238E27FC236}">
                <a16:creationId xmlns:a16="http://schemas.microsoft.com/office/drawing/2014/main" id="{84D427E5-ED69-4A46-A9B7-F4DC4466F320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870575" y="3465194"/>
            <a:ext cx="536616" cy="536616"/>
          </a:xfr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1100" i="1"/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24" name="Picture Placeholder 13">
            <a:extLst>
              <a:ext uri="{FF2B5EF4-FFF2-40B4-BE49-F238E27FC236}">
                <a16:creationId xmlns:a16="http://schemas.microsoft.com/office/drawing/2014/main" id="{3DDA902F-61D6-4F1C-86C6-D1F5584AE8B3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870575" y="4277539"/>
            <a:ext cx="536616" cy="536616"/>
          </a:xfr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1100" i="1"/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26" name="Picture Placeholder 13">
            <a:extLst>
              <a:ext uri="{FF2B5EF4-FFF2-40B4-BE49-F238E27FC236}">
                <a16:creationId xmlns:a16="http://schemas.microsoft.com/office/drawing/2014/main" id="{D8B6871A-9C69-4437-A5AD-A0400BAF2C6D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5870575" y="5089882"/>
            <a:ext cx="536616" cy="536616"/>
          </a:xfr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1100" i="1"/>
            </a:lvl1pPr>
          </a:lstStyle>
          <a:p>
            <a:r>
              <a:rPr lang="en-US" noProof="0" dirty="0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32962599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Icon Bullets Vertical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val 30">
            <a:extLst>
              <a:ext uri="{FF2B5EF4-FFF2-40B4-BE49-F238E27FC236}">
                <a16:creationId xmlns:a16="http://schemas.microsoft.com/office/drawing/2014/main" id="{B8ACAEC3-8D8C-3848-8630-7A0DFF3F6116}"/>
              </a:ext>
            </a:extLst>
          </p:cNvPr>
          <p:cNvSpPr>
            <a:spLocks noChangeAspect="1"/>
          </p:cNvSpPr>
          <p:nvPr userDrawn="1"/>
        </p:nvSpPr>
        <p:spPr>
          <a:xfrm>
            <a:off x="8699143" y="3702940"/>
            <a:ext cx="1261872" cy="126187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2" name="Picture Placeholder 9">
            <a:extLst>
              <a:ext uri="{FF2B5EF4-FFF2-40B4-BE49-F238E27FC236}">
                <a16:creationId xmlns:a16="http://schemas.microsoft.com/office/drawing/2014/main" id="{CC12BEA0-F502-0646-A370-7ECF194608D0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865103" y="3869836"/>
            <a:ext cx="929952" cy="929952"/>
          </a:xfrm>
          <a:prstGeom prst="ellipse">
            <a:avLst/>
          </a:prstGeom>
          <a:noFill/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r>
              <a:rPr lang="en-US" noProof="0" dirty="0"/>
              <a:t>Select Icon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D58C6160-632A-B540-A7E5-81F40CEC1FE7}"/>
              </a:ext>
            </a:extLst>
          </p:cNvPr>
          <p:cNvSpPr>
            <a:spLocks noChangeAspect="1"/>
          </p:cNvSpPr>
          <p:nvPr userDrawn="1"/>
        </p:nvSpPr>
        <p:spPr>
          <a:xfrm>
            <a:off x="6287247" y="3706777"/>
            <a:ext cx="1261872" cy="126187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0" name="Picture Placeholder 9">
            <a:extLst>
              <a:ext uri="{FF2B5EF4-FFF2-40B4-BE49-F238E27FC236}">
                <a16:creationId xmlns:a16="http://schemas.microsoft.com/office/drawing/2014/main" id="{EB2FEBB6-C1E0-0D47-8CCC-05EE2F756590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452271" y="3873673"/>
            <a:ext cx="929952" cy="929952"/>
          </a:xfrm>
          <a:prstGeom prst="ellipse">
            <a:avLst/>
          </a:prstGeom>
          <a:noFill/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r>
              <a:rPr lang="en-US" noProof="0" dirty="0"/>
              <a:t>Select Icon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7215E544-9553-AC42-B5C3-F7AE9AD6D815}"/>
              </a:ext>
            </a:extLst>
          </p:cNvPr>
          <p:cNvSpPr>
            <a:spLocks noChangeAspect="1"/>
          </p:cNvSpPr>
          <p:nvPr userDrawn="1"/>
        </p:nvSpPr>
        <p:spPr>
          <a:xfrm>
            <a:off x="8699143" y="799317"/>
            <a:ext cx="1261872" cy="126187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F76E934A-C634-DF4D-992A-6E01917693AD}"/>
              </a:ext>
            </a:extLst>
          </p:cNvPr>
          <p:cNvSpPr>
            <a:spLocks noChangeAspect="1"/>
          </p:cNvSpPr>
          <p:nvPr userDrawn="1"/>
        </p:nvSpPr>
        <p:spPr>
          <a:xfrm>
            <a:off x="6289119" y="799317"/>
            <a:ext cx="1261872" cy="126187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9677FD5-9A91-4866-B075-6DDE16433AC7}"/>
              </a:ext>
            </a:extLst>
          </p:cNvPr>
          <p:cNvGrpSpPr/>
          <p:nvPr userDrawn="1"/>
        </p:nvGrpSpPr>
        <p:grpSpPr>
          <a:xfrm>
            <a:off x="16303" y="0"/>
            <a:ext cx="12192000" cy="6858000"/>
            <a:chOff x="16303" y="6430358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236937" y="6430358"/>
              <a:ext cx="507801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 r="-140094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3144589" y="8256436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2233481" y="9232079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16303" y="6431945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287088"/>
            <a:ext cx="3438881" cy="2283824"/>
          </a:xfrm>
        </p:spPr>
        <p:txBody>
          <a:bodyPr anchor="ctr"/>
          <a:lstStyle>
            <a:lvl1pPr algn="l">
              <a:defRPr sz="2300" b="0" cap="none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4F40A-5592-5744-BFD7-61B04D70BFE7}" type="datetime1">
              <a:rPr lang="en-US" noProof="0" smtClean="0"/>
              <a:t>11/19/2021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ADD13A9-A8EA-4B1C-AE31-FE189E0E8B8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56275" y="2351088"/>
            <a:ext cx="2325688" cy="774700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Edit bullet description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A2BAC124-81DA-4B8B-86CD-75C69A4D0DB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67235" y="2351088"/>
            <a:ext cx="2325688" cy="774700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Edit bullet description</a:t>
            </a:r>
          </a:p>
        </p:txBody>
      </p:sp>
      <p:sp>
        <p:nvSpPr>
          <p:cNvPr id="26" name="Text Placeholder 13">
            <a:extLst>
              <a:ext uri="{FF2B5EF4-FFF2-40B4-BE49-F238E27FC236}">
                <a16:creationId xmlns:a16="http://schemas.microsoft.com/office/drawing/2014/main" id="{B493D355-B592-4395-8255-D1D4FB1CF1A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56275" y="5258548"/>
            <a:ext cx="2325688" cy="774700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Edit bullet description</a:t>
            </a:r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D0A496BB-AA13-44AE-AFA6-30D4ED5099E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67235" y="5258548"/>
            <a:ext cx="2325688" cy="774700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Edit bullet description</a:t>
            </a:r>
          </a:p>
        </p:txBody>
      </p:sp>
      <p:sp>
        <p:nvSpPr>
          <p:cNvPr id="20" name="Picture Placeholder 9">
            <a:extLst>
              <a:ext uri="{FF2B5EF4-FFF2-40B4-BE49-F238E27FC236}">
                <a16:creationId xmlns:a16="http://schemas.microsoft.com/office/drawing/2014/main" id="{8E97E18E-0E31-B542-9578-D6E4DCD84680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454143" y="966213"/>
            <a:ext cx="929952" cy="929952"/>
          </a:xfrm>
          <a:prstGeom prst="ellipse">
            <a:avLst/>
          </a:prstGeom>
          <a:noFill/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r>
              <a:rPr lang="en-US" noProof="0" dirty="0"/>
              <a:t>Select Icon</a:t>
            </a:r>
          </a:p>
        </p:txBody>
      </p:sp>
      <p:sp>
        <p:nvSpPr>
          <p:cNvPr id="24" name="Picture Placeholder 9">
            <a:extLst>
              <a:ext uri="{FF2B5EF4-FFF2-40B4-BE49-F238E27FC236}">
                <a16:creationId xmlns:a16="http://schemas.microsoft.com/office/drawing/2014/main" id="{7602DDF7-46BD-6045-BDB0-45F47B0B6A9C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8865103" y="965277"/>
            <a:ext cx="929952" cy="929952"/>
          </a:xfrm>
          <a:prstGeom prst="ellipse">
            <a:avLst/>
          </a:prstGeom>
          <a:noFill/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r>
              <a:rPr lang="en-US" noProof="0" dirty="0"/>
              <a:t>Select Icon</a:t>
            </a:r>
          </a:p>
        </p:txBody>
      </p:sp>
    </p:spTree>
    <p:extLst>
      <p:ext uri="{BB962C8B-B14F-4D97-AF65-F5344CB8AC3E}">
        <p14:creationId xmlns:p14="http://schemas.microsoft.com/office/powerpoint/2010/main" val="18204641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Icon Bullets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19">
            <a:extLst>
              <a:ext uri="{FF2B5EF4-FFF2-40B4-BE49-F238E27FC236}">
                <a16:creationId xmlns:a16="http://schemas.microsoft.com/office/drawing/2014/main" id="{86F73ED6-3B3B-5A45-912C-FCFD7D53593C}"/>
              </a:ext>
            </a:extLst>
          </p:cNvPr>
          <p:cNvSpPr>
            <a:spLocks noChangeAspect="1"/>
          </p:cNvSpPr>
          <p:nvPr userDrawn="1"/>
        </p:nvSpPr>
        <p:spPr>
          <a:xfrm>
            <a:off x="8699143" y="3702940"/>
            <a:ext cx="1261872" cy="126187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1" name="Picture Placeholder 9">
            <a:extLst>
              <a:ext uri="{FF2B5EF4-FFF2-40B4-BE49-F238E27FC236}">
                <a16:creationId xmlns:a16="http://schemas.microsoft.com/office/drawing/2014/main" id="{B5971407-B12A-EE45-895D-769807DFC767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865103" y="3869836"/>
            <a:ext cx="929952" cy="929952"/>
          </a:xfrm>
          <a:prstGeom prst="ellipse">
            <a:avLst/>
          </a:prstGeom>
          <a:noFill/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r>
              <a:rPr lang="en-US" noProof="0" dirty="0"/>
              <a:t>Select Icon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36215321-76D7-AD41-B779-DE347C617DB3}"/>
              </a:ext>
            </a:extLst>
          </p:cNvPr>
          <p:cNvSpPr>
            <a:spLocks noChangeAspect="1"/>
          </p:cNvSpPr>
          <p:nvPr userDrawn="1"/>
        </p:nvSpPr>
        <p:spPr>
          <a:xfrm>
            <a:off x="6288183" y="3706777"/>
            <a:ext cx="1261872" cy="126187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4" name="Picture Placeholder 9">
            <a:extLst>
              <a:ext uri="{FF2B5EF4-FFF2-40B4-BE49-F238E27FC236}">
                <a16:creationId xmlns:a16="http://schemas.microsoft.com/office/drawing/2014/main" id="{E61684B2-1403-BD44-80B1-6A5C0D0A3C67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454143" y="3873673"/>
            <a:ext cx="929952" cy="929952"/>
          </a:xfrm>
          <a:prstGeom prst="ellipse">
            <a:avLst/>
          </a:prstGeom>
          <a:noFill/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r>
              <a:rPr lang="en-US" noProof="0" dirty="0"/>
              <a:t>Select Icon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3B87B079-A5F0-D34B-90BD-17403B51EF47}"/>
              </a:ext>
            </a:extLst>
          </p:cNvPr>
          <p:cNvSpPr>
            <a:spLocks noChangeAspect="1"/>
          </p:cNvSpPr>
          <p:nvPr userDrawn="1"/>
        </p:nvSpPr>
        <p:spPr>
          <a:xfrm>
            <a:off x="8699143" y="799317"/>
            <a:ext cx="1261872" cy="12618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67169BE7-153A-034D-B3C8-A226C22DE09C}"/>
              </a:ext>
            </a:extLst>
          </p:cNvPr>
          <p:cNvSpPr>
            <a:spLocks noChangeAspect="1"/>
          </p:cNvSpPr>
          <p:nvPr userDrawn="1"/>
        </p:nvSpPr>
        <p:spPr>
          <a:xfrm>
            <a:off x="6288183" y="799317"/>
            <a:ext cx="1261872" cy="126187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1" name="Picture Placeholder 9">
            <a:extLst>
              <a:ext uri="{FF2B5EF4-FFF2-40B4-BE49-F238E27FC236}">
                <a16:creationId xmlns:a16="http://schemas.microsoft.com/office/drawing/2014/main" id="{604C6493-8619-1749-A32C-8C1C4E87533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454143" y="966213"/>
            <a:ext cx="929952" cy="929952"/>
          </a:xfrm>
          <a:prstGeom prst="ellipse">
            <a:avLst/>
          </a:prstGeom>
          <a:noFill/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r>
              <a:rPr lang="en-US" noProof="0" dirty="0"/>
              <a:t>Select Icon</a:t>
            </a:r>
          </a:p>
        </p:txBody>
      </p:sp>
      <p:sp>
        <p:nvSpPr>
          <p:cNvPr id="32" name="Picture Placeholder 9">
            <a:extLst>
              <a:ext uri="{FF2B5EF4-FFF2-40B4-BE49-F238E27FC236}">
                <a16:creationId xmlns:a16="http://schemas.microsoft.com/office/drawing/2014/main" id="{EE25A905-577F-154D-BA89-4F485EEBC4BD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8865103" y="965277"/>
            <a:ext cx="929952" cy="929952"/>
          </a:xfrm>
          <a:prstGeom prst="ellipse">
            <a:avLst/>
          </a:prstGeom>
          <a:noFill/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r>
              <a:rPr lang="en-US" noProof="0" dirty="0"/>
              <a:t>Select Icon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9677FD5-9A91-4866-B075-6DDE16433AC7}"/>
              </a:ext>
            </a:extLst>
          </p:cNvPr>
          <p:cNvGrpSpPr/>
          <p:nvPr userDrawn="1"/>
        </p:nvGrpSpPr>
        <p:grpSpPr>
          <a:xfrm>
            <a:off x="16303" y="0"/>
            <a:ext cx="12192000" cy="6858000"/>
            <a:chOff x="16303" y="6430358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236937" y="6430358"/>
              <a:ext cx="507801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 r="-140094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3144589" y="8256436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2233481" y="9232079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16303" y="6431945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287088"/>
            <a:ext cx="3438881" cy="2283824"/>
          </a:xfrm>
        </p:spPr>
        <p:txBody>
          <a:bodyPr anchor="ctr"/>
          <a:lstStyle>
            <a:lvl1pPr algn="l">
              <a:defRPr sz="2300" b="0" cap="none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7F711-7020-994E-A797-D04033A0CF12}" type="datetime1">
              <a:rPr lang="en-US" noProof="0" smtClean="0"/>
              <a:t>11/19/2021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ADD13A9-A8EA-4B1C-AE31-FE189E0E8B8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56275" y="2351088"/>
            <a:ext cx="2325688" cy="774700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Edit bullet description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A2BAC124-81DA-4B8B-86CD-75C69A4D0DB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67235" y="2351088"/>
            <a:ext cx="2325688" cy="774700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Edit bullet description</a:t>
            </a:r>
          </a:p>
        </p:txBody>
      </p:sp>
      <p:sp>
        <p:nvSpPr>
          <p:cNvPr id="26" name="Text Placeholder 13">
            <a:extLst>
              <a:ext uri="{FF2B5EF4-FFF2-40B4-BE49-F238E27FC236}">
                <a16:creationId xmlns:a16="http://schemas.microsoft.com/office/drawing/2014/main" id="{B493D355-B592-4395-8255-D1D4FB1CF1A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56275" y="5258548"/>
            <a:ext cx="2325688" cy="774700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Edit bullet description</a:t>
            </a:r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D0A496BB-AA13-44AE-AFA6-30D4ED5099E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67235" y="5258548"/>
            <a:ext cx="2325688" cy="774700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Edit bullet description</a:t>
            </a:r>
          </a:p>
        </p:txBody>
      </p:sp>
    </p:spTree>
    <p:extLst>
      <p:ext uri="{BB962C8B-B14F-4D97-AF65-F5344CB8AC3E}">
        <p14:creationId xmlns:p14="http://schemas.microsoft.com/office/powerpoint/2010/main" val="32541318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Icon Bullets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val 28">
            <a:extLst>
              <a:ext uri="{FF2B5EF4-FFF2-40B4-BE49-F238E27FC236}">
                <a16:creationId xmlns:a16="http://schemas.microsoft.com/office/drawing/2014/main" id="{3B87B079-A5F0-D34B-90BD-17403B51EF47}"/>
              </a:ext>
            </a:extLst>
          </p:cNvPr>
          <p:cNvSpPr>
            <a:spLocks noChangeAspect="1"/>
          </p:cNvSpPr>
          <p:nvPr userDrawn="1"/>
        </p:nvSpPr>
        <p:spPr>
          <a:xfrm>
            <a:off x="8699143" y="2234226"/>
            <a:ext cx="1261872" cy="12618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67169BE7-153A-034D-B3C8-A226C22DE09C}"/>
              </a:ext>
            </a:extLst>
          </p:cNvPr>
          <p:cNvSpPr>
            <a:spLocks noChangeAspect="1"/>
          </p:cNvSpPr>
          <p:nvPr userDrawn="1"/>
        </p:nvSpPr>
        <p:spPr>
          <a:xfrm>
            <a:off x="6288183" y="2234226"/>
            <a:ext cx="1261872" cy="126187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1" name="Picture Placeholder 9">
            <a:extLst>
              <a:ext uri="{FF2B5EF4-FFF2-40B4-BE49-F238E27FC236}">
                <a16:creationId xmlns:a16="http://schemas.microsoft.com/office/drawing/2014/main" id="{604C6493-8619-1749-A32C-8C1C4E87533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454143" y="2401122"/>
            <a:ext cx="929952" cy="929952"/>
          </a:xfrm>
          <a:prstGeom prst="ellipse">
            <a:avLst/>
          </a:prstGeom>
          <a:noFill/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r>
              <a:rPr lang="en-US" noProof="0" dirty="0"/>
              <a:t>Select Icon</a:t>
            </a:r>
          </a:p>
        </p:txBody>
      </p:sp>
      <p:sp>
        <p:nvSpPr>
          <p:cNvPr id="32" name="Picture Placeholder 9">
            <a:extLst>
              <a:ext uri="{FF2B5EF4-FFF2-40B4-BE49-F238E27FC236}">
                <a16:creationId xmlns:a16="http://schemas.microsoft.com/office/drawing/2014/main" id="{EE25A905-577F-154D-BA89-4F485EEBC4BD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8865103" y="2400186"/>
            <a:ext cx="929952" cy="929952"/>
          </a:xfrm>
          <a:prstGeom prst="ellipse">
            <a:avLst/>
          </a:prstGeom>
          <a:noFill/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r>
              <a:rPr lang="en-US" noProof="0" dirty="0"/>
              <a:t>Select Icon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9677FD5-9A91-4866-B075-6DDE16433AC7}"/>
              </a:ext>
            </a:extLst>
          </p:cNvPr>
          <p:cNvGrpSpPr/>
          <p:nvPr userDrawn="1"/>
        </p:nvGrpSpPr>
        <p:grpSpPr>
          <a:xfrm>
            <a:off x="16303" y="0"/>
            <a:ext cx="12192000" cy="6858000"/>
            <a:chOff x="16303" y="6430358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236937" y="6430358"/>
              <a:ext cx="507801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 r="-140094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3144589" y="8256436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2233481" y="9232079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16303" y="6431945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287088"/>
            <a:ext cx="3438881" cy="2283824"/>
          </a:xfrm>
        </p:spPr>
        <p:txBody>
          <a:bodyPr anchor="ctr"/>
          <a:lstStyle>
            <a:lvl1pPr algn="l">
              <a:defRPr sz="2300" b="0" cap="none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7F711-7020-994E-A797-D04033A0CF12}" type="datetime1">
              <a:rPr lang="en-US" noProof="0" smtClean="0"/>
              <a:t>11/19/2021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ADD13A9-A8EA-4B1C-AE31-FE189E0E8B8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56275" y="3785996"/>
            <a:ext cx="2325688" cy="1503455"/>
          </a:xfrm>
        </p:spPr>
        <p:txBody>
          <a:bodyPr>
            <a:no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Edit bullet description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A2BAC124-81DA-4B8B-86CD-75C69A4D0DB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67235" y="3785996"/>
            <a:ext cx="2325688" cy="1503455"/>
          </a:xfrm>
        </p:spPr>
        <p:txBody>
          <a:bodyPr>
            <a:no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Edit bullet description</a:t>
            </a:r>
          </a:p>
        </p:txBody>
      </p:sp>
    </p:spTree>
    <p:extLst>
      <p:ext uri="{BB962C8B-B14F-4D97-AF65-F5344CB8AC3E}">
        <p14:creationId xmlns:p14="http://schemas.microsoft.com/office/powerpoint/2010/main" val="24650614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Icon Bullets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val 31">
            <a:extLst>
              <a:ext uri="{FF2B5EF4-FFF2-40B4-BE49-F238E27FC236}">
                <a16:creationId xmlns:a16="http://schemas.microsoft.com/office/drawing/2014/main" id="{F625DE42-6A2A-D745-B1F8-2AF2793533BE}"/>
              </a:ext>
            </a:extLst>
          </p:cNvPr>
          <p:cNvSpPr>
            <a:spLocks noChangeAspect="1"/>
          </p:cNvSpPr>
          <p:nvPr userDrawn="1"/>
        </p:nvSpPr>
        <p:spPr>
          <a:xfrm>
            <a:off x="8404601" y="3981394"/>
            <a:ext cx="1042415" cy="104241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3" name="Picture Placeholder 9">
            <a:extLst>
              <a:ext uri="{FF2B5EF4-FFF2-40B4-BE49-F238E27FC236}">
                <a16:creationId xmlns:a16="http://schemas.microsoft.com/office/drawing/2014/main" id="{A87D37E3-62A9-1F44-8520-EBED16BF1C0F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535100" y="4123125"/>
            <a:ext cx="781417" cy="758952"/>
          </a:xfrm>
          <a:prstGeom prst="ellipse">
            <a:avLst/>
          </a:prstGeom>
          <a:noFill/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r>
              <a:rPr lang="en-US" noProof="0" dirty="0"/>
              <a:t>Select Icon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75F8797D-AFBD-534A-AC82-DE2B7BAECE83}"/>
              </a:ext>
            </a:extLst>
          </p:cNvPr>
          <p:cNvSpPr>
            <a:spLocks noChangeAspect="1"/>
          </p:cNvSpPr>
          <p:nvPr userDrawn="1"/>
        </p:nvSpPr>
        <p:spPr>
          <a:xfrm>
            <a:off x="8404601" y="1932281"/>
            <a:ext cx="1042415" cy="104241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0" name="Picture Placeholder 9">
            <a:extLst>
              <a:ext uri="{FF2B5EF4-FFF2-40B4-BE49-F238E27FC236}">
                <a16:creationId xmlns:a16="http://schemas.microsoft.com/office/drawing/2014/main" id="{EFE809D2-16A3-B143-BC10-FEC397E62C62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8535100" y="2074012"/>
            <a:ext cx="781417" cy="758952"/>
          </a:xfrm>
          <a:prstGeom prst="ellipse">
            <a:avLst/>
          </a:prstGeom>
          <a:noFill/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r>
              <a:rPr lang="en-US" noProof="0" dirty="0"/>
              <a:t>Select Icon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9677FD5-9A91-4866-B075-6DDE16433AC7}"/>
              </a:ext>
            </a:extLst>
          </p:cNvPr>
          <p:cNvGrpSpPr/>
          <p:nvPr userDrawn="1"/>
        </p:nvGrpSpPr>
        <p:grpSpPr>
          <a:xfrm>
            <a:off x="16303" y="0"/>
            <a:ext cx="12192000" cy="6858000"/>
            <a:chOff x="16303" y="6430358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236937" y="6430358"/>
              <a:ext cx="507801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 r="-140094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3144589" y="8256436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2233481" y="9232079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16303" y="6431945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287088"/>
            <a:ext cx="3438881" cy="2283824"/>
          </a:xfrm>
        </p:spPr>
        <p:txBody>
          <a:bodyPr anchor="ctr"/>
          <a:lstStyle>
            <a:lvl1pPr algn="l">
              <a:defRPr sz="2300" b="0" cap="none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69370-372E-0846-B090-5E6EF97A3B62}" type="datetime1">
              <a:rPr lang="en-US" noProof="0" smtClean="0"/>
              <a:t>11/19/2021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ADD13A9-A8EA-4B1C-AE31-FE189E0E8B8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89670" y="1840992"/>
            <a:ext cx="2095046" cy="1225056"/>
          </a:xfrm>
        </p:spPr>
        <p:txBody>
          <a:bodyPr anchor="ctr">
            <a:noAutofit/>
          </a:bodyPr>
          <a:lstStyle>
            <a:lvl1pPr marL="0" indent="0" algn="l">
              <a:buNone/>
              <a:defRPr sz="1200"/>
            </a:lvl1pPr>
          </a:lstStyle>
          <a:p>
            <a:pPr lvl="0"/>
            <a:r>
              <a:rPr lang="en-US" noProof="0"/>
              <a:t>Edit bullet description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A2BAC124-81DA-4B8B-86CD-75C69A4D0DB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519533" y="1840992"/>
            <a:ext cx="2095046" cy="1225056"/>
          </a:xfrm>
        </p:spPr>
        <p:txBody>
          <a:bodyPr anchor="ctr">
            <a:noAutofit/>
          </a:bodyPr>
          <a:lstStyle>
            <a:lvl1pPr marL="0" indent="0" algn="l">
              <a:buNone/>
              <a:defRPr sz="1200"/>
            </a:lvl1pPr>
          </a:lstStyle>
          <a:p>
            <a:pPr lvl="0"/>
            <a:r>
              <a:rPr lang="en-US" noProof="0"/>
              <a:t>Edit bullet description</a:t>
            </a:r>
          </a:p>
        </p:txBody>
      </p:sp>
      <p:sp>
        <p:nvSpPr>
          <p:cNvPr id="26" name="Text Placeholder 13">
            <a:extLst>
              <a:ext uri="{FF2B5EF4-FFF2-40B4-BE49-F238E27FC236}">
                <a16:creationId xmlns:a16="http://schemas.microsoft.com/office/drawing/2014/main" id="{B493D355-B592-4395-8255-D1D4FB1CF1A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89670" y="3891529"/>
            <a:ext cx="2095046" cy="1222144"/>
          </a:xfrm>
        </p:spPr>
        <p:txBody>
          <a:bodyPr anchor="ctr">
            <a:noAutofit/>
          </a:bodyPr>
          <a:lstStyle>
            <a:lvl1pPr marL="0" indent="0" algn="l">
              <a:buNone/>
              <a:defRPr sz="1200"/>
            </a:lvl1pPr>
          </a:lstStyle>
          <a:p>
            <a:pPr lvl="0"/>
            <a:r>
              <a:rPr lang="en-US" noProof="0"/>
              <a:t>Edit bullet description</a:t>
            </a:r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D0A496BB-AA13-44AE-AFA6-30D4ED5099E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519533" y="3891529"/>
            <a:ext cx="2095046" cy="1222144"/>
          </a:xfrm>
        </p:spPr>
        <p:txBody>
          <a:bodyPr anchor="ctr">
            <a:noAutofit/>
          </a:bodyPr>
          <a:lstStyle>
            <a:lvl1pPr marL="0" indent="0" algn="l">
              <a:buNone/>
              <a:defRPr sz="1200"/>
            </a:lvl1pPr>
          </a:lstStyle>
          <a:p>
            <a:pPr lvl="0"/>
            <a:r>
              <a:rPr lang="en-US" noProof="0"/>
              <a:t>Edit bullet description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3963115-25B3-494B-9A13-AC92EFE94C09}"/>
              </a:ext>
            </a:extLst>
          </p:cNvPr>
          <p:cNvSpPr>
            <a:spLocks noChangeAspect="1"/>
          </p:cNvSpPr>
          <p:nvPr userDrawn="1"/>
        </p:nvSpPr>
        <p:spPr>
          <a:xfrm>
            <a:off x="5070995" y="1932281"/>
            <a:ext cx="1042415" cy="104241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1" name="Picture Placeholder 9">
            <a:extLst>
              <a:ext uri="{FF2B5EF4-FFF2-40B4-BE49-F238E27FC236}">
                <a16:creationId xmlns:a16="http://schemas.microsoft.com/office/drawing/2014/main" id="{3C759269-D6E6-2B41-8BEE-8B5AFB809B6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201494" y="2074012"/>
            <a:ext cx="781417" cy="758952"/>
          </a:xfrm>
          <a:prstGeom prst="ellipse">
            <a:avLst/>
          </a:prstGeom>
          <a:noFill/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r>
              <a:rPr lang="en-US" noProof="0" dirty="0"/>
              <a:t>Select Icon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43E569D5-DC38-7C46-95CD-ACFBFBF591A2}"/>
              </a:ext>
            </a:extLst>
          </p:cNvPr>
          <p:cNvSpPr>
            <a:spLocks noChangeAspect="1"/>
          </p:cNvSpPr>
          <p:nvPr userDrawn="1"/>
        </p:nvSpPr>
        <p:spPr>
          <a:xfrm>
            <a:off x="5070995" y="3981394"/>
            <a:ext cx="1042415" cy="104241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4" name="Picture Placeholder 9">
            <a:extLst>
              <a:ext uri="{FF2B5EF4-FFF2-40B4-BE49-F238E27FC236}">
                <a16:creationId xmlns:a16="http://schemas.microsoft.com/office/drawing/2014/main" id="{E8396DFD-D667-2648-9BE4-6237690F7999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5201494" y="4123125"/>
            <a:ext cx="781417" cy="758952"/>
          </a:xfrm>
          <a:prstGeom prst="ellipse">
            <a:avLst/>
          </a:prstGeom>
          <a:noFill/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r>
              <a:rPr lang="en-US" noProof="0" dirty="0"/>
              <a:t>Select Icon</a:t>
            </a:r>
          </a:p>
        </p:txBody>
      </p:sp>
    </p:spTree>
    <p:extLst>
      <p:ext uri="{BB962C8B-B14F-4D97-AF65-F5344CB8AC3E}">
        <p14:creationId xmlns:p14="http://schemas.microsoft.com/office/powerpoint/2010/main" val="29299010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2300" b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215A5A73-8E13-4E38-8362-0A09BA9441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58861" y="478881"/>
            <a:ext cx="5582675" cy="5908526"/>
          </a:xfrm>
          <a:custGeom>
            <a:avLst/>
            <a:gdLst>
              <a:gd name="connsiteX0" fmla="*/ 10816 w 5582675"/>
              <a:gd name="connsiteY0" fmla="*/ 0 h 5908526"/>
              <a:gd name="connsiteX1" fmla="*/ 5582675 w 5582675"/>
              <a:gd name="connsiteY1" fmla="*/ 0 h 5908526"/>
              <a:gd name="connsiteX2" fmla="*/ 5582675 w 5582675"/>
              <a:gd name="connsiteY2" fmla="*/ 5908526 h 5908526"/>
              <a:gd name="connsiteX3" fmla="*/ 0 w 5582675"/>
              <a:gd name="connsiteY3" fmla="*/ 5908526 h 5908526"/>
              <a:gd name="connsiteX4" fmla="*/ 30693 w 5582675"/>
              <a:gd name="connsiteY4" fmla="*/ 5722836 h 5908526"/>
              <a:gd name="connsiteX5" fmla="*/ 223682 w 5582675"/>
              <a:gd name="connsiteY5" fmla="*/ 2921544 h 5908526"/>
              <a:gd name="connsiteX6" fmla="*/ 30693 w 5582675"/>
              <a:gd name="connsiteY6" fmla="*/ 120253 h 5908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82675" h="5908526">
                <a:moveTo>
                  <a:pt x="10816" y="0"/>
                </a:moveTo>
                <a:lnTo>
                  <a:pt x="5582675" y="0"/>
                </a:lnTo>
                <a:lnTo>
                  <a:pt x="5582675" y="5908526"/>
                </a:lnTo>
                <a:lnTo>
                  <a:pt x="0" y="5908526"/>
                </a:lnTo>
                <a:lnTo>
                  <a:pt x="30693" y="5722836"/>
                </a:lnTo>
                <a:cubicBezTo>
                  <a:pt x="153771" y="4890115"/>
                  <a:pt x="223682" y="3935837"/>
                  <a:pt x="223682" y="2921544"/>
                </a:cubicBezTo>
                <a:cubicBezTo>
                  <a:pt x="223682" y="1907252"/>
                  <a:pt x="153771" y="952973"/>
                  <a:pt x="30693" y="120253"/>
                </a:cubicBezTo>
                <a:close/>
              </a:path>
            </a:pathLst>
          </a:custGeom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A5200-74F0-9445-8847-A53AA9C11C7B}" type="datetime1">
              <a:rPr lang="en-US" noProof="0" smtClean="0"/>
              <a:t>11/19/2021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1834315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B50BDD93-02DA-4B21-9556-FA8B9894F90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58861" y="478880"/>
            <a:ext cx="5582675" cy="5900239"/>
          </a:xfrm>
          <a:custGeom>
            <a:avLst/>
            <a:gdLst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0 w 5582675"/>
              <a:gd name="connsiteY4" fmla="*/ 0 h 5900239"/>
              <a:gd name="connsiteX0" fmla="*/ 3501 w 5586176"/>
              <a:gd name="connsiteY0" fmla="*/ 0 h 5900239"/>
              <a:gd name="connsiteX1" fmla="*/ 5586176 w 5586176"/>
              <a:gd name="connsiteY1" fmla="*/ 0 h 5900239"/>
              <a:gd name="connsiteX2" fmla="*/ 5586176 w 5586176"/>
              <a:gd name="connsiteY2" fmla="*/ 5900239 h 5900239"/>
              <a:gd name="connsiteX3" fmla="*/ 3501 w 5586176"/>
              <a:gd name="connsiteY3" fmla="*/ 5900239 h 5900239"/>
              <a:gd name="connsiteX4" fmla="*/ 0 w 5586176"/>
              <a:gd name="connsiteY4" fmla="*/ 3615600 h 5900239"/>
              <a:gd name="connsiteX5" fmla="*/ 3501 w 5586176"/>
              <a:gd name="connsiteY5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220019 w 5582675"/>
              <a:gd name="connsiteY4" fmla="*/ 3442880 h 5900239"/>
              <a:gd name="connsiteX5" fmla="*/ 0 w 5582675"/>
              <a:gd name="connsiteY5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220019 w 5582675"/>
              <a:gd name="connsiteY4" fmla="*/ 3442880 h 5900239"/>
              <a:gd name="connsiteX5" fmla="*/ 11739 w 5582675"/>
              <a:gd name="connsiteY5" fmla="*/ 237400 h 5900239"/>
              <a:gd name="connsiteX6" fmla="*/ 0 w 5582675"/>
              <a:gd name="connsiteY6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220019 w 5582675"/>
              <a:gd name="connsiteY4" fmla="*/ 3442880 h 5900239"/>
              <a:gd name="connsiteX5" fmla="*/ 11739 w 5582675"/>
              <a:gd name="connsiteY5" fmla="*/ 237400 h 5900239"/>
              <a:gd name="connsiteX6" fmla="*/ 0 w 5582675"/>
              <a:gd name="connsiteY6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220019 w 5582675"/>
              <a:gd name="connsiteY4" fmla="*/ 3442880 h 5900239"/>
              <a:gd name="connsiteX5" fmla="*/ 62539 w 5582675"/>
              <a:gd name="connsiteY5" fmla="*/ 237400 h 5900239"/>
              <a:gd name="connsiteX6" fmla="*/ 0 w 5582675"/>
              <a:gd name="connsiteY6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220019 w 5582675"/>
              <a:gd name="connsiteY4" fmla="*/ 3442880 h 5900239"/>
              <a:gd name="connsiteX5" fmla="*/ 62539 w 5582675"/>
              <a:gd name="connsiteY5" fmla="*/ 237400 h 5900239"/>
              <a:gd name="connsiteX6" fmla="*/ 0 w 5582675"/>
              <a:gd name="connsiteY6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220019 w 5582675"/>
              <a:gd name="connsiteY4" fmla="*/ 3442880 h 5900239"/>
              <a:gd name="connsiteX5" fmla="*/ 62539 w 5582675"/>
              <a:gd name="connsiteY5" fmla="*/ 237400 h 5900239"/>
              <a:gd name="connsiteX6" fmla="*/ 0 w 5582675"/>
              <a:gd name="connsiteY6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220019 w 5582675"/>
              <a:gd name="connsiteY4" fmla="*/ 3442880 h 5900239"/>
              <a:gd name="connsiteX5" fmla="*/ 47299 w 5582675"/>
              <a:gd name="connsiteY5" fmla="*/ 247560 h 5900239"/>
              <a:gd name="connsiteX6" fmla="*/ 0 w 5582675"/>
              <a:gd name="connsiteY6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11739 w 5582675"/>
              <a:gd name="connsiteY4" fmla="*/ 5647600 h 5900239"/>
              <a:gd name="connsiteX5" fmla="*/ 220019 w 5582675"/>
              <a:gd name="connsiteY5" fmla="*/ 3442880 h 5900239"/>
              <a:gd name="connsiteX6" fmla="*/ 47299 w 5582675"/>
              <a:gd name="connsiteY6" fmla="*/ 247560 h 5900239"/>
              <a:gd name="connsiteX7" fmla="*/ 0 w 5582675"/>
              <a:gd name="connsiteY7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52379 w 5582675"/>
              <a:gd name="connsiteY4" fmla="*/ 5647600 h 5900239"/>
              <a:gd name="connsiteX5" fmla="*/ 220019 w 5582675"/>
              <a:gd name="connsiteY5" fmla="*/ 3442880 h 5900239"/>
              <a:gd name="connsiteX6" fmla="*/ 47299 w 5582675"/>
              <a:gd name="connsiteY6" fmla="*/ 247560 h 5900239"/>
              <a:gd name="connsiteX7" fmla="*/ 0 w 5582675"/>
              <a:gd name="connsiteY7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42854 w 5582675"/>
              <a:gd name="connsiteY4" fmla="*/ 5653315 h 5900239"/>
              <a:gd name="connsiteX5" fmla="*/ 220019 w 5582675"/>
              <a:gd name="connsiteY5" fmla="*/ 3442880 h 5900239"/>
              <a:gd name="connsiteX6" fmla="*/ 47299 w 5582675"/>
              <a:gd name="connsiteY6" fmla="*/ 247560 h 5900239"/>
              <a:gd name="connsiteX7" fmla="*/ 0 w 5582675"/>
              <a:gd name="connsiteY7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42854 w 5582675"/>
              <a:gd name="connsiteY4" fmla="*/ 5653315 h 5900239"/>
              <a:gd name="connsiteX5" fmla="*/ 220019 w 5582675"/>
              <a:gd name="connsiteY5" fmla="*/ 3442880 h 5900239"/>
              <a:gd name="connsiteX6" fmla="*/ 47299 w 5582675"/>
              <a:gd name="connsiteY6" fmla="*/ 247560 h 5900239"/>
              <a:gd name="connsiteX7" fmla="*/ 0 w 5582675"/>
              <a:gd name="connsiteY7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42854 w 5582675"/>
              <a:gd name="connsiteY4" fmla="*/ 5653315 h 5900239"/>
              <a:gd name="connsiteX5" fmla="*/ 220019 w 5582675"/>
              <a:gd name="connsiteY5" fmla="*/ 3442880 h 5900239"/>
              <a:gd name="connsiteX6" fmla="*/ 47299 w 5582675"/>
              <a:gd name="connsiteY6" fmla="*/ 247560 h 5900239"/>
              <a:gd name="connsiteX7" fmla="*/ 0 w 5582675"/>
              <a:gd name="connsiteY7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42854 w 5582675"/>
              <a:gd name="connsiteY4" fmla="*/ 5653315 h 5900239"/>
              <a:gd name="connsiteX5" fmla="*/ 220019 w 5582675"/>
              <a:gd name="connsiteY5" fmla="*/ 3442880 h 5900239"/>
              <a:gd name="connsiteX6" fmla="*/ 47299 w 5582675"/>
              <a:gd name="connsiteY6" fmla="*/ 247560 h 5900239"/>
              <a:gd name="connsiteX7" fmla="*/ 0 w 5582675"/>
              <a:gd name="connsiteY7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42854 w 5582675"/>
              <a:gd name="connsiteY4" fmla="*/ 5653315 h 5900239"/>
              <a:gd name="connsiteX5" fmla="*/ 220019 w 5582675"/>
              <a:gd name="connsiteY5" fmla="*/ 3442880 h 5900239"/>
              <a:gd name="connsiteX6" fmla="*/ 47299 w 5582675"/>
              <a:gd name="connsiteY6" fmla="*/ 247560 h 5900239"/>
              <a:gd name="connsiteX7" fmla="*/ 0 w 5582675"/>
              <a:gd name="connsiteY7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42854 w 5582675"/>
              <a:gd name="connsiteY4" fmla="*/ 5653315 h 5900239"/>
              <a:gd name="connsiteX5" fmla="*/ 220019 w 5582675"/>
              <a:gd name="connsiteY5" fmla="*/ 3442880 h 5900239"/>
              <a:gd name="connsiteX6" fmla="*/ 47299 w 5582675"/>
              <a:gd name="connsiteY6" fmla="*/ 247560 h 5900239"/>
              <a:gd name="connsiteX7" fmla="*/ 0 w 5582675"/>
              <a:gd name="connsiteY7" fmla="*/ 0 h 5900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82675" h="5900239">
                <a:moveTo>
                  <a:pt x="0" y="0"/>
                </a:moveTo>
                <a:lnTo>
                  <a:pt x="5582675" y="0"/>
                </a:lnTo>
                <a:lnTo>
                  <a:pt x="5582675" y="5900239"/>
                </a:lnTo>
                <a:lnTo>
                  <a:pt x="0" y="5900239"/>
                </a:lnTo>
                <a:cubicBezTo>
                  <a:pt x="14285" y="5817931"/>
                  <a:pt x="34284" y="5741338"/>
                  <a:pt x="42854" y="5653315"/>
                </a:cubicBezTo>
                <a:cubicBezTo>
                  <a:pt x="145724" y="4908883"/>
                  <a:pt x="181919" y="4332092"/>
                  <a:pt x="220019" y="3442880"/>
                </a:cubicBezTo>
                <a:cubicBezTo>
                  <a:pt x="221712" y="2333747"/>
                  <a:pt x="182766" y="1285573"/>
                  <a:pt x="47299" y="247560"/>
                </a:cubicBez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2300" b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A5200-74F0-9445-8847-A53AA9C11C7B}" type="datetime1">
              <a:rPr lang="en-US" noProof="0" smtClean="0"/>
              <a:t>11/19/2021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97730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41EE2-1449-2741-9D08-61623EFC2A0E}" type="datetime1">
              <a:rPr lang="en-US" noProof="0" smtClean="0"/>
              <a:t>11/19/2021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209208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A9061-1D22-724D-9508-7BAEAF287353}" type="datetime1">
              <a:rPr lang="en-US" noProof="0" smtClean="0"/>
              <a:t>11/19/2021</a:t>
            </a:fld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75C1B7F-CD73-441E-89FC-46AA9E8B51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64150" y="2406650"/>
            <a:ext cx="8663700" cy="3477682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/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52974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F7560-49B8-714F-A7F1-D946D3E64C23}" type="datetime1">
              <a:rPr lang="en-US" noProof="0" smtClean="0"/>
              <a:t>11/19/2021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6656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17C1C-DA5E-F743-826B-CB70C940D4E6}" type="datetime1">
              <a:rPr lang="en-US" noProof="0" smtClean="0"/>
              <a:t>11/19/2021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148744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10E4C-E478-1D40-94DF-17D7429B053A}" type="datetime1">
              <a:rPr lang="en-US" noProof="0" smtClean="0"/>
              <a:t>11/19/2021</a:t>
            </a:fld>
            <a:endParaRPr lang="en-US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13180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A9061-1D22-724D-9508-7BAEAF287353}" type="datetime1">
              <a:rPr lang="en-US" noProof="0" smtClean="0"/>
              <a:t>11/19/2021</a:t>
            </a:fld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23274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05E0F-8980-D24A-B2F9-0C7A13C6A6DE}" type="datetime1">
              <a:rPr lang="en-US" noProof="0" smtClean="0"/>
              <a:t>11/19/2021</a:t>
            </a:fld>
            <a:endParaRPr lang="en-U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24475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CA6CA-E140-824D-8E8B-5CC5036BDBAE}" type="datetime1">
              <a:rPr lang="en-US" noProof="0" smtClean="0"/>
              <a:pPr/>
              <a:t>11/19/2021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61827933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A5200-74F0-9445-8847-A53AA9C11C7B}" type="datetime1">
              <a:rPr lang="en-US" noProof="0" smtClean="0"/>
              <a:t>11/19/2021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57918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36ACA6CA-E140-824D-8E8B-5CC5036BDBAE}" type="datetime1">
              <a:rPr lang="en-US" noProof="0" smtClean="0"/>
              <a:pPr/>
              <a:t>11/19/2021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60733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5" r:id="rId1"/>
    <p:sldLayoutId id="2147483906" r:id="rId2"/>
    <p:sldLayoutId id="2147483907" r:id="rId3"/>
    <p:sldLayoutId id="2147483908" r:id="rId4"/>
    <p:sldLayoutId id="2147483909" r:id="rId5"/>
    <p:sldLayoutId id="2147483910" r:id="rId6"/>
    <p:sldLayoutId id="2147483911" r:id="rId7"/>
    <p:sldLayoutId id="2147483912" r:id="rId8"/>
    <p:sldLayoutId id="2147483913" r:id="rId9"/>
    <p:sldLayoutId id="2147483914" r:id="rId10"/>
    <p:sldLayoutId id="2147483915" r:id="rId11"/>
    <p:sldLayoutId id="2147483859" r:id="rId12"/>
    <p:sldLayoutId id="2147483860" r:id="rId13"/>
    <p:sldLayoutId id="2147483861" r:id="rId14"/>
    <p:sldLayoutId id="2147483862" r:id="rId15"/>
    <p:sldLayoutId id="2147483864" r:id="rId16"/>
    <p:sldLayoutId id="2147483863" r:id="rId17"/>
    <p:sldLayoutId id="2147483858" r:id="rId18"/>
    <p:sldLayoutId id="2147483865" r:id="rId19"/>
    <p:sldLayoutId id="2147483866" r:id="rId2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9B41E-FC51-4047-9C2D-7FA6782DAFE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800" dirty="0">
                <a:solidFill>
                  <a:schemeClr val="bg1"/>
                </a:solidFill>
              </a:rPr>
              <a:t>Class of 2025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2E989F-747B-4007-9C7A-A35E8B662A7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Morton West Counselors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5459" y="4374379"/>
            <a:ext cx="2096001" cy="1889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009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Selection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305435" indent="-305435"/>
            <a:r>
              <a:rPr lang="en-US" b="1" dirty="0"/>
              <a:t>Meet with your counselor</a:t>
            </a:r>
            <a:r>
              <a:rPr lang="en-US" dirty="0"/>
              <a:t>- </a:t>
            </a:r>
            <a:r>
              <a:rPr lang="en-US" sz="2000" b="1" dirty="0"/>
              <a:t>Counselor Name on Skyward (Advisor)</a:t>
            </a:r>
            <a:endParaRPr lang="en-US" b="1" dirty="0"/>
          </a:p>
          <a:p>
            <a:pPr marL="899795" lvl="2" indent="-269875"/>
            <a:r>
              <a:rPr lang="en-US" dirty="0">
                <a:solidFill>
                  <a:schemeClr val="tx1"/>
                </a:solidFill>
              </a:rPr>
              <a:t>Meetings will start when you return from Christmas Break</a:t>
            </a:r>
          </a:p>
          <a:p>
            <a:pPr lvl="0">
              <a:buClr>
                <a:srgbClr val="990033"/>
              </a:buClr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10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8883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sz="2400" b="1" dirty="0"/>
              <a:t>10 School Counselors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>
            <a:noAutofit/>
          </a:bodyPr>
          <a:lstStyle/>
          <a:p>
            <a:r>
              <a:rPr lang="en-US" sz="2400" b="1" dirty="0"/>
              <a:t>1 College and Career Counselor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en-US" sz="2400" b="1" dirty="0"/>
              <a:t>5 Social Workers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r>
              <a:rPr lang="en-US" sz="2400" b="1" dirty="0"/>
              <a:t>3 School Psychologists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r>
              <a:rPr lang="en-US" sz="2400" b="1" dirty="0"/>
              <a:t>Health Office 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b="1" dirty="0">
                <a:solidFill>
                  <a:schemeClr val="bg1"/>
                </a:solidFill>
              </a:rPr>
              <a:t>Student Support Services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4303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7050" y="537827"/>
            <a:ext cx="7247323" cy="794583"/>
          </a:xfrm>
        </p:spPr>
        <p:txBody>
          <a:bodyPr/>
          <a:lstStyle/>
          <a:p>
            <a:r>
              <a:rPr lang="en-US" sz="4800" dirty="0"/>
              <a:t>Graduation Requirements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3</a:t>
            </a:fld>
            <a:endParaRPr lang="en-US" noProof="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6866"/>
          <a:stretch/>
        </p:blipFill>
        <p:spPr>
          <a:xfrm>
            <a:off x="1327051" y="1332410"/>
            <a:ext cx="9344025" cy="5225011"/>
          </a:xfrm>
          <a:prstGeom prst="rect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991974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CFC81-FDBE-49ED-87AA-27127FF12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9885546" cy="774834"/>
          </a:xfrm>
        </p:spPr>
        <p:txBody>
          <a:bodyPr>
            <a:normAutofit/>
          </a:bodyPr>
          <a:lstStyle/>
          <a:p>
            <a:r>
              <a:rPr lang="en-US" sz="3600" dirty="0"/>
              <a:t>Graduation vs. College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4BA3C9-FB71-4C09-8837-FFF79BA3E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4</a:t>
            </a:fld>
            <a:endParaRPr lang="en-US" noProof="0" dirty="0"/>
          </a:p>
        </p:txBody>
      </p:sp>
      <p:pic>
        <p:nvPicPr>
          <p:cNvPr id="16" name="Picture 16" descr="Table&#10;&#10;Description automatically generated">
            <a:extLst>
              <a:ext uri="{FF2B5EF4-FFF2-40B4-BE49-F238E27FC236}">
                <a16:creationId xmlns:a16="http://schemas.microsoft.com/office/drawing/2014/main" id="{60FC1B4E-EEEC-4DB9-98B8-2338E59D2E33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473963" y="1382697"/>
            <a:ext cx="9878326" cy="5114055"/>
          </a:xfrm>
        </p:spPr>
      </p:pic>
    </p:spTree>
    <p:extLst>
      <p:ext uri="{BB962C8B-B14F-4D97-AF65-F5344CB8AC3E}">
        <p14:creationId xmlns:p14="http://schemas.microsoft.com/office/powerpoint/2010/main" val="29076892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CREDIT RECOVERY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1708879"/>
            <a:ext cx="8572500" cy="437188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1800" b="1" dirty="0"/>
              <a:t>Night School</a:t>
            </a:r>
            <a:endParaRPr lang="en-US" dirty="0"/>
          </a:p>
          <a:p>
            <a:pPr lvl="2"/>
            <a:r>
              <a:rPr lang="en-US" dirty="0"/>
              <a:t>3 sessions throughout the school year</a:t>
            </a:r>
          </a:p>
          <a:p>
            <a:pPr lvl="2"/>
            <a:r>
              <a:rPr lang="en-US" dirty="0"/>
              <a:t>M</a:t>
            </a:r>
            <a:r>
              <a:rPr lang="en-US" sz="1800" dirty="0"/>
              <a:t>/W or T/TH after school</a:t>
            </a:r>
            <a:endParaRPr lang="en-US" dirty="0"/>
          </a:p>
          <a:p>
            <a:pPr lvl="2"/>
            <a:r>
              <a:rPr lang="en-US" sz="1800" dirty="0"/>
              <a:t>$175 per class</a:t>
            </a:r>
            <a:endParaRPr lang="en-US" dirty="0"/>
          </a:p>
          <a:p>
            <a:r>
              <a:rPr lang="en-US" sz="1800" b="1" dirty="0"/>
              <a:t>Summer School</a:t>
            </a:r>
          </a:p>
          <a:p>
            <a:pPr lvl="2"/>
            <a:r>
              <a:rPr lang="en-US" dirty="0">
                <a:ea typeface="+mn-lt"/>
                <a:cs typeface="+mn-lt"/>
              </a:rPr>
              <a:t>Session 1 : 6/6 - 6/29</a:t>
            </a:r>
          </a:p>
          <a:p>
            <a:pPr lvl="2"/>
            <a:r>
              <a:rPr lang="en-US" dirty="0">
                <a:ea typeface="+mn-lt"/>
                <a:cs typeface="+mn-lt"/>
              </a:rPr>
              <a:t>Session 2: 7/11 - 7/29</a:t>
            </a:r>
          </a:p>
          <a:p>
            <a:pPr lvl="2"/>
            <a:r>
              <a:rPr lang="en-US" dirty="0">
                <a:ea typeface="+mn-lt"/>
                <a:cs typeface="+mn-lt"/>
              </a:rPr>
              <a:t>$175</a:t>
            </a:r>
            <a:r>
              <a:rPr lang="en-US" sz="1800" dirty="0"/>
              <a:t> per class</a:t>
            </a:r>
            <a:endParaRPr lang="en-US" dirty="0"/>
          </a:p>
          <a:p>
            <a:pPr indent="0">
              <a:buNone/>
            </a:pPr>
            <a:r>
              <a:rPr lang="en-US" sz="1800" dirty="0"/>
              <a:t>*School Counselor will help with registration*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5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784149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ACADEMIC SUPPORT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Supervisory 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400" dirty="0"/>
              <a:t>Academic Support</a:t>
            </a:r>
          </a:p>
          <a:p>
            <a:r>
              <a:rPr lang="en-US" sz="2400" dirty="0"/>
              <a:t>Math Lab</a:t>
            </a:r>
          </a:p>
          <a:p>
            <a:r>
              <a:rPr lang="en-US" sz="2400" dirty="0"/>
              <a:t>Writing Lab</a:t>
            </a:r>
          </a:p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3200" dirty="0"/>
              <a:t>Tutoring</a:t>
            </a:r>
            <a:r>
              <a:rPr lang="en-US" dirty="0"/>
              <a:t> 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 sz="2000" dirty="0"/>
              <a:t>Connection Time</a:t>
            </a:r>
          </a:p>
          <a:p>
            <a:pPr lvl="1" indent="-285750"/>
            <a:r>
              <a:rPr lang="en-US" dirty="0"/>
              <a:t>8:00-8:40- Meet with your teacher</a:t>
            </a:r>
          </a:p>
          <a:p>
            <a:r>
              <a:rPr lang="en-US" sz="2000" dirty="0"/>
              <a:t>National Honor Society (NHS)</a:t>
            </a:r>
          </a:p>
          <a:p>
            <a:pPr lvl="1"/>
            <a:r>
              <a:rPr lang="en-US" dirty="0"/>
              <a:t>Every Tuesday, Thursday, and Friday mornings during connection time in the student activities center (off of the main café.)</a:t>
            </a:r>
          </a:p>
          <a:p>
            <a:pPr lvl="1"/>
            <a:r>
              <a:rPr lang="en-US" dirty="0">
                <a:ea typeface="+mn-lt"/>
                <a:cs typeface="+mn-lt"/>
              </a:rPr>
              <a:t>Sociedad Honoraria </a:t>
            </a:r>
            <a:r>
              <a:rPr lang="en-US" dirty="0" err="1">
                <a:ea typeface="+mn-lt"/>
                <a:cs typeface="+mn-lt"/>
              </a:rPr>
              <a:t>Hispánica</a:t>
            </a:r>
            <a:r>
              <a:rPr lang="en-US" dirty="0">
                <a:ea typeface="+mn-lt"/>
                <a:cs typeface="+mn-lt"/>
              </a:rPr>
              <a:t> (</a:t>
            </a:r>
            <a:r>
              <a:rPr lang="en-US" dirty="0"/>
              <a:t>SHH)</a:t>
            </a:r>
          </a:p>
          <a:p>
            <a:pPr lvl="2"/>
            <a:r>
              <a:rPr lang="en-US" sz="2000" dirty="0"/>
              <a:t>Monday's afterschool in D124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6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789205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999" y="1097280"/>
            <a:ext cx="6278563" cy="820581"/>
          </a:xfrm>
        </p:spPr>
        <p:txBody>
          <a:bodyPr/>
          <a:lstStyle/>
          <a:p>
            <a:r>
              <a:rPr lang="en-US" dirty="0"/>
              <a:t>Typical Sophomore Classes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7</a:t>
            </a:fld>
            <a:endParaRPr lang="en-US" noProof="0" dirty="0"/>
          </a:p>
        </p:txBody>
      </p:sp>
      <p:graphicFrame>
        <p:nvGraphicFramePr>
          <p:cNvPr id="7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4750139"/>
              </p:ext>
            </p:extLst>
          </p:nvPr>
        </p:nvGraphicFramePr>
        <p:xfrm>
          <a:off x="1143000" y="2239962"/>
          <a:ext cx="4754563" cy="43605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54563">
                  <a:extLst>
                    <a:ext uri="{9D8B030D-6E8A-4147-A177-3AD203B41FA5}">
                      <a16:colId xmlns:a16="http://schemas.microsoft.com/office/drawing/2014/main" val="1319282516"/>
                    </a:ext>
                  </a:extLst>
                </a:gridCol>
              </a:tblGrid>
              <a:tr h="636199">
                <a:tc>
                  <a:txBody>
                    <a:bodyPr/>
                    <a:lstStyle/>
                    <a:p>
                      <a:r>
                        <a:rPr lang="en-US" dirty="0"/>
                        <a:t>Classes are scheduled in random order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4122443"/>
                  </a:ext>
                </a:extLst>
              </a:tr>
              <a:tr h="724571">
                <a:tc>
                  <a:txBody>
                    <a:bodyPr/>
                    <a:lstStyle/>
                    <a:p>
                      <a:r>
                        <a:rPr lang="en-US" dirty="0"/>
                        <a:t>English </a:t>
                      </a:r>
                    </a:p>
                    <a:p>
                      <a:r>
                        <a:rPr lang="en-US" dirty="0"/>
                        <a:t>English 2,</a:t>
                      </a:r>
                      <a:r>
                        <a:rPr lang="en-US" baseline="0" dirty="0"/>
                        <a:t> English 2 Honors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8346537"/>
                  </a:ext>
                </a:extLst>
              </a:tr>
              <a:tr h="902879">
                <a:tc>
                  <a:txBody>
                    <a:bodyPr/>
                    <a:lstStyle/>
                    <a:p>
                      <a:r>
                        <a:rPr lang="en-US" dirty="0"/>
                        <a:t>Math</a:t>
                      </a:r>
                    </a:p>
                    <a:p>
                      <a:r>
                        <a:rPr lang="en-US" dirty="0"/>
                        <a:t>Integrated</a:t>
                      </a:r>
                      <a:r>
                        <a:rPr lang="en-US" baseline="0" dirty="0"/>
                        <a:t> Math 2, Integrated Math 2 Honors, Pre- Calculus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2777879"/>
                  </a:ext>
                </a:extLst>
              </a:tr>
              <a:tr h="724571">
                <a:tc>
                  <a:txBody>
                    <a:bodyPr/>
                    <a:lstStyle/>
                    <a:p>
                      <a:r>
                        <a:rPr lang="en-US" dirty="0"/>
                        <a:t>Science </a:t>
                      </a:r>
                    </a:p>
                    <a:p>
                      <a:r>
                        <a:rPr lang="en-US" dirty="0"/>
                        <a:t>Earth Science, Chemistry, Honors Chemistry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4798624"/>
                  </a:ext>
                </a:extLst>
              </a:tr>
              <a:tr h="724571">
                <a:tc>
                  <a:txBody>
                    <a:bodyPr/>
                    <a:lstStyle/>
                    <a:p>
                      <a:r>
                        <a:rPr lang="en-US" dirty="0"/>
                        <a:t>Elective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3552500"/>
                  </a:ext>
                </a:extLst>
              </a:tr>
              <a:tr h="636199">
                <a:tc>
                  <a:txBody>
                    <a:bodyPr/>
                    <a:lstStyle/>
                    <a:p>
                      <a:r>
                        <a:rPr lang="en-US" dirty="0"/>
                        <a:t>Physical</a:t>
                      </a:r>
                      <a:r>
                        <a:rPr lang="en-US" baseline="0" dirty="0"/>
                        <a:t> Education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1206239"/>
                  </a:ext>
                </a:extLst>
              </a:tr>
            </a:tbl>
          </a:graphicData>
        </a:graphic>
      </p:graphicFrame>
      <p:sp>
        <p:nvSpPr>
          <p:cNvPr id="8" name="Content Placeholder 5"/>
          <p:cNvSpPr txBox="1">
            <a:spLocks/>
          </p:cNvSpPr>
          <p:nvPr/>
        </p:nvSpPr>
        <p:spPr>
          <a:xfrm>
            <a:off x="6267612" y="2238702"/>
            <a:ext cx="5430402" cy="42251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Corbel" pitchFamily="34" charset="0"/>
              <a:buNone/>
              <a:defRPr sz="17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Zero Hour</a:t>
            </a:r>
            <a:endParaRPr lang="en-US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Add a 6</a:t>
            </a:r>
            <a:r>
              <a:rPr lang="en-US" sz="2000" baseline="30000" dirty="0"/>
              <a:t>th</a:t>
            </a:r>
            <a:r>
              <a:rPr lang="en-US" sz="2000" dirty="0"/>
              <a:t> class (an elective)</a:t>
            </a:r>
            <a:endParaRPr lang="en-US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Takes place before school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800" dirty="0"/>
              <a:t>6:55 am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Cannot drop once you sign up</a:t>
            </a:r>
          </a:p>
          <a:p>
            <a:pPr marL="4572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99095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Naviance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834073"/>
            <a:ext cx="6511397" cy="32004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8</a:t>
            </a:fld>
            <a:endParaRPr lang="en-US" noProof="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27582" t="21811" r="29121" b="12389"/>
          <a:stretch/>
        </p:blipFill>
        <p:spPr>
          <a:xfrm>
            <a:off x="7723721" y="1834073"/>
            <a:ext cx="2973721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6613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Naviance Course Plan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9</a:t>
            </a:fld>
            <a:endParaRPr lang="en-US" noProof="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392" t="12184" r="3427" b="26759"/>
          <a:stretch/>
        </p:blipFill>
        <p:spPr>
          <a:xfrm>
            <a:off x="2699161" y="1834708"/>
            <a:ext cx="6763197" cy="438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744003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Custom 2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990033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FC23BB42EC7C046A4F38E1C736AF254" ma:contentTypeVersion="12" ma:contentTypeDescription="Create a new document." ma:contentTypeScope="" ma:versionID="298fc9afab3e34d0dcce6d69708550f5">
  <xsd:schema xmlns:xsd="http://www.w3.org/2001/XMLSchema" xmlns:xs="http://www.w3.org/2001/XMLSchema" xmlns:p="http://schemas.microsoft.com/office/2006/metadata/properties" xmlns:ns3="cd9887a4-199e-4710-8853-98a9fb6c0f6a" xmlns:ns4="e059d6b6-bdd8-4db1-b14d-85fcba397477" targetNamespace="http://schemas.microsoft.com/office/2006/metadata/properties" ma:root="true" ma:fieldsID="e413d2a6c62ed11578dfc0714a5d5094" ns3:_="" ns4:_="">
    <xsd:import namespace="cd9887a4-199e-4710-8853-98a9fb6c0f6a"/>
    <xsd:import namespace="e059d6b6-bdd8-4db1-b14d-85fcba39747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9887a4-199e-4710-8853-98a9fb6c0f6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59d6b6-bdd8-4db1-b14d-85fcba39747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CB9AE35-8A31-4380-94A6-86E5DFCDD12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E7B8B9F-5CB1-4220-99C4-BC262EC4A06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d9887a4-199e-4710-8853-98a9fb6c0f6a"/>
    <ds:schemaRef ds:uri="e059d6b6-bdd8-4db1-b14d-85fcba3974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983CA34-C6E2-49BA-ACFF-78ADEC0C28FA}">
  <ds:schemaRefs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http://www.w3.org/XML/1998/namespace"/>
    <ds:schemaRef ds:uri="e059d6b6-bdd8-4db1-b14d-85fcba397477"/>
    <ds:schemaRef ds:uri="http://schemas.openxmlformats.org/package/2006/metadata/core-properties"/>
    <ds:schemaRef ds:uri="http://purl.org/dc/elements/1.1/"/>
    <ds:schemaRef ds:uri="cd9887a4-199e-4710-8853-98a9fb6c0f6a"/>
    <ds:schemaRef ds:uri="http://purl.org/dc/dcmitype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0</TotalTime>
  <Words>411</Words>
  <Application>Microsoft Office PowerPoint</Application>
  <PresentationFormat>Widescreen</PresentationFormat>
  <Paragraphs>91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Basis</vt:lpstr>
      <vt:lpstr>Class of 2025</vt:lpstr>
      <vt:lpstr>Student Support Services</vt:lpstr>
      <vt:lpstr>Graduation Requirements</vt:lpstr>
      <vt:lpstr>Graduation vs. College</vt:lpstr>
      <vt:lpstr>CREDIT RECOVERY</vt:lpstr>
      <vt:lpstr>ACADEMIC SUPPORT</vt:lpstr>
      <vt:lpstr>Typical Sophomore Classes</vt:lpstr>
      <vt:lpstr>Naviance </vt:lpstr>
      <vt:lpstr>Naviance Course Plan</vt:lpstr>
      <vt:lpstr>Course Selection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Morton West</dc:title>
  <dc:creator/>
  <cp:lastModifiedBy/>
  <cp:revision>183</cp:revision>
  <dcterms:created xsi:type="dcterms:W3CDTF">2021-01-26T16:50:51Z</dcterms:created>
  <dcterms:modified xsi:type="dcterms:W3CDTF">2021-11-19T15:14:17Z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0x010100AFC23BB42EC7C046A4F38E1C736AF254</vt:lpwstr>
  </property>
</Properties>
</file>