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0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95" r:id="rId6"/>
    <p:sldId id="287" r:id="rId7"/>
    <p:sldId id="297" r:id="rId8"/>
    <p:sldId id="286" r:id="rId9"/>
    <p:sldId id="298" r:id="rId10"/>
    <p:sldId id="29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12/13/2021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943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12/13/2021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05263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12/13/2021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16624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0920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5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874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318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327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44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12/13/2021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18279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12/13/2021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791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12/13/2021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073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859" r:id="rId12"/>
    <p:sldLayoutId id="2147483860" r:id="rId13"/>
    <p:sldLayoutId id="2147483861" r:id="rId14"/>
    <p:sldLayoutId id="2147483862" r:id="rId15"/>
    <p:sldLayoutId id="2147483864" r:id="rId16"/>
    <p:sldLayoutId id="2147483863" r:id="rId17"/>
    <p:sldLayoutId id="2147483858" r:id="rId18"/>
    <p:sldLayoutId id="2147483865" r:id="rId19"/>
    <p:sldLayoutId id="214748386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Class of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Morton West Counselors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59" y="4374379"/>
            <a:ext cx="2096001" cy="18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05435" indent="-305435"/>
            <a:r>
              <a:rPr lang="en-US" b="1" dirty="0"/>
              <a:t>Meet with your counselor</a:t>
            </a:r>
            <a:r>
              <a:rPr lang="en-US" dirty="0"/>
              <a:t>- </a:t>
            </a:r>
            <a:r>
              <a:rPr lang="en-US" sz="2000" b="1" dirty="0"/>
              <a:t>Counselor Name on Skyward (Advisor)</a:t>
            </a:r>
            <a:endParaRPr lang="en-US" b="1" dirty="0"/>
          </a:p>
          <a:p>
            <a:pPr marL="899795" lvl="2" indent="-269875"/>
            <a:r>
              <a:rPr lang="en-US" dirty="0">
                <a:solidFill>
                  <a:schemeClr val="tx1"/>
                </a:solidFill>
              </a:rPr>
              <a:t>Meetings will start when you return from Christmas Break</a:t>
            </a:r>
          </a:p>
          <a:p>
            <a:pPr lvl="0">
              <a:buClr>
                <a:srgbClr val="990033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CD087-627C-4F46-A6F8-4EB7F80F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97" y="2765704"/>
            <a:ext cx="9515475" cy="34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050" y="537827"/>
            <a:ext cx="7247323" cy="794583"/>
          </a:xfrm>
        </p:spPr>
        <p:txBody>
          <a:bodyPr/>
          <a:lstStyle/>
          <a:p>
            <a:r>
              <a:rPr lang="en-US" sz="4800" dirty="0"/>
              <a:t>Graduation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866"/>
          <a:stretch/>
        </p:blipFill>
        <p:spPr>
          <a:xfrm>
            <a:off x="1327051" y="1332410"/>
            <a:ext cx="9344025" cy="522501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91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FC81-FDBE-49ED-87AA-27127FF1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85546" cy="774834"/>
          </a:xfrm>
        </p:spPr>
        <p:txBody>
          <a:bodyPr>
            <a:normAutofit/>
          </a:bodyPr>
          <a:lstStyle/>
          <a:p>
            <a:r>
              <a:rPr lang="en-US" sz="3600" dirty="0"/>
              <a:t>Graduation vs. College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BA3C9-FB71-4C09-8837-FFF79BA3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16" name="Picture 16" descr="Table&#10;&#10;Description automatically generated">
            <a:extLst>
              <a:ext uri="{FF2B5EF4-FFF2-40B4-BE49-F238E27FC236}">
                <a16:creationId xmlns:a16="http://schemas.microsoft.com/office/drawing/2014/main" id="{60FC1B4E-EEEC-4DB9-98B8-2338E59D2E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3963" y="1382697"/>
            <a:ext cx="9878326" cy="5114055"/>
          </a:xfrm>
        </p:spPr>
      </p:pic>
    </p:spTree>
    <p:extLst>
      <p:ext uri="{BB962C8B-B14F-4D97-AF65-F5344CB8AC3E}">
        <p14:creationId xmlns:p14="http://schemas.microsoft.com/office/powerpoint/2010/main" val="29076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097280"/>
            <a:ext cx="4754563" cy="1141423"/>
          </a:xfrm>
        </p:spPr>
        <p:txBody>
          <a:bodyPr/>
          <a:lstStyle/>
          <a:p>
            <a:r>
              <a:rPr lang="en-US" dirty="0"/>
              <a:t>Typical Junior Classes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5</a:t>
            </a:fld>
            <a:endParaRPr lang="en-US" noProof="0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431560"/>
              </p:ext>
            </p:extLst>
          </p:nvPr>
        </p:nvGraphicFramePr>
        <p:xfrm>
          <a:off x="1143000" y="2239962"/>
          <a:ext cx="4754563" cy="434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563">
                  <a:extLst>
                    <a:ext uri="{9D8B030D-6E8A-4147-A177-3AD203B41FA5}">
                      <a16:colId xmlns:a16="http://schemas.microsoft.com/office/drawing/2014/main" val="1319282516"/>
                    </a:ext>
                  </a:extLst>
                </a:gridCol>
              </a:tblGrid>
              <a:tr h="636199">
                <a:tc>
                  <a:txBody>
                    <a:bodyPr/>
                    <a:lstStyle/>
                    <a:p>
                      <a:r>
                        <a:rPr lang="en-US" dirty="0"/>
                        <a:t>Classes are scheduled in random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122443"/>
                  </a:ext>
                </a:extLst>
              </a:tr>
              <a:tr h="724571">
                <a:tc>
                  <a:txBody>
                    <a:bodyPr/>
                    <a:lstStyle/>
                    <a:p>
                      <a:r>
                        <a:rPr lang="en-US" dirty="0"/>
                        <a:t>English </a:t>
                      </a:r>
                    </a:p>
                    <a:p>
                      <a:r>
                        <a:rPr lang="en-US" dirty="0"/>
                        <a:t>English 3,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AP Language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46537"/>
                  </a:ext>
                </a:extLst>
              </a:tr>
              <a:tr h="902879"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  <a:p>
                      <a:r>
                        <a:rPr lang="en-US" dirty="0"/>
                        <a:t>Integrated</a:t>
                      </a:r>
                      <a:r>
                        <a:rPr lang="en-US" baseline="0" dirty="0"/>
                        <a:t> Math 3, Pre-Calculus, Other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777879"/>
                  </a:ext>
                </a:extLst>
              </a:tr>
              <a:tr h="724571">
                <a:tc>
                  <a:txBody>
                    <a:bodyPr/>
                    <a:lstStyle/>
                    <a:p>
                      <a:r>
                        <a:rPr lang="en-US" dirty="0"/>
                        <a:t>Social Science </a:t>
                      </a:r>
                    </a:p>
                    <a:p>
                      <a:r>
                        <a:rPr lang="en-US" dirty="0"/>
                        <a:t>US History, AP US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98624"/>
                  </a:ext>
                </a:extLst>
              </a:tr>
              <a:tr h="724571">
                <a:tc>
                  <a:txBody>
                    <a:bodyPr/>
                    <a:lstStyle/>
                    <a:p>
                      <a:r>
                        <a:rPr lang="en-US" dirty="0"/>
                        <a:t>Elective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52500"/>
                  </a:ext>
                </a:extLst>
              </a:tr>
              <a:tr h="636199">
                <a:tc>
                  <a:txBody>
                    <a:bodyPr/>
                    <a:lstStyle/>
                    <a:p>
                      <a:r>
                        <a:rPr lang="en-US" dirty="0"/>
                        <a:t>Physical</a:t>
                      </a:r>
                      <a:r>
                        <a:rPr lang="en-US" baseline="0" dirty="0"/>
                        <a:t> Education or PE Exemption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206239"/>
                  </a:ext>
                </a:extLst>
              </a:tr>
            </a:tbl>
          </a:graphicData>
        </a:graphic>
      </p:graphicFrame>
      <p:sp>
        <p:nvSpPr>
          <p:cNvPr id="8" name="Content Placeholder 5"/>
          <p:cNvSpPr txBox="1">
            <a:spLocks/>
          </p:cNvSpPr>
          <p:nvPr/>
        </p:nvSpPr>
        <p:spPr>
          <a:xfrm>
            <a:off x="6267612" y="2238702"/>
            <a:ext cx="5430402" cy="4225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Zero Hour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Add a 6</a:t>
            </a:r>
            <a:r>
              <a:rPr lang="en-US" sz="2000" baseline="30000" dirty="0"/>
              <a:t>th</a:t>
            </a:r>
            <a:r>
              <a:rPr lang="en-US" sz="2000" dirty="0"/>
              <a:t> class (an elective)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Takes place before school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6:55 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Cannot drop once you sign up</a:t>
            </a:r>
          </a:p>
          <a:p>
            <a:pPr marL="457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E56A-6376-464B-8890-983A9141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Drivers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53D54-799C-4B16-B39F-A5B5FF534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3600" b="1" cap="all" dirty="0"/>
              <a:t>DIRECTOR OF PE, HEALTH, AND DRIVER ED</a:t>
            </a:r>
          </a:p>
          <a:p>
            <a:pPr lvl="2" algn="ctr"/>
            <a:endParaRPr lang="en-US" sz="3600" dirty="0"/>
          </a:p>
          <a:p>
            <a:pPr marL="548640" lvl="2" indent="0" algn="ctr">
              <a:buNone/>
            </a:pPr>
            <a:r>
              <a:rPr lang="en-US" sz="3600" dirty="0"/>
              <a:t>Clay Reagan</a:t>
            </a:r>
          </a:p>
          <a:p>
            <a:pPr lvl="2" algn="ctr"/>
            <a:endParaRPr lang="en-US" sz="3600" dirty="0"/>
          </a:p>
          <a:p>
            <a:pPr marL="822960" lvl="3" indent="0" algn="ctr">
              <a:buNone/>
            </a:pPr>
            <a:r>
              <a:rPr lang="en-US" sz="3600" dirty="0"/>
              <a:t>AReagan@jsmorton.org</a:t>
            </a:r>
          </a:p>
          <a:p>
            <a:pPr marL="1097280" lvl="4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090DF-491B-48F1-AFDC-A0F8CE85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61C6E-9218-42BB-B53F-957980EDA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9" y="3697793"/>
            <a:ext cx="3496828" cy="28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FCB91-74FC-4D08-8BF3-413A6BC3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D6A35-2468-4D5F-94F5-BDBBE7555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" t="31048" r="54464" b="12761"/>
          <a:stretch/>
        </p:blipFill>
        <p:spPr>
          <a:xfrm>
            <a:off x="2036490" y="335399"/>
            <a:ext cx="8119020" cy="62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Custom 2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990033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882682DD2ADE40A25B3FE7A968EAA3" ma:contentTypeVersion="12" ma:contentTypeDescription="Create a new document." ma:contentTypeScope="" ma:versionID="4b8612c69c689ca252fe8e34bde08fa2">
  <xsd:schema xmlns:xsd="http://www.w3.org/2001/XMLSchema" xmlns:xs="http://www.w3.org/2001/XMLSchema" xmlns:p="http://schemas.microsoft.com/office/2006/metadata/properties" xmlns:ns2="1dcf3768-3e78-4c4f-b386-c544ae0b5aba" xmlns:ns3="43780bb0-b602-4f5a-b95d-3d376a643d04" targetNamespace="http://schemas.microsoft.com/office/2006/metadata/properties" ma:root="true" ma:fieldsID="555bc0356eee47926bb2e5be4317ccd8" ns2:_="" ns3:_="">
    <xsd:import namespace="1dcf3768-3e78-4c4f-b386-c544ae0b5aba"/>
    <xsd:import namespace="43780bb0-b602-4f5a-b95d-3d376a643d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f3768-3e78-4c4f-b386-c544ae0b5a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80bb0-b602-4f5a-b95d-3d376a643d0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83CA34-C6E2-49BA-ACFF-78ADEC0C28FA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e059d6b6-bdd8-4db1-b14d-85fcba397477"/>
    <ds:schemaRef ds:uri="http://schemas.openxmlformats.org/package/2006/metadata/core-properties"/>
    <ds:schemaRef ds:uri="http://purl.org/dc/elements/1.1/"/>
    <ds:schemaRef ds:uri="cd9887a4-199e-4710-8853-98a9fb6c0f6a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8C87B76-5F37-4242-9E14-4757543AE524}"/>
</file>

<file path=customXml/itemProps3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113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Basis</vt:lpstr>
      <vt:lpstr>Class of 2024</vt:lpstr>
      <vt:lpstr>Course Selection</vt:lpstr>
      <vt:lpstr>Graduation Requirements</vt:lpstr>
      <vt:lpstr>Graduation vs. College</vt:lpstr>
      <vt:lpstr>Typical Junior Classes</vt:lpstr>
      <vt:lpstr>Drivers Education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Morton West</dc:title>
  <dc:creator/>
  <cp:lastModifiedBy/>
  <cp:revision>145</cp:revision>
  <dcterms:created xsi:type="dcterms:W3CDTF">2021-01-26T16:50:51Z</dcterms:created>
  <dcterms:modified xsi:type="dcterms:W3CDTF">2021-12-13T19:08:33Z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0x010100A6882682DD2ADE40A25B3FE7A968EAA3</vt:lpwstr>
  </property>
</Properties>
</file>