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904" r:id="rId4"/>
  </p:sldMasterIdLst>
  <p:notesMasterIdLst>
    <p:notesMasterId r:id="rId12"/>
  </p:notesMasterIdLst>
  <p:handoutMasterIdLst>
    <p:handoutMasterId r:id="rId13"/>
  </p:handoutMasterIdLst>
  <p:sldIdLst>
    <p:sldId id="256" r:id="rId5"/>
    <p:sldId id="295" r:id="rId6"/>
    <p:sldId id="287" r:id="rId7"/>
    <p:sldId id="297" r:id="rId8"/>
    <p:sldId id="286" r:id="rId9"/>
    <p:sldId id="298" r:id="rId10"/>
    <p:sldId id="29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6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44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A259BEA-82BC-4476-91F2-380E77DBADB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9DE9C3-2AB8-44E5-BCFE-5DD42DFC56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7858F-6309-4F09-BEA0-6CBF97E55806}" type="datetimeFigureOut">
              <a:rPr lang="en-US" smtClean="0"/>
              <a:t>11/30/2021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1B971B-9BC3-41DB-91DC-F03F5C808D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A0720E-F4E2-435B-A885-9194BA30267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8AE00-5498-4F06-8655-F21703489B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42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F53C5D-CD12-6D4C-A980-0612968271E2}" type="datetimeFigureOut">
              <a:rPr lang="en-US" smtClean="0"/>
              <a:t>11/30/2021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167F0-0840-1348-BFE4-C6298BBC06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904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6ACA6CA-E140-824D-8E8B-5CC5036BDBAE}" type="datetime1">
              <a:rPr lang="en-US" noProof="0" smtClean="0"/>
              <a:pPr/>
              <a:t>11/30/2021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0094307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A6CA-E140-824D-8E8B-5CC5036BDBAE}" type="datetime1">
              <a:rPr lang="en-US" noProof="0" smtClean="0"/>
              <a:pPr/>
              <a:t>11/30/2021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4052632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A6CA-E140-824D-8E8B-5CC5036BDBAE}" type="datetime1">
              <a:rPr lang="en-US" noProof="0" smtClean="0"/>
              <a:pPr/>
              <a:t>11/30/2021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0166246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9237C-03C9-D843-906B-96D98C6B2D61}" type="datetime1">
              <a:rPr lang="en-US" noProof="0" smtClean="0"/>
              <a:t>11/30/2021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79578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s as Icons 5X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B480622-FB8F-493B-9965-971B07D752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92913" y="1748812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 Item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2C5BC223-8B87-4685-A901-71B07847E4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92913" y="2561156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2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 Item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1AE3DDF2-FC22-4381-9763-408FEF9648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92913" y="3373501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3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 Item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6170A2BF-28BF-4B27-B92D-B1423601B7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92913" y="4185846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4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 Item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2DB1D08C-9D26-4EC5-B935-D6A265A2A6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92913" y="4998190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6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 Item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BD2BD-1F35-9841-A6BF-76BE540EE01F}" type="datetime1">
              <a:rPr lang="en-US" noProof="0" smtClean="0"/>
              <a:t>11/30/2021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DDAF6ED-5E16-4D29-98B7-FB80DB3AAFE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870575" y="1840504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8C305CB7-F303-430E-951A-7FC6F97062A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870575" y="2652849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84D427E5-ED69-4A46-A9B7-F4DC4466F32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870575" y="3465194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4" name="Picture Placeholder 13">
            <a:extLst>
              <a:ext uri="{FF2B5EF4-FFF2-40B4-BE49-F238E27FC236}">
                <a16:creationId xmlns:a16="http://schemas.microsoft.com/office/drawing/2014/main" id="{3DDA902F-61D6-4F1C-86C6-D1F5584AE8B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870575" y="4277539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6" name="Picture Placeholder 13">
            <a:extLst>
              <a:ext uri="{FF2B5EF4-FFF2-40B4-BE49-F238E27FC236}">
                <a16:creationId xmlns:a16="http://schemas.microsoft.com/office/drawing/2014/main" id="{D8B6871A-9C69-4437-A5AD-A0400BAF2C6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870575" y="5089882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US" noProof="0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3296259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con Bullets Vertical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>
            <a:extLst>
              <a:ext uri="{FF2B5EF4-FFF2-40B4-BE49-F238E27FC236}">
                <a16:creationId xmlns:a16="http://schemas.microsoft.com/office/drawing/2014/main" id="{B8ACAEC3-8D8C-3848-8630-7A0DFF3F6116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3702940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2" name="Picture Placeholder 9">
            <a:extLst>
              <a:ext uri="{FF2B5EF4-FFF2-40B4-BE49-F238E27FC236}">
                <a16:creationId xmlns:a16="http://schemas.microsoft.com/office/drawing/2014/main" id="{CC12BEA0-F502-0646-A370-7ECF194608D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865103" y="3869836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8C6160-632A-B540-A7E5-81F40CEC1FE7}"/>
              </a:ext>
            </a:extLst>
          </p:cNvPr>
          <p:cNvSpPr>
            <a:spLocks noChangeAspect="1"/>
          </p:cNvSpPr>
          <p:nvPr userDrawn="1"/>
        </p:nvSpPr>
        <p:spPr>
          <a:xfrm>
            <a:off x="6287247" y="3706777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EB2FEBB6-C1E0-0D47-8CCC-05EE2F75659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52271" y="3873673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215E544-9553-AC42-B5C3-F7AE9AD6D815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799317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76E934A-C634-DF4D-992A-6E01917693AD}"/>
              </a:ext>
            </a:extLst>
          </p:cNvPr>
          <p:cNvSpPr>
            <a:spLocks noChangeAspect="1"/>
          </p:cNvSpPr>
          <p:nvPr userDrawn="1"/>
        </p:nvSpPr>
        <p:spPr>
          <a:xfrm>
            <a:off x="6289119" y="799317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F40A-5592-5744-BFD7-61B04D70BFE7}" type="datetime1">
              <a:rPr lang="en-US" noProof="0" smtClean="0"/>
              <a:t>11/30/2021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6275" y="235108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7235" y="235108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B493D355-B592-4395-8255-D1D4FB1CF1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6275" y="525854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D0A496BB-AA13-44AE-AFA6-30D4ED5099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235" y="525854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8E97E18E-0E31-B542-9578-D6E4DCD8468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4143" y="966213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7602DDF7-46BD-6045-BDB0-45F47B0B6A9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65103" y="965277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</p:spTree>
    <p:extLst>
      <p:ext uri="{BB962C8B-B14F-4D97-AF65-F5344CB8AC3E}">
        <p14:creationId xmlns:p14="http://schemas.microsoft.com/office/powerpoint/2010/main" val="1820464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con Bulle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86F73ED6-3B3B-5A45-912C-FCFD7D53593C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3702940"/>
            <a:ext cx="1261872" cy="126187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B5971407-B12A-EE45-895D-769807DFC76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865103" y="3869836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6215321-76D7-AD41-B779-DE347C617DB3}"/>
              </a:ext>
            </a:extLst>
          </p:cNvPr>
          <p:cNvSpPr>
            <a:spLocks noChangeAspect="1"/>
          </p:cNvSpPr>
          <p:nvPr userDrawn="1"/>
        </p:nvSpPr>
        <p:spPr>
          <a:xfrm>
            <a:off x="6288183" y="3706777"/>
            <a:ext cx="1261872" cy="12618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E61684B2-1403-BD44-80B1-6A5C0D0A3C6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54143" y="3873673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B87B079-A5F0-D34B-90BD-17403B51EF47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799317"/>
            <a:ext cx="1261872" cy="12618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7169BE7-153A-034D-B3C8-A226C22DE09C}"/>
              </a:ext>
            </a:extLst>
          </p:cNvPr>
          <p:cNvSpPr>
            <a:spLocks noChangeAspect="1"/>
          </p:cNvSpPr>
          <p:nvPr userDrawn="1"/>
        </p:nvSpPr>
        <p:spPr>
          <a:xfrm>
            <a:off x="6288183" y="799317"/>
            <a:ext cx="1261872" cy="12618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Picture Placeholder 9">
            <a:extLst>
              <a:ext uri="{FF2B5EF4-FFF2-40B4-BE49-F238E27FC236}">
                <a16:creationId xmlns:a16="http://schemas.microsoft.com/office/drawing/2014/main" id="{604C6493-8619-1749-A32C-8C1C4E87533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4143" y="966213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32" name="Picture Placeholder 9">
            <a:extLst>
              <a:ext uri="{FF2B5EF4-FFF2-40B4-BE49-F238E27FC236}">
                <a16:creationId xmlns:a16="http://schemas.microsoft.com/office/drawing/2014/main" id="{EE25A905-577F-154D-BA89-4F485EEBC4B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65103" y="965277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F711-7020-994E-A797-D04033A0CF12}" type="datetime1">
              <a:rPr lang="en-US" noProof="0" smtClean="0"/>
              <a:t>11/30/2021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6275" y="235108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7235" y="235108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B493D355-B592-4395-8255-D1D4FB1CF1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6275" y="525854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D0A496BB-AA13-44AE-AFA6-30D4ED5099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235" y="525854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</p:spTree>
    <p:extLst>
      <p:ext uri="{BB962C8B-B14F-4D97-AF65-F5344CB8AC3E}">
        <p14:creationId xmlns:p14="http://schemas.microsoft.com/office/powerpoint/2010/main" val="32541318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Icon Bulle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>
            <a:extLst>
              <a:ext uri="{FF2B5EF4-FFF2-40B4-BE49-F238E27FC236}">
                <a16:creationId xmlns:a16="http://schemas.microsoft.com/office/drawing/2014/main" id="{3B87B079-A5F0-D34B-90BD-17403B51EF47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2234226"/>
            <a:ext cx="1261872" cy="12618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7169BE7-153A-034D-B3C8-A226C22DE09C}"/>
              </a:ext>
            </a:extLst>
          </p:cNvPr>
          <p:cNvSpPr>
            <a:spLocks noChangeAspect="1"/>
          </p:cNvSpPr>
          <p:nvPr userDrawn="1"/>
        </p:nvSpPr>
        <p:spPr>
          <a:xfrm>
            <a:off x="6288183" y="2234226"/>
            <a:ext cx="1261872" cy="12618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Picture Placeholder 9">
            <a:extLst>
              <a:ext uri="{FF2B5EF4-FFF2-40B4-BE49-F238E27FC236}">
                <a16:creationId xmlns:a16="http://schemas.microsoft.com/office/drawing/2014/main" id="{604C6493-8619-1749-A32C-8C1C4E87533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4143" y="2401122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32" name="Picture Placeholder 9">
            <a:extLst>
              <a:ext uri="{FF2B5EF4-FFF2-40B4-BE49-F238E27FC236}">
                <a16:creationId xmlns:a16="http://schemas.microsoft.com/office/drawing/2014/main" id="{EE25A905-577F-154D-BA89-4F485EEBC4B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65103" y="2400186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F711-7020-994E-A797-D04033A0CF12}" type="datetime1">
              <a:rPr lang="en-US" noProof="0" smtClean="0"/>
              <a:t>11/30/2021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6275" y="3785996"/>
            <a:ext cx="2325688" cy="1503455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7235" y="3785996"/>
            <a:ext cx="2325688" cy="1503455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</p:spTree>
    <p:extLst>
      <p:ext uri="{BB962C8B-B14F-4D97-AF65-F5344CB8AC3E}">
        <p14:creationId xmlns:p14="http://schemas.microsoft.com/office/powerpoint/2010/main" val="24650614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con Bullet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>
            <a:extLst>
              <a:ext uri="{FF2B5EF4-FFF2-40B4-BE49-F238E27FC236}">
                <a16:creationId xmlns:a16="http://schemas.microsoft.com/office/drawing/2014/main" id="{F625DE42-6A2A-D745-B1F8-2AF2793533BE}"/>
              </a:ext>
            </a:extLst>
          </p:cNvPr>
          <p:cNvSpPr>
            <a:spLocks noChangeAspect="1"/>
          </p:cNvSpPr>
          <p:nvPr userDrawn="1"/>
        </p:nvSpPr>
        <p:spPr>
          <a:xfrm>
            <a:off x="8404601" y="3981394"/>
            <a:ext cx="1042415" cy="104241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Picture Placeholder 9">
            <a:extLst>
              <a:ext uri="{FF2B5EF4-FFF2-40B4-BE49-F238E27FC236}">
                <a16:creationId xmlns:a16="http://schemas.microsoft.com/office/drawing/2014/main" id="{A87D37E3-62A9-1F44-8520-EBED16BF1C0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535100" y="4123125"/>
            <a:ext cx="781417" cy="758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5F8797D-AFBD-534A-AC82-DE2B7BAECE83}"/>
              </a:ext>
            </a:extLst>
          </p:cNvPr>
          <p:cNvSpPr>
            <a:spLocks noChangeAspect="1"/>
          </p:cNvSpPr>
          <p:nvPr userDrawn="1"/>
        </p:nvSpPr>
        <p:spPr>
          <a:xfrm>
            <a:off x="8404601" y="1932281"/>
            <a:ext cx="1042415" cy="104241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EFE809D2-16A3-B143-BC10-FEC397E62C6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535100" y="2074012"/>
            <a:ext cx="781417" cy="758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69370-372E-0846-B090-5E6EF97A3B62}" type="datetime1">
              <a:rPr lang="en-US" noProof="0" smtClean="0"/>
              <a:t>11/30/2021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9670" y="1840992"/>
            <a:ext cx="2095046" cy="1225056"/>
          </a:xfrm>
        </p:spPr>
        <p:txBody>
          <a:bodyPr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19533" y="1840992"/>
            <a:ext cx="2095046" cy="1225056"/>
          </a:xfrm>
        </p:spPr>
        <p:txBody>
          <a:bodyPr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B493D355-B592-4395-8255-D1D4FB1CF1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9670" y="3891529"/>
            <a:ext cx="2095046" cy="1222144"/>
          </a:xfrm>
        </p:spPr>
        <p:txBody>
          <a:bodyPr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D0A496BB-AA13-44AE-AFA6-30D4ED5099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19533" y="3891529"/>
            <a:ext cx="2095046" cy="1222144"/>
          </a:xfrm>
        </p:spPr>
        <p:txBody>
          <a:bodyPr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3963115-25B3-494B-9A13-AC92EFE94C09}"/>
              </a:ext>
            </a:extLst>
          </p:cNvPr>
          <p:cNvSpPr>
            <a:spLocks noChangeAspect="1"/>
          </p:cNvSpPr>
          <p:nvPr userDrawn="1"/>
        </p:nvSpPr>
        <p:spPr>
          <a:xfrm>
            <a:off x="5070995" y="1932281"/>
            <a:ext cx="1042415" cy="104241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3C759269-D6E6-2B41-8BEE-8B5AFB809B6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01494" y="2074012"/>
            <a:ext cx="781417" cy="758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3E569D5-DC38-7C46-95CD-ACFBFBF591A2}"/>
              </a:ext>
            </a:extLst>
          </p:cNvPr>
          <p:cNvSpPr>
            <a:spLocks noChangeAspect="1"/>
          </p:cNvSpPr>
          <p:nvPr userDrawn="1"/>
        </p:nvSpPr>
        <p:spPr>
          <a:xfrm>
            <a:off x="5070995" y="3981394"/>
            <a:ext cx="1042415" cy="104241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E8396DFD-D667-2648-9BE4-6237690F799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201494" y="4123125"/>
            <a:ext cx="781417" cy="758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</p:spTree>
    <p:extLst>
      <p:ext uri="{BB962C8B-B14F-4D97-AF65-F5344CB8AC3E}">
        <p14:creationId xmlns:p14="http://schemas.microsoft.com/office/powerpoint/2010/main" val="29299010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2300" b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215A5A73-8E13-4E38-8362-0A09BA9441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58861" y="478881"/>
            <a:ext cx="5582675" cy="5908526"/>
          </a:xfrm>
          <a:custGeom>
            <a:avLst/>
            <a:gdLst>
              <a:gd name="connsiteX0" fmla="*/ 10816 w 5582675"/>
              <a:gd name="connsiteY0" fmla="*/ 0 h 5908526"/>
              <a:gd name="connsiteX1" fmla="*/ 5582675 w 5582675"/>
              <a:gd name="connsiteY1" fmla="*/ 0 h 5908526"/>
              <a:gd name="connsiteX2" fmla="*/ 5582675 w 5582675"/>
              <a:gd name="connsiteY2" fmla="*/ 5908526 h 5908526"/>
              <a:gd name="connsiteX3" fmla="*/ 0 w 5582675"/>
              <a:gd name="connsiteY3" fmla="*/ 5908526 h 5908526"/>
              <a:gd name="connsiteX4" fmla="*/ 30693 w 5582675"/>
              <a:gd name="connsiteY4" fmla="*/ 5722836 h 5908526"/>
              <a:gd name="connsiteX5" fmla="*/ 223682 w 5582675"/>
              <a:gd name="connsiteY5" fmla="*/ 2921544 h 5908526"/>
              <a:gd name="connsiteX6" fmla="*/ 30693 w 5582675"/>
              <a:gd name="connsiteY6" fmla="*/ 120253 h 590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82675" h="5908526">
                <a:moveTo>
                  <a:pt x="10816" y="0"/>
                </a:moveTo>
                <a:lnTo>
                  <a:pt x="5582675" y="0"/>
                </a:lnTo>
                <a:lnTo>
                  <a:pt x="5582675" y="5908526"/>
                </a:lnTo>
                <a:lnTo>
                  <a:pt x="0" y="5908526"/>
                </a:lnTo>
                <a:lnTo>
                  <a:pt x="30693" y="5722836"/>
                </a:lnTo>
                <a:cubicBezTo>
                  <a:pt x="153771" y="4890115"/>
                  <a:pt x="223682" y="3935837"/>
                  <a:pt x="223682" y="2921544"/>
                </a:cubicBezTo>
                <a:cubicBezTo>
                  <a:pt x="223682" y="1907252"/>
                  <a:pt x="153771" y="952973"/>
                  <a:pt x="30693" y="120253"/>
                </a:cubicBezTo>
                <a:close/>
              </a:path>
            </a:pathLst>
          </a:custGeom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5200-74F0-9445-8847-A53AA9C11C7B}" type="datetime1">
              <a:rPr lang="en-US" noProof="0" smtClean="0"/>
              <a:t>11/30/2021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83431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50BDD93-02DA-4B21-9556-FA8B9894F90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58861" y="478880"/>
            <a:ext cx="5582675" cy="5900239"/>
          </a:xfrm>
          <a:custGeom>
            <a:avLst/>
            <a:gdLst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0 w 5582675"/>
              <a:gd name="connsiteY4" fmla="*/ 0 h 5900239"/>
              <a:gd name="connsiteX0" fmla="*/ 3501 w 5586176"/>
              <a:gd name="connsiteY0" fmla="*/ 0 h 5900239"/>
              <a:gd name="connsiteX1" fmla="*/ 5586176 w 5586176"/>
              <a:gd name="connsiteY1" fmla="*/ 0 h 5900239"/>
              <a:gd name="connsiteX2" fmla="*/ 5586176 w 5586176"/>
              <a:gd name="connsiteY2" fmla="*/ 5900239 h 5900239"/>
              <a:gd name="connsiteX3" fmla="*/ 3501 w 5586176"/>
              <a:gd name="connsiteY3" fmla="*/ 5900239 h 5900239"/>
              <a:gd name="connsiteX4" fmla="*/ 0 w 5586176"/>
              <a:gd name="connsiteY4" fmla="*/ 3615600 h 5900239"/>
              <a:gd name="connsiteX5" fmla="*/ 3501 w 5586176"/>
              <a:gd name="connsiteY5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0 w 5582675"/>
              <a:gd name="connsiteY5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117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117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47299 w 5582675"/>
              <a:gd name="connsiteY5" fmla="*/ 24756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11739 w 5582675"/>
              <a:gd name="connsiteY4" fmla="*/ 5647600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52379 w 5582675"/>
              <a:gd name="connsiteY4" fmla="*/ 5647600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82675" h="5900239">
                <a:moveTo>
                  <a:pt x="0" y="0"/>
                </a:moveTo>
                <a:lnTo>
                  <a:pt x="5582675" y="0"/>
                </a:lnTo>
                <a:lnTo>
                  <a:pt x="5582675" y="5900239"/>
                </a:lnTo>
                <a:lnTo>
                  <a:pt x="0" y="5900239"/>
                </a:lnTo>
                <a:cubicBezTo>
                  <a:pt x="14285" y="5817931"/>
                  <a:pt x="34284" y="5741338"/>
                  <a:pt x="42854" y="5653315"/>
                </a:cubicBezTo>
                <a:cubicBezTo>
                  <a:pt x="145724" y="4908883"/>
                  <a:pt x="181919" y="4332092"/>
                  <a:pt x="220019" y="3442880"/>
                </a:cubicBezTo>
                <a:cubicBezTo>
                  <a:pt x="221712" y="2333747"/>
                  <a:pt x="182766" y="1285573"/>
                  <a:pt x="47299" y="247560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2300" b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5200-74F0-9445-8847-A53AA9C11C7B}" type="datetime1">
              <a:rPr lang="en-US" noProof="0" smtClean="0"/>
              <a:t>11/30/2021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97730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1EE2-1449-2741-9D08-61623EFC2A0E}" type="datetime1">
              <a:rPr lang="en-US" noProof="0" smtClean="0"/>
              <a:t>11/30/2021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09208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A9061-1D22-724D-9508-7BAEAF287353}" type="datetime1">
              <a:rPr lang="en-US" noProof="0" smtClean="0"/>
              <a:t>11/30/2021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75C1B7F-CD73-441E-89FC-46AA9E8B51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4150" y="2406650"/>
            <a:ext cx="8663700" cy="3477682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2974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F7560-49B8-714F-A7F1-D946D3E64C23}" type="datetime1">
              <a:rPr lang="en-US" noProof="0" smtClean="0"/>
              <a:t>11/30/2021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656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17C1C-DA5E-F743-826B-CB70C940D4E6}" type="datetime1">
              <a:rPr lang="en-US" noProof="0" smtClean="0"/>
              <a:t>11/30/2021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48744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10E4C-E478-1D40-94DF-17D7429B053A}" type="datetime1">
              <a:rPr lang="en-US" noProof="0" smtClean="0"/>
              <a:t>11/30/2021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13180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A9061-1D22-724D-9508-7BAEAF287353}" type="datetime1">
              <a:rPr lang="en-US" noProof="0" smtClean="0"/>
              <a:t>11/30/2021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23274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05E0F-8980-D24A-B2F9-0C7A13C6A6DE}" type="datetime1">
              <a:rPr lang="en-US" noProof="0" smtClean="0"/>
              <a:t>11/30/2021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24475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CA6CA-E140-824D-8E8B-5CC5036BDBAE}" type="datetime1">
              <a:rPr lang="en-US" noProof="0" smtClean="0"/>
              <a:pPr/>
              <a:t>11/30/2021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6182793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5200-74F0-9445-8847-A53AA9C11C7B}" type="datetime1">
              <a:rPr lang="en-US" noProof="0" smtClean="0"/>
              <a:t>11/30/2021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57918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6ACA6CA-E140-824D-8E8B-5CC5036BDBAE}" type="datetime1">
              <a:rPr lang="en-US" noProof="0" smtClean="0"/>
              <a:pPr/>
              <a:t>11/30/2021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6073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  <p:sldLayoutId id="2147483859" r:id="rId12"/>
    <p:sldLayoutId id="2147483860" r:id="rId13"/>
    <p:sldLayoutId id="2147483861" r:id="rId14"/>
    <p:sldLayoutId id="2147483862" r:id="rId15"/>
    <p:sldLayoutId id="2147483864" r:id="rId16"/>
    <p:sldLayoutId id="2147483863" r:id="rId17"/>
    <p:sldLayoutId id="2147483858" r:id="rId18"/>
    <p:sldLayoutId id="2147483865" r:id="rId19"/>
    <p:sldLayoutId id="2147483866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9B41E-FC51-4047-9C2D-7FA6782DAF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dirty="0">
                <a:solidFill>
                  <a:schemeClr val="bg1"/>
                </a:solidFill>
              </a:rPr>
              <a:t>Class of </a:t>
            </a:r>
            <a:r>
              <a:rPr lang="en-US" sz="8800" dirty="0" smtClean="0">
                <a:solidFill>
                  <a:schemeClr val="bg1"/>
                </a:solidFill>
              </a:rPr>
              <a:t>2023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2E989F-747B-4007-9C7A-A35E8B662A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Morton West Counselors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459" y="4374379"/>
            <a:ext cx="2096001" cy="188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0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05435" indent="-305435"/>
            <a:r>
              <a:rPr lang="en-US" b="1" dirty="0"/>
              <a:t>Meet with your counselor</a:t>
            </a:r>
            <a:r>
              <a:rPr lang="en-US" dirty="0"/>
              <a:t>- </a:t>
            </a:r>
            <a:r>
              <a:rPr lang="en-US" sz="2000" b="1" dirty="0"/>
              <a:t>Counselor Name on Skyward (Advisor)</a:t>
            </a:r>
            <a:endParaRPr lang="en-US" b="1" dirty="0"/>
          </a:p>
          <a:p>
            <a:pPr marL="899795" lvl="2" indent="-269875"/>
            <a:r>
              <a:rPr lang="en-US" dirty="0">
                <a:solidFill>
                  <a:schemeClr val="tx1"/>
                </a:solidFill>
              </a:rPr>
              <a:t>Meetings will start when you return from Christmas Break</a:t>
            </a:r>
          </a:p>
          <a:p>
            <a:pPr lvl="0">
              <a:buClr>
                <a:srgbClr val="990033"/>
              </a:buClr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2</a:t>
            </a:fld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ACD087-627C-4F46-A6F8-4EB7F80FA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697" y="2765704"/>
            <a:ext cx="9515475" cy="345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8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7050" y="537827"/>
            <a:ext cx="7247323" cy="794583"/>
          </a:xfrm>
        </p:spPr>
        <p:txBody>
          <a:bodyPr/>
          <a:lstStyle/>
          <a:p>
            <a:r>
              <a:rPr lang="en-US" sz="4800" dirty="0"/>
              <a:t>Graduation Requirements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3</a:t>
            </a:fld>
            <a:endParaRPr lang="en-US" noProof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6866"/>
          <a:stretch/>
        </p:blipFill>
        <p:spPr>
          <a:xfrm>
            <a:off x="1327051" y="1332410"/>
            <a:ext cx="9344025" cy="5225011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9919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CFC81-FDBE-49ED-87AA-27127FF12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85546" cy="774834"/>
          </a:xfrm>
        </p:spPr>
        <p:txBody>
          <a:bodyPr>
            <a:normAutofit/>
          </a:bodyPr>
          <a:lstStyle/>
          <a:p>
            <a:r>
              <a:rPr lang="en-US" sz="3600" dirty="0"/>
              <a:t>Graduation vs. College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4BA3C9-FB71-4C09-8837-FFF79BA3E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4</a:t>
            </a:fld>
            <a:endParaRPr lang="en-US" noProof="0" dirty="0"/>
          </a:p>
        </p:txBody>
      </p:sp>
      <p:pic>
        <p:nvPicPr>
          <p:cNvPr id="16" name="Picture 16" descr="Table&#10;&#10;Description automatically generated">
            <a:extLst>
              <a:ext uri="{FF2B5EF4-FFF2-40B4-BE49-F238E27FC236}">
                <a16:creationId xmlns:a16="http://schemas.microsoft.com/office/drawing/2014/main" id="{60FC1B4E-EEEC-4DB9-98B8-2338E59D2E3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73963" y="1382697"/>
            <a:ext cx="9878326" cy="5114055"/>
          </a:xfrm>
        </p:spPr>
      </p:pic>
    </p:spTree>
    <p:extLst>
      <p:ext uri="{BB962C8B-B14F-4D97-AF65-F5344CB8AC3E}">
        <p14:creationId xmlns:p14="http://schemas.microsoft.com/office/powerpoint/2010/main" val="290768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99" y="1097280"/>
            <a:ext cx="4754563" cy="1141423"/>
          </a:xfrm>
        </p:spPr>
        <p:txBody>
          <a:bodyPr/>
          <a:lstStyle/>
          <a:p>
            <a:r>
              <a:rPr lang="en-US" dirty="0"/>
              <a:t>Typical </a:t>
            </a:r>
            <a:r>
              <a:rPr lang="en-US" dirty="0" smtClean="0"/>
              <a:t>Senior </a:t>
            </a:r>
            <a:r>
              <a:rPr lang="en-US" dirty="0"/>
              <a:t>Classes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5</a:t>
            </a:fld>
            <a:endParaRPr lang="en-US" noProof="0" dirty="0"/>
          </a:p>
        </p:txBody>
      </p:sp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7465177"/>
              </p:ext>
            </p:extLst>
          </p:nvPr>
        </p:nvGraphicFramePr>
        <p:xfrm>
          <a:off x="1143000" y="2239962"/>
          <a:ext cx="4754563" cy="4348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4563">
                  <a:extLst>
                    <a:ext uri="{9D8B030D-6E8A-4147-A177-3AD203B41FA5}">
                      <a16:colId xmlns:a16="http://schemas.microsoft.com/office/drawing/2014/main" val="1319282516"/>
                    </a:ext>
                  </a:extLst>
                </a:gridCol>
              </a:tblGrid>
              <a:tr h="636199">
                <a:tc>
                  <a:txBody>
                    <a:bodyPr/>
                    <a:lstStyle/>
                    <a:p>
                      <a:r>
                        <a:rPr lang="en-US" dirty="0"/>
                        <a:t>Classes are scheduled in random order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4122443"/>
                  </a:ext>
                </a:extLst>
              </a:tr>
              <a:tr h="724571">
                <a:tc>
                  <a:txBody>
                    <a:bodyPr/>
                    <a:lstStyle/>
                    <a:p>
                      <a:r>
                        <a:rPr lang="en-US" dirty="0" smtClean="0"/>
                        <a:t>English</a:t>
                      </a:r>
                    </a:p>
                    <a:p>
                      <a:r>
                        <a:rPr lang="en-US" dirty="0" smtClean="0"/>
                        <a:t>One-semester electives OR</a:t>
                      </a:r>
                      <a:r>
                        <a:rPr lang="en-US" baseline="0" dirty="0" smtClean="0"/>
                        <a:t> AP Literature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8346537"/>
                  </a:ext>
                </a:extLst>
              </a:tr>
              <a:tr h="902879">
                <a:tc>
                  <a:txBody>
                    <a:bodyPr/>
                    <a:lstStyle/>
                    <a:p>
                      <a:r>
                        <a:rPr lang="en-US" dirty="0" smtClean="0"/>
                        <a:t>Math </a:t>
                      </a:r>
                      <a:r>
                        <a:rPr lang="en-US" b="1" dirty="0" smtClean="0"/>
                        <a:t>OR</a:t>
                      </a:r>
                    </a:p>
                    <a:p>
                      <a:r>
                        <a:rPr lang="en-US" b="0" dirty="0" smtClean="0"/>
                        <a:t>Elective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2777879"/>
                  </a:ext>
                </a:extLst>
              </a:tr>
              <a:tr h="724571">
                <a:tc>
                  <a:txBody>
                    <a:bodyPr/>
                    <a:lstStyle/>
                    <a:p>
                      <a:r>
                        <a:rPr lang="en-US" dirty="0" smtClean="0"/>
                        <a:t>Civics + Elective  </a:t>
                      </a:r>
                      <a:r>
                        <a:rPr lang="en-US" b="1" dirty="0" smtClean="0"/>
                        <a:t>OR</a:t>
                      </a:r>
                    </a:p>
                    <a:p>
                      <a:r>
                        <a:rPr lang="en-US" dirty="0" smtClean="0"/>
                        <a:t>AP US Government</a:t>
                      </a:r>
                      <a:r>
                        <a:rPr lang="en-US" baseline="0" dirty="0" smtClean="0"/>
                        <a:t> + AP Microeconomics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4798624"/>
                  </a:ext>
                </a:extLst>
              </a:tr>
              <a:tr h="724571">
                <a:tc>
                  <a:txBody>
                    <a:bodyPr/>
                    <a:lstStyle/>
                    <a:p>
                      <a:r>
                        <a:rPr lang="en-US" dirty="0"/>
                        <a:t>Elective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552500"/>
                  </a:ext>
                </a:extLst>
              </a:tr>
              <a:tr h="636199">
                <a:tc>
                  <a:txBody>
                    <a:bodyPr/>
                    <a:lstStyle/>
                    <a:p>
                      <a:r>
                        <a:rPr lang="en-US" dirty="0"/>
                        <a:t>Physical</a:t>
                      </a:r>
                      <a:r>
                        <a:rPr lang="en-US" baseline="0" dirty="0"/>
                        <a:t> Education or PE Exemption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206239"/>
                  </a:ext>
                </a:extLst>
              </a:tr>
            </a:tbl>
          </a:graphicData>
        </a:graphic>
      </p:graphicFrame>
      <p:sp>
        <p:nvSpPr>
          <p:cNvPr id="8" name="Content Placeholder 5"/>
          <p:cNvSpPr txBox="1">
            <a:spLocks/>
          </p:cNvSpPr>
          <p:nvPr/>
        </p:nvSpPr>
        <p:spPr>
          <a:xfrm>
            <a:off x="6267612" y="2238702"/>
            <a:ext cx="5430402" cy="42251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17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Zero Hour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Add a 6</a:t>
            </a:r>
            <a:r>
              <a:rPr lang="en-US" sz="2000" baseline="30000" dirty="0"/>
              <a:t>th</a:t>
            </a:r>
            <a:r>
              <a:rPr lang="en-US" sz="2000" dirty="0"/>
              <a:t> class (an elective)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Takes place before school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800" dirty="0"/>
              <a:t>6:55 am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Cannot drop once you sign up</a:t>
            </a:r>
          </a:p>
          <a:p>
            <a:pPr marL="4572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90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3E56A-6376-464B-8890-983A91417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Drivers 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53D54-799C-4B16-B39F-A5B5FF534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 algn="ctr">
              <a:buNone/>
            </a:pPr>
            <a:r>
              <a:rPr lang="en-US" sz="3600" b="1" cap="all" dirty="0"/>
              <a:t>DIRECTOR OF PE, HEALTH, AND DRIVER ED</a:t>
            </a:r>
          </a:p>
          <a:p>
            <a:pPr lvl="2" algn="ctr"/>
            <a:endParaRPr lang="en-US" sz="3600" dirty="0"/>
          </a:p>
          <a:p>
            <a:pPr marL="548640" lvl="2" indent="0" algn="ctr">
              <a:buNone/>
            </a:pPr>
            <a:r>
              <a:rPr lang="en-US" sz="3600" dirty="0"/>
              <a:t>Clay Reagan</a:t>
            </a:r>
          </a:p>
          <a:p>
            <a:pPr lvl="2" algn="ctr"/>
            <a:endParaRPr lang="en-US" sz="3600" dirty="0"/>
          </a:p>
          <a:p>
            <a:pPr marL="822960" lvl="3" indent="0" algn="ctr">
              <a:buNone/>
            </a:pPr>
            <a:r>
              <a:rPr lang="en-US" sz="3600" dirty="0"/>
              <a:t>AReagan@jsmorton.org</a:t>
            </a:r>
          </a:p>
          <a:p>
            <a:pPr marL="1097280" lvl="4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8090DF-491B-48F1-AFDC-A0F8CE85D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6</a:t>
            </a:fld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861C6E-9218-42BB-B53F-957980EDA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659" y="3697793"/>
            <a:ext cx="3496828" cy="289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47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8FCB91-74FC-4D08-8BF3-413A6BC3F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7</a:t>
            </a:fld>
            <a:endParaRPr lang="en-US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DD6A35-2468-4D5F-94F5-BDBBE7555B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00" t="31048" r="54464" b="12761"/>
          <a:stretch/>
        </p:blipFill>
        <p:spPr>
          <a:xfrm>
            <a:off x="2036490" y="335399"/>
            <a:ext cx="8119020" cy="625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79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Custom 2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990033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882682DD2ADE40A25B3FE7A968EAA3" ma:contentTypeVersion="12" ma:contentTypeDescription="Create a new document." ma:contentTypeScope="" ma:versionID="4b8612c69c689ca252fe8e34bde08fa2">
  <xsd:schema xmlns:xsd="http://www.w3.org/2001/XMLSchema" xmlns:xs="http://www.w3.org/2001/XMLSchema" xmlns:p="http://schemas.microsoft.com/office/2006/metadata/properties" xmlns:ns2="1dcf3768-3e78-4c4f-b386-c544ae0b5aba" xmlns:ns3="43780bb0-b602-4f5a-b95d-3d376a643d04" targetNamespace="http://schemas.microsoft.com/office/2006/metadata/properties" ma:root="true" ma:fieldsID="555bc0356eee47926bb2e5be4317ccd8" ns2:_="" ns3:_="">
    <xsd:import namespace="1dcf3768-3e78-4c4f-b386-c544ae0b5aba"/>
    <xsd:import namespace="43780bb0-b602-4f5a-b95d-3d376a643d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cf3768-3e78-4c4f-b386-c544ae0b5a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780bb0-b602-4f5a-b95d-3d376a643d0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B9AE35-8A31-4380-94A6-86E5DFCDD1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983CA34-C6E2-49BA-ACFF-78ADEC0C28FA}">
  <ds:schemaRefs>
    <ds:schemaRef ds:uri="http://schemas.microsoft.com/office/2006/documentManagement/types"/>
    <ds:schemaRef ds:uri="http://purl.org/dc/elements/1.1/"/>
    <ds:schemaRef ds:uri="http://purl.org/dc/dcmitype/"/>
    <ds:schemaRef ds:uri="http://schemas.openxmlformats.org/package/2006/metadata/core-properties"/>
    <ds:schemaRef ds:uri="http://www.w3.org/XML/1998/namespace"/>
    <ds:schemaRef ds:uri="cd9887a4-199e-4710-8853-98a9fb6c0f6a"/>
    <ds:schemaRef ds:uri="http://schemas.microsoft.com/office/infopath/2007/PartnerControls"/>
    <ds:schemaRef ds:uri="e059d6b6-bdd8-4db1-b14d-85fcba397477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F5F9D42B-F6FF-4FA1-B64F-FB097D8BCC24}"/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0</TotalTime>
  <Words>110</Words>
  <Application>Microsoft Office PowerPoint</Application>
  <PresentationFormat>Widescreen</PresentationFormat>
  <Paragraphs>34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Corbel</vt:lpstr>
      <vt:lpstr>Basis</vt:lpstr>
      <vt:lpstr>Class of 2023</vt:lpstr>
      <vt:lpstr>Course Selection</vt:lpstr>
      <vt:lpstr>Graduation Requirements</vt:lpstr>
      <vt:lpstr>Graduation vs. College</vt:lpstr>
      <vt:lpstr>Typical Senior Classes</vt:lpstr>
      <vt:lpstr>Drivers Education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Morton West</dc:title>
  <dc:creator/>
  <cp:lastModifiedBy/>
  <cp:revision>145</cp:revision>
  <dcterms:created xsi:type="dcterms:W3CDTF">2021-01-26T16:50:51Z</dcterms:created>
  <dcterms:modified xsi:type="dcterms:W3CDTF">2021-12-13T19:08:39Z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0x010100A6882682DD2ADE40A25B3FE7A968EAA3</vt:lpwstr>
  </property>
</Properties>
</file>