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AF1A2-FD99-06CB-23E1-87084FE33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DDDB8-D776-BCD7-DF33-A458C51A4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5E1BC-69E2-31C6-16B6-5B8D8607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DCF7-75F7-4668-8A16-B9D86664CD7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2E8927-10F0-010F-248A-FE463FF5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52FA0-F737-909B-A1CF-53F539881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AA51-0AAD-4250-BBCB-791A96C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4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9A5BB-E266-638A-845B-A683310FC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60980A-5FE2-877C-C8F3-4CF0EF43E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51880-1278-C4E3-10AC-4449459F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DCF7-75F7-4668-8A16-B9D86664CD7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EB78-80C6-7174-4942-858AD20FB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250EC-F6F4-1990-6BB1-48C48B32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AA51-0AAD-4250-BBCB-791A96C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6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AE0076-9E53-6891-695B-C3DB1E718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A41503-5751-A898-199C-7B37B7EAF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E7451-4CD9-9BEC-B8F7-077B1500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DCF7-75F7-4668-8A16-B9D86664CD7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4428B-7AE8-E72E-38A4-A25CBD9F9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8EBDE-9AE9-AB8F-03C4-DCA290483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AA51-0AAD-4250-BBCB-791A96C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2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72730-3E40-3F60-C45F-6DDA919C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D585-B663-8F8E-6715-2557333D6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8D577-3330-BE9B-7E9E-F6EB640F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DCF7-75F7-4668-8A16-B9D86664CD7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E1E49-0F69-EED3-FC65-2BB46627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E8A55-AF01-B5A6-E101-50536CEB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AA51-0AAD-4250-BBCB-791A96C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8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281C8-437C-FD63-6FF3-394F197EA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E99E6-E96E-7D15-73B4-4601D98AA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3E9B1-CB33-1783-C07B-67F15E97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DCF7-75F7-4668-8A16-B9D86664CD7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01C1B-1A0C-28DC-5555-59F821BD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5391E-6B72-0263-15C1-57768D07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AA51-0AAD-4250-BBCB-791A96C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5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4A314-1E03-FF09-2382-7E9C79AA0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273D5-D3BE-A29C-C518-E06B70DE5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01951-0F7E-3996-AAAC-E1F69515FC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D8AAD-A84B-BF33-E508-19320C80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DCF7-75F7-4668-8A16-B9D86664CD7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0B9FAE-9F06-1817-69CA-2F44ECB0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D8764-32A9-9AA7-18CA-DF8F4C73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AA51-0AAD-4250-BBCB-791A96C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7734-AF9A-7AC6-0DD9-7308648D4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A23F8-F6E8-6D4B-7E4C-A2032A8A9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68FF5-9F0B-9D96-63E6-3F45E1056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81043-05CF-D6CB-B1B9-7DD9301B1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40F61-5940-898D-E511-A0EE1CB52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3040C-20E3-DFD5-6ACA-E6A7FC48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DCF7-75F7-4668-8A16-B9D86664CD7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326EDB-42AD-BC3E-DD1D-A89E77409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2B32EA-3F8E-DDC0-E654-E5242507A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AA51-0AAD-4250-BBCB-791A96C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0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D794A-10D4-D958-148B-035226114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E8464-57F3-DDE3-168C-3B8791AE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DCF7-75F7-4668-8A16-B9D86664CD7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F1A58-6FD4-0321-939E-C1E635AC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C5FAE-DF91-7050-0641-E893751B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AA51-0AAD-4250-BBCB-791A96C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3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5BBC3-BA4D-77B1-E1F2-C22CE005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DCF7-75F7-4668-8A16-B9D86664CD7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9A6111-E7EC-57F6-6B8F-E0924C5ED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8153B-1577-7E41-63EA-470CD90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AA51-0AAD-4250-BBCB-791A96C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6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365A-6AF5-8A3C-44D2-27E057BEA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60478-0738-BF0D-6E7A-3180D6FB4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70F07-60D4-3646-4A6A-2F3A1515B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1284A-C7B3-6830-7C56-2BFCEBFB1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DCF7-75F7-4668-8A16-B9D86664CD7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0C2B3-5722-DD5E-C19D-2A0E30AC6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1A635-0C83-BAD4-ED42-F75300E3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AA51-0AAD-4250-BBCB-791A96C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7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8D9B-B675-6426-CFB2-B272CEAC7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F4A97E-9268-B742-1BEC-5C4B785C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9174B-0293-3496-E258-491D28DD5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37AD3-74A8-693F-19E8-69BF9AF14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DCF7-75F7-4668-8A16-B9D86664CD7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CB686-44DB-1C0A-3FC3-8D74BE75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518E9-B605-0067-96DA-69554B28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AA51-0AAD-4250-BBCB-791A96C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5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834E0-BB57-3A67-D117-10039E133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930EE-FCF6-3ED7-9F88-AE25EF598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BD87B-3327-BE6C-B5A2-5ED792EEF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2DCF7-75F7-4668-8A16-B9D86664CD7B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4AA9E-2143-64C7-62E1-6CE91229D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0777B-4605-5600-1B4C-F2EE358C0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AA51-0AAD-4250-BBCB-791A96C4D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7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18BCD260-5C14-919C-6CD7-9F87A0FE8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"/>
            <a:ext cx="12192000" cy="68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38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ard&#10;&#10;Description automatically generated">
            <a:extLst>
              <a:ext uri="{FF2B5EF4-FFF2-40B4-BE49-F238E27FC236}">
                <a16:creationId xmlns:a16="http://schemas.microsoft.com/office/drawing/2014/main" id="{985CDC0C-6632-3397-52E7-806705B38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1"/>
            <a:ext cx="12192000" cy="680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89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ard&#10;&#10;Description automatically generated">
            <a:extLst>
              <a:ext uri="{FF2B5EF4-FFF2-40B4-BE49-F238E27FC236}">
                <a16:creationId xmlns:a16="http://schemas.microsoft.com/office/drawing/2014/main" id="{0AEE1797-7840-0421-FC90-51B5CCF24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" y="0"/>
            <a:ext cx="12187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4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hool improvement plan with a notepad and note&#10;&#10;Description automatically generated">
            <a:extLst>
              <a:ext uri="{FF2B5EF4-FFF2-40B4-BE49-F238E27FC236}">
                <a16:creationId xmlns:a16="http://schemas.microsoft.com/office/drawing/2014/main" id="{15BD9C3C-5567-D53E-EC42-BF6973AED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04"/>
            <a:ext cx="12192000" cy="682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2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ard with black text&#10;&#10;Description automatically generated">
            <a:extLst>
              <a:ext uri="{FF2B5EF4-FFF2-40B4-BE49-F238E27FC236}">
                <a16:creationId xmlns:a16="http://schemas.microsoft.com/office/drawing/2014/main" id="{429492FE-0204-03B8-E8F7-319E60AE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4"/>
            <a:ext cx="12192000" cy="682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7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BDCBAB77-B86F-912E-7D5F-69514C2CD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" y="0"/>
            <a:ext cx="12189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9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a circle&#10;&#10;Description automatically generated">
            <a:extLst>
              <a:ext uri="{FF2B5EF4-FFF2-40B4-BE49-F238E27FC236}">
                <a16:creationId xmlns:a16="http://schemas.microsoft.com/office/drawing/2014/main" id="{C92FABCA-1333-1099-3DB1-A5BB86EC1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4"/>
            <a:ext cx="12192000" cy="68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1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looking at papers&#10;&#10;Description automatically generated">
            <a:extLst>
              <a:ext uri="{FF2B5EF4-FFF2-40B4-BE49-F238E27FC236}">
                <a16:creationId xmlns:a16="http://schemas.microsoft.com/office/drawing/2014/main" id="{4C782296-7DE9-2C56-FA81-61B109DD0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"/>
            <a:ext cx="12192000" cy="685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23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ook&#10;&#10;Description automatically generated">
            <a:extLst>
              <a:ext uri="{FF2B5EF4-FFF2-40B4-BE49-F238E27FC236}">
                <a16:creationId xmlns:a16="http://schemas.microsoft.com/office/drawing/2014/main" id="{F86376E1-C3D9-98A2-738C-24C41EC68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4"/>
            <a:ext cx="12192000" cy="68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0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ertificate&#10;&#10;Description automatically generated">
            <a:extLst>
              <a:ext uri="{FF2B5EF4-FFF2-40B4-BE49-F238E27FC236}">
                <a16:creationId xmlns:a16="http://schemas.microsoft.com/office/drawing/2014/main" id="{A28BDCE7-D414-1A78-0F0C-D8B585B65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84"/>
            <a:ext cx="12192000" cy="682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05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report&#10;&#10;Description automatically generated">
            <a:extLst>
              <a:ext uri="{FF2B5EF4-FFF2-40B4-BE49-F238E27FC236}">
                <a16:creationId xmlns:a16="http://schemas.microsoft.com/office/drawing/2014/main" id="{006ACA67-E381-98B6-228C-6F497BDE4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32"/>
            <a:ext cx="12192000" cy="681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59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Passmore, Jennifer (DISTRICT OFFICE Communications)</dc:creator>
  <cp:lastModifiedBy>Passmore, Jennifer (DISTRICT OFFICE Communications)</cp:lastModifiedBy>
  <cp:revision>1</cp:revision>
  <dcterms:created xsi:type="dcterms:W3CDTF">2023-08-10T16:55:55Z</dcterms:created>
  <dcterms:modified xsi:type="dcterms:W3CDTF">2023-08-10T17:01:02Z</dcterms:modified>
</cp:coreProperties>
</file>