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18288000" cy="10287000"/>
  <p:embeddedFontLst>
    <p:embeddedFont>
      <p:font typeface="Palatino Linotype"/>
      <p:regular r:id="rId34"/>
      <p:bold r:id="rId35"/>
      <p:italic r:id="rId36"/>
      <p:boldItalic r:id="rId37"/>
    </p:embeddedFont>
    <p:embeddedFont>
      <p:font typeface="Tahoma"/>
      <p:regular r:id="rId38"/>
      <p:bold r:id="rId39"/>
    </p:embeddedFont>
    <p:embeddedFont>
      <p:font typeface="Bree Serif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20">
          <p15:clr>
            <a:srgbClr val="A4A3A4"/>
          </p15:clr>
        </p15:guide>
        <p15:guide id="2" pos="108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ig0PdkRDquBcx2kmp0TSZP8qoD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20" orient="horz"/>
        <p:guide pos="10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reeSerif-regular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bold.fntdata"/><Relationship Id="rId12" Type="http://schemas.openxmlformats.org/officeDocument/2006/relationships/slide" Target="slides/slide7.xml"/><Relationship Id="rId34" Type="http://schemas.openxmlformats.org/officeDocument/2006/relationships/font" Target="fonts/PalatinoLinotype-regular.fntdata"/><Relationship Id="rId15" Type="http://schemas.openxmlformats.org/officeDocument/2006/relationships/slide" Target="slides/slide10.xml"/><Relationship Id="rId37" Type="http://schemas.openxmlformats.org/officeDocument/2006/relationships/font" Target="fonts/PalatinoLinotype-bold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italic.fntdata"/><Relationship Id="rId17" Type="http://schemas.openxmlformats.org/officeDocument/2006/relationships/slide" Target="slides/slide12.xml"/><Relationship Id="rId39" Type="http://schemas.openxmlformats.org/officeDocument/2006/relationships/font" Target="fonts/Tahoma-bold.fntdata"/><Relationship Id="rId16" Type="http://schemas.openxmlformats.org/officeDocument/2006/relationships/slide" Target="slides/slide11.xml"/><Relationship Id="rId38" Type="http://schemas.openxmlformats.org/officeDocument/2006/relationships/font" Target="fonts/Tahom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6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7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8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9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0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1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add immediate past-president to 24/25 slides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45" name="Google Shape;745;p22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3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4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5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6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8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4572675" y="771525"/>
            <a:ext cx="91443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98506dab0_24_4"/>
          <p:cNvSpPr/>
          <p:nvPr/>
        </p:nvSpPr>
        <p:spPr>
          <a:xfrm>
            <a:off x="-125" y="4842100"/>
            <a:ext cx="9144000" cy="20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798506dab0_24_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Font typeface="Bree Serif"/>
              <a:buNone/>
              <a:defRPr sz="58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2" name="Google Shape;12;g2798506dab0_24_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Bree Serif"/>
              <a:buNone/>
              <a:defRPr sz="31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3" name="Google Shape;13;g2798506dab0_24_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98506dab0_24_45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</a:lstStyle>
          <a:p/>
        </p:txBody>
      </p:sp>
      <p:sp>
        <p:nvSpPr>
          <p:cNvPr id="52" name="Google Shape;52;g2798506dab0_24_4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98506dab0_24_48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Bree Serif"/>
              <a:buNone/>
              <a:defRPr sz="133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55" name="Google Shape;55;g2798506dab0_24_48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55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6" name="Google Shape;56;g2798506dab0_24_4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98506dab0_24_5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98506dab0_24_54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1" name="Google Shape;61;g2798506dab0_24_54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g2798506dab0_24_54"/>
          <p:cNvSpPr txBox="1"/>
          <p:nvPr>
            <p:ph idx="12" type="sldNum"/>
          </p:nvPr>
        </p:nvSpPr>
        <p:spPr>
          <a:xfrm>
            <a:off x="6583680" y="6377940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798506dab0_24_9"/>
          <p:cNvSpPr txBox="1"/>
          <p:nvPr>
            <p:ph type="title"/>
          </p:nvPr>
        </p:nvSpPr>
        <p:spPr>
          <a:xfrm>
            <a:off x="2192866" y="116720"/>
            <a:ext cx="50664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b="1" i="0" sz="49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6" name="Google Shape;16;g2798506dab0_24_9"/>
          <p:cNvSpPr txBox="1"/>
          <p:nvPr>
            <p:ph idx="1" type="body"/>
          </p:nvPr>
        </p:nvSpPr>
        <p:spPr>
          <a:xfrm>
            <a:off x="424394" y="2142565"/>
            <a:ext cx="8295300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i="0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600"/>
              <a:buNone/>
              <a:defRPr/>
            </a:lvl9pPr>
          </a:lstStyle>
          <a:p/>
        </p:txBody>
      </p:sp>
      <p:sp>
        <p:nvSpPr>
          <p:cNvPr id="17" name="Google Shape;17;g2798506dab0_24_9"/>
          <p:cNvSpPr txBox="1"/>
          <p:nvPr>
            <p:ph idx="11" type="ftr"/>
          </p:nvPr>
        </p:nvSpPr>
        <p:spPr>
          <a:xfrm>
            <a:off x="3108960" y="6377940"/>
            <a:ext cx="29262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798506dab0_24_9"/>
          <p:cNvSpPr txBox="1"/>
          <p:nvPr>
            <p:ph idx="10" type="dt"/>
          </p:nvPr>
        </p:nvSpPr>
        <p:spPr>
          <a:xfrm>
            <a:off x="457200" y="6377940"/>
            <a:ext cx="2103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2798506dab0_24_9"/>
          <p:cNvSpPr txBox="1"/>
          <p:nvPr>
            <p:ph idx="12" type="sldNum"/>
          </p:nvPr>
        </p:nvSpPr>
        <p:spPr>
          <a:xfrm>
            <a:off x="6583680" y="6377940"/>
            <a:ext cx="210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98506dab0_24_15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798506dab0_24_15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Bree Serif"/>
              <a:buNone/>
              <a:defRPr sz="47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23" name="Google Shape;23;g2798506dab0_24_15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ree Serif"/>
              <a:buNone/>
              <a:defRPr sz="23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24" name="Google Shape;24;g2798506dab0_24_15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5" name="Google Shape;25;g2798506dab0_24_1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798506dab0_24_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8" name="Google Shape;28;g2798506dab0_24_2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9" name="Google Shape;29;g2798506dab0_24_2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0" name="Google Shape;30;g2798506dab0_24_2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798506dab0_24_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3" name="Google Shape;33;g2798506dab0_24_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4" name="Google Shape;34;g2798506dab0_24_2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798506dab0_24_30"/>
          <p:cNvSpPr/>
          <p:nvPr/>
        </p:nvSpPr>
        <p:spPr>
          <a:xfrm>
            <a:off x="0" y="0"/>
            <a:ext cx="4649400" cy="685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798506dab0_24_30"/>
          <p:cNvSpPr txBox="1"/>
          <p:nvPr>
            <p:ph type="title"/>
          </p:nvPr>
        </p:nvSpPr>
        <p:spPr>
          <a:xfrm>
            <a:off x="4887450" y="609500"/>
            <a:ext cx="3585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Bree Serif"/>
              <a:buNone/>
              <a:defRPr sz="40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8" name="Google Shape;38;g2798506dab0_24_3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2798506dab0_24_30"/>
          <p:cNvSpPr txBox="1"/>
          <p:nvPr>
            <p:ph idx="2"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575" lIns="101575" spcFirstLastPara="1" rIns="101575" wrap="square" tIns="101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Bree Serif"/>
              <a:buNone/>
              <a:defRPr sz="4700"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798506dab0_24_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2" name="Google Shape;42;g2798506dab0_24_3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798506dab0_24_3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01575" lIns="101575" spcFirstLastPara="1" rIns="101575" wrap="square" tIns="101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5" name="Google Shape;45;g2798506dab0_24_3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6" name="Google Shape;46;g2798506dab0_24_3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798506dab0_24_42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49" name="Google Shape;49;g2798506dab0_24_4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98506dab0_24_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798506dab0_24_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rm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798506dab0_24_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48.png"/><Relationship Id="rId12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46.png"/><Relationship Id="rId12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64.jpg"/><Relationship Id="rId12" Type="http://schemas.openxmlformats.org/officeDocument/2006/relationships/image" Target="../media/image17.png"/><Relationship Id="rId14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87.png"/><Relationship Id="rId12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66.png"/><Relationship Id="rId12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62.png"/><Relationship Id="rId21" Type="http://schemas.openxmlformats.org/officeDocument/2006/relationships/image" Target="../media/image42.png"/><Relationship Id="rId24" Type="http://schemas.openxmlformats.org/officeDocument/2006/relationships/image" Target="../media/image30.png"/><Relationship Id="rId23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58.png"/><Relationship Id="rId26" Type="http://schemas.openxmlformats.org/officeDocument/2006/relationships/image" Target="../media/image76.png"/><Relationship Id="rId25" Type="http://schemas.openxmlformats.org/officeDocument/2006/relationships/image" Target="../media/image20.png"/><Relationship Id="rId28" Type="http://schemas.openxmlformats.org/officeDocument/2006/relationships/image" Target="../media/image72.png"/><Relationship Id="rId27" Type="http://schemas.openxmlformats.org/officeDocument/2006/relationships/image" Target="../media/image80.png"/><Relationship Id="rId5" Type="http://schemas.openxmlformats.org/officeDocument/2006/relationships/image" Target="../media/image18.png"/><Relationship Id="rId6" Type="http://schemas.openxmlformats.org/officeDocument/2006/relationships/image" Target="../media/image49.png"/><Relationship Id="rId29" Type="http://schemas.openxmlformats.org/officeDocument/2006/relationships/image" Target="../media/image77.png"/><Relationship Id="rId7" Type="http://schemas.openxmlformats.org/officeDocument/2006/relationships/image" Target="../media/image52.png"/><Relationship Id="rId8" Type="http://schemas.openxmlformats.org/officeDocument/2006/relationships/image" Target="../media/image57.png"/><Relationship Id="rId31" Type="http://schemas.openxmlformats.org/officeDocument/2006/relationships/image" Target="../media/image21.png"/><Relationship Id="rId30" Type="http://schemas.openxmlformats.org/officeDocument/2006/relationships/image" Target="../media/image78.png"/><Relationship Id="rId11" Type="http://schemas.openxmlformats.org/officeDocument/2006/relationships/image" Target="../media/image5.png"/><Relationship Id="rId33" Type="http://schemas.openxmlformats.org/officeDocument/2006/relationships/image" Target="../media/image36.png"/><Relationship Id="rId10" Type="http://schemas.openxmlformats.org/officeDocument/2006/relationships/image" Target="../media/image61.png"/><Relationship Id="rId32" Type="http://schemas.openxmlformats.org/officeDocument/2006/relationships/image" Target="../media/image28.png"/><Relationship Id="rId13" Type="http://schemas.openxmlformats.org/officeDocument/2006/relationships/image" Target="../media/image63.png"/><Relationship Id="rId35" Type="http://schemas.openxmlformats.org/officeDocument/2006/relationships/image" Target="../media/image74.png"/><Relationship Id="rId12" Type="http://schemas.openxmlformats.org/officeDocument/2006/relationships/image" Target="../media/image8.png"/><Relationship Id="rId34" Type="http://schemas.openxmlformats.org/officeDocument/2006/relationships/image" Target="../media/image70.png"/><Relationship Id="rId15" Type="http://schemas.openxmlformats.org/officeDocument/2006/relationships/image" Target="../media/image25.png"/><Relationship Id="rId37" Type="http://schemas.openxmlformats.org/officeDocument/2006/relationships/image" Target="../media/image84.png"/><Relationship Id="rId14" Type="http://schemas.openxmlformats.org/officeDocument/2006/relationships/image" Target="../media/image9.png"/><Relationship Id="rId36" Type="http://schemas.openxmlformats.org/officeDocument/2006/relationships/image" Target="../media/image85.png"/><Relationship Id="rId17" Type="http://schemas.openxmlformats.org/officeDocument/2006/relationships/image" Target="../media/image17.png"/><Relationship Id="rId16" Type="http://schemas.openxmlformats.org/officeDocument/2006/relationships/image" Target="../media/image23.png"/><Relationship Id="rId19" Type="http://schemas.openxmlformats.org/officeDocument/2006/relationships/image" Target="../media/image73.png"/><Relationship Id="rId1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2.png"/><Relationship Id="rId4" Type="http://schemas.openxmlformats.org/officeDocument/2006/relationships/image" Target="../media/image8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0.png"/><Relationship Id="rId4" Type="http://schemas.openxmlformats.org/officeDocument/2006/relationships/hyperlink" Target="https://www.sbcusd.com/departments/educational-services-division/multilingual-programs/district-english-learner-advisory-committee-delac" TargetMode="External"/><Relationship Id="rId5" Type="http://schemas.openxmlformats.org/officeDocument/2006/relationships/hyperlink" Target="https://www.facebook.com/delacsbcusd/" TargetMode="External"/><Relationship Id="rId6" Type="http://schemas.openxmlformats.org/officeDocument/2006/relationships/hyperlink" Target="https://www.cde.ca.gov/ta/cr/elac.asp" TargetMode="External"/><Relationship Id="rId7" Type="http://schemas.openxmlformats.org/officeDocument/2006/relationships/hyperlink" Target="https://www.cde.ca.gov/ta/cr/delac.as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29.png"/><Relationship Id="rId21" Type="http://schemas.openxmlformats.org/officeDocument/2006/relationships/image" Target="../media/image36.png"/><Relationship Id="rId24" Type="http://schemas.openxmlformats.org/officeDocument/2006/relationships/image" Target="../media/image43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25" Type="http://schemas.openxmlformats.org/officeDocument/2006/relationships/image" Target="../media/image42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11" Type="http://schemas.openxmlformats.org/officeDocument/2006/relationships/image" Target="../media/image20.png"/><Relationship Id="rId10" Type="http://schemas.openxmlformats.org/officeDocument/2006/relationships/image" Target="../media/image9.png"/><Relationship Id="rId13" Type="http://schemas.openxmlformats.org/officeDocument/2006/relationships/image" Target="../media/image23.png"/><Relationship Id="rId12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17.png"/><Relationship Id="rId17" Type="http://schemas.openxmlformats.org/officeDocument/2006/relationships/image" Target="../media/image49.png"/><Relationship Id="rId16" Type="http://schemas.openxmlformats.org/officeDocument/2006/relationships/image" Target="../media/image18.png"/><Relationship Id="rId19" Type="http://schemas.openxmlformats.org/officeDocument/2006/relationships/image" Target="../media/image19.png"/><Relationship Id="rId18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56.png"/><Relationship Id="rId12" Type="http://schemas.openxmlformats.org/officeDocument/2006/relationships/image" Target="../media/image17.png"/><Relationship Id="rId14" Type="http://schemas.openxmlformats.org/officeDocument/2006/relationships/image" Target="../media/image9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Relationship Id="rId11" Type="http://schemas.openxmlformats.org/officeDocument/2006/relationships/image" Target="../media/image20.png"/><Relationship Id="rId10" Type="http://schemas.openxmlformats.org/officeDocument/2006/relationships/image" Target="../media/image30.png"/><Relationship Id="rId13" Type="http://schemas.openxmlformats.org/officeDocument/2006/relationships/image" Target="../media/image39.png"/><Relationship Id="rId1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311701" y="350200"/>
            <a:ext cx="44556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7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00"/>
              <a:t>DELAC</a:t>
            </a:r>
            <a:endParaRPr sz="18600"/>
          </a:p>
        </p:txBody>
      </p:sp>
      <p:sp>
        <p:nvSpPr>
          <p:cNvPr id="68" name="Google Shape;68;p1"/>
          <p:cNvSpPr txBox="1"/>
          <p:nvPr/>
        </p:nvSpPr>
        <p:spPr>
          <a:xfrm>
            <a:off x="1198363" y="3602133"/>
            <a:ext cx="73539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Capacitación en </a:t>
            </a: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funciones</a:t>
            </a: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 y responsabilidades 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1 de septiembre </a:t>
            </a: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de</a:t>
            </a:r>
            <a:r>
              <a:rPr lang="en-US" sz="1900">
                <a:latin typeface="Bree Serif"/>
                <a:ea typeface="Bree Serif"/>
                <a:cs typeface="Bree Serif"/>
                <a:sym typeface="Bree Serif"/>
              </a:rPr>
              <a:t> 2023</a:t>
            </a:r>
            <a:br>
              <a:rPr lang="en-US" sz="2200">
                <a:latin typeface="Bree Serif"/>
                <a:ea typeface="Bree Serif"/>
                <a:cs typeface="Bree Serif"/>
                <a:sym typeface="Bree Serif"/>
              </a:rPr>
            </a:b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309365" y="2186133"/>
            <a:ext cx="71319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17365D"/>
                </a:solidFill>
                <a:latin typeface="Bree Serif"/>
                <a:ea typeface="Bree Serif"/>
                <a:cs typeface="Bree Serif"/>
                <a:sym typeface="Bree Serif"/>
              </a:rPr>
              <a:t>Comité Asesor de Aprendices de Inglés del Distrito</a:t>
            </a:r>
            <a:endParaRPr sz="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524350" y="4945500"/>
            <a:ext cx="62178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Sr. Les Ojeda - Director de primaria</a:t>
            </a:r>
            <a:endParaRPr sz="18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Departamento de Programas Multilingües</a:t>
            </a:r>
            <a:endParaRPr sz="18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sz="18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Sr. Tex Acosta - Director de secundarias</a:t>
            </a:r>
            <a:endParaRPr sz="18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Departamento de programas multilingües</a:t>
            </a:r>
            <a:endParaRPr sz="18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438" y="5099125"/>
            <a:ext cx="2249451" cy="113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19" name="Google Shape;219;p10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220" name="Google Shape;22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0492" y="3245614"/>
            <a:ext cx="2428195" cy="19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 txBox="1"/>
          <p:nvPr/>
        </p:nvSpPr>
        <p:spPr>
          <a:xfrm>
            <a:off x="424394" y="1884069"/>
            <a:ext cx="75381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2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3. PROGRAMAS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>
            <p:ph type="title"/>
          </p:nvPr>
        </p:nvSpPr>
        <p:spPr>
          <a:xfrm>
            <a:off x="1358338" y="13742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127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APRENDICES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  <p:sp>
        <p:nvSpPr>
          <p:cNvPr id="233" name="Google Shape;233;p10"/>
          <p:cNvSpPr txBox="1"/>
          <p:nvPr/>
        </p:nvSpPr>
        <p:spPr>
          <a:xfrm>
            <a:off x="3771900" y="2837391"/>
            <a:ext cx="39243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Establecimiento del programa del distrito, metas y objetivos para programas y servicios para estudiantes aprendices de inglés</a:t>
            </a:r>
            <a:endParaRPr sz="2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39" name="Google Shape;239;p11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240" name="Google Shape;24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Google Shape;24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44868" y="3134214"/>
            <a:ext cx="1395580" cy="1456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 txBox="1"/>
          <p:nvPr>
            <p:ph idx="1" type="body"/>
          </p:nvPr>
        </p:nvSpPr>
        <p:spPr>
          <a:xfrm>
            <a:off x="424394" y="2142565"/>
            <a:ext cx="82953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REQUISITOS DEL MAESTRO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 txBox="1"/>
          <p:nvPr>
            <p:ph type="title"/>
          </p:nvPr>
        </p:nvSpPr>
        <p:spPr>
          <a:xfrm>
            <a:off x="1676400" y="11672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736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APRENDICES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  <p:sp>
        <p:nvSpPr>
          <p:cNvPr id="253" name="Google Shape;253;p11"/>
          <p:cNvSpPr txBox="1"/>
          <p:nvPr/>
        </p:nvSpPr>
        <p:spPr>
          <a:xfrm>
            <a:off x="3587997" y="3022600"/>
            <a:ext cx="39243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2060"/>
                </a:solidFill>
              </a:rPr>
              <a:t>Desarrollo de un plan para garantizar el cumplimiento de cualquier requisito aplicable de maestro y / o asistente de maestro.</a:t>
            </a:r>
            <a:endParaRPr b="1" sz="23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59" name="Google Shape;259;p12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260" name="Google Shape;26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12"/>
          <p:cNvGrpSpPr/>
          <p:nvPr/>
        </p:nvGrpSpPr>
        <p:grpSpPr>
          <a:xfrm>
            <a:off x="686217" y="3142023"/>
            <a:ext cx="1682956" cy="2077932"/>
            <a:chOff x="1372435" y="4713035"/>
            <a:chExt cx="3365911" cy="4155864"/>
          </a:xfrm>
        </p:grpSpPr>
        <p:pic>
          <p:nvPicPr>
            <p:cNvPr id="271" name="Google Shape;271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372435" y="4713035"/>
              <a:ext cx="3365911" cy="2164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999598" y="6161735"/>
              <a:ext cx="2111587" cy="27071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12"/>
          <p:cNvSpPr txBox="1"/>
          <p:nvPr>
            <p:ph idx="1" type="body"/>
          </p:nvPr>
        </p:nvSpPr>
        <p:spPr>
          <a:xfrm>
            <a:off x="424394" y="2142565"/>
            <a:ext cx="82953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RECLASIFICACIÓN</a:t>
            </a:r>
            <a:br>
              <a:rPr lang="en-US"/>
            </a:br>
            <a:endParaRPr/>
          </a:p>
        </p:txBody>
      </p:sp>
      <p:sp>
        <p:nvSpPr>
          <p:cNvPr id="274" name="Google Shape;274;p12"/>
          <p:cNvSpPr txBox="1"/>
          <p:nvPr>
            <p:ph type="title"/>
          </p:nvPr>
        </p:nvSpPr>
        <p:spPr>
          <a:xfrm>
            <a:off x="1676400" y="11672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736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APRENDICES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  <p:sp>
        <p:nvSpPr>
          <p:cNvPr id="275" name="Google Shape;275;p12"/>
          <p:cNvSpPr txBox="1"/>
          <p:nvPr/>
        </p:nvSpPr>
        <p:spPr>
          <a:xfrm>
            <a:off x="3072025" y="3142018"/>
            <a:ext cx="50319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Revise y comente sobre los procedimientos de reclasificación del distrito escolar.</a:t>
            </a:r>
            <a:br>
              <a:rPr b="1" i="0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300">
              <a:solidFill>
                <a:srgbClr val="2833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152400" y="152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D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1030950" y="3048000"/>
            <a:ext cx="2267700" cy="3257700"/>
          </a:xfrm>
          <a:prstGeom prst="roundRect">
            <a:avLst>
              <a:gd fmla="val 16667" name="adj"/>
            </a:avLst>
          </a:prstGeom>
          <a:solidFill>
            <a:srgbClr val="2833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83" name="Google Shape;283;p13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284" name="Google Shape;28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7" name="Google Shape;2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 txBox="1"/>
          <p:nvPr>
            <p:ph type="title"/>
          </p:nvPr>
        </p:nvSpPr>
        <p:spPr>
          <a:xfrm>
            <a:off x="705975" y="72525"/>
            <a:ext cx="6939900" cy="20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                </a:t>
            </a:r>
            <a:r>
              <a:rPr lang="en-US">
                <a:solidFill>
                  <a:srgbClr val="008000"/>
                </a:solidFill>
              </a:rPr>
              <a:t>   DELAC</a:t>
            </a:r>
            <a:endParaRPr/>
          </a:p>
          <a:p>
            <a:pPr indent="0" lvl="0" marL="0" marR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   </a:t>
            </a:r>
            <a:endParaRPr sz="1600">
              <a:solidFill>
                <a:srgbClr val="283378"/>
              </a:solidFill>
            </a:endParaRPr>
          </a:p>
          <a:p>
            <a:pPr indent="0" lvl="0" marL="0" marR="736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   COMITÉ ASESOR DE ESTUDIANTES APRENDICES DE 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C4587"/>
              </a:solidFill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24394" y="2142565"/>
            <a:ext cx="7530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lang="en-US" sz="2700">
                <a:solidFill>
                  <a:srgbClr val="283378"/>
                </a:solidFill>
                <a:latin typeface="Bree Serif"/>
                <a:ea typeface="Bree Serif"/>
                <a:cs typeface="Bree Serif"/>
                <a:sym typeface="Bree Serif"/>
              </a:rPr>
              <a:t>CARTAS (NOTIFICACIONES)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4097213" y="3362383"/>
            <a:ext cx="40566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2060"/>
                </a:solidFill>
                <a:latin typeface="Bree Serif"/>
                <a:ea typeface="Bree Serif"/>
                <a:cs typeface="Bree Serif"/>
                <a:sym typeface="Bree Serif"/>
              </a:rPr>
              <a:t>Revise y comente sobre las notificaciones escritas que deben enviarse a los padres y tutores.</a:t>
            </a:r>
            <a:endParaRPr b="1" sz="2300">
              <a:solidFill>
                <a:srgbClr val="00206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7" name="Google Shape;2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85113" y="3393875"/>
            <a:ext cx="1959363" cy="25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303" name="Google Shape;303;p14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304" name="Google Shape;30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" name="Google Shape;3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 txBox="1"/>
          <p:nvPr/>
        </p:nvSpPr>
        <p:spPr>
          <a:xfrm>
            <a:off x="475585" y="2239793"/>
            <a:ext cx="11790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7. LCAP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737065" y="2188126"/>
            <a:ext cx="5693400" cy="31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 el DELAC actúa como el comité asesor de padres </a:t>
            </a:r>
            <a:r>
              <a:rPr b="1" lang="en-US" sz="1900">
                <a:solidFill>
                  <a:srgbClr val="002060"/>
                </a:solidFill>
              </a:rPr>
              <a:t>aprendices</a:t>
            </a:r>
            <a:r>
              <a:rPr b="1" lang="en-U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inglés bajo las Secciones 52063(b)(1) y 52062(a)(2) del Código de Educación de California, el DELAC también revisará y comentará sobre el desarrollo o la actualización anual del Plan de Control y Responsabilidad Local (LCAP).*</a:t>
            </a:r>
            <a:br>
              <a:rPr b="1" lang="en-US" sz="19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254369" y="5476326"/>
            <a:ext cx="42744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Tahoma"/>
                <a:ea typeface="Tahoma"/>
                <a:cs typeface="Tahoma"/>
                <a:sym typeface="Tahoma"/>
              </a:rPr>
              <a:t>* Bajo el LCFF, distritos con al menos 50 estudiantes de inglés y cuyo total 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l</a:t>
            </a:r>
            <a:r>
              <a:rPr lang="en-US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inscripción incluye al menos el 15% de los estudiantes de inglés deben establecer un DELAC, y que DELAC debe llevar a cabo responsabilidades específicas relacionadas con el LCAP.</a:t>
            </a:r>
            <a:br>
              <a:rPr lang="en-US" sz="1100">
                <a:latin typeface="Tahoma"/>
                <a:ea typeface="Tahoma"/>
                <a:cs typeface="Tahoma"/>
                <a:sym typeface="Tahoma"/>
              </a:rPr>
            </a:b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07799" y="5885643"/>
            <a:ext cx="4710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-520700" lvl="0" marL="533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>
                <a:latin typeface="Tahoma"/>
                <a:ea typeface="Tahoma"/>
                <a:cs typeface="Tahoma"/>
                <a:sym typeface="Tahoma"/>
              </a:rPr>
            </a:b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s://lh4.googleusercontent.com/eyhhz2NaMVLZwNyGONxUmNhK7MEoFMCi2m2_cgxTu_IgL9TFFNLuQP11YMnruVZ4VqVINJzcVnRetwkwE2LUHzYk5LRnlKHkPSyl3yhTwX9q4SKIfmA6chXlkB_N09ZqBRr0TaRks_OgYh8edKHm0v6OsQ=s2048" id="318" name="Google Shape;318;p14"/>
          <p:cNvPicPr preferRelativeResize="0"/>
          <p:nvPr/>
        </p:nvPicPr>
        <p:blipFill rotWithShape="1">
          <a:blip r:embed="rId13">
            <a:alphaModFix/>
          </a:blip>
          <a:srcRect b="0" l="0" r="70067" t="0"/>
          <a:stretch/>
        </p:blipFill>
        <p:spPr>
          <a:xfrm>
            <a:off x="93675" y="2948025"/>
            <a:ext cx="2110198" cy="18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>
            <p:ph type="title"/>
          </p:nvPr>
        </p:nvSpPr>
        <p:spPr>
          <a:xfrm>
            <a:off x="1676400" y="11672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736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APRENDICES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/>
          <p:nvPr/>
        </p:nvSpPr>
        <p:spPr>
          <a:xfrm>
            <a:off x="2814167" y="1598271"/>
            <a:ext cx="653414" cy="100455"/>
          </a:xfrm>
          <a:custGeom>
            <a:rect b="b" l="l" r="r" t="t"/>
            <a:pathLst>
              <a:path extrusionOk="0" h="150494" w="1306829">
                <a:moveTo>
                  <a:pt x="1205368" y="149903"/>
                </a:moveTo>
                <a:lnTo>
                  <a:pt x="1198355" y="149903"/>
                </a:lnTo>
                <a:lnTo>
                  <a:pt x="1194410" y="148150"/>
                </a:lnTo>
                <a:lnTo>
                  <a:pt x="1191780" y="144205"/>
                </a:lnTo>
                <a:lnTo>
                  <a:pt x="1187835" y="138069"/>
                </a:lnTo>
                <a:lnTo>
                  <a:pt x="1189150" y="129741"/>
                </a:lnTo>
                <a:lnTo>
                  <a:pt x="1195287" y="125796"/>
                </a:lnTo>
                <a:lnTo>
                  <a:pt x="1250076" y="88978"/>
                </a:lnTo>
                <a:lnTo>
                  <a:pt x="0" y="88978"/>
                </a:lnTo>
                <a:lnTo>
                  <a:pt x="0" y="62679"/>
                </a:lnTo>
                <a:lnTo>
                  <a:pt x="1250076" y="62679"/>
                </a:lnTo>
                <a:lnTo>
                  <a:pt x="1195287" y="25860"/>
                </a:lnTo>
                <a:lnTo>
                  <a:pt x="1189150" y="21477"/>
                </a:lnTo>
                <a:lnTo>
                  <a:pt x="1187835" y="13587"/>
                </a:lnTo>
                <a:lnTo>
                  <a:pt x="1191780" y="7451"/>
                </a:lnTo>
                <a:lnTo>
                  <a:pt x="1196164" y="1314"/>
                </a:lnTo>
                <a:lnTo>
                  <a:pt x="1204054" y="0"/>
                </a:lnTo>
                <a:lnTo>
                  <a:pt x="1210190" y="3944"/>
                </a:lnTo>
                <a:lnTo>
                  <a:pt x="1300483" y="64870"/>
                </a:lnTo>
                <a:lnTo>
                  <a:pt x="1304428" y="67500"/>
                </a:lnTo>
                <a:lnTo>
                  <a:pt x="1306619" y="71445"/>
                </a:lnTo>
                <a:lnTo>
                  <a:pt x="1306619" y="80211"/>
                </a:lnTo>
                <a:lnTo>
                  <a:pt x="1304428" y="84156"/>
                </a:lnTo>
                <a:lnTo>
                  <a:pt x="1300922" y="86786"/>
                </a:lnTo>
                <a:lnTo>
                  <a:pt x="1210190" y="147712"/>
                </a:lnTo>
                <a:lnTo>
                  <a:pt x="1207998" y="149027"/>
                </a:lnTo>
                <a:lnTo>
                  <a:pt x="1205368" y="149903"/>
                </a:lnTo>
                <a:close/>
              </a:path>
            </a:pathLst>
          </a:custGeom>
          <a:solidFill>
            <a:srgbClr val="0D67A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325" name="Google Shape;325;p15"/>
          <p:cNvGrpSpPr/>
          <p:nvPr/>
        </p:nvGrpSpPr>
        <p:grpSpPr>
          <a:xfrm>
            <a:off x="2119787" y="837879"/>
            <a:ext cx="478274" cy="106602"/>
            <a:chOff x="4239574" y="1256818"/>
            <a:chExt cx="956547" cy="213204"/>
          </a:xfrm>
        </p:grpSpPr>
        <p:pic>
          <p:nvPicPr>
            <p:cNvPr id="326" name="Google Shape;32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39574" y="1256818"/>
              <a:ext cx="278657" cy="198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11515" y="1261894"/>
              <a:ext cx="166956" cy="181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99087" y="1288906"/>
              <a:ext cx="166956" cy="181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44513" y="1268768"/>
              <a:ext cx="140892" cy="1673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00374" y="1266411"/>
              <a:ext cx="127320" cy="114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66044" y="1302655"/>
              <a:ext cx="140892" cy="167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996411" y="1290324"/>
              <a:ext cx="165952" cy="85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85406" y="1295112"/>
              <a:ext cx="127320" cy="114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02849" y="1345822"/>
              <a:ext cx="127320" cy="114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13721" y="1332868"/>
              <a:ext cx="165952" cy="85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30169" y="1375413"/>
              <a:ext cx="165952" cy="850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15"/>
          <p:cNvSpPr txBox="1"/>
          <p:nvPr/>
        </p:nvSpPr>
        <p:spPr>
          <a:xfrm>
            <a:off x="2602078" y="891551"/>
            <a:ext cx="292800" cy="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2704177" y="817177"/>
            <a:ext cx="93900" cy="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19580" y="1187709"/>
            <a:ext cx="178117" cy="176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15"/>
          <p:cNvGrpSpPr/>
          <p:nvPr/>
        </p:nvGrpSpPr>
        <p:grpSpPr>
          <a:xfrm>
            <a:off x="1096323" y="891179"/>
            <a:ext cx="1471619" cy="721115"/>
            <a:chOff x="2192646" y="1336769"/>
            <a:chExt cx="2943238" cy="1442230"/>
          </a:xfrm>
        </p:grpSpPr>
        <p:pic>
          <p:nvPicPr>
            <p:cNvPr id="341" name="Google Shape;341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92646" y="1336769"/>
              <a:ext cx="2023537" cy="1442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517323" y="1534534"/>
              <a:ext cx="153741" cy="159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62910" y="1711162"/>
              <a:ext cx="84569" cy="146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2702" y="1534679"/>
              <a:ext cx="59229" cy="151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535365" y="1705695"/>
              <a:ext cx="223067" cy="151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855772" y="1539895"/>
              <a:ext cx="67209" cy="14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675227" y="1539836"/>
              <a:ext cx="87550" cy="146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938428" y="1547258"/>
              <a:ext cx="123025" cy="133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770301" y="1701020"/>
              <a:ext cx="179015" cy="162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08981" y="1966748"/>
              <a:ext cx="65899" cy="168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890948" y="1960445"/>
              <a:ext cx="109318" cy="176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996411" y="1981338"/>
              <a:ext cx="139473" cy="15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347617" y="1968644"/>
              <a:ext cx="381156" cy="187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4216183" y="1575294"/>
              <a:ext cx="250275" cy="236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688454" y="2254151"/>
              <a:ext cx="191734" cy="49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78323" y="2249715"/>
              <a:ext cx="188540" cy="48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728774" y="1972919"/>
              <a:ext cx="87571" cy="151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15"/>
          <p:cNvSpPr txBox="1"/>
          <p:nvPr/>
        </p:nvSpPr>
        <p:spPr>
          <a:xfrm>
            <a:off x="2602983" y="1116439"/>
            <a:ext cx="256800" cy="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/>
          <p:cNvSpPr txBox="1"/>
          <p:nvPr/>
        </p:nvSpPr>
        <p:spPr>
          <a:xfrm>
            <a:off x="2624134" y="936593"/>
            <a:ext cx="248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2592916" y="1163264"/>
            <a:ext cx="3102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750">
            <a:sp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rtl="0" algn="l">
              <a:lnSpc>
                <a:spcPct val="117857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0" rtl="0" algn="r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" name="Google Shape;361;p15"/>
          <p:cNvGrpSpPr/>
          <p:nvPr/>
        </p:nvGrpSpPr>
        <p:grpSpPr>
          <a:xfrm>
            <a:off x="2804696" y="973667"/>
            <a:ext cx="282920" cy="512895"/>
            <a:chOff x="5609392" y="1460501"/>
            <a:chExt cx="565840" cy="1025789"/>
          </a:xfrm>
        </p:grpSpPr>
        <p:pic>
          <p:nvPicPr>
            <p:cNvPr id="362" name="Google Shape;362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5609392" y="1460501"/>
              <a:ext cx="335196" cy="350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1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5815560" y="2094008"/>
              <a:ext cx="359672" cy="3922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4" name="Google Shape;364;p15"/>
          <p:cNvSpPr txBox="1"/>
          <p:nvPr/>
        </p:nvSpPr>
        <p:spPr>
          <a:xfrm>
            <a:off x="2501936" y="1504281"/>
            <a:ext cx="611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2700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76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8100" marR="63500" rtl="0" algn="ctr">
              <a:lnSpc>
                <a:spcPct val="12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COMITÉ ASESOR DE PADRES A NIVEL DEL DISTRITO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3865" y="809110"/>
            <a:ext cx="1085393" cy="773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15"/>
          <p:cNvGrpSpPr/>
          <p:nvPr/>
        </p:nvGrpSpPr>
        <p:grpSpPr>
          <a:xfrm>
            <a:off x="5968531" y="759528"/>
            <a:ext cx="513076" cy="114359"/>
            <a:chOff x="11937062" y="1139292"/>
            <a:chExt cx="1026153" cy="228718"/>
          </a:xfrm>
        </p:grpSpPr>
        <p:pic>
          <p:nvPicPr>
            <p:cNvPr id="367" name="Google Shape;36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37062" y="1139292"/>
              <a:ext cx="298934" cy="213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228792" y="1144737"/>
              <a:ext cx="179104" cy="194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22737" y="1173716"/>
              <a:ext cx="179105" cy="194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78744" y="1152112"/>
              <a:ext cx="151145" cy="17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645948" y="1149583"/>
              <a:ext cx="136586" cy="12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501842" y="1188464"/>
              <a:ext cx="151144" cy="179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748973" y="1175236"/>
              <a:ext cx="178028" cy="9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629890" y="1180373"/>
              <a:ext cx="136585" cy="12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648602" y="1234772"/>
              <a:ext cx="136585" cy="12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767543" y="1220877"/>
              <a:ext cx="178028" cy="91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785187" y="1266516"/>
              <a:ext cx="178028" cy="91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15"/>
          <p:cNvSpPr txBox="1"/>
          <p:nvPr/>
        </p:nvSpPr>
        <p:spPr>
          <a:xfrm>
            <a:off x="6486416" y="822139"/>
            <a:ext cx="312600" cy="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15"/>
          <p:cNvGrpSpPr/>
          <p:nvPr/>
        </p:nvGrpSpPr>
        <p:grpSpPr>
          <a:xfrm>
            <a:off x="6117511" y="958145"/>
            <a:ext cx="291863" cy="176591"/>
            <a:chOff x="12235022" y="1437218"/>
            <a:chExt cx="583726" cy="353183"/>
          </a:xfrm>
        </p:grpSpPr>
        <p:pic>
          <p:nvPicPr>
            <p:cNvPr id="380" name="Google Shape;380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2235022" y="1437218"/>
              <a:ext cx="164927" cy="170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2254376" y="1620833"/>
              <a:ext cx="163868" cy="15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713033" y="1626698"/>
              <a:ext cx="90723" cy="156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519712" y="1437373"/>
              <a:ext cx="63539" cy="162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598099" y="1442967"/>
              <a:ext cx="72099" cy="151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2430044" y="1620833"/>
              <a:ext cx="63631" cy="162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404416" y="1442905"/>
              <a:ext cx="93921" cy="1570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686770" y="1450867"/>
              <a:ext cx="131978" cy="1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506409" y="1615817"/>
              <a:ext cx="192042" cy="1745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9" name="Google Shape;389;p15"/>
          <p:cNvGrpSpPr/>
          <p:nvPr/>
        </p:nvGrpSpPr>
        <p:grpSpPr>
          <a:xfrm>
            <a:off x="6026484" y="1262747"/>
            <a:ext cx="422814" cy="105028"/>
            <a:chOff x="12052968" y="1894121"/>
            <a:chExt cx="845628" cy="210057"/>
          </a:xfrm>
        </p:grpSpPr>
        <p:pic>
          <p:nvPicPr>
            <p:cNvPr id="390" name="Google Shape;390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547904" y="1900882"/>
              <a:ext cx="70695" cy="180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635836" y="1894121"/>
              <a:ext cx="117273" cy="189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748974" y="1916534"/>
              <a:ext cx="149622" cy="162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2052968" y="1902917"/>
              <a:ext cx="408892" cy="201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461860" y="1907502"/>
              <a:ext cx="93943" cy="1624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5" name="Google Shape;395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955985" y="987295"/>
            <a:ext cx="134243" cy="12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719247" y="1134815"/>
            <a:ext cx="191078" cy="18975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5"/>
          <p:cNvSpPr txBox="1"/>
          <p:nvPr/>
        </p:nvSpPr>
        <p:spPr>
          <a:xfrm>
            <a:off x="6487381" y="1063394"/>
            <a:ext cx="274200" cy="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6509888" y="873591"/>
            <a:ext cx="2658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6475976" y="1117545"/>
            <a:ext cx="3324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925">
            <a:spAutoFit/>
          </a:bodyPr>
          <a:lstStyle/>
          <a:p>
            <a:pPr indent="0" lvl="0" marL="88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rtl="0" algn="l">
              <a:lnSpc>
                <a:spcPct val="1158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0" rtl="0" algn="r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15"/>
          <p:cNvGrpSpPr/>
          <p:nvPr/>
        </p:nvGrpSpPr>
        <p:grpSpPr>
          <a:xfrm>
            <a:off x="6703280" y="905198"/>
            <a:ext cx="303507" cy="550217"/>
            <a:chOff x="13406559" y="1357797"/>
            <a:chExt cx="607014" cy="1100434"/>
          </a:xfrm>
        </p:grpSpPr>
        <p:pic>
          <p:nvPicPr>
            <p:cNvPr id="401" name="Google Shape;401;p1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3406559" y="1357797"/>
              <a:ext cx="359587" cy="376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1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3627729" y="2037403"/>
              <a:ext cx="385844" cy="4208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3" name="Google Shape;403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09302" y="1472800"/>
            <a:ext cx="102843" cy="266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5"/>
          <p:cNvGrpSpPr/>
          <p:nvPr/>
        </p:nvGrpSpPr>
        <p:grpSpPr>
          <a:xfrm>
            <a:off x="5396980" y="1469701"/>
            <a:ext cx="747105" cy="344958"/>
            <a:chOff x="10793959" y="2204441"/>
            <a:chExt cx="1494209" cy="517411"/>
          </a:xfrm>
        </p:grpSpPr>
        <p:pic>
          <p:nvPicPr>
            <p:cNvPr id="405" name="Google Shape;405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085907" y="2204441"/>
              <a:ext cx="202261" cy="517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15"/>
            <p:cNvSpPr/>
            <p:nvPr/>
          </p:nvSpPr>
          <p:spPr>
            <a:xfrm>
              <a:off x="10793959" y="2325141"/>
              <a:ext cx="1306195" cy="149860"/>
            </a:xfrm>
            <a:custGeom>
              <a:rect b="b" l="l" r="r" t="t"/>
              <a:pathLst>
                <a:path extrusionOk="0" h="149860" w="1306195">
                  <a:moveTo>
                    <a:pt x="102527" y="149846"/>
                  </a:moveTo>
                  <a:lnTo>
                    <a:pt x="96392" y="145903"/>
                  </a:lnTo>
                  <a:lnTo>
                    <a:pt x="6134" y="85000"/>
                  </a:lnTo>
                  <a:lnTo>
                    <a:pt x="2190" y="82371"/>
                  </a:lnTo>
                  <a:lnTo>
                    <a:pt x="0" y="78428"/>
                  </a:lnTo>
                  <a:lnTo>
                    <a:pt x="0" y="69665"/>
                  </a:lnTo>
                  <a:lnTo>
                    <a:pt x="96392" y="2190"/>
                  </a:lnTo>
                  <a:lnTo>
                    <a:pt x="101212" y="0"/>
                  </a:lnTo>
                  <a:lnTo>
                    <a:pt x="108223" y="0"/>
                  </a:lnTo>
                  <a:lnTo>
                    <a:pt x="112166" y="1752"/>
                  </a:lnTo>
                  <a:lnTo>
                    <a:pt x="114795" y="5695"/>
                  </a:lnTo>
                  <a:lnTo>
                    <a:pt x="118739" y="11829"/>
                  </a:lnTo>
                  <a:lnTo>
                    <a:pt x="117424" y="20154"/>
                  </a:lnTo>
                  <a:lnTo>
                    <a:pt x="111289" y="24098"/>
                  </a:lnTo>
                  <a:lnTo>
                    <a:pt x="56521" y="60902"/>
                  </a:lnTo>
                  <a:lnTo>
                    <a:pt x="1306124" y="60902"/>
                  </a:lnTo>
                  <a:lnTo>
                    <a:pt x="1306124" y="87191"/>
                  </a:lnTo>
                  <a:lnTo>
                    <a:pt x="56521" y="87191"/>
                  </a:lnTo>
                  <a:lnTo>
                    <a:pt x="111289" y="123996"/>
                  </a:lnTo>
                  <a:lnTo>
                    <a:pt x="117424" y="128377"/>
                  </a:lnTo>
                  <a:lnTo>
                    <a:pt x="118739" y="136264"/>
                  </a:lnTo>
                  <a:lnTo>
                    <a:pt x="114795" y="142398"/>
                  </a:lnTo>
                  <a:lnTo>
                    <a:pt x="110414" y="148532"/>
                  </a:lnTo>
                  <a:lnTo>
                    <a:pt x="102527" y="149846"/>
                  </a:lnTo>
                  <a:close/>
                </a:path>
              </a:pathLst>
            </a:custGeom>
            <a:solidFill>
              <a:srgbClr val="0D67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sp>
        <p:nvSpPr>
          <p:cNvPr id="407" name="Google Shape;407;p15"/>
          <p:cNvSpPr txBox="1"/>
          <p:nvPr/>
        </p:nvSpPr>
        <p:spPr>
          <a:xfrm>
            <a:off x="6378839" y="1474001"/>
            <a:ext cx="6549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">
            <a:spAutoFit/>
          </a:bodyPr>
          <a:lstStyle/>
          <a:p>
            <a:pPr indent="0" lvl="0" marL="139700" rtl="0" algn="l">
              <a:lnSpc>
                <a:spcPct val="118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1718722" y="1935481"/>
            <a:ext cx="666141" cy="148476"/>
            <a:chOff x="3437444" y="2903221"/>
            <a:chExt cx="1332282" cy="296951"/>
          </a:xfrm>
        </p:grpSpPr>
        <p:pic>
          <p:nvPicPr>
            <p:cNvPr id="409" name="Google Shape;40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7444" y="2903221"/>
              <a:ext cx="388115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6203" y="2910290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8174" y="2947913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40723" y="2919864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57809" y="2916581"/>
              <a:ext cx="177332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70711" y="2967063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91569" y="2949888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36959" y="2956557"/>
              <a:ext cx="177332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61254" y="3027185"/>
              <a:ext cx="177332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15678" y="3009143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38587" y="3068399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15"/>
          <p:cNvSpPr txBox="1"/>
          <p:nvPr/>
        </p:nvSpPr>
        <p:spPr>
          <a:xfrm>
            <a:off x="2392853" y="2011691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 txBox="1"/>
          <p:nvPr/>
        </p:nvSpPr>
        <p:spPr>
          <a:xfrm>
            <a:off x="2535082" y="1910991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5"/>
          <p:cNvSpPr txBox="1"/>
          <p:nvPr/>
        </p:nvSpPr>
        <p:spPr>
          <a:xfrm>
            <a:off x="2423589" y="2099595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93396" y="2422725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5"/>
          <p:cNvGrpSpPr/>
          <p:nvPr/>
        </p:nvGrpSpPr>
        <p:grpSpPr>
          <a:xfrm>
            <a:off x="293237" y="2009718"/>
            <a:ext cx="2049677" cy="1004371"/>
            <a:chOff x="586474" y="3014577"/>
            <a:chExt cx="4099353" cy="2008742"/>
          </a:xfrm>
        </p:grpSpPr>
        <p:pic>
          <p:nvPicPr>
            <p:cNvPr id="425" name="Google Shape;425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86474" y="3014577"/>
              <a:ext cx="2818389" cy="2008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824293" y="3290024"/>
              <a:ext cx="137450" cy="221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3961743" y="3307746"/>
              <a:ext cx="76680" cy="20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44907" y="3536033"/>
              <a:ext cx="117789" cy="203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93913" y="3290226"/>
              <a:ext cx="82495" cy="211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3849420" y="3528417"/>
              <a:ext cx="212754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295685" y="3297490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077495" y="3528417"/>
              <a:ext cx="82614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044221" y="3297408"/>
              <a:ext cx="121940" cy="203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410810" y="3307746"/>
              <a:ext cx="171350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176642" y="3521906"/>
              <a:ext cx="249334" cy="22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230515" y="3892012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344678" y="3883234"/>
              <a:ext cx="152260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491569" y="3912334"/>
              <a:ext cx="194258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7665" y="3897379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404864" y="3346794"/>
              <a:ext cx="348585" cy="32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3587926" y="3894654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3692257" y="3894653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062644" y="4292309"/>
              <a:ext cx="267048" cy="69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30692" y="4286130"/>
              <a:ext cx="262601" cy="671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118803" y="3900608"/>
              <a:ext cx="121969" cy="210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p15"/>
          <p:cNvSpPr txBox="1"/>
          <p:nvPr/>
        </p:nvSpPr>
        <p:spPr>
          <a:xfrm>
            <a:off x="2394123" y="2324917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5"/>
          <p:cNvSpPr txBox="1"/>
          <p:nvPr/>
        </p:nvSpPr>
        <p:spPr>
          <a:xfrm>
            <a:off x="2531048" y="2218131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5"/>
          <p:cNvSpPr txBox="1"/>
          <p:nvPr/>
        </p:nvSpPr>
        <p:spPr>
          <a:xfrm>
            <a:off x="2379985" y="2393313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15"/>
          <p:cNvGrpSpPr/>
          <p:nvPr/>
        </p:nvGrpSpPr>
        <p:grpSpPr>
          <a:xfrm>
            <a:off x="2672665" y="2124607"/>
            <a:ext cx="394051" cy="714361"/>
            <a:chOff x="5345330" y="3186911"/>
            <a:chExt cx="788102" cy="1428722"/>
          </a:xfrm>
        </p:grpSpPr>
        <p:pic>
          <p:nvPicPr>
            <p:cNvPr id="450" name="Google Shape;450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345330" y="3186911"/>
              <a:ext cx="466863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5632480" y="4069261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2" name="Google Shape;452;p15"/>
          <p:cNvSpPr txBox="1"/>
          <p:nvPr/>
        </p:nvSpPr>
        <p:spPr>
          <a:xfrm>
            <a:off x="2252851" y="2866125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15"/>
          <p:cNvGrpSpPr/>
          <p:nvPr/>
        </p:nvGrpSpPr>
        <p:grpSpPr>
          <a:xfrm>
            <a:off x="1638511" y="3577982"/>
            <a:ext cx="666141" cy="148476"/>
            <a:chOff x="3277023" y="5366973"/>
            <a:chExt cx="1332282" cy="296951"/>
          </a:xfrm>
        </p:grpSpPr>
        <p:pic>
          <p:nvPicPr>
            <p:cNvPr id="454" name="Google Shape;45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77023" y="5366973"/>
              <a:ext cx="388115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5782" y="5374042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77754" y="5411665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80302" y="5383616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97388" y="5380333"/>
              <a:ext cx="177332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10290" y="5430815"/>
              <a:ext cx="196236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31148" y="5413640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76538" y="5420309"/>
              <a:ext cx="177333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0833" y="5490937"/>
              <a:ext cx="177332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257" y="5472896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78166" y="5532151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5" name="Google Shape;465;p15"/>
          <p:cNvSpPr txBox="1"/>
          <p:nvPr/>
        </p:nvSpPr>
        <p:spPr>
          <a:xfrm>
            <a:off x="2312642" y="3654193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5"/>
          <p:cNvSpPr txBox="1"/>
          <p:nvPr/>
        </p:nvSpPr>
        <p:spPr>
          <a:xfrm>
            <a:off x="2454872" y="3553492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 txBox="1"/>
          <p:nvPr/>
        </p:nvSpPr>
        <p:spPr>
          <a:xfrm>
            <a:off x="2343378" y="3742097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13185" y="4065227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p15"/>
          <p:cNvGrpSpPr/>
          <p:nvPr/>
        </p:nvGrpSpPr>
        <p:grpSpPr>
          <a:xfrm>
            <a:off x="213026" y="3652219"/>
            <a:ext cx="2049676" cy="1004371"/>
            <a:chOff x="426053" y="5478329"/>
            <a:chExt cx="4099352" cy="2008742"/>
          </a:xfrm>
        </p:grpSpPr>
        <p:pic>
          <p:nvPicPr>
            <p:cNvPr id="470" name="Google Shape;470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6053" y="5478329"/>
              <a:ext cx="2818389" cy="2008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663872" y="5753777"/>
              <a:ext cx="137450" cy="221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3801322" y="5771499"/>
              <a:ext cx="76680" cy="20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284486" y="5999785"/>
              <a:ext cx="117788" cy="203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33492" y="5753978"/>
              <a:ext cx="82495" cy="21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3688999" y="5992170"/>
              <a:ext cx="212753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35264" y="5761242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917074" y="5992170"/>
              <a:ext cx="82613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883800" y="5761160"/>
              <a:ext cx="121940" cy="20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50388" y="5771498"/>
              <a:ext cx="171350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016221" y="5985658"/>
              <a:ext cx="249334" cy="22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70094" y="6355764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184257" y="6346987"/>
              <a:ext cx="152260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331147" y="6376086"/>
              <a:ext cx="194258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17244" y="6361131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44442" y="5810546"/>
              <a:ext cx="348584" cy="32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3427505" y="6358406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3531837" y="6358406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902223" y="6756062"/>
              <a:ext cx="267048" cy="69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470271" y="6749882"/>
              <a:ext cx="262601" cy="671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958381" y="6364360"/>
              <a:ext cx="121969" cy="2109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5"/>
          <p:cNvSpPr txBox="1"/>
          <p:nvPr/>
        </p:nvSpPr>
        <p:spPr>
          <a:xfrm>
            <a:off x="2313913" y="3967419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5"/>
          <p:cNvSpPr txBox="1"/>
          <p:nvPr/>
        </p:nvSpPr>
        <p:spPr>
          <a:xfrm>
            <a:off x="2450837" y="3860633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5"/>
          <p:cNvSpPr txBox="1"/>
          <p:nvPr/>
        </p:nvSpPr>
        <p:spPr>
          <a:xfrm>
            <a:off x="2299775" y="4035815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15"/>
          <p:cNvGrpSpPr/>
          <p:nvPr/>
        </p:nvGrpSpPr>
        <p:grpSpPr>
          <a:xfrm>
            <a:off x="2592455" y="3767109"/>
            <a:ext cx="394051" cy="714362"/>
            <a:chOff x="5184909" y="5650663"/>
            <a:chExt cx="788102" cy="1428723"/>
          </a:xfrm>
        </p:grpSpPr>
        <p:pic>
          <p:nvPicPr>
            <p:cNvPr id="495" name="Google Shape;495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184909" y="5650663"/>
              <a:ext cx="466862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5472059" y="6533014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7" name="Google Shape;497;p15"/>
          <p:cNvSpPr txBox="1"/>
          <p:nvPr/>
        </p:nvSpPr>
        <p:spPr>
          <a:xfrm>
            <a:off x="2172640" y="4508627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15"/>
          <p:cNvGrpSpPr/>
          <p:nvPr/>
        </p:nvGrpSpPr>
        <p:grpSpPr>
          <a:xfrm>
            <a:off x="1638511" y="5214087"/>
            <a:ext cx="666141" cy="148476"/>
            <a:chOff x="3277023" y="7821130"/>
            <a:chExt cx="1332282" cy="296951"/>
          </a:xfrm>
        </p:grpSpPr>
        <p:pic>
          <p:nvPicPr>
            <p:cNvPr id="499" name="Google Shape;49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77023" y="7821130"/>
              <a:ext cx="388115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5782" y="7828198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77754" y="7865822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80302" y="7837773"/>
              <a:ext cx="196235" cy="23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97388" y="7834490"/>
              <a:ext cx="177332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10290" y="7884972"/>
              <a:ext cx="196236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31148" y="7867796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76538" y="7874465"/>
              <a:ext cx="177333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0833" y="7945094"/>
              <a:ext cx="177332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5257" y="7927052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78166" y="7986308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15"/>
          <p:cNvSpPr txBox="1"/>
          <p:nvPr/>
        </p:nvSpPr>
        <p:spPr>
          <a:xfrm>
            <a:off x="2312642" y="5290297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5"/>
          <p:cNvSpPr txBox="1"/>
          <p:nvPr/>
        </p:nvSpPr>
        <p:spPr>
          <a:xfrm>
            <a:off x="2454872" y="5189595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2343378" y="5378201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613185" y="5701331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4" name="Google Shape;514;p15"/>
          <p:cNvGrpSpPr/>
          <p:nvPr/>
        </p:nvGrpSpPr>
        <p:grpSpPr>
          <a:xfrm>
            <a:off x="213026" y="5288323"/>
            <a:ext cx="2049676" cy="1004371"/>
            <a:chOff x="426053" y="7932485"/>
            <a:chExt cx="4099352" cy="2008742"/>
          </a:xfrm>
        </p:grpSpPr>
        <p:pic>
          <p:nvPicPr>
            <p:cNvPr id="515" name="Google Shape;515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6053" y="7932485"/>
              <a:ext cx="2818389" cy="2008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663872" y="8207933"/>
              <a:ext cx="137450" cy="221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3801322" y="8225655"/>
              <a:ext cx="76680" cy="201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284486" y="8453942"/>
              <a:ext cx="117788" cy="203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33492" y="8208135"/>
              <a:ext cx="82495" cy="21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3688999" y="8446326"/>
              <a:ext cx="212753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135264" y="8215399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917074" y="8446326"/>
              <a:ext cx="82613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3883800" y="8215317"/>
              <a:ext cx="121940" cy="20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250388" y="8225655"/>
              <a:ext cx="171350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016221" y="8439815"/>
              <a:ext cx="249334" cy="226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070094" y="8809921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184257" y="8801143"/>
              <a:ext cx="152260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331147" y="8830243"/>
              <a:ext cx="194258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17244" y="8815288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44442" y="8264703"/>
              <a:ext cx="348584" cy="32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3427505" y="8812563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3531837" y="8812562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3902223" y="9210219"/>
              <a:ext cx="267048" cy="69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470271" y="9204039"/>
              <a:ext cx="262601" cy="671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958381" y="8818516"/>
              <a:ext cx="121969" cy="210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6" name="Google Shape;536;p15"/>
          <p:cNvSpPr txBox="1"/>
          <p:nvPr/>
        </p:nvSpPr>
        <p:spPr>
          <a:xfrm>
            <a:off x="2313913" y="5603523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"/>
          <p:cNvSpPr txBox="1"/>
          <p:nvPr/>
        </p:nvSpPr>
        <p:spPr>
          <a:xfrm>
            <a:off x="2450837" y="5496737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5"/>
          <p:cNvSpPr txBox="1"/>
          <p:nvPr/>
        </p:nvSpPr>
        <p:spPr>
          <a:xfrm>
            <a:off x="2299775" y="5671919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9" name="Google Shape;539;p15"/>
          <p:cNvGrpSpPr/>
          <p:nvPr/>
        </p:nvGrpSpPr>
        <p:grpSpPr>
          <a:xfrm>
            <a:off x="2592455" y="5403213"/>
            <a:ext cx="394051" cy="714361"/>
            <a:chOff x="5184909" y="8104819"/>
            <a:chExt cx="788102" cy="1428723"/>
          </a:xfrm>
        </p:grpSpPr>
        <p:pic>
          <p:nvPicPr>
            <p:cNvPr id="540" name="Google Shape;540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5184909" y="8104819"/>
              <a:ext cx="466862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5472059" y="8987170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15"/>
          <p:cNvSpPr txBox="1"/>
          <p:nvPr/>
        </p:nvSpPr>
        <p:spPr>
          <a:xfrm>
            <a:off x="2172640" y="6144731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375" y="1999854"/>
            <a:ext cx="1409195" cy="1004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15"/>
          <p:cNvGrpSpPr/>
          <p:nvPr/>
        </p:nvGrpSpPr>
        <p:grpSpPr>
          <a:xfrm>
            <a:off x="5972274" y="1935481"/>
            <a:ext cx="666141" cy="148476"/>
            <a:chOff x="11944549" y="2903221"/>
            <a:chExt cx="1332282" cy="296951"/>
          </a:xfrm>
        </p:grpSpPr>
        <p:pic>
          <p:nvPicPr>
            <p:cNvPr id="545" name="Google Shape;54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44549" y="2903221"/>
              <a:ext cx="388116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23309" y="2910290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45281" y="2947913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47829" y="2919864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4913" y="2916581"/>
              <a:ext cx="177333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77817" y="2967063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998674" y="2949888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44064" y="2956557"/>
              <a:ext cx="177333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8360" y="3027185"/>
              <a:ext cx="177332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22784" y="3009143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45693" y="3068399"/>
              <a:ext cx="231138" cy="11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15"/>
          <p:cNvSpPr txBox="1"/>
          <p:nvPr/>
        </p:nvSpPr>
        <p:spPr>
          <a:xfrm>
            <a:off x="6646405" y="2011691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5"/>
          <p:cNvSpPr txBox="1"/>
          <p:nvPr/>
        </p:nvSpPr>
        <p:spPr>
          <a:xfrm>
            <a:off x="6788635" y="1910991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5"/>
          <p:cNvSpPr txBox="1"/>
          <p:nvPr/>
        </p:nvSpPr>
        <p:spPr>
          <a:xfrm>
            <a:off x="6677141" y="2099595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15"/>
          <p:cNvGrpSpPr/>
          <p:nvPr/>
        </p:nvGrpSpPr>
        <p:grpSpPr>
          <a:xfrm>
            <a:off x="6165700" y="2193350"/>
            <a:ext cx="378932" cy="229274"/>
            <a:chOff x="12331399" y="3290025"/>
            <a:chExt cx="757865" cy="458548"/>
          </a:xfrm>
        </p:grpSpPr>
        <p:pic>
          <p:nvPicPr>
            <p:cNvPr id="560" name="Google Shape;560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331399" y="3290025"/>
              <a:ext cx="137450" cy="221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2468849" y="3307747"/>
              <a:ext cx="76680" cy="20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2356526" y="3528418"/>
              <a:ext cx="212753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01018" y="3290227"/>
              <a:ext cx="82495" cy="211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02791" y="3297490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2584600" y="3528417"/>
              <a:ext cx="82613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551327" y="3297409"/>
              <a:ext cx="121939" cy="203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952013" y="3536033"/>
              <a:ext cx="117788" cy="203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17915" y="3307747"/>
              <a:ext cx="171349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683748" y="3521906"/>
              <a:ext cx="249334" cy="2266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0" name="Google Shape;57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946949" y="2422725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15"/>
          <p:cNvGrpSpPr/>
          <p:nvPr/>
        </p:nvGrpSpPr>
        <p:grpSpPr>
          <a:xfrm>
            <a:off x="5158420" y="2231308"/>
            <a:ext cx="1479996" cy="2306218"/>
            <a:chOff x="10316839" y="3346794"/>
            <a:chExt cx="2959992" cy="3459154"/>
          </a:xfrm>
        </p:grpSpPr>
        <p:pic>
          <p:nvPicPr>
            <p:cNvPr id="572" name="Google Shape;572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37620" y="3892012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851785" y="3883234"/>
              <a:ext cx="152259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98674" y="3912334"/>
              <a:ext cx="194257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84770" y="3897379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2095031" y="3894654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2199363" y="3894654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625907" y="3900608"/>
              <a:ext cx="121969" cy="2109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15"/>
            <p:cNvSpPr/>
            <p:nvPr/>
          </p:nvSpPr>
          <p:spPr>
            <a:xfrm>
              <a:off x="10316839" y="4185303"/>
              <a:ext cx="1766570" cy="2620645"/>
            </a:xfrm>
            <a:custGeom>
              <a:rect b="b" l="l" r="r" t="t"/>
              <a:pathLst>
                <a:path extrusionOk="0" h="2620645" w="1766570">
                  <a:moveTo>
                    <a:pt x="1713915" y="2620591"/>
                  </a:moveTo>
                  <a:lnTo>
                    <a:pt x="64151" y="134835"/>
                  </a:lnTo>
                  <a:lnTo>
                    <a:pt x="63245" y="292374"/>
                  </a:lnTo>
                  <a:lnTo>
                    <a:pt x="60437" y="304812"/>
                  </a:lnTo>
                  <a:lnTo>
                    <a:pt x="53553" y="314657"/>
                  </a:lnTo>
                  <a:lnTo>
                    <a:pt x="43521" y="321178"/>
                  </a:lnTo>
                  <a:lnTo>
                    <a:pt x="31267" y="323642"/>
                  </a:lnTo>
                  <a:lnTo>
                    <a:pt x="18829" y="320832"/>
                  </a:lnTo>
                  <a:lnTo>
                    <a:pt x="8983" y="313949"/>
                  </a:lnTo>
                  <a:lnTo>
                    <a:pt x="2463" y="303917"/>
                  </a:lnTo>
                  <a:lnTo>
                    <a:pt x="0" y="291663"/>
                  </a:lnTo>
                  <a:lnTo>
                    <a:pt x="1987" y="31711"/>
                  </a:lnTo>
                  <a:lnTo>
                    <a:pt x="29904" y="0"/>
                  </a:lnTo>
                  <a:lnTo>
                    <a:pt x="37475" y="115"/>
                  </a:lnTo>
                  <a:lnTo>
                    <a:pt x="285878" y="101929"/>
                  </a:lnTo>
                  <a:lnTo>
                    <a:pt x="305445" y="127863"/>
                  </a:lnTo>
                  <a:lnTo>
                    <a:pt x="305370" y="135406"/>
                  </a:lnTo>
                  <a:lnTo>
                    <a:pt x="274152" y="162972"/>
                  </a:lnTo>
                  <a:lnTo>
                    <a:pt x="116446" y="100128"/>
                  </a:lnTo>
                  <a:lnTo>
                    <a:pt x="1766210" y="2585884"/>
                  </a:lnTo>
                  <a:lnTo>
                    <a:pt x="1713915" y="2620591"/>
                  </a:lnTo>
                  <a:close/>
                </a:path>
              </a:pathLst>
            </a:custGeom>
            <a:solidFill>
              <a:srgbClr val="0D67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pic>
          <p:nvPicPr>
            <p:cNvPr id="580" name="Google Shape;58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44549" y="5366973"/>
              <a:ext cx="388116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23309" y="5374042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45281" y="5411665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47829" y="5383616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4913" y="5380333"/>
              <a:ext cx="177333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77817" y="5430815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998674" y="5413640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44064" y="5420309"/>
              <a:ext cx="177333" cy="15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8360" y="5490937"/>
              <a:ext cx="177332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22784" y="5472896"/>
              <a:ext cx="231139" cy="118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45693" y="5532151"/>
              <a:ext cx="231138" cy="118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137799" y="4286131"/>
              <a:ext cx="262600" cy="671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911969" y="3346794"/>
              <a:ext cx="348584" cy="3298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3" name="Google Shape;593;p15"/>
          <p:cNvSpPr txBox="1"/>
          <p:nvPr/>
        </p:nvSpPr>
        <p:spPr>
          <a:xfrm>
            <a:off x="6647676" y="2324917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5"/>
          <p:cNvSpPr txBox="1"/>
          <p:nvPr/>
        </p:nvSpPr>
        <p:spPr>
          <a:xfrm>
            <a:off x="6784599" y="2218131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5"/>
          <p:cNvSpPr txBox="1"/>
          <p:nvPr/>
        </p:nvSpPr>
        <p:spPr>
          <a:xfrm>
            <a:off x="6633538" y="2393313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15"/>
          <p:cNvGrpSpPr/>
          <p:nvPr/>
        </p:nvGrpSpPr>
        <p:grpSpPr>
          <a:xfrm>
            <a:off x="6926218" y="2124607"/>
            <a:ext cx="394051" cy="714361"/>
            <a:chOff x="13852436" y="3186911"/>
            <a:chExt cx="788102" cy="1428722"/>
          </a:xfrm>
        </p:grpSpPr>
        <p:pic>
          <p:nvPicPr>
            <p:cNvPr id="597" name="Google Shape;597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3852436" y="3186911"/>
              <a:ext cx="466862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4139586" y="4069261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9" name="Google Shape;599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84875" y="2861540"/>
            <a:ext cx="133524" cy="346406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5"/>
          <p:cNvSpPr txBox="1"/>
          <p:nvPr/>
        </p:nvSpPr>
        <p:spPr>
          <a:xfrm>
            <a:off x="6506404" y="2866125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375" y="3642355"/>
            <a:ext cx="1409195" cy="1004371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5"/>
          <p:cNvSpPr txBox="1"/>
          <p:nvPr/>
        </p:nvSpPr>
        <p:spPr>
          <a:xfrm>
            <a:off x="6646405" y="3654193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5"/>
          <p:cNvSpPr txBox="1"/>
          <p:nvPr/>
        </p:nvSpPr>
        <p:spPr>
          <a:xfrm>
            <a:off x="6788635" y="3553492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5"/>
          <p:cNvSpPr txBox="1"/>
          <p:nvPr/>
        </p:nvSpPr>
        <p:spPr>
          <a:xfrm>
            <a:off x="6677141" y="3742097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946949" y="4065227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15"/>
          <p:cNvGrpSpPr/>
          <p:nvPr/>
        </p:nvGrpSpPr>
        <p:grpSpPr>
          <a:xfrm>
            <a:off x="5955985" y="3835851"/>
            <a:ext cx="682430" cy="1182152"/>
            <a:chOff x="11911969" y="5753777"/>
            <a:chExt cx="1364861" cy="2364303"/>
          </a:xfrm>
        </p:grpSpPr>
        <p:pic>
          <p:nvPicPr>
            <p:cNvPr id="607" name="Google Shape;607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331398" y="5753777"/>
              <a:ext cx="137450" cy="2216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2468848" y="5771499"/>
              <a:ext cx="76680" cy="20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952012" y="5999785"/>
              <a:ext cx="117788" cy="203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01018" y="5753978"/>
              <a:ext cx="82495" cy="21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2356526" y="5992169"/>
              <a:ext cx="212753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02790" y="5761242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2584600" y="5992169"/>
              <a:ext cx="82613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551326" y="5761160"/>
              <a:ext cx="121939" cy="20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17915" y="5771498"/>
              <a:ext cx="171349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683747" y="5985658"/>
              <a:ext cx="249334" cy="22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37620" y="6355764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851784" y="6346986"/>
              <a:ext cx="152259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98674" y="6376086"/>
              <a:ext cx="194257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84770" y="6361131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911969" y="5810546"/>
              <a:ext cx="348584" cy="32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2095031" y="6358406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2199362" y="6358406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2569749" y="6756062"/>
              <a:ext cx="267048" cy="69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137798" y="6749882"/>
              <a:ext cx="262600" cy="671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625907" y="6364360"/>
              <a:ext cx="121969" cy="21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44548" y="7821129"/>
              <a:ext cx="388116" cy="276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23308" y="7828198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445280" y="7865821"/>
              <a:ext cx="232536" cy="252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47829" y="7837773"/>
              <a:ext cx="196235" cy="23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4913" y="7834489"/>
              <a:ext cx="177333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77816" y="7884971"/>
              <a:ext cx="196235" cy="233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998674" y="7867796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44064" y="7874465"/>
              <a:ext cx="177333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68359" y="7945093"/>
              <a:ext cx="177332" cy="159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22783" y="7927052"/>
              <a:ext cx="231139" cy="118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045692" y="7986307"/>
              <a:ext cx="231138" cy="118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8" name="Google Shape;638;p15"/>
          <p:cNvSpPr txBox="1"/>
          <p:nvPr/>
        </p:nvSpPr>
        <p:spPr>
          <a:xfrm>
            <a:off x="6647676" y="3967419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5"/>
          <p:cNvSpPr txBox="1"/>
          <p:nvPr/>
        </p:nvSpPr>
        <p:spPr>
          <a:xfrm>
            <a:off x="6784599" y="3860633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5"/>
          <p:cNvSpPr txBox="1"/>
          <p:nvPr/>
        </p:nvSpPr>
        <p:spPr>
          <a:xfrm>
            <a:off x="6633538" y="4035815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>
            <a:off x="6926218" y="3767109"/>
            <a:ext cx="394051" cy="714362"/>
            <a:chOff x="13852436" y="5650663"/>
            <a:chExt cx="788102" cy="1428723"/>
          </a:xfrm>
        </p:grpSpPr>
        <p:pic>
          <p:nvPicPr>
            <p:cNvPr id="642" name="Google Shape;642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3852436" y="5650663"/>
              <a:ext cx="466862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4139586" y="6533014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4" name="Google Shape;644;p15"/>
          <p:cNvSpPr txBox="1"/>
          <p:nvPr/>
        </p:nvSpPr>
        <p:spPr>
          <a:xfrm>
            <a:off x="6506404" y="4508627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375" y="5278460"/>
            <a:ext cx="1409195" cy="1004371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5"/>
          <p:cNvSpPr txBox="1"/>
          <p:nvPr/>
        </p:nvSpPr>
        <p:spPr>
          <a:xfrm>
            <a:off x="6646405" y="5290297"/>
            <a:ext cx="4023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5"/>
          <p:cNvSpPr txBox="1"/>
          <p:nvPr/>
        </p:nvSpPr>
        <p:spPr>
          <a:xfrm>
            <a:off x="6788635" y="5189595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5"/>
          <p:cNvSpPr txBox="1"/>
          <p:nvPr/>
        </p:nvSpPr>
        <p:spPr>
          <a:xfrm>
            <a:off x="6677141" y="5378201"/>
            <a:ext cx="341100" cy="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p15"/>
          <p:cNvGrpSpPr/>
          <p:nvPr/>
        </p:nvGrpSpPr>
        <p:grpSpPr>
          <a:xfrm>
            <a:off x="6165700" y="5471955"/>
            <a:ext cx="378932" cy="229274"/>
            <a:chOff x="12331399" y="8207933"/>
            <a:chExt cx="757865" cy="458548"/>
          </a:xfrm>
        </p:grpSpPr>
        <p:pic>
          <p:nvPicPr>
            <p:cNvPr id="650" name="Google Shape;650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331399" y="8207933"/>
              <a:ext cx="137450" cy="221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2468849" y="8225655"/>
              <a:ext cx="76680" cy="201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2356526" y="8446326"/>
              <a:ext cx="212753" cy="205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01018" y="8208135"/>
              <a:ext cx="82495" cy="211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02791" y="8215399"/>
              <a:ext cx="93608" cy="196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2584600" y="8446326"/>
              <a:ext cx="82613" cy="21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551327" y="8215317"/>
              <a:ext cx="121939" cy="20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952013" y="8453942"/>
              <a:ext cx="117788" cy="203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17915" y="8225655"/>
              <a:ext cx="171349" cy="1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2683748" y="8439815"/>
              <a:ext cx="249334" cy="2266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0" name="Google Shape;66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946949" y="5701331"/>
            <a:ext cx="248082" cy="246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1" name="Google Shape;661;p15"/>
          <p:cNvGrpSpPr/>
          <p:nvPr/>
        </p:nvGrpSpPr>
        <p:grpSpPr>
          <a:xfrm>
            <a:off x="3465299" y="2013571"/>
            <a:ext cx="3131167" cy="4570630"/>
            <a:chOff x="6930597" y="3020206"/>
            <a:chExt cx="6262334" cy="6855602"/>
          </a:xfrm>
        </p:grpSpPr>
        <p:pic>
          <p:nvPicPr>
            <p:cNvPr id="662" name="Google Shape;662;p15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7167777" y="5725953"/>
              <a:ext cx="3427565" cy="302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203526" y="3097851"/>
              <a:ext cx="647395" cy="1119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930597" y="3055996"/>
              <a:ext cx="1169345" cy="1126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184146" y="3055996"/>
              <a:ext cx="454066" cy="1161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729080" y="3020206"/>
              <a:ext cx="1370396" cy="1245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15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7876095" y="4004152"/>
              <a:ext cx="2010928" cy="2187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737620" y="8809920"/>
              <a:ext cx="91786" cy="234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2851784" y="8801143"/>
              <a:ext cx="152259" cy="245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998674" y="8830242"/>
              <a:ext cx="194257" cy="21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84770" y="8815288"/>
              <a:ext cx="341136" cy="243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1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2095031" y="8812562"/>
              <a:ext cx="127325" cy="26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1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2199362" y="8812562"/>
              <a:ext cx="69735" cy="24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625907" y="8818516"/>
              <a:ext cx="121969" cy="210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911969" y="8264703"/>
              <a:ext cx="348584" cy="329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137798" y="9204039"/>
              <a:ext cx="262600" cy="67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p15"/>
            <p:cNvSpPr/>
            <p:nvPr/>
          </p:nvSpPr>
          <p:spPr>
            <a:xfrm>
              <a:off x="10158840" y="4841310"/>
              <a:ext cx="2015489" cy="4356735"/>
            </a:xfrm>
            <a:custGeom>
              <a:rect b="b" l="l" r="r" t="t"/>
              <a:pathLst>
                <a:path extrusionOk="0" h="4356734" w="2015490">
                  <a:moveTo>
                    <a:pt x="1927766" y="4356551"/>
                  </a:moveTo>
                  <a:lnTo>
                    <a:pt x="137703" y="210079"/>
                  </a:lnTo>
                  <a:lnTo>
                    <a:pt x="94034" y="444536"/>
                  </a:lnTo>
                  <a:lnTo>
                    <a:pt x="86508" y="462312"/>
                  </a:lnTo>
                  <a:lnTo>
                    <a:pt x="73608" y="475131"/>
                  </a:lnTo>
                  <a:lnTo>
                    <a:pt x="56910" y="482151"/>
                  </a:lnTo>
                  <a:lnTo>
                    <a:pt x="37991" y="482529"/>
                  </a:lnTo>
                  <a:lnTo>
                    <a:pt x="20216" y="475003"/>
                  </a:lnTo>
                  <a:lnTo>
                    <a:pt x="7398" y="462102"/>
                  </a:lnTo>
                  <a:lnTo>
                    <a:pt x="378" y="445405"/>
                  </a:lnTo>
                  <a:lnTo>
                    <a:pt x="0" y="426487"/>
                  </a:lnTo>
                  <a:lnTo>
                    <a:pt x="72793" y="39744"/>
                  </a:lnTo>
                  <a:lnTo>
                    <a:pt x="100353" y="3698"/>
                  </a:lnTo>
                  <a:lnTo>
                    <a:pt x="122904" y="0"/>
                  </a:lnTo>
                  <a:lnTo>
                    <a:pt x="134152" y="2205"/>
                  </a:lnTo>
                  <a:lnTo>
                    <a:pt x="476873" y="220617"/>
                  </a:lnTo>
                  <a:lnTo>
                    <a:pt x="498270" y="253262"/>
                  </a:lnTo>
                  <a:lnTo>
                    <a:pt x="499056" y="264511"/>
                  </a:lnTo>
                  <a:lnTo>
                    <a:pt x="496919" y="275729"/>
                  </a:lnTo>
                  <a:lnTo>
                    <a:pt x="461249" y="307783"/>
                  </a:lnTo>
                  <a:lnTo>
                    <a:pt x="224936" y="172419"/>
                  </a:lnTo>
                  <a:lnTo>
                    <a:pt x="2014999" y="4318892"/>
                  </a:lnTo>
                  <a:lnTo>
                    <a:pt x="1927766" y="4356551"/>
                  </a:lnTo>
                  <a:close/>
                </a:path>
              </a:pathLst>
            </a:custGeom>
            <a:solidFill>
              <a:srgbClr val="0D67A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sp>
        <p:nvSpPr>
          <p:cNvPr id="678" name="Google Shape;678;p15"/>
          <p:cNvSpPr txBox="1"/>
          <p:nvPr/>
        </p:nvSpPr>
        <p:spPr>
          <a:xfrm>
            <a:off x="6647676" y="5603523"/>
            <a:ext cx="352800" cy="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5"/>
          <p:cNvSpPr txBox="1"/>
          <p:nvPr/>
        </p:nvSpPr>
        <p:spPr>
          <a:xfrm>
            <a:off x="6784599" y="5496737"/>
            <a:ext cx="125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5"/>
          <p:cNvSpPr txBox="1"/>
          <p:nvPr/>
        </p:nvSpPr>
        <p:spPr>
          <a:xfrm>
            <a:off x="6633538" y="5671919"/>
            <a:ext cx="426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625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rtl="0" algn="l">
              <a:lnSpc>
                <a:spcPct val="117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ENGLISH LEARNER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ADVISORY COMMITTEE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5"/>
          <p:cNvGrpSpPr/>
          <p:nvPr/>
        </p:nvGrpSpPr>
        <p:grpSpPr>
          <a:xfrm>
            <a:off x="6926218" y="5403213"/>
            <a:ext cx="394051" cy="714361"/>
            <a:chOff x="13852436" y="8104819"/>
            <a:chExt cx="788102" cy="1428723"/>
          </a:xfrm>
        </p:grpSpPr>
        <p:pic>
          <p:nvPicPr>
            <p:cNvPr id="682" name="Google Shape;682;p1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13852436" y="8104819"/>
              <a:ext cx="466862" cy="488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1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4139586" y="8987170"/>
              <a:ext cx="500952" cy="5463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4" name="Google Shape;684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84875" y="6140145"/>
            <a:ext cx="133524" cy="346406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5"/>
          <p:cNvSpPr txBox="1"/>
          <p:nvPr/>
        </p:nvSpPr>
        <p:spPr>
          <a:xfrm>
            <a:off x="6506404" y="6144731"/>
            <a:ext cx="8472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177800" rtl="0" algn="l">
              <a:lnSpc>
                <a:spcPct val="117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rgbClr val="FFDE2B"/>
                </a:solidFill>
                <a:latin typeface="Calibri"/>
                <a:ea typeface="Calibri"/>
                <a:cs typeface="Calibri"/>
                <a:sym typeface="Calibri"/>
              </a:rPr>
              <a:t>DISTRICT ENGLISH LEARNER ADVISORY COMMITTEE</a:t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COMITÉ ASESOR DE PADRES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latin typeface="Calibri"/>
                <a:ea typeface="Calibri"/>
                <a:cs typeface="Calibri"/>
                <a:sym typeface="Calibri"/>
              </a:rPr>
              <a:t>A NIVEL DEL DISTRITO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14336" y="653795"/>
            <a:ext cx="234238" cy="59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03309" y="681295"/>
            <a:ext cx="265794" cy="5579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15"/>
          <p:cNvGrpSpPr/>
          <p:nvPr/>
        </p:nvGrpSpPr>
        <p:grpSpPr>
          <a:xfrm>
            <a:off x="3364830" y="653033"/>
            <a:ext cx="970707" cy="629481"/>
            <a:chOff x="6729660" y="979549"/>
            <a:chExt cx="1941414" cy="1258961"/>
          </a:xfrm>
        </p:grpSpPr>
        <p:pic>
          <p:nvPicPr>
            <p:cNvPr id="689" name="Google Shape;689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729660" y="979549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1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7510217" y="1080187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978594" y="1021480"/>
              <a:ext cx="692480" cy="11576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30194" y="720125"/>
            <a:ext cx="486535" cy="52884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5"/>
          <p:cNvSpPr txBox="1"/>
          <p:nvPr/>
        </p:nvSpPr>
        <p:spPr>
          <a:xfrm>
            <a:off x="3338000" y="5058193"/>
            <a:ext cx="22062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S.B.C.U.S.D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MESA  DIRECTIVA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5"/>
          <p:cNvSpPr/>
          <p:nvPr/>
        </p:nvSpPr>
        <p:spPr>
          <a:xfrm>
            <a:off x="2907906" y="2086135"/>
            <a:ext cx="3117533" cy="4036443"/>
          </a:xfrm>
          <a:custGeom>
            <a:rect b="b" l="l" r="r" t="t"/>
            <a:pathLst>
              <a:path extrusionOk="0" h="6047105" w="6235065">
                <a:moveTo>
                  <a:pt x="1005370" y="141097"/>
                </a:moveTo>
                <a:lnTo>
                  <a:pt x="985837" y="13462"/>
                </a:lnTo>
                <a:lnTo>
                  <a:pt x="972591" y="0"/>
                </a:lnTo>
                <a:lnTo>
                  <a:pt x="967384" y="355"/>
                </a:lnTo>
                <a:lnTo>
                  <a:pt x="962710" y="3187"/>
                </a:lnTo>
                <a:lnTo>
                  <a:pt x="854786" y="67729"/>
                </a:lnTo>
                <a:lnTo>
                  <a:pt x="847648" y="72212"/>
                </a:lnTo>
                <a:lnTo>
                  <a:pt x="845159" y="81102"/>
                </a:lnTo>
                <a:lnTo>
                  <a:pt x="849426" y="88684"/>
                </a:lnTo>
                <a:lnTo>
                  <a:pt x="853909" y="95821"/>
                </a:lnTo>
                <a:lnTo>
                  <a:pt x="862799" y="98310"/>
                </a:lnTo>
                <a:lnTo>
                  <a:pt x="870394" y="94043"/>
                </a:lnTo>
                <a:lnTo>
                  <a:pt x="935723" y="54813"/>
                </a:lnTo>
                <a:lnTo>
                  <a:pt x="323278" y="1361567"/>
                </a:lnTo>
                <a:lnTo>
                  <a:pt x="350774" y="1374444"/>
                </a:lnTo>
                <a:lnTo>
                  <a:pt x="963218" y="67691"/>
                </a:lnTo>
                <a:lnTo>
                  <a:pt x="974864" y="143002"/>
                </a:lnTo>
                <a:lnTo>
                  <a:pt x="975969" y="151345"/>
                </a:lnTo>
                <a:lnTo>
                  <a:pt x="984034" y="156806"/>
                </a:lnTo>
                <a:lnTo>
                  <a:pt x="992378" y="155689"/>
                </a:lnTo>
                <a:lnTo>
                  <a:pt x="997800" y="154876"/>
                </a:lnTo>
                <a:lnTo>
                  <a:pt x="1001560" y="151612"/>
                </a:lnTo>
                <a:lnTo>
                  <a:pt x="1003706" y="147027"/>
                </a:lnTo>
                <a:lnTo>
                  <a:pt x="1005001" y="144272"/>
                </a:lnTo>
                <a:lnTo>
                  <a:pt x="1005370" y="141097"/>
                </a:lnTo>
                <a:close/>
              </a:path>
              <a:path extrusionOk="0" h="6047105" w="6235065">
                <a:moveTo>
                  <a:pt x="1748269" y="1383893"/>
                </a:moveTo>
                <a:lnTo>
                  <a:pt x="1732762" y="1117422"/>
                </a:lnTo>
                <a:lnTo>
                  <a:pt x="1702587" y="1088275"/>
                </a:lnTo>
                <a:lnTo>
                  <a:pt x="1694878" y="1089063"/>
                </a:lnTo>
                <a:lnTo>
                  <a:pt x="1452537" y="1203731"/>
                </a:lnTo>
                <a:lnTo>
                  <a:pt x="1434553" y="1233424"/>
                </a:lnTo>
                <a:lnTo>
                  <a:pt x="1437462" y="1245831"/>
                </a:lnTo>
                <a:lnTo>
                  <a:pt x="1479575" y="1260919"/>
                </a:lnTo>
                <a:lnTo>
                  <a:pt x="1621624" y="1192809"/>
                </a:lnTo>
                <a:lnTo>
                  <a:pt x="108153" y="3763810"/>
                </a:lnTo>
                <a:lnTo>
                  <a:pt x="162242" y="3795661"/>
                </a:lnTo>
                <a:lnTo>
                  <a:pt x="1675714" y="1224648"/>
                </a:lnTo>
                <a:lnTo>
                  <a:pt x="1685112" y="1381912"/>
                </a:lnTo>
                <a:lnTo>
                  <a:pt x="1688198" y="1393952"/>
                </a:lnTo>
                <a:lnTo>
                  <a:pt x="1695653" y="1403438"/>
                </a:lnTo>
                <a:lnTo>
                  <a:pt x="1706232" y="1409534"/>
                </a:lnTo>
                <a:lnTo>
                  <a:pt x="1718729" y="1411401"/>
                </a:lnTo>
                <a:lnTo>
                  <a:pt x="1726653" y="1409966"/>
                </a:lnTo>
                <a:lnTo>
                  <a:pt x="1733461" y="1406728"/>
                </a:lnTo>
                <a:lnTo>
                  <a:pt x="1739150" y="1401927"/>
                </a:lnTo>
                <a:lnTo>
                  <a:pt x="1743710" y="1395768"/>
                </a:lnTo>
                <a:lnTo>
                  <a:pt x="1746897" y="1390357"/>
                </a:lnTo>
                <a:lnTo>
                  <a:pt x="1748269" y="1383893"/>
                </a:lnTo>
                <a:close/>
              </a:path>
              <a:path extrusionOk="0" h="6047105" w="6235065">
                <a:moveTo>
                  <a:pt x="1916836" y="2132596"/>
                </a:moveTo>
                <a:lnTo>
                  <a:pt x="1837385" y="1743468"/>
                </a:lnTo>
                <a:lnTo>
                  <a:pt x="1808861" y="1709826"/>
                </a:lnTo>
                <a:lnTo>
                  <a:pt x="1786420" y="1706778"/>
                </a:lnTo>
                <a:lnTo>
                  <a:pt x="1775180" y="1709610"/>
                </a:lnTo>
                <a:lnTo>
                  <a:pt x="1440954" y="1931454"/>
                </a:lnTo>
                <a:lnTo>
                  <a:pt x="1420685" y="1979295"/>
                </a:lnTo>
                <a:lnTo>
                  <a:pt x="1427670" y="1997049"/>
                </a:lnTo>
                <a:lnTo>
                  <a:pt x="1475498" y="2017318"/>
                </a:lnTo>
                <a:lnTo>
                  <a:pt x="1688998" y="1878965"/>
                </a:lnTo>
                <a:lnTo>
                  <a:pt x="0" y="6011253"/>
                </a:lnTo>
                <a:lnTo>
                  <a:pt x="86931" y="6046787"/>
                </a:lnTo>
                <a:lnTo>
                  <a:pt x="1775929" y="1914499"/>
                </a:lnTo>
                <a:lnTo>
                  <a:pt x="1823605" y="2145360"/>
                </a:lnTo>
                <a:lnTo>
                  <a:pt x="1830781" y="2162530"/>
                </a:lnTo>
                <a:lnTo>
                  <a:pt x="1843849" y="2174976"/>
                </a:lnTo>
                <a:lnTo>
                  <a:pt x="1860816" y="2181733"/>
                </a:lnTo>
                <a:lnTo>
                  <a:pt x="1879727" y="2181822"/>
                </a:lnTo>
                <a:lnTo>
                  <a:pt x="1891144" y="2177986"/>
                </a:lnTo>
                <a:lnTo>
                  <a:pt x="1915502" y="2146592"/>
                </a:lnTo>
                <a:lnTo>
                  <a:pt x="1916633" y="2139619"/>
                </a:lnTo>
                <a:lnTo>
                  <a:pt x="1916836" y="2132596"/>
                </a:lnTo>
                <a:close/>
              </a:path>
              <a:path extrusionOk="0" h="6047105" w="6235065">
                <a:moveTo>
                  <a:pt x="6234531" y="1207655"/>
                </a:moveTo>
                <a:lnTo>
                  <a:pt x="5214061" y="187185"/>
                </a:lnTo>
                <a:lnTo>
                  <a:pt x="5288839" y="201853"/>
                </a:lnTo>
                <a:lnTo>
                  <a:pt x="5297081" y="203644"/>
                </a:lnTo>
                <a:lnTo>
                  <a:pt x="5304942" y="197916"/>
                </a:lnTo>
                <a:lnTo>
                  <a:pt x="5306733" y="189687"/>
                </a:lnTo>
                <a:lnTo>
                  <a:pt x="5307812" y="184327"/>
                </a:lnTo>
                <a:lnTo>
                  <a:pt x="5306022" y="179679"/>
                </a:lnTo>
                <a:lnTo>
                  <a:pt x="5170767" y="147472"/>
                </a:lnTo>
                <a:lnTo>
                  <a:pt x="5165763" y="146748"/>
                </a:lnTo>
                <a:lnTo>
                  <a:pt x="5160746" y="148183"/>
                </a:lnTo>
                <a:lnTo>
                  <a:pt x="5153596" y="155346"/>
                </a:lnTo>
                <a:lnTo>
                  <a:pt x="5152161" y="160350"/>
                </a:lnTo>
                <a:lnTo>
                  <a:pt x="5153241" y="165722"/>
                </a:lnTo>
                <a:lnTo>
                  <a:pt x="5177206" y="289166"/>
                </a:lnTo>
                <a:lnTo>
                  <a:pt x="5178996" y="297395"/>
                </a:lnTo>
                <a:lnTo>
                  <a:pt x="5186515" y="302755"/>
                </a:lnTo>
                <a:lnTo>
                  <a:pt x="5195100" y="301332"/>
                </a:lnTo>
                <a:lnTo>
                  <a:pt x="5203329" y="299542"/>
                </a:lnTo>
                <a:lnTo>
                  <a:pt x="5208702" y="292023"/>
                </a:lnTo>
                <a:lnTo>
                  <a:pt x="5207266" y="283438"/>
                </a:lnTo>
                <a:lnTo>
                  <a:pt x="5192598" y="208661"/>
                </a:lnTo>
                <a:lnTo>
                  <a:pt x="6213056" y="1229118"/>
                </a:lnTo>
                <a:lnTo>
                  <a:pt x="6234531" y="1207655"/>
                </a:lnTo>
                <a:close/>
              </a:path>
            </a:pathLst>
          </a:custGeom>
          <a:solidFill>
            <a:srgbClr val="0D67A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95" name="Google Shape;695;p15"/>
          <p:cNvSpPr txBox="1"/>
          <p:nvPr/>
        </p:nvSpPr>
        <p:spPr>
          <a:xfrm rot="5400000">
            <a:off x="4122497" y="3282793"/>
            <a:ext cx="66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1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Arial"/>
                <a:ea typeface="Arial"/>
                <a:cs typeface="Arial"/>
                <a:sym typeface="Arial"/>
              </a:rPr>
              <a:t>AVISAR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3557257" y="1284161"/>
            <a:ext cx="17502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44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25" y="2630067"/>
            <a:ext cx="2055351" cy="269393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16"/>
          <p:cNvSpPr txBox="1"/>
          <p:nvPr>
            <p:ph type="title"/>
          </p:nvPr>
        </p:nvSpPr>
        <p:spPr>
          <a:xfrm>
            <a:off x="242683" y="228600"/>
            <a:ext cx="32355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83378"/>
                </a:solidFill>
              </a:rPr>
              <a:t>TODAS LAS REUNIONES REQUIEREN LO SIGUIENTE</a:t>
            </a:r>
            <a:endParaRPr sz="3000"/>
          </a:p>
        </p:txBody>
      </p:sp>
      <p:sp>
        <p:nvSpPr>
          <p:cNvPr id="703" name="Google Shape;703;p16"/>
          <p:cNvSpPr txBox="1"/>
          <p:nvPr/>
        </p:nvSpPr>
        <p:spPr>
          <a:xfrm>
            <a:off x="4211438" y="1301800"/>
            <a:ext cx="5143500" cy="28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254000" rtl="0" algn="l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Aviso de reunión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2667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b="1" lang="en-US" sz="2200">
                <a:solidFill>
                  <a:schemeClr val="dk1"/>
                </a:solidFill>
              </a:rPr>
              <a:t>Agenda</a:t>
            </a:r>
            <a:endParaRPr b="1" sz="22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b="1" lang="en-US" sz="2200">
                <a:solidFill>
                  <a:schemeClr val="dk1"/>
                </a:solidFill>
              </a:rPr>
              <a:t>Lista de asistencia</a:t>
            </a:r>
            <a:endParaRPr b="1" sz="2200">
              <a:solidFill>
                <a:schemeClr val="dk1"/>
              </a:solidFill>
            </a:endParaRPr>
          </a:p>
          <a:p>
            <a:pPr indent="-2667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b="1" lang="en-US" sz="2200">
                <a:solidFill>
                  <a:schemeClr val="dk1"/>
                </a:solidFill>
              </a:rPr>
              <a:t>Acta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481513"/>
            <a:ext cx="1310585" cy="10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7"/>
          <p:cNvSpPr txBox="1"/>
          <p:nvPr/>
        </p:nvSpPr>
        <p:spPr>
          <a:xfrm>
            <a:off x="3276600" y="1042649"/>
            <a:ext cx="47367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3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63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7"/>
          <p:cNvSpPr txBox="1"/>
          <p:nvPr>
            <p:ph type="title"/>
          </p:nvPr>
        </p:nvSpPr>
        <p:spPr>
          <a:xfrm>
            <a:off x="155233" y="241645"/>
            <a:ext cx="2640000" cy="15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3378"/>
                </a:solidFill>
              </a:rPr>
              <a:t>Requisitos de la ley Greene</a:t>
            </a:r>
            <a:br>
              <a:rPr lang="en-US" sz="3400">
                <a:solidFill>
                  <a:srgbClr val="283378"/>
                </a:solidFill>
              </a:rPr>
            </a:br>
            <a:endParaRPr sz="3400"/>
          </a:p>
        </p:txBody>
      </p:sp>
      <p:sp>
        <p:nvSpPr>
          <p:cNvPr id="711" name="Google Shape;711;p17"/>
          <p:cNvSpPr txBox="1"/>
          <p:nvPr/>
        </p:nvSpPr>
        <p:spPr>
          <a:xfrm>
            <a:off x="1981200" y="2286764"/>
            <a:ext cx="6958800" cy="2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Todas las reuniones deben estar abiertas al público y permitir la participación del público.</a:t>
            </a:r>
            <a:endParaRPr b="1"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</a:rPr>
              <a:t>Los avisos de la reunión y el agenda deben publicarse con al menos 72 horas de anticipación.</a:t>
            </a:r>
            <a:endParaRPr b="1" sz="1400">
              <a:solidFill>
                <a:srgbClr val="002060"/>
              </a:solidFill>
            </a:endParaRPr>
          </a:p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</a:rPr>
              <a:t>El aviso y la agenda deben publicarse en el sitio de la escuela u otro lugar apropiado accesible al público.</a:t>
            </a:r>
            <a:endParaRPr b="1" sz="1400">
              <a:solidFill>
                <a:srgbClr val="002060"/>
              </a:solidFill>
            </a:endParaRPr>
          </a:p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</a:rPr>
              <a:t>El aviso y la agenda deben incluir la fecha, hora y lugar de la reunión y los temas que se discutirán o actuarán.</a:t>
            </a:r>
            <a:endParaRPr b="1" sz="1400">
              <a:solidFill>
                <a:srgbClr val="002060"/>
              </a:solidFill>
            </a:endParaRPr>
          </a:p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</a:rPr>
              <a:t>No se pueden tomar medidas sobre temas no incluidos en un orden del día, a menos que un voto unánime encuentre la necesidad de una acción inmediata.</a:t>
            </a:r>
            <a:endParaRPr b="1" sz="1400">
              <a:solidFill>
                <a:srgbClr val="002060"/>
              </a:solidFill>
            </a:endParaRPr>
          </a:p>
          <a:p>
            <a:pPr indent="-190500" lvl="0" marL="20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AutoNum type="arabicPeriod"/>
            </a:pPr>
            <a:r>
              <a:rPr b="1" lang="en-US" sz="1400">
                <a:solidFill>
                  <a:srgbClr val="002060"/>
                </a:solidFill>
              </a:rPr>
              <a:t>El público debe tener acceso a todos los materiales discutidos y / o distribuidos en la reunión.</a:t>
            </a:r>
            <a:br>
              <a:rPr b="1" lang="en-US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"/>
          <p:cNvSpPr txBox="1"/>
          <p:nvPr>
            <p:ph type="title"/>
          </p:nvPr>
        </p:nvSpPr>
        <p:spPr>
          <a:xfrm>
            <a:off x="599938" y="357773"/>
            <a:ext cx="32169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83378"/>
                </a:solidFill>
              </a:rPr>
              <a:t>REPRESENTANTE DE</a:t>
            </a:r>
            <a:br>
              <a:rPr lang="en-US" sz="3100">
                <a:solidFill>
                  <a:srgbClr val="283378"/>
                </a:solidFill>
              </a:rPr>
            </a:br>
            <a:r>
              <a:rPr lang="en-US" sz="5200">
                <a:solidFill>
                  <a:srgbClr val="008000"/>
                </a:solidFill>
              </a:rPr>
              <a:t>DELAC</a:t>
            </a:r>
            <a:endParaRPr sz="3100"/>
          </a:p>
        </p:txBody>
      </p:sp>
      <p:sp>
        <p:nvSpPr>
          <p:cNvPr id="717" name="Google Shape;717;p18"/>
          <p:cNvSpPr txBox="1"/>
          <p:nvPr/>
        </p:nvSpPr>
        <p:spPr>
          <a:xfrm>
            <a:off x="818149" y="2532417"/>
            <a:ext cx="72696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Asiste a las reuniones de DELAC como representante oficial de la escuela.</a:t>
            </a: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200"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Sirve de enlace entre ELAC y DELAC.</a:t>
            </a: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200"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Reporta al ELAC con información de DELAC.</a:t>
            </a:r>
            <a:br>
              <a:rPr b="1" lang="en-US" sz="2200">
                <a:latin typeface="Arial"/>
                <a:ea typeface="Arial"/>
                <a:cs typeface="Arial"/>
                <a:sym typeface="Arial"/>
              </a:rPr>
            </a:b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8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9"/>
          <p:cNvSpPr txBox="1"/>
          <p:nvPr>
            <p:ph type="title"/>
          </p:nvPr>
        </p:nvSpPr>
        <p:spPr>
          <a:xfrm>
            <a:off x="155237" y="241641"/>
            <a:ext cx="54837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3378"/>
                </a:solidFill>
              </a:rPr>
              <a:t>INFORMANDO</a:t>
            </a:r>
            <a:r>
              <a:rPr lang="en-US" sz="3400">
                <a:solidFill>
                  <a:srgbClr val="283378"/>
                </a:solidFill>
              </a:rPr>
              <a:t> A ELAC</a:t>
            </a:r>
            <a:br>
              <a:rPr lang="en-US" sz="3400">
                <a:solidFill>
                  <a:srgbClr val="283378"/>
                </a:solidFill>
              </a:rPr>
            </a:br>
            <a:endParaRPr sz="3400"/>
          </a:p>
        </p:txBody>
      </p:sp>
      <p:sp>
        <p:nvSpPr>
          <p:cNvPr id="724" name="Google Shape;724;p19"/>
          <p:cNvSpPr txBox="1"/>
          <p:nvPr/>
        </p:nvSpPr>
        <p:spPr>
          <a:xfrm>
            <a:off x="155238" y="861401"/>
            <a:ext cx="29310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9"/>
          <p:cNvSpPr txBox="1"/>
          <p:nvPr/>
        </p:nvSpPr>
        <p:spPr>
          <a:xfrm>
            <a:off x="155237" y="2610819"/>
            <a:ext cx="81531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-2222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Us</a:t>
            </a:r>
            <a:r>
              <a:rPr b="1" lang="en-US" sz="1900"/>
              <a:t>e</a:t>
            </a: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 la agenda para escribir tus notas.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-222250" lvl="0" marL="609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</a:rPr>
              <a:t>Incluya información importante, como eventos y problemas que afecten a los estudiantes, los padres y las escuelas.</a:t>
            </a:r>
            <a:endParaRPr b="1" sz="1900">
              <a:solidFill>
                <a:schemeClr val="dk1"/>
              </a:solidFill>
            </a:endParaRPr>
          </a:p>
          <a:p>
            <a:pPr indent="-222250" lvl="0" marL="609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</a:rPr>
              <a:t>Escriba su informe tan pronto como termine la reunión para mantener la información fresca en su memoria.</a:t>
            </a:r>
            <a:endParaRPr b="1" sz="1900"/>
          </a:p>
          <a:p>
            <a:pPr indent="-222250" lvl="0" marL="6096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</a:rPr>
              <a:t>Si hay 2 representantes, apóyense mutuamente en esta tarea.</a:t>
            </a:r>
            <a:br>
              <a:rPr b="1" lang="en-US" sz="1900">
                <a:latin typeface="Arial"/>
                <a:ea typeface="Arial"/>
                <a:cs typeface="Arial"/>
                <a:sym typeface="Arial"/>
              </a:rPr>
            </a:br>
            <a:br>
              <a:rPr b="1" lang="en-US" sz="1900">
                <a:latin typeface="Arial"/>
                <a:ea typeface="Arial"/>
                <a:cs typeface="Arial"/>
                <a:sym typeface="Arial"/>
              </a:rPr>
            </a:b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9"/>
          <p:cNvSpPr txBox="1"/>
          <p:nvPr/>
        </p:nvSpPr>
        <p:spPr>
          <a:xfrm>
            <a:off x="168885" y="1397000"/>
            <a:ext cx="2053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52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9"/>
          <p:cNvSpPr txBox="1"/>
          <p:nvPr/>
        </p:nvSpPr>
        <p:spPr>
          <a:xfrm>
            <a:off x="1261181" y="834779"/>
            <a:ext cx="44364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REPRESENTANTE  DE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508000" y="817167"/>
            <a:ext cx="59247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rgbClr val="191768"/>
                </a:solidFill>
                <a:latin typeface="Bree Serif"/>
                <a:ea typeface="Bree Serif"/>
                <a:cs typeface="Bree Serif"/>
                <a:sym typeface="Bree Serif"/>
              </a:rPr>
              <a:t>Intenciones de aprendizaje</a:t>
            </a:r>
            <a:endParaRPr sz="33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77" name="Google Shape;77;p2"/>
          <p:cNvGrpSpPr/>
          <p:nvPr/>
        </p:nvGrpSpPr>
        <p:grpSpPr>
          <a:xfrm>
            <a:off x="6723602" y="1280207"/>
            <a:ext cx="1789947" cy="2492464"/>
            <a:chOff x="13447205" y="1920310"/>
            <a:chExt cx="3579894" cy="4984929"/>
          </a:xfrm>
        </p:grpSpPr>
        <p:pic>
          <p:nvPicPr>
            <p:cNvPr id="78" name="Google Shape;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54270" y="1920310"/>
              <a:ext cx="2972829" cy="4984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47205" y="3138170"/>
              <a:ext cx="2016268" cy="20162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24786" y="5447326"/>
              <a:ext cx="764949" cy="605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691789" y="5447326"/>
              <a:ext cx="1076612" cy="1006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393990" y="2092261"/>
              <a:ext cx="1146693" cy="928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272355" y="3855662"/>
              <a:ext cx="1646551" cy="13471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2"/>
          <p:cNvSpPr txBox="1"/>
          <p:nvPr/>
        </p:nvSpPr>
        <p:spPr>
          <a:xfrm>
            <a:off x="508006" y="2167602"/>
            <a:ext cx="8276400" cy="23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spAutoFit/>
          </a:bodyPr>
          <a:lstStyle/>
          <a:p>
            <a:pPr indent="-311150" lvl="0" marL="254000" marR="257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Bree Serif"/>
              <a:buChar char="●"/>
            </a:pPr>
            <a:r>
              <a:rPr b="1" lang="en-US" sz="2900">
                <a:latin typeface="Bree Serif"/>
                <a:ea typeface="Bree Serif"/>
                <a:cs typeface="Bree Serif"/>
                <a:sym typeface="Bree Serif"/>
              </a:rPr>
              <a:t>Comprender los requisitos de DELAC</a:t>
            </a:r>
            <a:endParaRPr b="1" sz="2900"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254000" marR="2578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Bree Serif"/>
              <a:buChar char="●"/>
            </a:pPr>
            <a:r>
              <a:rPr b="1" lang="en-US" sz="2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Comprender mejor el papel de los miembros de DELAC</a:t>
            </a:r>
            <a:br>
              <a:rPr b="1" lang="en-US" sz="2900">
                <a:latin typeface="Bree Serif"/>
                <a:ea typeface="Bree Serif"/>
                <a:cs typeface="Bree Serif"/>
                <a:sym typeface="Bree Serif"/>
              </a:rPr>
            </a:br>
            <a:endParaRPr sz="2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143000" y="5086217"/>
            <a:ext cx="43428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700">
                <a:solidFill>
                  <a:srgbClr val="008000"/>
                </a:solidFill>
                <a:latin typeface="Bree Serif"/>
                <a:ea typeface="Bree Serif"/>
                <a:cs typeface="Bree Serif"/>
                <a:sym typeface="Bree Serif"/>
              </a:rPr>
              <a:t>DELAC</a:t>
            </a:r>
            <a:endParaRPr sz="77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625" y="2167375"/>
            <a:ext cx="2691602" cy="351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0" y="1805233"/>
            <a:ext cx="3174650" cy="4468567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0"/>
          <p:cNvSpPr txBox="1"/>
          <p:nvPr/>
        </p:nvSpPr>
        <p:spPr>
          <a:xfrm>
            <a:off x="5245763" y="2413000"/>
            <a:ext cx="2691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Informe DELAC 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Reconocimiento especial: La Dra. Flores fue reconocida por el apoyo que ha brindado a DELAC y a nuestros </a:t>
            </a:r>
            <a:r>
              <a:rPr lang="en-US" sz="1400"/>
              <a:t>aprendices de inglés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Borrador del LACP 2023/2024: La Sra. Sargent, directora de Programas Categóricos, revisa el borrador. Se proporcionó un código QR para recibir comentarios.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latin typeface="Arial"/>
                <a:ea typeface="Arial"/>
                <a:cs typeface="Arial"/>
                <a:sym typeface="Arial"/>
              </a:rPr>
              <a:t>El Sr. Ojeda, Director de Programas Multilingües de </a:t>
            </a:r>
            <a:r>
              <a:rPr lang="en-US" sz="1400"/>
              <a:t>p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rimaria, revisó los resultados de la evaluación de necesidades. </a:t>
            </a:r>
            <a:br>
              <a:rPr lang="en-US" sz="14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155238" y="781165"/>
            <a:ext cx="4726200" cy="25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36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REPRESENTANTE DE </a:t>
            </a:r>
            <a:r>
              <a:rPr b="1" lang="en-US" sz="5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53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76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Ejemplo: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 txBox="1"/>
          <p:nvPr>
            <p:ph type="title"/>
          </p:nvPr>
        </p:nvSpPr>
        <p:spPr>
          <a:xfrm>
            <a:off x="155237" y="262325"/>
            <a:ext cx="54837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3378"/>
                </a:solidFill>
              </a:rPr>
              <a:t>REPORTANDO A ELAC COMO</a:t>
            </a:r>
            <a:endParaRPr sz="3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1"/>
          <p:cNvSpPr txBox="1"/>
          <p:nvPr/>
        </p:nvSpPr>
        <p:spPr>
          <a:xfrm>
            <a:off x="893188" y="1502421"/>
            <a:ext cx="7962300" cy="3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0" marR="469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u="sng">
                <a:latin typeface="Calibri"/>
                <a:ea typeface="Calibri"/>
                <a:cs typeface="Calibri"/>
                <a:sym typeface="Calibri"/>
              </a:rPr>
              <a:t>ARTÍCULO IV: OFICIALES</a:t>
            </a:r>
            <a:br>
              <a:rPr b="1" lang="en-US" sz="2700" u="sng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La junta ejecutiva del comité DELAC (funcionarios del comité) estará compuesta por un presidente, vicepresidente, secretario y un parlamentario. Los oficiales serán elegidos por el comité cada dos (2) años. Todos los puestos deben ser ocupados por los padres / tutores de los estudiantes en el Distrito Escolar Unificado de la Ciudad de San Bernardino.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1"/>
          <p:cNvSpPr txBox="1"/>
          <p:nvPr>
            <p:ph type="title"/>
          </p:nvPr>
        </p:nvSpPr>
        <p:spPr>
          <a:xfrm>
            <a:off x="964638" y="575591"/>
            <a:ext cx="2032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008000"/>
                </a:solidFill>
              </a:rPr>
              <a:t>DELAC</a:t>
            </a:r>
            <a:endParaRPr sz="51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2"/>
          <p:cNvSpPr txBox="1"/>
          <p:nvPr/>
        </p:nvSpPr>
        <p:spPr>
          <a:xfrm>
            <a:off x="407068" y="1600200"/>
            <a:ext cx="87249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0" marR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91768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residente</a:t>
            </a:r>
            <a:r>
              <a:rPr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dirigirá todas las reuniones del comité y cumplirá con todas las obligaciones relacionadas con la oficina.</a:t>
            </a:r>
            <a:endParaRPr sz="800"/>
          </a:p>
          <a:p>
            <a:pPr indent="0" lvl="0" marL="0" marR="355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icepresidente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asistirá al presidente y desempeñará las funciones del presidente en su ausencia.</a:t>
            </a:r>
            <a:endParaRPr sz="800"/>
          </a:p>
          <a:p>
            <a:pPr indent="0" lvl="0" marL="0" marR="355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ecretario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mantendrá registros correctos de todas las reuniones del comité y desempeñará las tareas delegadas. Si el secretario está ausente o no puede tomar minutos debido a una barrera del idioma, puede ser asistido por un empleado certificado o clasificado del distrito.</a:t>
            </a:r>
            <a:endParaRPr sz="800"/>
          </a:p>
          <a:p>
            <a:pPr indent="0" lvl="0" marL="0" marR="355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n-US" sz="18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parlamentario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 asegurará de que todas las reuniones se lleven a cabo de acuerdo con las reglas de orden de Robert.</a:t>
            </a:r>
            <a:br>
              <a:rPr b="1" lang="en-US" sz="2400" u="sng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2"/>
          <p:cNvSpPr txBox="1"/>
          <p:nvPr>
            <p:ph type="title"/>
          </p:nvPr>
        </p:nvSpPr>
        <p:spPr>
          <a:xfrm>
            <a:off x="578438" y="130874"/>
            <a:ext cx="20322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17365D"/>
                </a:solidFill>
              </a:rPr>
              <a:t>DELAC</a:t>
            </a:r>
            <a:endParaRPr sz="5100">
              <a:solidFill>
                <a:srgbClr val="17365D"/>
              </a:solidFill>
            </a:endParaRPr>
          </a:p>
        </p:txBody>
      </p:sp>
      <p:sp>
        <p:nvSpPr>
          <p:cNvPr id="749" name="Google Shape;749;p22"/>
          <p:cNvSpPr txBox="1"/>
          <p:nvPr/>
        </p:nvSpPr>
        <p:spPr>
          <a:xfrm>
            <a:off x="2743200" y="391045"/>
            <a:ext cx="44949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latin typeface="Calibri"/>
                <a:ea typeface="Calibri"/>
                <a:cs typeface="Calibri"/>
                <a:sym typeface="Calibri"/>
              </a:rPr>
              <a:t>ARTÍCULO V: DEBERES DE LOS FUNCIONARIOS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3"/>
          <p:cNvSpPr txBox="1"/>
          <p:nvPr/>
        </p:nvSpPr>
        <p:spPr>
          <a:xfrm>
            <a:off x="647700" y="939800"/>
            <a:ext cx="725550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PRESIDENTE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Desarrolla agendas con la ayuda del director.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Dirige las reuniones.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Sigue los deberes que se determinan en los estatutos locales.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Otros deberes especiales solicitados.</a:t>
            </a: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3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4"/>
          <p:cNvSpPr txBox="1"/>
          <p:nvPr/>
        </p:nvSpPr>
        <p:spPr>
          <a:xfrm>
            <a:off x="800100" y="990600"/>
            <a:ext cx="7382400" cy="4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VICEPRESIDENTE</a:t>
            </a:r>
            <a:endParaRPr b="1" sz="31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Asiste al presidente en la conducción de las reuniones de ELAC.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Lleva a cabo reuniones en ausencia del presidente.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Sigue los deberes que son determinados por los estatutos locales.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Otros deberes especiales solicitados.</a:t>
            </a: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4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"/>
          <p:cNvSpPr txBox="1"/>
          <p:nvPr/>
        </p:nvSpPr>
        <p:spPr>
          <a:xfrm>
            <a:off x="723900" y="990600"/>
            <a:ext cx="72816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SECRETARIO</a:t>
            </a:r>
            <a:b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Asiste a todas las reuniones de ELAC.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Toma notas</a:t>
            </a:r>
            <a:endParaRPr b="1" sz="21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Mantiene actas</a:t>
            </a: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 de las reuniones </a:t>
            </a: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y/o agendas.</a:t>
            </a: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6"/>
          <p:cNvSpPr txBox="1"/>
          <p:nvPr/>
        </p:nvSpPr>
        <p:spPr>
          <a:xfrm>
            <a:off x="685800" y="1193800"/>
            <a:ext cx="79734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PARLAMENTARIO</a:t>
            </a:r>
            <a:b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Se asegura de que se sigan las </a:t>
            </a:r>
            <a:r>
              <a:rPr b="1" lang="en-US" sz="2100"/>
              <a:t>r</a:t>
            </a: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eglas de </a:t>
            </a:r>
            <a:r>
              <a:rPr b="1" lang="en-US" sz="2100"/>
              <a:t>o</a:t>
            </a: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rden de Robert.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800"/>
          </a:p>
          <a:p>
            <a:pPr indent="0" lvl="0" marL="127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Puede ser un cronometrador.</a:t>
            </a:r>
            <a:br>
              <a:rPr b="1" lang="en-US" sz="2100">
                <a:latin typeface="Arial"/>
                <a:ea typeface="Arial"/>
                <a:cs typeface="Arial"/>
                <a:sym typeface="Arial"/>
              </a:rPr>
            </a:b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6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7"/>
          <p:cNvSpPr txBox="1"/>
          <p:nvPr/>
        </p:nvSpPr>
        <p:spPr>
          <a:xfrm>
            <a:off x="266699" y="787400"/>
            <a:ext cx="3752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¿PREGUNTAS?</a:t>
            </a:r>
            <a:br>
              <a:rPr b="1" lang="en-US" sz="31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7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0" name="Google Shape;7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575" y="1614517"/>
            <a:ext cx="37528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8"/>
          <p:cNvSpPr txBox="1"/>
          <p:nvPr>
            <p:ph type="title"/>
          </p:nvPr>
        </p:nvSpPr>
        <p:spPr>
          <a:xfrm>
            <a:off x="304800" y="228600"/>
            <a:ext cx="37128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83378"/>
                </a:solidFill>
              </a:rPr>
              <a:t>MÁS INFORMACIÓN</a:t>
            </a:r>
            <a:br>
              <a:rPr lang="en-US" sz="3100">
                <a:solidFill>
                  <a:srgbClr val="283378"/>
                </a:solidFill>
              </a:rPr>
            </a:br>
            <a:endParaRPr sz="3100"/>
          </a:p>
        </p:txBody>
      </p:sp>
      <p:sp>
        <p:nvSpPr>
          <p:cNvPr id="786" name="Google Shape;786;p28"/>
          <p:cNvSpPr txBox="1"/>
          <p:nvPr/>
        </p:nvSpPr>
        <p:spPr>
          <a:xfrm>
            <a:off x="6364834" y="6465459"/>
            <a:ext cx="90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900" y="3269001"/>
            <a:ext cx="2298951" cy="2298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28"/>
          <p:cNvSpPr txBox="1"/>
          <p:nvPr/>
        </p:nvSpPr>
        <p:spPr>
          <a:xfrm>
            <a:off x="304801" y="997367"/>
            <a:ext cx="7038900" cy="4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Página web del </a:t>
            </a: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d</a:t>
            </a: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epartamento de Programas Multilingües de SBCUSD DELAC</a:t>
            </a:r>
            <a:br>
              <a:rPr b="1" lang="en-US" sz="22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9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https://www.sbcusd.com/departments/educational-services-division/multilingual-programs/district-english-learner-advisory-committee-delac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Página de Facebook de SBCUSD DELAC</a:t>
            </a:r>
            <a:br>
              <a:rPr b="1" lang="en-US" sz="19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9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5"/>
              </a:rPr>
              <a:t>https://www.facebook.com/delacsbcusd/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Departamento de Educación de California-ELAC</a:t>
            </a:r>
            <a:br>
              <a:rPr b="1" lang="en-US" sz="19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900" u="sng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https://www.cde.ca.gov/ta/cr/elac.asp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Departamento de Educación de California-DELAC</a:t>
            </a:r>
            <a:br>
              <a:rPr b="1" lang="en-US" sz="1900"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900" u="sng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https://www.cde.ca.gov/ta/cr/delac.asp</a:t>
            </a:r>
            <a:endParaRPr sz="19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3"/>
          <p:cNvGrpSpPr/>
          <p:nvPr/>
        </p:nvGrpSpPr>
        <p:grpSpPr>
          <a:xfrm>
            <a:off x="2286000" y="2148109"/>
            <a:ext cx="4211955" cy="4236932"/>
            <a:chOff x="4572000" y="3222002"/>
            <a:chExt cx="8423910" cy="6355080"/>
          </a:xfrm>
        </p:grpSpPr>
        <p:sp>
          <p:nvSpPr>
            <p:cNvPr id="91" name="Google Shape;91;p3"/>
            <p:cNvSpPr/>
            <p:nvPr/>
          </p:nvSpPr>
          <p:spPr>
            <a:xfrm>
              <a:off x="4592835" y="3242989"/>
              <a:ext cx="8382000" cy="6312535"/>
            </a:xfrm>
            <a:custGeom>
              <a:rect b="b" l="l" r="r" t="t"/>
              <a:pathLst>
                <a:path extrusionOk="0" h="6312534" w="8382000">
                  <a:moveTo>
                    <a:pt x="8381647" y="6312372"/>
                  </a:moveTo>
                  <a:lnTo>
                    <a:pt x="0" y="6312372"/>
                  </a:lnTo>
                  <a:lnTo>
                    <a:pt x="0" y="0"/>
                  </a:lnTo>
                  <a:lnTo>
                    <a:pt x="8381647" y="0"/>
                  </a:lnTo>
                  <a:lnTo>
                    <a:pt x="8381647" y="6312372"/>
                  </a:lnTo>
                  <a:close/>
                </a:path>
              </a:pathLst>
            </a:custGeom>
            <a:solidFill>
              <a:srgbClr val="C7D0D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572000" y="3222002"/>
              <a:ext cx="8423910" cy="6355080"/>
            </a:xfrm>
            <a:custGeom>
              <a:rect b="b" l="l" r="r" t="t"/>
              <a:pathLst>
                <a:path extrusionOk="0" h="6355080" w="8423910">
                  <a:moveTo>
                    <a:pt x="8423313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6311900"/>
                  </a:lnTo>
                  <a:lnTo>
                    <a:pt x="0" y="6355080"/>
                  </a:lnTo>
                  <a:lnTo>
                    <a:pt x="8423313" y="6355080"/>
                  </a:lnTo>
                  <a:lnTo>
                    <a:pt x="8423313" y="6312128"/>
                  </a:lnTo>
                  <a:lnTo>
                    <a:pt x="8423313" y="6311900"/>
                  </a:lnTo>
                  <a:lnTo>
                    <a:pt x="8423313" y="42227"/>
                  </a:lnTo>
                  <a:lnTo>
                    <a:pt x="8381644" y="42227"/>
                  </a:lnTo>
                  <a:lnTo>
                    <a:pt x="8381644" y="6311900"/>
                  </a:lnTo>
                  <a:lnTo>
                    <a:pt x="41668" y="6311900"/>
                  </a:lnTo>
                  <a:lnTo>
                    <a:pt x="41668" y="41910"/>
                  </a:lnTo>
                  <a:lnTo>
                    <a:pt x="8423313" y="41910"/>
                  </a:lnTo>
                  <a:lnTo>
                    <a:pt x="8423313" y="0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</p:grpSp>
      <p:sp>
        <p:nvSpPr>
          <p:cNvPr id="93" name="Google Shape;93;p3"/>
          <p:cNvSpPr txBox="1"/>
          <p:nvPr>
            <p:ph type="title"/>
          </p:nvPr>
        </p:nvSpPr>
        <p:spPr>
          <a:xfrm>
            <a:off x="144158" y="530965"/>
            <a:ext cx="4458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>
                <a:solidFill>
                  <a:srgbClr val="008000"/>
                </a:solidFill>
                <a:latin typeface="Bree Serif"/>
                <a:ea typeface="Bree Serif"/>
                <a:cs typeface="Bree Serif"/>
                <a:sym typeface="Bree Serif"/>
              </a:rPr>
              <a:t>DELAC?</a:t>
            </a:r>
            <a:endParaRPr sz="74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3378371" y="1163784"/>
            <a:ext cx="6259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Bree Serif"/>
                <a:ea typeface="Bree Serif"/>
                <a:cs typeface="Bree Serif"/>
                <a:sym typeface="Bree Serif"/>
              </a:rPr>
              <a:t>Comité Asesor de Estudiantes de Inglés del Distrito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2516286" y="2388477"/>
            <a:ext cx="3751200" cy="3494700"/>
          </a:xfrm>
          <a:prstGeom prst="rect">
            <a:avLst/>
          </a:prstGeom>
          <a:solidFill>
            <a:srgbClr val="B1BBC5"/>
          </a:solidFill>
          <a:ln>
            <a:noFill/>
          </a:ln>
        </p:spPr>
        <p:txBody>
          <a:bodyPr anchorCtr="0" anchor="t" bIns="0" lIns="0" spcFirstLastPara="1" rIns="0" wrap="square" tIns="87125">
            <a:spAutoFit/>
          </a:bodyPr>
          <a:lstStyle/>
          <a:p>
            <a:pPr indent="0" lvl="0" marL="228600" marR="215900" rtl="0" algn="ctr">
              <a:lnSpc>
                <a:spcPct val="14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Un Comité Asesor de Estudiantes de Inglés a nivel de distrito compuesto por padres, personal, y miembros de la comunidad designados para asesorar a los funcionarios del distrito sobre los programas y servicios para estudiantes de inglés.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6" name="Google Shape;96;p3"/>
          <p:cNvSpPr txBox="1"/>
          <p:nvPr>
            <p:ph type="title"/>
          </p:nvPr>
        </p:nvSpPr>
        <p:spPr>
          <a:xfrm>
            <a:off x="144162" y="159217"/>
            <a:ext cx="17913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¿</a:t>
            </a:r>
            <a:r>
              <a:rPr lang="en-US" sz="29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Qué es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152400" y="2508361"/>
            <a:ext cx="8615700" cy="3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-254000" lvl="0" marL="266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DELAC (Comité Asesor de Estudiantes de Inglés del Distrito) es un requisito legal.</a:t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254000" lvl="0" marL="266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Cada distrito escolar público de California con 51 o más estudiantes de aprendices de inglés debe formar un Comité Asesor de Estudiantes de Inglés del Distrito (DELAC) a menos que el distrito designe para este propósito un subcomité de un comité asesor existente en todo el distrito.</a:t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54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01324" y="327818"/>
            <a:ext cx="54657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7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700">
                <a:solidFill>
                  <a:srgbClr val="17365D"/>
                </a:solidFill>
                <a:latin typeface="Bree Serif"/>
                <a:ea typeface="Bree Serif"/>
                <a:cs typeface="Bree Serif"/>
                <a:sym typeface="Bree Serif"/>
              </a:rPr>
              <a:t>DELAC?</a:t>
            </a:r>
            <a:endParaRPr sz="97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3" name="Google Shape;103;p4"/>
          <p:cNvSpPr txBox="1"/>
          <p:nvPr>
            <p:ph type="title"/>
          </p:nvPr>
        </p:nvSpPr>
        <p:spPr>
          <a:xfrm>
            <a:off x="152400" y="200617"/>
            <a:ext cx="17472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¿</a:t>
            </a:r>
            <a:r>
              <a:rPr lang="en-US" sz="29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Qué es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773" y="3681941"/>
            <a:ext cx="244290" cy="6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290" y="1024493"/>
            <a:ext cx="815627" cy="581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5"/>
          <p:cNvGrpSpPr/>
          <p:nvPr/>
        </p:nvGrpSpPr>
        <p:grpSpPr>
          <a:xfrm>
            <a:off x="1024257" y="2108321"/>
            <a:ext cx="449997" cy="465890"/>
            <a:chOff x="2048514" y="3162481"/>
            <a:chExt cx="899993" cy="931780"/>
          </a:xfrm>
        </p:grpSpPr>
        <p:pic>
          <p:nvPicPr>
            <p:cNvPr id="111" name="Google Shape;11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48514" y="3162481"/>
              <a:ext cx="577703" cy="931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26218" y="3236964"/>
              <a:ext cx="322289" cy="8481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8481" y="2797637"/>
            <a:ext cx="247535" cy="42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01015" y="2108885"/>
            <a:ext cx="173364" cy="4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7062" y="2776297"/>
            <a:ext cx="447103" cy="43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14889" y="2129238"/>
            <a:ext cx="196719" cy="41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56362" y="2776297"/>
            <a:ext cx="173614" cy="44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86436" y="2129009"/>
            <a:ext cx="256259" cy="42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56823" y="2157976"/>
            <a:ext cx="360094" cy="39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64720" y="2758052"/>
            <a:ext cx="523976" cy="47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77935" y="3795093"/>
            <a:ext cx="192889" cy="493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5"/>
          <p:cNvGrpSpPr/>
          <p:nvPr/>
        </p:nvGrpSpPr>
        <p:grpSpPr>
          <a:xfrm>
            <a:off x="2117849" y="3770497"/>
            <a:ext cx="716927" cy="516089"/>
            <a:chOff x="4235698" y="5655746"/>
            <a:chExt cx="1433854" cy="1032178"/>
          </a:xfrm>
        </p:grpSpPr>
        <p:pic>
          <p:nvPicPr>
            <p:cNvPr id="123" name="Google Shape;12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5698" y="5655746"/>
              <a:ext cx="639951" cy="1032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853079" y="5778053"/>
              <a:ext cx="816473" cy="8874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267" y="3810132"/>
            <a:ext cx="716901" cy="510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5"/>
          <p:cNvGrpSpPr/>
          <p:nvPr/>
        </p:nvGrpSpPr>
        <p:grpSpPr>
          <a:xfrm>
            <a:off x="1007256" y="1044300"/>
            <a:ext cx="1094371" cy="609189"/>
            <a:chOff x="2014511" y="1566450"/>
            <a:chExt cx="2188742" cy="1218377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014511" y="1566450"/>
              <a:ext cx="977353" cy="1060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527158" y="1724582"/>
              <a:ext cx="977353" cy="1060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378473" y="1606692"/>
              <a:ext cx="824780" cy="9797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5"/>
          <p:cNvGrpSpPr/>
          <p:nvPr/>
        </p:nvGrpSpPr>
        <p:grpSpPr>
          <a:xfrm>
            <a:off x="1752257" y="1061928"/>
            <a:ext cx="1258833" cy="595968"/>
            <a:chOff x="3504513" y="1592892"/>
            <a:chExt cx="2517665" cy="1191935"/>
          </a:xfrm>
        </p:grpSpPr>
        <p:pic>
          <p:nvPicPr>
            <p:cNvPr id="131" name="Google Shape;131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290884" y="1592892"/>
              <a:ext cx="745332" cy="671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504513" y="1805066"/>
              <a:ext cx="824780" cy="979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853079" y="1732880"/>
              <a:ext cx="971480" cy="498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203255" y="1760909"/>
              <a:ext cx="745332" cy="671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305365" y="2057761"/>
              <a:ext cx="745332" cy="671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954412" y="1981933"/>
              <a:ext cx="971480" cy="498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050698" y="2230985"/>
              <a:ext cx="971480" cy="4981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2823" y="2267388"/>
            <a:ext cx="732553" cy="693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5"/>
          <p:cNvGrpSpPr/>
          <p:nvPr/>
        </p:nvGrpSpPr>
        <p:grpSpPr>
          <a:xfrm>
            <a:off x="527530" y="3802495"/>
            <a:ext cx="365803" cy="549129"/>
            <a:chOff x="1055059" y="5703742"/>
            <a:chExt cx="731606" cy="1098259"/>
          </a:xfrm>
        </p:grpSpPr>
        <p:pic>
          <p:nvPicPr>
            <p:cNvPr id="140" name="Google Shape;140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055059" y="5703742"/>
              <a:ext cx="535151" cy="1098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493566" y="5703742"/>
              <a:ext cx="293099" cy="10333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307855" y="3072385"/>
            <a:ext cx="1042693" cy="103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3399799" y="800583"/>
            <a:ext cx="12588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b="1" sz="16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aprendices de inglés</a:t>
            </a:r>
            <a:endParaRPr b="1" sz="16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452775" y="2267381"/>
            <a:ext cx="927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PADRES DE</a:t>
            </a:r>
            <a:endParaRPr b="1" sz="16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aprendices de inglés</a:t>
            </a:r>
            <a:endParaRPr b="1" sz="16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870037" y="3281930"/>
            <a:ext cx="20922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2150">
            <a:noAutofit/>
          </a:bodyPr>
          <a:lstStyle/>
          <a:p>
            <a:pPr indent="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ELAC</a:t>
            </a:r>
            <a:br>
              <a:rPr b="1" lang="en-US" sz="10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5"/>
          <p:cNvGrpSpPr/>
          <p:nvPr/>
        </p:nvGrpSpPr>
        <p:grpSpPr>
          <a:xfrm>
            <a:off x="4220725" y="1819393"/>
            <a:ext cx="1656201" cy="3002471"/>
            <a:chOff x="8441449" y="2729090"/>
            <a:chExt cx="3312403" cy="6004941"/>
          </a:xfrm>
        </p:grpSpPr>
        <p:pic>
          <p:nvPicPr>
            <p:cNvPr id="147" name="Google Shape;147;p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441449" y="2729090"/>
              <a:ext cx="1962229" cy="2054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648342" y="6437620"/>
              <a:ext cx="2105510" cy="22964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24166" y="4839520"/>
            <a:ext cx="561203" cy="145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404" y="4899416"/>
            <a:ext cx="551857" cy="141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2275918" y="4756169"/>
            <a:ext cx="35484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0" marR="266700" rtl="0" algn="ctr">
              <a:lnSpc>
                <a:spcPct val="117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DELAC</a:t>
            </a:r>
            <a:endParaRPr sz="49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Comité consultivo del distrito para estudiantes de aprendices de inglés.</a:t>
            </a:r>
            <a:br>
              <a:rPr b="1" lang="en-US" sz="18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3169" y="3819178"/>
            <a:ext cx="256319" cy="4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6014852" y="1254659"/>
            <a:ext cx="2816542" cy="3776615"/>
          </a:xfrm>
          <a:custGeom>
            <a:rect b="b" l="l" r="r" t="t"/>
            <a:pathLst>
              <a:path extrusionOk="0" h="5657850" w="5633084">
                <a:moveTo>
                  <a:pt x="2816302" y="5657849"/>
                </a:moveTo>
                <a:lnTo>
                  <a:pt x="2767730" y="5657224"/>
                </a:lnTo>
                <a:lnTo>
                  <a:pt x="2719360" y="5655785"/>
                </a:lnTo>
                <a:lnTo>
                  <a:pt x="2671196" y="5653542"/>
                </a:lnTo>
                <a:lnTo>
                  <a:pt x="2623247" y="5650499"/>
                </a:lnTo>
                <a:lnTo>
                  <a:pt x="2575518" y="5646664"/>
                </a:lnTo>
                <a:lnTo>
                  <a:pt x="2528016" y="5642042"/>
                </a:lnTo>
                <a:lnTo>
                  <a:pt x="2480748" y="5636641"/>
                </a:lnTo>
                <a:lnTo>
                  <a:pt x="2433719" y="5630468"/>
                </a:lnTo>
                <a:lnTo>
                  <a:pt x="2386937" y="5623528"/>
                </a:lnTo>
                <a:lnTo>
                  <a:pt x="2340408" y="5615828"/>
                </a:lnTo>
                <a:lnTo>
                  <a:pt x="2294138" y="5607374"/>
                </a:lnTo>
                <a:lnTo>
                  <a:pt x="2248135" y="5598174"/>
                </a:lnTo>
                <a:lnTo>
                  <a:pt x="2202404" y="5588234"/>
                </a:lnTo>
                <a:lnTo>
                  <a:pt x="2156952" y="5577560"/>
                </a:lnTo>
                <a:lnTo>
                  <a:pt x="2111786" y="5566159"/>
                </a:lnTo>
                <a:lnTo>
                  <a:pt x="2066911" y="5554037"/>
                </a:lnTo>
                <a:lnTo>
                  <a:pt x="2022335" y="5541202"/>
                </a:lnTo>
                <a:lnTo>
                  <a:pt x="1978065" y="5527659"/>
                </a:lnTo>
                <a:lnTo>
                  <a:pt x="1934106" y="5513414"/>
                </a:lnTo>
                <a:lnTo>
                  <a:pt x="1890465" y="5498476"/>
                </a:lnTo>
                <a:lnTo>
                  <a:pt x="1847148" y="5482849"/>
                </a:lnTo>
                <a:lnTo>
                  <a:pt x="1804163" y="5466542"/>
                </a:lnTo>
                <a:lnTo>
                  <a:pt x="1761516" y="5449559"/>
                </a:lnTo>
                <a:lnTo>
                  <a:pt x="1719212" y="5431908"/>
                </a:lnTo>
                <a:lnTo>
                  <a:pt x="1677259" y="5413595"/>
                </a:lnTo>
                <a:lnTo>
                  <a:pt x="1635664" y="5394628"/>
                </a:lnTo>
                <a:lnTo>
                  <a:pt x="1594432" y="5375011"/>
                </a:lnTo>
                <a:lnTo>
                  <a:pt x="1553571" y="5354753"/>
                </a:lnTo>
                <a:lnTo>
                  <a:pt x="1513086" y="5333859"/>
                </a:lnTo>
                <a:lnTo>
                  <a:pt x="1472984" y="5312336"/>
                </a:lnTo>
                <a:lnTo>
                  <a:pt x="1433272" y="5290190"/>
                </a:lnTo>
                <a:lnTo>
                  <a:pt x="1393957" y="5267429"/>
                </a:lnTo>
                <a:lnTo>
                  <a:pt x="1355044" y="5244058"/>
                </a:lnTo>
                <a:lnTo>
                  <a:pt x="1316540" y="5220085"/>
                </a:lnTo>
                <a:lnTo>
                  <a:pt x="1278452" y="5195515"/>
                </a:lnTo>
                <a:lnTo>
                  <a:pt x="1240787" y="5170355"/>
                </a:lnTo>
                <a:lnTo>
                  <a:pt x="1203550" y="5144612"/>
                </a:lnTo>
                <a:lnTo>
                  <a:pt x="1166749" y="5118292"/>
                </a:lnTo>
                <a:lnTo>
                  <a:pt x="1130390" y="5091403"/>
                </a:lnTo>
                <a:lnTo>
                  <a:pt x="1094479" y="5063949"/>
                </a:lnTo>
                <a:lnTo>
                  <a:pt x="1059023" y="5035939"/>
                </a:lnTo>
                <a:lnTo>
                  <a:pt x="1024028" y="5007378"/>
                </a:lnTo>
                <a:lnTo>
                  <a:pt x="989501" y="4978273"/>
                </a:lnTo>
                <a:lnTo>
                  <a:pt x="955448" y="4948631"/>
                </a:lnTo>
                <a:lnTo>
                  <a:pt x="921877" y="4918458"/>
                </a:lnTo>
                <a:lnTo>
                  <a:pt x="888793" y="4887761"/>
                </a:lnTo>
                <a:lnTo>
                  <a:pt x="856203" y="4856545"/>
                </a:lnTo>
                <a:lnTo>
                  <a:pt x="824113" y="4824819"/>
                </a:lnTo>
                <a:lnTo>
                  <a:pt x="792530" y="4792588"/>
                </a:lnTo>
                <a:lnTo>
                  <a:pt x="761461" y="4759858"/>
                </a:lnTo>
                <a:lnTo>
                  <a:pt x="730912" y="4726637"/>
                </a:lnTo>
                <a:lnTo>
                  <a:pt x="700889" y="4692931"/>
                </a:lnTo>
                <a:lnTo>
                  <a:pt x="671399" y="4658746"/>
                </a:lnTo>
                <a:lnTo>
                  <a:pt x="642449" y="4624090"/>
                </a:lnTo>
                <a:lnTo>
                  <a:pt x="614045" y="4588968"/>
                </a:lnTo>
                <a:lnTo>
                  <a:pt x="586194" y="4553386"/>
                </a:lnTo>
                <a:lnTo>
                  <a:pt x="558901" y="4517353"/>
                </a:lnTo>
                <a:lnTo>
                  <a:pt x="532175" y="4480874"/>
                </a:lnTo>
                <a:lnTo>
                  <a:pt x="506020" y="4443955"/>
                </a:lnTo>
                <a:lnTo>
                  <a:pt x="480444" y="4406604"/>
                </a:lnTo>
                <a:lnTo>
                  <a:pt x="455453" y="4368826"/>
                </a:lnTo>
                <a:lnTo>
                  <a:pt x="431053" y="4330629"/>
                </a:lnTo>
                <a:lnTo>
                  <a:pt x="407252" y="4292019"/>
                </a:lnTo>
                <a:lnTo>
                  <a:pt x="384056" y="4253002"/>
                </a:lnTo>
                <a:lnTo>
                  <a:pt x="361470" y="4213585"/>
                </a:lnTo>
                <a:lnTo>
                  <a:pt x="339503" y="4173774"/>
                </a:lnTo>
                <a:lnTo>
                  <a:pt x="318159" y="4133577"/>
                </a:lnTo>
                <a:lnTo>
                  <a:pt x="297446" y="4092999"/>
                </a:lnTo>
                <a:lnTo>
                  <a:pt x="277371" y="4052047"/>
                </a:lnTo>
                <a:lnTo>
                  <a:pt x="257939" y="4010728"/>
                </a:lnTo>
                <a:lnTo>
                  <a:pt x="239157" y="3969048"/>
                </a:lnTo>
                <a:lnTo>
                  <a:pt x="221033" y="3927014"/>
                </a:lnTo>
                <a:lnTo>
                  <a:pt x="203571" y="3884632"/>
                </a:lnTo>
                <a:lnTo>
                  <a:pt x="186779" y="3841909"/>
                </a:lnTo>
                <a:lnTo>
                  <a:pt x="170664" y="3798851"/>
                </a:lnTo>
                <a:lnTo>
                  <a:pt x="155231" y="3755465"/>
                </a:lnTo>
                <a:lnTo>
                  <a:pt x="140488" y="3711758"/>
                </a:lnTo>
                <a:lnTo>
                  <a:pt x="126441" y="3667736"/>
                </a:lnTo>
                <a:lnTo>
                  <a:pt x="113096" y="3623405"/>
                </a:lnTo>
                <a:lnTo>
                  <a:pt x="100459" y="3578772"/>
                </a:lnTo>
                <a:lnTo>
                  <a:pt x="88539" y="3533844"/>
                </a:lnTo>
                <a:lnTo>
                  <a:pt x="77340" y="3488627"/>
                </a:lnTo>
                <a:lnTo>
                  <a:pt x="66869" y="3443128"/>
                </a:lnTo>
                <a:lnTo>
                  <a:pt x="57133" y="3397353"/>
                </a:lnTo>
                <a:lnTo>
                  <a:pt x="48139" y="3351308"/>
                </a:lnTo>
                <a:lnTo>
                  <a:pt x="39893" y="3305001"/>
                </a:lnTo>
                <a:lnTo>
                  <a:pt x="32401" y="3258438"/>
                </a:lnTo>
                <a:lnTo>
                  <a:pt x="25670" y="3211626"/>
                </a:lnTo>
                <a:lnTo>
                  <a:pt x="19707" y="3164570"/>
                </a:lnTo>
                <a:lnTo>
                  <a:pt x="14517" y="3117278"/>
                </a:lnTo>
                <a:lnTo>
                  <a:pt x="10109" y="3069756"/>
                </a:lnTo>
                <a:lnTo>
                  <a:pt x="6487" y="3022010"/>
                </a:lnTo>
                <a:lnTo>
                  <a:pt x="3658" y="2974048"/>
                </a:lnTo>
                <a:lnTo>
                  <a:pt x="1630" y="2925875"/>
                </a:lnTo>
                <a:lnTo>
                  <a:pt x="408" y="2877498"/>
                </a:lnTo>
                <a:lnTo>
                  <a:pt x="0" y="2828924"/>
                </a:lnTo>
                <a:lnTo>
                  <a:pt x="408" y="2780351"/>
                </a:lnTo>
                <a:lnTo>
                  <a:pt x="1630" y="2731974"/>
                </a:lnTo>
                <a:lnTo>
                  <a:pt x="3658" y="2683801"/>
                </a:lnTo>
                <a:lnTo>
                  <a:pt x="6487" y="2635839"/>
                </a:lnTo>
                <a:lnTo>
                  <a:pt x="10109" y="2588093"/>
                </a:lnTo>
                <a:lnTo>
                  <a:pt x="14517" y="2540571"/>
                </a:lnTo>
                <a:lnTo>
                  <a:pt x="19707" y="2493279"/>
                </a:lnTo>
                <a:lnTo>
                  <a:pt x="25670" y="2446223"/>
                </a:lnTo>
                <a:lnTo>
                  <a:pt x="32401" y="2399411"/>
                </a:lnTo>
                <a:lnTo>
                  <a:pt x="39893" y="2352848"/>
                </a:lnTo>
                <a:lnTo>
                  <a:pt x="48139" y="2306541"/>
                </a:lnTo>
                <a:lnTo>
                  <a:pt x="57133" y="2260497"/>
                </a:lnTo>
                <a:lnTo>
                  <a:pt x="66869" y="2214722"/>
                </a:lnTo>
                <a:lnTo>
                  <a:pt x="77340" y="2169222"/>
                </a:lnTo>
                <a:lnTo>
                  <a:pt x="88539" y="2124005"/>
                </a:lnTo>
                <a:lnTo>
                  <a:pt x="100459" y="2079077"/>
                </a:lnTo>
                <a:lnTo>
                  <a:pt x="113096" y="2034444"/>
                </a:lnTo>
                <a:lnTo>
                  <a:pt x="126441" y="1990114"/>
                </a:lnTo>
                <a:lnTo>
                  <a:pt x="140488" y="1946091"/>
                </a:lnTo>
                <a:lnTo>
                  <a:pt x="155231" y="1902384"/>
                </a:lnTo>
                <a:lnTo>
                  <a:pt x="170664" y="1858998"/>
                </a:lnTo>
                <a:lnTo>
                  <a:pt x="186779" y="1815940"/>
                </a:lnTo>
                <a:lnTo>
                  <a:pt x="203571" y="1773217"/>
                </a:lnTo>
                <a:lnTo>
                  <a:pt x="221033" y="1730836"/>
                </a:lnTo>
                <a:lnTo>
                  <a:pt x="239157" y="1688801"/>
                </a:lnTo>
                <a:lnTo>
                  <a:pt x="257939" y="1647121"/>
                </a:lnTo>
                <a:lnTo>
                  <a:pt x="277371" y="1605802"/>
                </a:lnTo>
                <a:lnTo>
                  <a:pt x="297446" y="1564851"/>
                </a:lnTo>
                <a:lnTo>
                  <a:pt x="318159" y="1524273"/>
                </a:lnTo>
                <a:lnTo>
                  <a:pt x="339503" y="1484075"/>
                </a:lnTo>
                <a:lnTo>
                  <a:pt x="361470" y="1444265"/>
                </a:lnTo>
                <a:lnTo>
                  <a:pt x="384056" y="1404848"/>
                </a:lnTo>
                <a:lnTo>
                  <a:pt x="407252" y="1365831"/>
                </a:lnTo>
                <a:lnTo>
                  <a:pt x="431053" y="1327220"/>
                </a:lnTo>
                <a:lnTo>
                  <a:pt x="455453" y="1289023"/>
                </a:lnTo>
                <a:lnTo>
                  <a:pt x="480444" y="1251246"/>
                </a:lnTo>
                <a:lnTo>
                  <a:pt x="506020" y="1213894"/>
                </a:lnTo>
                <a:lnTo>
                  <a:pt x="532175" y="1176976"/>
                </a:lnTo>
                <a:lnTo>
                  <a:pt x="558901" y="1140496"/>
                </a:lnTo>
                <a:lnTo>
                  <a:pt x="586194" y="1104463"/>
                </a:lnTo>
                <a:lnTo>
                  <a:pt x="614045" y="1068882"/>
                </a:lnTo>
                <a:lnTo>
                  <a:pt x="642449" y="1033760"/>
                </a:lnTo>
                <a:lnTo>
                  <a:pt x="671399" y="999103"/>
                </a:lnTo>
                <a:lnTo>
                  <a:pt x="700889" y="964918"/>
                </a:lnTo>
                <a:lnTo>
                  <a:pt x="730912" y="931212"/>
                </a:lnTo>
                <a:lnTo>
                  <a:pt x="761461" y="897991"/>
                </a:lnTo>
                <a:lnTo>
                  <a:pt x="792530" y="865262"/>
                </a:lnTo>
                <a:lnTo>
                  <a:pt x="824113" y="833030"/>
                </a:lnTo>
                <a:lnTo>
                  <a:pt x="856203" y="801304"/>
                </a:lnTo>
                <a:lnTo>
                  <a:pt x="888793" y="770089"/>
                </a:lnTo>
                <a:lnTo>
                  <a:pt x="921877" y="739391"/>
                </a:lnTo>
                <a:lnTo>
                  <a:pt x="955448" y="709218"/>
                </a:lnTo>
                <a:lnTo>
                  <a:pt x="989501" y="679576"/>
                </a:lnTo>
                <a:lnTo>
                  <a:pt x="1024028" y="650471"/>
                </a:lnTo>
                <a:lnTo>
                  <a:pt x="1059023" y="621910"/>
                </a:lnTo>
                <a:lnTo>
                  <a:pt x="1094479" y="593900"/>
                </a:lnTo>
                <a:lnTo>
                  <a:pt x="1130390" y="566447"/>
                </a:lnTo>
                <a:lnTo>
                  <a:pt x="1166749" y="539557"/>
                </a:lnTo>
                <a:lnTo>
                  <a:pt x="1203550" y="513237"/>
                </a:lnTo>
                <a:lnTo>
                  <a:pt x="1240787" y="487494"/>
                </a:lnTo>
                <a:lnTo>
                  <a:pt x="1278452" y="462335"/>
                </a:lnTo>
                <a:lnTo>
                  <a:pt x="1316540" y="437765"/>
                </a:lnTo>
                <a:lnTo>
                  <a:pt x="1355044" y="413791"/>
                </a:lnTo>
                <a:lnTo>
                  <a:pt x="1393957" y="390420"/>
                </a:lnTo>
                <a:lnTo>
                  <a:pt x="1433272" y="367659"/>
                </a:lnTo>
                <a:lnTo>
                  <a:pt x="1472984" y="345513"/>
                </a:lnTo>
                <a:lnTo>
                  <a:pt x="1513086" y="323990"/>
                </a:lnTo>
                <a:lnTo>
                  <a:pt x="1553571" y="303096"/>
                </a:lnTo>
                <a:lnTo>
                  <a:pt x="1594432" y="282838"/>
                </a:lnTo>
                <a:lnTo>
                  <a:pt x="1635664" y="263221"/>
                </a:lnTo>
                <a:lnTo>
                  <a:pt x="1677259" y="244254"/>
                </a:lnTo>
                <a:lnTo>
                  <a:pt x="1719212" y="225941"/>
                </a:lnTo>
                <a:lnTo>
                  <a:pt x="1761516" y="208290"/>
                </a:lnTo>
                <a:lnTo>
                  <a:pt x="1804163" y="191308"/>
                </a:lnTo>
                <a:lnTo>
                  <a:pt x="1847148" y="175000"/>
                </a:lnTo>
                <a:lnTo>
                  <a:pt x="1890465" y="159373"/>
                </a:lnTo>
                <a:lnTo>
                  <a:pt x="1934106" y="144435"/>
                </a:lnTo>
                <a:lnTo>
                  <a:pt x="1978065" y="130191"/>
                </a:lnTo>
                <a:lnTo>
                  <a:pt x="2022335" y="116647"/>
                </a:lnTo>
                <a:lnTo>
                  <a:pt x="2066911" y="103812"/>
                </a:lnTo>
                <a:lnTo>
                  <a:pt x="2111786" y="91690"/>
                </a:lnTo>
                <a:lnTo>
                  <a:pt x="2156952" y="80289"/>
                </a:lnTo>
                <a:lnTo>
                  <a:pt x="2202404" y="69615"/>
                </a:lnTo>
                <a:lnTo>
                  <a:pt x="2248135" y="59675"/>
                </a:lnTo>
                <a:lnTo>
                  <a:pt x="2294138" y="50475"/>
                </a:lnTo>
                <a:lnTo>
                  <a:pt x="2340408" y="42022"/>
                </a:lnTo>
                <a:lnTo>
                  <a:pt x="2386937" y="34322"/>
                </a:lnTo>
                <a:lnTo>
                  <a:pt x="2433719" y="27381"/>
                </a:lnTo>
                <a:lnTo>
                  <a:pt x="2480748" y="21208"/>
                </a:lnTo>
                <a:lnTo>
                  <a:pt x="2528016" y="15807"/>
                </a:lnTo>
                <a:lnTo>
                  <a:pt x="2575518" y="11185"/>
                </a:lnTo>
                <a:lnTo>
                  <a:pt x="2623247" y="7350"/>
                </a:lnTo>
                <a:lnTo>
                  <a:pt x="2671196" y="4307"/>
                </a:lnTo>
                <a:lnTo>
                  <a:pt x="2719360" y="2064"/>
                </a:lnTo>
                <a:lnTo>
                  <a:pt x="2767730" y="625"/>
                </a:lnTo>
                <a:lnTo>
                  <a:pt x="2816302" y="0"/>
                </a:lnTo>
                <a:lnTo>
                  <a:pt x="2864873" y="625"/>
                </a:lnTo>
                <a:lnTo>
                  <a:pt x="2913244" y="2064"/>
                </a:lnTo>
                <a:lnTo>
                  <a:pt x="2961407" y="4307"/>
                </a:lnTo>
                <a:lnTo>
                  <a:pt x="3009356" y="7350"/>
                </a:lnTo>
                <a:lnTo>
                  <a:pt x="3057085" y="11185"/>
                </a:lnTo>
                <a:lnTo>
                  <a:pt x="3104587" y="15807"/>
                </a:lnTo>
                <a:lnTo>
                  <a:pt x="3151856" y="21208"/>
                </a:lnTo>
                <a:lnTo>
                  <a:pt x="3198884" y="27381"/>
                </a:lnTo>
                <a:lnTo>
                  <a:pt x="3245666" y="34322"/>
                </a:lnTo>
                <a:lnTo>
                  <a:pt x="3292195" y="42022"/>
                </a:lnTo>
                <a:lnTo>
                  <a:pt x="3338465" y="50475"/>
                </a:lnTo>
                <a:lnTo>
                  <a:pt x="3384469" y="59675"/>
                </a:lnTo>
                <a:lnTo>
                  <a:pt x="3430200" y="69615"/>
                </a:lnTo>
                <a:lnTo>
                  <a:pt x="3475651" y="80289"/>
                </a:lnTo>
                <a:lnTo>
                  <a:pt x="3520818" y="91690"/>
                </a:lnTo>
                <a:lnTo>
                  <a:pt x="3565692" y="103812"/>
                </a:lnTo>
                <a:lnTo>
                  <a:pt x="3610268" y="116647"/>
                </a:lnTo>
                <a:lnTo>
                  <a:pt x="3654539" y="130191"/>
                </a:lnTo>
                <a:lnTo>
                  <a:pt x="3698498" y="144435"/>
                </a:lnTo>
                <a:lnTo>
                  <a:pt x="3742139" y="159373"/>
                </a:lnTo>
                <a:lnTo>
                  <a:pt x="3785455" y="175000"/>
                </a:lnTo>
                <a:lnTo>
                  <a:pt x="3828440" y="191308"/>
                </a:lnTo>
                <a:lnTo>
                  <a:pt x="3871088" y="208290"/>
                </a:lnTo>
                <a:lnTo>
                  <a:pt x="3913391" y="225941"/>
                </a:lnTo>
                <a:lnTo>
                  <a:pt x="3955344" y="244254"/>
                </a:lnTo>
                <a:lnTo>
                  <a:pt x="3996939" y="263221"/>
                </a:lnTo>
                <a:lnTo>
                  <a:pt x="4038171" y="282838"/>
                </a:lnTo>
                <a:lnTo>
                  <a:pt x="4079033" y="303096"/>
                </a:lnTo>
                <a:lnTo>
                  <a:pt x="4119518" y="323990"/>
                </a:lnTo>
                <a:lnTo>
                  <a:pt x="4159619" y="345513"/>
                </a:lnTo>
                <a:lnTo>
                  <a:pt x="4199331" y="367659"/>
                </a:lnTo>
                <a:lnTo>
                  <a:pt x="4238647" y="390420"/>
                </a:lnTo>
                <a:lnTo>
                  <a:pt x="4277560" y="413791"/>
                </a:lnTo>
                <a:lnTo>
                  <a:pt x="4316063" y="437765"/>
                </a:lnTo>
                <a:lnTo>
                  <a:pt x="4354151" y="462335"/>
                </a:lnTo>
                <a:lnTo>
                  <a:pt x="4391816" y="487494"/>
                </a:lnTo>
                <a:lnTo>
                  <a:pt x="4429053" y="513237"/>
                </a:lnTo>
                <a:lnTo>
                  <a:pt x="4465854" y="539557"/>
                </a:lnTo>
                <a:lnTo>
                  <a:pt x="4502213" y="566447"/>
                </a:lnTo>
                <a:lnTo>
                  <a:pt x="4538124" y="593900"/>
                </a:lnTo>
                <a:lnTo>
                  <a:pt x="4573581" y="621910"/>
                </a:lnTo>
                <a:lnTo>
                  <a:pt x="4608575" y="650471"/>
                </a:lnTo>
                <a:lnTo>
                  <a:pt x="4643102" y="679576"/>
                </a:lnTo>
                <a:lnTo>
                  <a:pt x="4677155" y="709218"/>
                </a:lnTo>
                <a:lnTo>
                  <a:pt x="4710726" y="739391"/>
                </a:lnTo>
                <a:lnTo>
                  <a:pt x="4743810" y="770089"/>
                </a:lnTo>
                <a:lnTo>
                  <a:pt x="4776400" y="801304"/>
                </a:lnTo>
                <a:lnTo>
                  <a:pt x="4808490" y="833030"/>
                </a:lnTo>
                <a:lnTo>
                  <a:pt x="4840073" y="865262"/>
                </a:lnTo>
                <a:lnTo>
                  <a:pt x="4871142" y="897991"/>
                </a:lnTo>
                <a:lnTo>
                  <a:pt x="4901691" y="931212"/>
                </a:lnTo>
                <a:lnTo>
                  <a:pt x="4931714" y="964918"/>
                </a:lnTo>
                <a:lnTo>
                  <a:pt x="4961203" y="999103"/>
                </a:lnTo>
                <a:lnTo>
                  <a:pt x="4990154" y="1033760"/>
                </a:lnTo>
                <a:lnTo>
                  <a:pt x="5018558" y="1068882"/>
                </a:lnTo>
                <a:lnTo>
                  <a:pt x="5046409" y="1104463"/>
                </a:lnTo>
                <a:lnTo>
                  <a:pt x="5073701" y="1140496"/>
                </a:lnTo>
                <a:lnTo>
                  <a:pt x="5100428" y="1176976"/>
                </a:lnTo>
                <a:lnTo>
                  <a:pt x="5126583" y="1213894"/>
                </a:lnTo>
                <a:lnTo>
                  <a:pt x="5152159" y="1251246"/>
                </a:lnTo>
                <a:lnTo>
                  <a:pt x="5177150" y="1289023"/>
                </a:lnTo>
                <a:lnTo>
                  <a:pt x="5201549" y="1327220"/>
                </a:lnTo>
                <a:lnTo>
                  <a:pt x="5225351" y="1365831"/>
                </a:lnTo>
                <a:lnTo>
                  <a:pt x="5248547" y="1404848"/>
                </a:lnTo>
                <a:lnTo>
                  <a:pt x="5271133" y="1444265"/>
                </a:lnTo>
                <a:lnTo>
                  <a:pt x="5293100" y="1484075"/>
                </a:lnTo>
                <a:lnTo>
                  <a:pt x="5314444" y="1524273"/>
                </a:lnTo>
                <a:lnTo>
                  <a:pt x="5335156" y="1564851"/>
                </a:lnTo>
                <a:lnTo>
                  <a:pt x="5355232" y="1605802"/>
                </a:lnTo>
                <a:lnTo>
                  <a:pt x="5374664" y="1647121"/>
                </a:lnTo>
                <a:lnTo>
                  <a:pt x="5393445" y="1688801"/>
                </a:lnTo>
                <a:lnTo>
                  <a:pt x="5411570" y="1730836"/>
                </a:lnTo>
                <a:lnTo>
                  <a:pt x="5429032" y="1773217"/>
                </a:lnTo>
                <a:lnTo>
                  <a:pt x="5445823" y="1815940"/>
                </a:lnTo>
                <a:lnTo>
                  <a:pt x="5461939" y="1858998"/>
                </a:lnTo>
                <a:lnTo>
                  <a:pt x="5477371" y="1902384"/>
                </a:lnTo>
                <a:lnTo>
                  <a:pt x="5492114" y="1946091"/>
                </a:lnTo>
                <a:lnTo>
                  <a:pt x="5506162" y="1990114"/>
                </a:lnTo>
                <a:lnTo>
                  <a:pt x="5519507" y="2034444"/>
                </a:lnTo>
                <a:lnTo>
                  <a:pt x="5532143" y="2079077"/>
                </a:lnTo>
                <a:lnTo>
                  <a:pt x="5544064" y="2124005"/>
                </a:lnTo>
                <a:lnTo>
                  <a:pt x="5555263" y="2169222"/>
                </a:lnTo>
                <a:lnTo>
                  <a:pt x="5565734" y="2214722"/>
                </a:lnTo>
                <a:lnTo>
                  <a:pt x="5575469" y="2260497"/>
                </a:lnTo>
                <a:lnTo>
                  <a:pt x="5584463" y="2306541"/>
                </a:lnTo>
                <a:lnTo>
                  <a:pt x="5592710" y="2352848"/>
                </a:lnTo>
                <a:lnTo>
                  <a:pt x="5600201" y="2399411"/>
                </a:lnTo>
                <a:lnTo>
                  <a:pt x="5606932" y="2446223"/>
                </a:lnTo>
                <a:lnTo>
                  <a:pt x="5612896" y="2493279"/>
                </a:lnTo>
                <a:lnTo>
                  <a:pt x="5618085" y="2540571"/>
                </a:lnTo>
                <a:lnTo>
                  <a:pt x="5622494" y="2588093"/>
                </a:lnTo>
                <a:lnTo>
                  <a:pt x="5626116" y="2635839"/>
                </a:lnTo>
                <a:lnTo>
                  <a:pt x="5628944" y="2683801"/>
                </a:lnTo>
                <a:lnTo>
                  <a:pt x="5630973" y="2731974"/>
                </a:lnTo>
                <a:lnTo>
                  <a:pt x="5632194" y="2780351"/>
                </a:lnTo>
                <a:lnTo>
                  <a:pt x="5632603" y="2828924"/>
                </a:lnTo>
                <a:lnTo>
                  <a:pt x="5632194" y="2877498"/>
                </a:lnTo>
                <a:lnTo>
                  <a:pt x="5630973" y="2925875"/>
                </a:lnTo>
                <a:lnTo>
                  <a:pt x="5628944" y="2974048"/>
                </a:lnTo>
                <a:lnTo>
                  <a:pt x="5626116" y="3022010"/>
                </a:lnTo>
                <a:lnTo>
                  <a:pt x="5622494" y="3069756"/>
                </a:lnTo>
                <a:lnTo>
                  <a:pt x="5618085" y="3117278"/>
                </a:lnTo>
                <a:lnTo>
                  <a:pt x="5612896" y="3164570"/>
                </a:lnTo>
                <a:lnTo>
                  <a:pt x="5606932" y="3211626"/>
                </a:lnTo>
                <a:lnTo>
                  <a:pt x="5600201" y="3258438"/>
                </a:lnTo>
                <a:lnTo>
                  <a:pt x="5592710" y="3305001"/>
                </a:lnTo>
                <a:lnTo>
                  <a:pt x="5584463" y="3351308"/>
                </a:lnTo>
                <a:lnTo>
                  <a:pt x="5575469" y="3397353"/>
                </a:lnTo>
                <a:lnTo>
                  <a:pt x="5565734" y="3443128"/>
                </a:lnTo>
                <a:lnTo>
                  <a:pt x="5555263" y="3488627"/>
                </a:lnTo>
                <a:lnTo>
                  <a:pt x="5544064" y="3533844"/>
                </a:lnTo>
                <a:lnTo>
                  <a:pt x="5532143" y="3578772"/>
                </a:lnTo>
                <a:lnTo>
                  <a:pt x="5519507" y="3623405"/>
                </a:lnTo>
                <a:lnTo>
                  <a:pt x="5506162" y="3667736"/>
                </a:lnTo>
                <a:lnTo>
                  <a:pt x="5492114" y="3711758"/>
                </a:lnTo>
                <a:lnTo>
                  <a:pt x="5477371" y="3755465"/>
                </a:lnTo>
                <a:lnTo>
                  <a:pt x="5461939" y="3798851"/>
                </a:lnTo>
                <a:lnTo>
                  <a:pt x="5445823" y="3841909"/>
                </a:lnTo>
                <a:lnTo>
                  <a:pt x="5429032" y="3884632"/>
                </a:lnTo>
                <a:lnTo>
                  <a:pt x="5411570" y="3927014"/>
                </a:lnTo>
                <a:lnTo>
                  <a:pt x="5393445" y="3969048"/>
                </a:lnTo>
                <a:lnTo>
                  <a:pt x="5374664" y="4010728"/>
                </a:lnTo>
                <a:lnTo>
                  <a:pt x="5355232" y="4052047"/>
                </a:lnTo>
                <a:lnTo>
                  <a:pt x="5335156" y="4092999"/>
                </a:lnTo>
                <a:lnTo>
                  <a:pt x="5314444" y="4133577"/>
                </a:lnTo>
                <a:lnTo>
                  <a:pt x="5293100" y="4173774"/>
                </a:lnTo>
                <a:lnTo>
                  <a:pt x="5271133" y="4213585"/>
                </a:lnTo>
                <a:lnTo>
                  <a:pt x="5248547" y="4253002"/>
                </a:lnTo>
                <a:lnTo>
                  <a:pt x="5225351" y="4292019"/>
                </a:lnTo>
                <a:lnTo>
                  <a:pt x="5201549" y="4330629"/>
                </a:lnTo>
                <a:lnTo>
                  <a:pt x="5177150" y="4368826"/>
                </a:lnTo>
                <a:lnTo>
                  <a:pt x="5152159" y="4406604"/>
                </a:lnTo>
                <a:lnTo>
                  <a:pt x="5126583" y="4443955"/>
                </a:lnTo>
                <a:lnTo>
                  <a:pt x="5100428" y="4480874"/>
                </a:lnTo>
                <a:lnTo>
                  <a:pt x="5073701" y="4517353"/>
                </a:lnTo>
                <a:lnTo>
                  <a:pt x="5046409" y="4553386"/>
                </a:lnTo>
                <a:lnTo>
                  <a:pt x="5018558" y="4588968"/>
                </a:lnTo>
                <a:lnTo>
                  <a:pt x="4990154" y="4624090"/>
                </a:lnTo>
                <a:lnTo>
                  <a:pt x="4961203" y="4658746"/>
                </a:lnTo>
                <a:lnTo>
                  <a:pt x="4931714" y="4692931"/>
                </a:lnTo>
                <a:lnTo>
                  <a:pt x="4901691" y="4726637"/>
                </a:lnTo>
                <a:lnTo>
                  <a:pt x="4871142" y="4759858"/>
                </a:lnTo>
                <a:lnTo>
                  <a:pt x="4840073" y="4792588"/>
                </a:lnTo>
                <a:lnTo>
                  <a:pt x="4808490" y="4824819"/>
                </a:lnTo>
                <a:lnTo>
                  <a:pt x="4776400" y="4856545"/>
                </a:lnTo>
                <a:lnTo>
                  <a:pt x="4743810" y="4887761"/>
                </a:lnTo>
                <a:lnTo>
                  <a:pt x="4710726" y="4918458"/>
                </a:lnTo>
                <a:lnTo>
                  <a:pt x="4677155" y="4948631"/>
                </a:lnTo>
                <a:lnTo>
                  <a:pt x="4643102" y="4978273"/>
                </a:lnTo>
                <a:lnTo>
                  <a:pt x="4608575" y="5007378"/>
                </a:lnTo>
                <a:lnTo>
                  <a:pt x="4573581" y="5035939"/>
                </a:lnTo>
                <a:lnTo>
                  <a:pt x="4538124" y="5063949"/>
                </a:lnTo>
                <a:lnTo>
                  <a:pt x="4502213" y="5091403"/>
                </a:lnTo>
                <a:lnTo>
                  <a:pt x="4465854" y="5118292"/>
                </a:lnTo>
                <a:lnTo>
                  <a:pt x="4429053" y="5144612"/>
                </a:lnTo>
                <a:lnTo>
                  <a:pt x="4391816" y="5170355"/>
                </a:lnTo>
                <a:lnTo>
                  <a:pt x="4354151" y="5195515"/>
                </a:lnTo>
                <a:lnTo>
                  <a:pt x="4316063" y="5220085"/>
                </a:lnTo>
                <a:lnTo>
                  <a:pt x="4277560" y="5244058"/>
                </a:lnTo>
                <a:lnTo>
                  <a:pt x="4238647" y="5267429"/>
                </a:lnTo>
                <a:lnTo>
                  <a:pt x="4199331" y="5290190"/>
                </a:lnTo>
                <a:lnTo>
                  <a:pt x="4159619" y="5312336"/>
                </a:lnTo>
                <a:lnTo>
                  <a:pt x="4119518" y="5333859"/>
                </a:lnTo>
                <a:lnTo>
                  <a:pt x="4079033" y="5354753"/>
                </a:lnTo>
                <a:lnTo>
                  <a:pt x="4038171" y="5375011"/>
                </a:lnTo>
                <a:lnTo>
                  <a:pt x="3996939" y="5394628"/>
                </a:lnTo>
                <a:lnTo>
                  <a:pt x="3955344" y="5413595"/>
                </a:lnTo>
                <a:lnTo>
                  <a:pt x="3913391" y="5431908"/>
                </a:lnTo>
                <a:lnTo>
                  <a:pt x="3871088" y="5449559"/>
                </a:lnTo>
                <a:lnTo>
                  <a:pt x="3828440" y="5466542"/>
                </a:lnTo>
                <a:lnTo>
                  <a:pt x="3785455" y="5482849"/>
                </a:lnTo>
                <a:lnTo>
                  <a:pt x="3742139" y="5498476"/>
                </a:lnTo>
                <a:lnTo>
                  <a:pt x="3698498" y="5513414"/>
                </a:lnTo>
                <a:lnTo>
                  <a:pt x="3654539" y="5527659"/>
                </a:lnTo>
                <a:lnTo>
                  <a:pt x="3610268" y="5541202"/>
                </a:lnTo>
                <a:lnTo>
                  <a:pt x="3565692" y="5554037"/>
                </a:lnTo>
                <a:lnTo>
                  <a:pt x="3520818" y="5566159"/>
                </a:lnTo>
                <a:lnTo>
                  <a:pt x="3475651" y="5577560"/>
                </a:lnTo>
                <a:lnTo>
                  <a:pt x="3430200" y="5588234"/>
                </a:lnTo>
                <a:lnTo>
                  <a:pt x="3384469" y="5598174"/>
                </a:lnTo>
                <a:lnTo>
                  <a:pt x="3338465" y="5607374"/>
                </a:lnTo>
                <a:lnTo>
                  <a:pt x="3292195" y="5615828"/>
                </a:lnTo>
                <a:lnTo>
                  <a:pt x="3245666" y="5623528"/>
                </a:lnTo>
                <a:lnTo>
                  <a:pt x="3198884" y="5630468"/>
                </a:lnTo>
                <a:lnTo>
                  <a:pt x="3151856" y="5636641"/>
                </a:lnTo>
                <a:lnTo>
                  <a:pt x="3104587" y="5642042"/>
                </a:lnTo>
                <a:lnTo>
                  <a:pt x="3057085" y="5646664"/>
                </a:lnTo>
                <a:lnTo>
                  <a:pt x="3009356" y="5650499"/>
                </a:lnTo>
                <a:lnTo>
                  <a:pt x="2961407" y="5653542"/>
                </a:lnTo>
                <a:lnTo>
                  <a:pt x="2913244" y="5655785"/>
                </a:lnTo>
                <a:lnTo>
                  <a:pt x="2864873" y="5657224"/>
                </a:lnTo>
                <a:lnTo>
                  <a:pt x="2816302" y="5657849"/>
                </a:lnTo>
                <a:close/>
              </a:path>
            </a:pathLst>
          </a:custGeom>
          <a:solidFill>
            <a:srgbClr val="FFDE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4" name="Google Shape;154;p5"/>
          <p:cNvSpPr txBox="1"/>
          <p:nvPr/>
        </p:nvSpPr>
        <p:spPr>
          <a:xfrm>
            <a:off x="6523199" y="1777275"/>
            <a:ext cx="1874100" cy="22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25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51+</a:t>
            </a:r>
            <a:endParaRPr sz="6500">
              <a:latin typeface="Calibri"/>
              <a:ea typeface="Calibri"/>
              <a:cs typeface="Calibri"/>
              <a:sym typeface="Calibri"/>
            </a:endParaRPr>
          </a:p>
          <a:p>
            <a:pPr indent="0" lvl="0" marL="190500" marR="1778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8337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Aprendices de </a:t>
            </a:r>
            <a:r>
              <a:rPr b="1" lang="en-US" sz="2200">
                <a:solidFill>
                  <a:srgbClr val="28337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inglés</a:t>
            </a:r>
            <a:br>
              <a:rPr b="1" lang="en-US" sz="2200">
                <a:solidFill>
                  <a:srgbClr val="28337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065474" y="3901386"/>
            <a:ext cx="14859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50800" spcFirstLastPara="1" rIns="50800" wrap="square" tIns="25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2060"/>
                </a:solidFill>
              </a:rPr>
              <a:t>COMITÉ ASESOR DE ESTUDIANTES DE INGLÉS</a:t>
            </a:r>
            <a:br>
              <a:rPr lang="en-US" sz="1000"/>
            </a:b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/>
          <p:nvPr/>
        </p:nvSpPr>
        <p:spPr>
          <a:xfrm>
            <a:off x="2518575" y="3048000"/>
            <a:ext cx="6432300" cy="3682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4244" y="3239255"/>
            <a:ext cx="6060964" cy="2474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93307" y="3216367"/>
            <a:ext cx="2063100" cy="25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00">
                <a:solidFill>
                  <a:srgbClr val="008000"/>
                </a:solidFill>
                <a:latin typeface="Bree Serif"/>
                <a:ea typeface="Bree Serif"/>
                <a:cs typeface="Bree Serif"/>
                <a:sym typeface="Bree Serif"/>
              </a:rPr>
              <a:t>51%</a:t>
            </a:r>
            <a:endParaRPr sz="84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00">
                <a:solidFill>
                  <a:srgbClr val="008000"/>
                </a:solidFill>
                <a:latin typeface="Bree Serif"/>
                <a:ea typeface="Bree Serif"/>
                <a:cs typeface="Bree Serif"/>
                <a:sym typeface="Bree Serif"/>
              </a:rPr>
              <a:t>+</a:t>
            </a:r>
            <a:endParaRPr sz="8400">
              <a:solidFill>
                <a:srgbClr val="008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295049" y="369118"/>
            <a:ext cx="27030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Bree Serif"/>
                <a:ea typeface="Bree Serif"/>
                <a:cs typeface="Bree Serif"/>
                <a:sym typeface="Bree Serif"/>
              </a:rPr>
              <a:t>Requisitos de composición </a:t>
            </a:r>
            <a:r>
              <a:rPr b="1" lang="en-US" sz="2900">
                <a:latin typeface="Bree Serif"/>
                <a:ea typeface="Bree Serif"/>
                <a:cs typeface="Bree Serif"/>
                <a:sym typeface="Bree Serif"/>
              </a:rPr>
              <a:t>de</a:t>
            </a:r>
            <a:br>
              <a:rPr b="1" lang="en-US" sz="2900">
                <a:latin typeface="Bree Serif"/>
                <a:ea typeface="Bree Serif"/>
                <a:cs typeface="Bree Serif"/>
                <a:sym typeface="Bree Serif"/>
              </a:rPr>
            </a:br>
            <a:endParaRPr sz="29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3518475" y="227736"/>
            <a:ext cx="5288400" cy="22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00">
            <a:spAutoFit/>
          </a:bodyPr>
          <a:lstStyle/>
          <a:p>
            <a:pPr indent="38100" lvl="0" marL="76200" marR="0" rtl="0" algn="r">
              <a:lnSpc>
                <a:spcPct val="14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Bree Serif"/>
                <a:ea typeface="Bree Serif"/>
                <a:cs typeface="Bree Serif"/>
                <a:sym typeface="Bree Serif"/>
              </a:rPr>
              <a:t>Los padres o tutores de los estudiantes de aprendices de inglés constituirán la membresía mayoritaria (51 por ciento o más) del comité.</a:t>
            </a:r>
            <a:br>
              <a:rPr b="1" lang="en-US" sz="2200">
                <a:latin typeface="Bree Serif"/>
                <a:ea typeface="Bree Serif"/>
                <a:cs typeface="Bree Serif"/>
                <a:sym typeface="Bree Serif"/>
              </a:rPr>
            </a:br>
            <a:endParaRPr sz="2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7708585" y="3976148"/>
            <a:ext cx="112800" cy="1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>
            <p:ph type="title"/>
          </p:nvPr>
        </p:nvSpPr>
        <p:spPr>
          <a:xfrm>
            <a:off x="248480" y="1234695"/>
            <a:ext cx="27963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17365D"/>
                </a:solidFill>
                <a:latin typeface="Bree Serif"/>
                <a:ea typeface="Bree Serif"/>
                <a:cs typeface="Bree Serif"/>
                <a:sym typeface="Bree Serif"/>
              </a:rPr>
              <a:t>DELAC</a:t>
            </a:r>
            <a:endParaRPr sz="7000">
              <a:solidFill>
                <a:srgbClr val="17365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342900" y="2274066"/>
            <a:ext cx="8092200" cy="3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8975">
            <a:spAutoFit/>
          </a:bodyPr>
          <a:lstStyle/>
          <a:p>
            <a:pPr indent="-2413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El DELAC </a:t>
            </a:r>
            <a:r>
              <a:rPr b="1" lang="en-US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asesorará</a:t>
            </a: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 a la junta directiva del distrito escolar sobre 7 tareas </a:t>
            </a: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relacionadas</a:t>
            </a: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 con los </a:t>
            </a: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estudiantes de inglés del distrito.</a:t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2413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Los distritos escolares proporcionarán a los miembros de DELAC materiales de capacitación apropiados y capacitación que los ayudarán a llevar a cabo sus responsabilidades de asesoramiento requeridas</a:t>
            </a: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ree Serif"/>
              <a:ea typeface="Bree Serif"/>
              <a:cs typeface="Bree Serif"/>
              <a:sym typeface="Bree Serif"/>
            </a:endParaRPr>
          </a:p>
          <a:p>
            <a:pPr indent="-2286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ree Serif"/>
              <a:buChar char="●"/>
            </a:pPr>
            <a:r>
              <a:rPr b="1" lang="en-US" sz="1800">
                <a:latin typeface="Bree Serif"/>
                <a:ea typeface="Bree Serif"/>
                <a:cs typeface="Bree Serif"/>
                <a:sym typeface="Bree Serif"/>
              </a:rPr>
              <a:t>La capacitación se planificará en plena consulta con los miembros del comité, y los fondos de los recursos apropiados podrán utilizarse para cubrir los costos de proporcionar la capacitación para incluir los costos asociados con la asistencia de los miembros a las sesiones de capacitación.</a:t>
            </a:r>
            <a:br>
              <a:rPr b="1" lang="en-US" sz="1600">
                <a:latin typeface="Bree Serif"/>
                <a:ea typeface="Bree Serif"/>
                <a:cs typeface="Bree Serif"/>
                <a:sym typeface="Bree Serif"/>
              </a:rPr>
            </a:br>
            <a:endParaRPr sz="16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2" name="Google Shape;172;p7"/>
          <p:cNvSpPr txBox="1"/>
          <p:nvPr>
            <p:ph type="title"/>
          </p:nvPr>
        </p:nvSpPr>
        <p:spPr>
          <a:xfrm>
            <a:off x="215240" y="495621"/>
            <a:ext cx="4255500" cy="1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1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00">
                <a:solidFill>
                  <a:srgbClr val="17365D"/>
                </a:solidFill>
                <a:latin typeface="Bree Serif"/>
                <a:ea typeface="Bree Serif"/>
                <a:cs typeface="Bree Serif"/>
                <a:sym typeface="Bree Serif"/>
              </a:rPr>
              <a:t>DELAC</a:t>
            </a:r>
            <a:endParaRPr sz="10700">
              <a:solidFill>
                <a:srgbClr val="17365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4516336" y="1622577"/>
            <a:ext cx="4432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Funciones y responsabilidades</a:t>
            </a:r>
            <a:br>
              <a:rPr b="1" lang="en-US" sz="26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522676" y="1643179"/>
            <a:ext cx="4420553" cy="35181"/>
          </a:xfrm>
          <a:custGeom>
            <a:rect b="b" l="l" r="r" t="t"/>
            <a:pathLst>
              <a:path extrusionOk="0" h="52705" w="8841105">
                <a:moveTo>
                  <a:pt x="8840992" y="52568"/>
                </a:moveTo>
                <a:lnTo>
                  <a:pt x="0" y="52568"/>
                </a:lnTo>
                <a:lnTo>
                  <a:pt x="0" y="0"/>
                </a:lnTo>
                <a:lnTo>
                  <a:pt x="8840992" y="0"/>
                </a:lnTo>
                <a:lnTo>
                  <a:pt x="8840992" y="525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180" name="Google Shape;180;p8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181" name="Google Shape;18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>
            <p:ph type="title"/>
          </p:nvPr>
        </p:nvSpPr>
        <p:spPr>
          <a:xfrm>
            <a:off x="1347238" y="9252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APRENDICES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9245" y="2877032"/>
            <a:ext cx="158606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345178" y="2042105"/>
            <a:ext cx="8371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6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1. EL MASTER PLAN</a:t>
            </a:r>
            <a:endParaRPr b="1" sz="27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833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654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300">
                <a:latin typeface="Arial"/>
                <a:ea typeface="Arial"/>
                <a:cs typeface="Arial"/>
                <a:sym typeface="Arial"/>
              </a:rPr>
              <a:t>Desarrollo de un plan maestro del distrito para</a:t>
            </a:r>
            <a:r>
              <a:rPr b="1" lang="en-US" sz="2300"/>
              <a:t> </a:t>
            </a:r>
            <a:r>
              <a:rPr b="1" lang="en-US" sz="2300">
                <a:latin typeface="Arial"/>
                <a:ea typeface="Arial"/>
                <a:cs typeface="Arial"/>
                <a:sym typeface="Arial"/>
              </a:rPr>
              <a:t>programas y servicios educativos para estudiantes de inglés. El plan maestro del distrito tomará en consideración los planes maestros del sitio escolar.</a:t>
            </a:r>
            <a:br>
              <a:rPr b="1" lang="en-US" sz="2300">
                <a:latin typeface="Arial"/>
                <a:ea typeface="Arial"/>
                <a:cs typeface="Arial"/>
                <a:sym typeface="Arial"/>
              </a:rPr>
            </a:b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9651" y="2769617"/>
            <a:ext cx="1705663" cy="218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/>
          <p:nvPr/>
        </p:nvSpPr>
        <p:spPr>
          <a:xfrm>
            <a:off x="600493" y="1894451"/>
            <a:ext cx="8115300" cy="0"/>
          </a:xfrm>
          <a:custGeom>
            <a:rect b="b" l="l" r="r" t="t"/>
            <a:pathLst>
              <a:path extrusionOk="0" h="120000" w="16230600">
                <a:moveTo>
                  <a:pt x="0" y="0"/>
                </a:moveTo>
                <a:lnTo>
                  <a:pt x="16230599" y="0"/>
                </a:lnTo>
              </a:path>
            </a:pathLst>
          </a:custGeom>
          <a:noFill/>
          <a:ln cap="flat" cmpd="sng" w="476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200" name="Google Shape;200;p9"/>
          <p:cNvGrpSpPr/>
          <p:nvPr/>
        </p:nvGrpSpPr>
        <p:grpSpPr>
          <a:xfrm>
            <a:off x="920123" y="467441"/>
            <a:ext cx="970707" cy="629481"/>
            <a:chOff x="1840246" y="701161"/>
            <a:chExt cx="1941414" cy="1258961"/>
          </a:xfrm>
        </p:grpSpPr>
        <p:pic>
          <p:nvPicPr>
            <p:cNvPr id="201" name="Google Shape;20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40246" y="701161"/>
              <a:ext cx="780556" cy="1258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20803" y="801799"/>
              <a:ext cx="435456" cy="114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89180" y="743092"/>
              <a:ext cx="692480" cy="11576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4" name="Google Shape;20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9629" y="468203"/>
            <a:ext cx="234238" cy="5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58602" y="495703"/>
            <a:ext cx="265794" cy="5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85488" y="534533"/>
            <a:ext cx="486535" cy="5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8599" y="388384"/>
            <a:ext cx="323698" cy="55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2136" y="360481"/>
            <a:ext cx="584672" cy="5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78910" y="360481"/>
            <a:ext cx="227033" cy="58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377" y="336621"/>
            <a:ext cx="685199" cy="62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46371" y="2924251"/>
            <a:ext cx="1812887" cy="181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24394" y="2142565"/>
            <a:ext cx="74211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  <a:t>2. EVALUACIÓN DE NECESIDADES</a:t>
            </a:r>
            <a:br>
              <a:rPr b="1" lang="en-US" sz="2700">
                <a:solidFill>
                  <a:srgbClr val="28337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335280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Realización de una evaluación de las necesidades de todo el distrito, escuela por escuela.</a:t>
            </a:r>
            <a:br>
              <a:rPr b="1" lang="en-US" sz="2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>
            <p:ph type="title"/>
          </p:nvPr>
        </p:nvSpPr>
        <p:spPr>
          <a:xfrm>
            <a:off x="1425996" y="115670"/>
            <a:ext cx="60198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7650">
            <a:spAutoFit/>
          </a:bodyPr>
          <a:lstStyle/>
          <a:p>
            <a:pPr indent="0" lvl="0" marL="0" marR="25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000"/>
                </a:solidFill>
              </a:rPr>
              <a:t>DELAC</a:t>
            </a:r>
            <a:endParaRPr/>
          </a:p>
          <a:p>
            <a:pPr indent="0" lvl="0" marL="127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83378"/>
                </a:solidFill>
              </a:rPr>
              <a:t>COMITÉ ASESOR DE ESTUDIANTES DE INGLÉS DEL DISTRITO</a:t>
            </a:r>
            <a:br>
              <a:rPr lang="en-US" sz="1600">
                <a:solidFill>
                  <a:srgbClr val="283378"/>
                </a:solidFill>
              </a:rPr>
            </a:b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squar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2023-07-06T17:16:53Z</dcterms:created>
  <dc:creator>Ordaz, Maria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0x01010090357C5795118F439872FEE9C5846F3D</vt:lpwstr>
  </property>
</Properties>
</file>