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Bree Serif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1" roundtripDataSignature="AMtx7mhmNRxNUI0od9W1ds+YoiNPQer2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reeSerif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2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Education code 20, Section 6312(g)(4)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7a1d2770a7_3_4"/>
          <p:cNvSpPr/>
          <p:nvPr/>
        </p:nvSpPr>
        <p:spPr>
          <a:xfrm>
            <a:off x="-125" y="3631575"/>
            <a:ext cx="9144000" cy="1512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g27a1d2770a7_3_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Bree Serif"/>
              <a:buNone/>
              <a:defRPr sz="5200">
                <a:latin typeface="Bree Serif"/>
                <a:ea typeface="Bree Serif"/>
                <a:cs typeface="Bree Serif"/>
                <a:sym typeface="Bree Serif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g27a1d2770a7_3_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ree Serif"/>
              <a:buNone/>
              <a:defRPr sz="2800">
                <a:latin typeface="Bree Serif"/>
                <a:ea typeface="Bree Serif"/>
                <a:cs typeface="Bree Serif"/>
                <a:sym typeface="Bree Serif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g27a1d2770a7_3_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7a1d2770a7_3_4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1pPr>
          </a:lstStyle>
          <a:p/>
        </p:txBody>
      </p:sp>
      <p:sp>
        <p:nvSpPr>
          <p:cNvPr id="52" name="Google Shape;52;g27a1d2770a7_3_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7a1d2770a7_3_4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Bree Serif"/>
              <a:buNone/>
              <a:defRPr sz="12000">
                <a:latin typeface="Bree Serif"/>
                <a:ea typeface="Bree Serif"/>
                <a:cs typeface="Bree Serif"/>
                <a:sym typeface="Bree Serif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g27a1d2770a7_3_4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g27a1d2770a7_3_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7a1d2770a7_3_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7a1d2770a7_3_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400">
                <a:solidFill>
                  <a:srgbClr val="FFDE2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g27a1d2770a7_3_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b="1" i="0" sz="24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g27a1d2770a7_3_9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g27a1d2770a7_3_9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g27a1d2770a7_3_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chemeClr val="lt1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chemeClr val="lt1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chemeClr val="lt1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chemeClr val="lt1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chemeClr val="lt1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chemeClr val="lt1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chemeClr val="lt1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chemeClr val="lt1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b="0" i="0" sz="1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7a1d2770a7_3_1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g27a1d2770a7_3_1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Bree Serif"/>
              <a:buNone/>
              <a:defRPr sz="4200">
                <a:latin typeface="Bree Serif"/>
                <a:ea typeface="Bree Serif"/>
                <a:cs typeface="Bree Serif"/>
                <a:sym typeface="Bree Serif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3" name="Google Shape;23;g27a1d2770a7_3_1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Bree Serif"/>
              <a:buNone/>
              <a:defRPr sz="2100">
                <a:latin typeface="Bree Serif"/>
                <a:ea typeface="Bree Serif"/>
                <a:cs typeface="Bree Serif"/>
                <a:sym typeface="Bree Serif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4" name="Google Shape;24;g27a1d2770a7_3_1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g27a1d2770a7_3_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7a1d2770a7_3_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g27a1d2770a7_3_2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g27a1d2770a7_3_2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g27a1d2770a7_3_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7a1d2770a7_3_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g27a1d2770a7_3_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Char char="●"/>
              <a:defRPr>
                <a:latin typeface="Bree Serif"/>
                <a:ea typeface="Bree Serif"/>
                <a:cs typeface="Bree Serif"/>
                <a:sym typeface="Bree Serif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Bree Serif"/>
              <a:buChar char="○"/>
              <a:defRPr>
                <a:latin typeface="Bree Serif"/>
                <a:ea typeface="Bree Serif"/>
                <a:cs typeface="Bree Serif"/>
                <a:sym typeface="Bree Serif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Bree Serif"/>
              <a:buChar char="■"/>
              <a:defRPr>
                <a:latin typeface="Bree Serif"/>
                <a:ea typeface="Bree Serif"/>
                <a:cs typeface="Bree Serif"/>
                <a:sym typeface="Bree Serif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Bree Serif"/>
              <a:buChar char="●"/>
              <a:defRPr>
                <a:latin typeface="Bree Serif"/>
                <a:ea typeface="Bree Serif"/>
                <a:cs typeface="Bree Serif"/>
                <a:sym typeface="Bree Serif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Bree Serif"/>
              <a:buChar char="○"/>
              <a:defRPr>
                <a:latin typeface="Bree Serif"/>
                <a:ea typeface="Bree Serif"/>
                <a:cs typeface="Bree Serif"/>
                <a:sym typeface="Bree Serif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Bree Serif"/>
              <a:buChar char="■"/>
              <a:defRPr>
                <a:latin typeface="Bree Serif"/>
                <a:ea typeface="Bree Serif"/>
                <a:cs typeface="Bree Serif"/>
                <a:sym typeface="Bree Serif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Bree Serif"/>
              <a:buChar char="●"/>
              <a:defRPr>
                <a:latin typeface="Bree Serif"/>
                <a:ea typeface="Bree Serif"/>
                <a:cs typeface="Bree Serif"/>
                <a:sym typeface="Bree Serif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Bree Serif"/>
              <a:buChar char="○"/>
              <a:defRPr>
                <a:latin typeface="Bree Serif"/>
                <a:ea typeface="Bree Serif"/>
                <a:cs typeface="Bree Serif"/>
                <a:sym typeface="Bree Serif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Bree Serif"/>
              <a:buChar char="■"/>
              <a:defRPr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34" name="Google Shape;34;g27a1d2770a7_3_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7a1d2770a7_3_30"/>
          <p:cNvSpPr/>
          <p:nvPr/>
        </p:nvSpPr>
        <p:spPr>
          <a:xfrm>
            <a:off x="0" y="0"/>
            <a:ext cx="46494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g27a1d2770a7_3_30"/>
          <p:cNvSpPr txBox="1"/>
          <p:nvPr>
            <p:ph type="title"/>
          </p:nvPr>
        </p:nvSpPr>
        <p:spPr>
          <a:xfrm>
            <a:off x="4887450" y="457125"/>
            <a:ext cx="3585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ree Serif"/>
              <a:buNone/>
              <a:defRPr sz="3600">
                <a:latin typeface="Bree Serif"/>
                <a:ea typeface="Bree Serif"/>
                <a:cs typeface="Bree Serif"/>
                <a:sym typeface="Bree Serif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8" name="Google Shape;38;g27a1d2770a7_3_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" name="Google Shape;39;g27a1d2770a7_3_30"/>
          <p:cNvSpPr txBox="1"/>
          <p:nvPr>
            <p:ph idx="2"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Bree Serif"/>
              <a:buNone/>
              <a:defRPr sz="4200">
                <a:latin typeface="Bree Serif"/>
                <a:ea typeface="Bree Serif"/>
                <a:cs typeface="Bree Serif"/>
                <a:sym typeface="Bree Serif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7a1d2770a7_3_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" name="Google Shape;42;g27a1d2770a7_3_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7a1d2770a7_3_3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5" name="Google Shape;45;g27a1d2770a7_3_3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6" name="Google Shape;46;g27a1d2770a7_3_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7a1d2770a7_3_4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9" name="Google Shape;49;g27a1d2770a7_3_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rgbClr val="FFFFFF"/>
            </a:gs>
            <a:gs pos="35000">
              <a:srgbClr val="FFFFFF"/>
            </a:gs>
            <a:gs pos="100000">
              <a:srgbClr val="4472C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7a1d2770a7_3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27a1d2770a7_3_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g27a1d2770a7_3_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57.png"/><Relationship Id="rId10" Type="http://schemas.openxmlformats.org/officeDocument/2006/relationships/image" Target="../media/image16.png"/><Relationship Id="rId13" Type="http://schemas.openxmlformats.org/officeDocument/2006/relationships/image" Target="../media/image58.png"/><Relationship Id="rId1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30.png"/><Relationship Id="rId14" Type="http://schemas.openxmlformats.org/officeDocument/2006/relationships/image" Target="../media/image59.jpg"/><Relationship Id="rId5" Type="http://schemas.openxmlformats.org/officeDocument/2006/relationships/image" Target="../media/image2.png"/><Relationship Id="rId6" Type="http://schemas.openxmlformats.org/officeDocument/2006/relationships/image" Target="../media/image45.png"/><Relationship Id="rId7" Type="http://schemas.openxmlformats.org/officeDocument/2006/relationships/image" Target="../media/image8.png"/><Relationship Id="rId8" Type="http://schemas.openxmlformats.org/officeDocument/2006/relationships/image" Target="../media/image3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tex.acosta@sbcusd.k12.ca.u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20" Type="http://schemas.openxmlformats.org/officeDocument/2006/relationships/image" Target="../media/image29.png"/><Relationship Id="rId11" Type="http://schemas.openxmlformats.org/officeDocument/2006/relationships/image" Target="../media/image9.png"/><Relationship Id="rId22" Type="http://schemas.openxmlformats.org/officeDocument/2006/relationships/image" Target="../media/image30.png"/><Relationship Id="rId10" Type="http://schemas.openxmlformats.org/officeDocument/2006/relationships/image" Target="../media/image20.png"/><Relationship Id="rId21" Type="http://schemas.openxmlformats.org/officeDocument/2006/relationships/image" Target="../media/image37.png"/><Relationship Id="rId13" Type="http://schemas.openxmlformats.org/officeDocument/2006/relationships/image" Target="../media/image12.png"/><Relationship Id="rId12" Type="http://schemas.openxmlformats.org/officeDocument/2006/relationships/image" Target="../media/image4.png"/><Relationship Id="rId23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9" Type="http://schemas.openxmlformats.org/officeDocument/2006/relationships/image" Target="../media/image7.png"/><Relationship Id="rId15" Type="http://schemas.openxmlformats.org/officeDocument/2006/relationships/image" Target="../media/image17.png"/><Relationship Id="rId14" Type="http://schemas.openxmlformats.org/officeDocument/2006/relationships/image" Target="../media/image16.png"/><Relationship Id="rId17" Type="http://schemas.openxmlformats.org/officeDocument/2006/relationships/image" Target="../media/image22.png"/><Relationship Id="rId16" Type="http://schemas.openxmlformats.org/officeDocument/2006/relationships/image" Target="../media/image33.png"/><Relationship Id="rId5" Type="http://schemas.openxmlformats.org/officeDocument/2006/relationships/image" Target="../media/image5.png"/><Relationship Id="rId19" Type="http://schemas.openxmlformats.org/officeDocument/2006/relationships/image" Target="../media/image32.png"/><Relationship Id="rId6" Type="http://schemas.openxmlformats.org/officeDocument/2006/relationships/image" Target="../media/image2.png"/><Relationship Id="rId18" Type="http://schemas.openxmlformats.org/officeDocument/2006/relationships/image" Target="../media/image21.png"/><Relationship Id="rId7" Type="http://schemas.openxmlformats.org/officeDocument/2006/relationships/image" Target="../media/image45.png"/><Relationship Id="rId8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20" Type="http://schemas.openxmlformats.org/officeDocument/2006/relationships/image" Target="../media/image29.png"/><Relationship Id="rId11" Type="http://schemas.openxmlformats.org/officeDocument/2006/relationships/image" Target="../media/image33.png"/><Relationship Id="rId22" Type="http://schemas.openxmlformats.org/officeDocument/2006/relationships/image" Target="../media/image30.png"/><Relationship Id="rId10" Type="http://schemas.openxmlformats.org/officeDocument/2006/relationships/image" Target="../media/image17.png"/><Relationship Id="rId21" Type="http://schemas.openxmlformats.org/officeDocument/2006/relationships/image" Target="../media/image37.png"/><Relationship Id="rId13" Type="http://schemas.openxmlformats.org/officeDocument/2006/relationships/image" Target="../media/image21.png"/><Relationship Id="rId24" Type="http://schemas.openxmlformats.org/officeDocument/2006/relationships/image" Target="../media/image65.png"/><Relationship Id="rId12" Type="http://schemas.openxmlformats.org/officeDocument/2006/relationships/image" Target="../media/image22.png"/><Relationship Id="rId23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56.png"/><Relationship Id="rId9" Type="http://schemas.openxmlformats.org/officeDocument/2006/relationships/image" Target="../media/image5.png"/><Relationship Id="rId15" Type="http://schemas.openxmlformats.org/officeDocument/2006/relationships/image" Target="../media/image32.png"/><Relationship Id="rId14" Type="http://schemas.openxmlformats.org/officeDocument/2006/relationships/image" Target="../media/image45.png"/><Relationship Id="rId17" Type="http://schemas.openxmlformats.org/officeDocument/2006/relationships/image" Target="../media/image20.png"/><Relationship Id="rId16" Type="http://schemas.openxmlformats.org/officeDocument/2006/relationships/image" Target="../media/image7.png"/><Relationship Id="rId5" Type="http://schemas.openxmlformats.org/officeDocument/2006/relationships/image" Target="../media/image8.png"/><Relationship Id="rId19" Type="http://schemas.openxmlformats.org/officeDocument/2006/relationships/image" Target="../media/image4.png"/><Relationship Id="rId6" Type="http://schemas.openxmlformats.org/officeDocument/2006/relationships/image" Target="../media/image2.png"/><Relationship Id="rId18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52.png"/><Relationship Id="rId10" Type="http://schemas.openxmlformats.org/officeDocument/2006/relationships/image" Target="../media/image16.png"/><Relationship Id="rId13" Type="http://schemas.openxmlformats.org/officeDocument/2006/relationships/image" Target="../media/image51.png"/><Relationship Id="rId1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30.png"/><Relationship Id="rId15" Type="http://schemas.openxmlformats.org/officeDocument/2006/relationships/image" Target="../media/image54.png"/><Relationship Id="rId14" Type="http://schemas.openxmlformats.org/officeDocument/2006/relationships/image" Target="../media/image62.png"/><Relationship Id="rId16" Type="http://schemas.openxmlformats.org/officeDocument/2006/relationships/image" Target="../media/image66.png"/><Relationship Id="rId5" Type="http://schemas.openxmlformats.org/officeDocument/2006/relationships/image" Target="../media/image2.png"/><Relationship Id="rId6" Type="http://schemas.openxmlformats.org/officeDocument/2006/relationships/image" Target="../media/image45.png"/><Relationship Id="rId7" Type="http://schemas.openxmlformats.org/officeDocument/2006/relationships/image" Target="../media/image8.png"/><Relationship Id="rId8" Type="http://schemas.openxmlformats.org/officeDocument/2006/relationships/image" Target="../media/image3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90BBE3"/>
            </a:gs>
            <a:gs pos="100000">
              <a:srgbClr val="397AB7"/>
            </a:gs>
          </a:gsLst>
          <a:lin ang="5400012" scaled="0"/>
        </a:gra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"/>
          <p:cNvSpPr txBox="1"/>
          <p:nvPr>
            <p:ph type="ctrTitle"/>
          </p:nvPr>
        </p:nvSpPr>
        <p:spPr>
          <a:xfrm>
            <a:off x="311700" y="224425"/>
            <a:ext cx="8520600" cy="290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8736"/>
              <a:buNone/>
            </a:pPr>
            <a:r>
              <a:rPr lang="en" sz="4866"/>
              <a:t>English Learner Advisory Committee</a:t>
            </a:r>
            <a:endParaRPr sz="4866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1"/>
              <a:buFont typeface="Arial"/>
              <a:buNone/>
            </a:pPr>
            <a:r>
              <a:t/>
            </a:r>
            <a:endParaRPr sz="4866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64" name="Google Shape;64;p1"/>
          <p:cNvSpPr txBox="1"/>
          <p:nvPr>
            <p:ph idx="1" type="subTitle"/>
          </p:nvPr>
        </p:nvSpPr>
        <p:spPr>
          <a:xfrm>
            <a:off x="311700" y="18951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66">
                <a:solidFill>
                  <a:schemeClr val="dk1"/>
                </a:solidFill>
              </a:rPr>
              <a:t>(ELAC)</a:t>
            </a:r>
            <a:endParaRPr/>
          </a:p>
        </p:txBody>
      </p:sp>
      <p:sp>
        <p:nvSpPr>
          <p:cNvPr id="65" name="Google Shape;65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/>
              <a:t>1</a:t>
            </a:r>
            <a:endParaRPr/>
          </a:p>
        </p:txBody>
      </p:sp>
      <p:pic>
        <p:nvPicPr>
          <p:cNvPr id="66" name="Google Shape;6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0422" y="3807375"/>
            <a:ext cx="2179955" cy="11366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"/>
          <p:cNvSpPr txBox="1"/>
          <p:nvPr/>
        </p:nvSpPr>
        <p:spPr>
          <a:xfrm>
            <a:off x="2178900" y="3191200"/>
            <a:ext cx="478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900" u="none" cap="none" strike="noStrike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September 1, 2023</a:t>
            </a:r>
            <a:endParaRPr b="0" i="0" sz="1900" u="none" cap="none" strike="noStrike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368225" y="3653875"/>
            <a:ext cx="64812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FF"/>
                </a:solidFill>
              </a:rPr>
              <a:t>Les Ojeda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FF"/>
                </a:solidFill>
              </a:rPr>
              <a:t>Elementary Director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FF"/>
                </a:solidFill>
              </a:rPr>
              <a:t>Tex Acosta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FF"/>
                </a:solidFill>
              </a:rPr>
              <a:t>Secondary Director</a:t>
            </a:r>
            <a:endParaRPr sz="18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6"/>
          <p:cNvSpPr/>
          <p:nvPr/>
        </p:nvSpPr>
        <p:spPr>
          <a:xfrm>
            <a:off x="147300" y="1288375"/>
            <a:ext cx="8849400" cy="3290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6"/>
          <p:cNvSpPr txBox="1"/>
          <p:nvPr>
            <p:ph type="title"/>
          </p:nvPr>
        </p:nvSpPr>
        <p:spPr>
          <a:xfrm>
            <a:off x="311700" y="390950"/>
            <a:ext cx="8520600" cy="6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420"/>
              <a:t>Responsibility #3</a:t>
            </a:r>
            <a:endParaRPr sz="3420"/>
          </a:p>
        </p:txBody>
      </p:sp>
      <p:sp>
        <p:nvSpPr>
          <p:cNvPr id="273" name="Google Shape;27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4" name="Google Shape;274;p6"/>
          <p:cNvSpPr txBox="1"/>
          <p:nvPr/>
        </p:nvSpPr>
        <p:spPr>
          <a:xfrm>
            <a:off x="284400" y="2323750"/>
            <a:ext cx="85752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sng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PROVIDE </a:t>
            </a:r>
            <a:r>
              <a:rPr b="0" i="0" lang="en" sz="22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input on the most effective ways to make parents aware of the importance of regular school.</a:t>
            </a:r>
            <a:endParaRPr b="0" i="0" sz="22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7"/>
          <p:cNvSpPr/>
          <p:nvPr/>
        </p:nvSpPr>
        <p:spPr>
          <a:xfrm>
            <a:off x="332550" y="1344575"/>
            <a:ext cx="8575200" cy="3290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80" name="Google Shape;280;p7"/>
          <p:cNvSpPr txBox="1"/>
          <p:nvPr>
            <p:ph type="title"/>
          </p:nvPr>
        </p:nvSpPr>
        <p:spPr>
          <a:xfrm>
            <a:off x="311700" y="297275"/>
            <a:ext cx="8520600" cy="6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420"/>
              <a:t>Responsibility #4</a:t>
            </a:r>
            <a:endParaRPr sz="3420"/>
          </a:p>
        </p:txBody>
      </p:sp>
      <p:sp>
        <p:nvSpPr>
          <p:cNvPr id="281" name="Google Shape;28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2" name="Google Shape;282;p7"/>
          <p:cNvSpPr txBox="1"/>
          <p:nvPr/>
        </p:nvSpPr>
        <p:spPr>
          <a:xfrm>
            <a:off x="444400" y="2473650"/>
            <a:ext cx="8388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Elect at least one member to the District English Learner Advisory Committee (DELAC).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636" y="423240"/>
            <a:ext cx="360557" cy="9096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8" name="Google Shape;288;p26"/>
          <p:cNvGrpSpPr/>
          <p:nvPr/>
        </p:nvGrpSpPr>
        <p:grpSpPr>
          <a:xfrm>
            <a:off x="3238599" y="405278"/>
            <a:ext cx="1437244" cy="809473"/>
            <a:chOff x="6477198" y="810556"/>
            <a:chExt cx="2874487" cy="1618947"/>
          </a:xfrm>
        </p:grpSpPr>
        <p:pic>
          <p:nvPicPr>
            <p:cNvPr id="289" name="Google Shape;289;p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477198" y="822757"/>
              <a:ext cx="605083" cy="15478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0" name="Google Shape;290;p2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102720" y="810556"/>
              <a:ext cx="1003747" cy="16189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1" name="Google Shape;291;p2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071067" y="1002392"/>
              <a:ext cx="1280618" cy="13919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2" name="Google Shape;292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26923" y="448480"/>
            <a:ext cx="1124442" cy="8014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3" name="Google Shape;293;p26"/>
          <p:cNvGrpSpPr/>
          <p:nvPr/>
        </p:nvGrpSpPr>
        <p:grpSpPr>
          <a:xfrm>
            <a:off x="1047194" y="477361"/>
            <a:ext cx="667398" cy="861297"/>
            <a:chOff x="2094387" y="954721"/>
            <a:chExt cx="1334796" cy="1722593"/>
          </a:xfrm>
        </p:grpSpPr>
        <p:pic>
          <p:nvPicPr>
            <p:cNvPr id="294" name="Google Shape;294;p2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094387" y="954721"/>
              <a:ext cx="839372" cy="1722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5" name="Google Shape;295;p2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969463" y="954721"/>
              <a:ext cx="459720" cy="162080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6" name="Google Shape;296;p26"/>
          <p:cNvSpPr txBox="1"/>
          <p:nvPr/>
        </p:nvSpPr>
        <p:spPr>
          <a:xfrm>
            <a:off x="4681663" y="632127"/>
            <a:ext cx="3566160" cy="686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0" marR="681038" rtl="0" algn="ctr">
              <a:lnSpc>
                <a:spcPct val="1174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350" u="none" cap="none" strike="noStrike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ELAC</a:t>
            </a:r>
            <a:endParaRPr b="0" i="0" sz="3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6350" marR="0" rtl="0" algn="l">
              <a:lnSpc>
                <a:spcPct val="1131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75" u="none" cap="none" strike="noStrike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ENGLISH LEARNER ADVISORY COMMITTEE</a:t>
            </a:r>
            <a:endParaRPr b="0" i="0" sz="127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p2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848909" y="503888"/>
            <a:ext cx="411008" cy="710864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6"/>
          <p:cNvSpPr/>
          <p:nvPr/>
        </p:nvSpPr>
        <p:spPr>
          <a:xfrm>
            <a:off x="600493" y="1420839"/>
            <a:ext cx="8115300" cy="0"/>
          </a:xfrm>
          <a:custGeom>
            <a:rect b="b" l="l" r="r" t="t"/>
            <a:pathLst>
              <a:path extrusionOk="0" h="120000" w="16230600">
                <a:moveTo>
                  <a:pt x="0" y="0"/>
                </a:moveTo>
                <a:lnTo>
                  <a:pt x="16230599" y="0"/>
                </a:lnTo>
              </a:path>
            </a:pathLst>
          </a:custGeom>
          <a:noFill/>
          <a:ln cap="flat" cmpd="sng" w="476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2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86636" y="2274242"/>
            <a:ext cx="1859141" cy="2057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0" name="Google Shape;300;p26"/>
          <p:cNvGrpSpPr/>
          <p:nvPr/>
        </p:nvGrpSpPr>
        <p:grpSpPr>
          <a:xfrm>
            <a:off x="3580708" y="2458812"/>
            <a:ext cx="1971258" cy="1935125"/>
            <a:chOff x="7161415" y="4917623"/>
            <a:chExt cx="3942515" cy="3870250"/>
          </a:xfrm>
        </p:grpSpPr>
        <p:pic>
          <p:nvPicPr>
            <p:cNvPr id="301" name="Google Shape;301;p26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7161415" y="4917623"/>
              <a:ext cx="3609454" cy="37456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2" name="Google Shape;302;p26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8315653" y="6790454"/>
              <a:ext cx="2788277" cy="199741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3" name="Google Shape;303;p26"/>
          <p:cNvSpPr txBox="1"/>
          <p:nvPr/>
        </p:nvSpPr>
        <p:spPr>
          <a:xfrm>
            <a:off x="3164155" y="1503160"/>
            <a:ext cx="2760345" cy="6280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6350" marR="254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00" u="none" cap="none" strike="noStrike">
                <a:solidFill>
                  <a:srgbClr val="191768"/>
                </a:solidFill>
                <a:latin typeface="Arial"/>
                <a:ea typeface="Arial"/>
                <a:cs typeface="Arial"/>
                <a:sym typeface="Arial"/>
              </a:rPr>
              <a:t>Advise on the school's eﬀort to make parents aware of the importance of regular school attendance.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6"/>
          <p:cNvSpPr txBox="1"/>
          <p:nvPr/>
        </p:nvSpPr>
        <p:spPr>
          <a:xfrm>
            <a:off x="329124" y="4550292"/>
            <a:ext cx="2045018" cy="234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6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75" u="none" cap="none" strike="noStrike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NEEDS ASSESSMENT</a:t>
            </a:r>
            <a:endParaRPr b="0" i="0" sz="147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26"/>
          <p:cNvSpPr txBox="1"/>
          <p:nvPr/>
        </p:nvSpPr>
        <p:spPr>
          <a:xfrm>
            <a:off x="3388841" y="4550292"/>
            <a:ext cx="2189480" cy="460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25">
            <a:spAutoFit/>
          </a:bodyPr>
          <a:lstStyle/>
          <a:p>
            <a:pPr indent="66675" lvl="0" marL="6350" marR="2540" rtl="0" algn="l">
              <a:lnSpc>
                <a:spcPct val="100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75" u="none" cap="none" strike="noStrike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THE IMPORTANCE OF SCHOOL ATTENDANCE</a:t>
            </a:r>
            <a:endParaRPr b="0" i="0" sz="147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26"/>
          <p:cNvSpPr txBox="1"/>
          <p:nvPr/>
        </p:nvSpPr>
        <p:spPr>
          <a:xfrm>
            <a:off x="227059" y="1489238"/>
            <a:ext cx="2512378" cy="6280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6350" marR="254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00" u="none" cap="none" strike="noStrike">
                <a:solidFill>
                  <a:srgbClr val="191768"/>
                </a:solidFill>
                <a:latin typeface="Arial"/>
                <a:ea typeface="Arial"/>
                <a:cs typeface="Arial"/>
                <a:sym typeface="Arial"/>
              </a:rPr>
              <a:t>Create and conduct a schoolwide needs assessment to determine the needs of the school's English learners.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6"/>
          <p:cNvSpPr txBox="1"/>
          <p:nvPr/>
        </p:nvSpPr>
        <p:spPr>
          <a:xfrm>
            <a:off x="6190174" y="1472085"/>
            <a:ext cx="2578100" cy="6280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6350" marR="254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00" u="none" cap="none" strike="noStrike">
                <a:solidFill>
                  <a:srgbClr val="191768"/>
                </a:solidFill>
                <a:latin typeface="Arial"/>
                <a:ea typeface="Arial"/>
                <a:cs typeface="Arial"/>
                <a:sym typeface="Arial"/>
              </a:rPr>
              <a:t>Elect at least one member to the District English Learner Advisory Committee (DELAC).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6"/>
          <p:cNvSpPr txBox="1"/>
          <p:nvPr/>
        </p:nvSpPr>
        <p:spPr>
          <a:xfrm>
            <a:off x="6745685" y="4512676"/>
            <a:ext cx="1739265" cy="460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25">
            <a:spAutoFit/>
          </a:bodyPr>
          <a:lstStyle/>
          <a:p>
            <a:pPr indent="80010" lvl="0" marL="6350" marR="2540" rtl="0" algn="l">
              <a:lnSpc>
                <a:spcPct val="100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75" u="none" cap="none" strike="noStrike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DISTRICT LEVEL REPRESENTATIVE</a:t>
            </a:r>
            <a:endParaRPr b="0" i="0" sz="147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p2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552049" y="2365074"/>
            <a:ext cx="1678838" cy="1975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8"/>
          <p:cNvSpPr txBox="1"/>
          <p:nvPr>
            <p:ph type="title"/>
          </p:nvPr>
        </p:nvSpPr>
        <p:spPr>
          <a:xfrm>
            <a:off x="311700" y="228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420"/>
              <a:t>Other responsibilities:</a:t>
            </a:r>
            <a:endParaRPr sz="3420"/>
          </a:p>
        </p:txBody>
      </p:sp>
      <p:sp>
        <p:nvSpPr>
          <p:cNvPr id="315" name="Google Shape;31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6" name="Google Shape;316;p8"/>
          <p:cNvSpPr/>
          <p:nvPr/>
        </p:nvSpPr>
        <p:spPr>
          <a:xfrm>
            <a:off x="241650" y="877600"/>
            <a:ext cx="8445900" cy="397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ree Serif"/>
              <a:buChar char="●"/>
            </a:pPr>
            <a:r>
              <a:rPr b="0" i="0" lang="en" sz="22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Composition requirements</a:t>
            </a:r>
            <a:endParaRPr b="0" i="0" sz="22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○"/>
            </a:pPr>
            <a:r>
              <a:rPr b="0" i="0" lang="en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 percentage of EL parents/guardians on the committee must minimally reflect the same percentage of EL’s students proportional to the student body.</a:t>
            </a:r>
            <a:endParaRPr b="0" i="0" sz="14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ree Serif"/>
              <a:buChar char="●"/>
            </a:pPr>
            <a:r>
              <a:rPr b="0" i="0" lang="en" sz="22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Elections</a:t>
            </a:r>
            <a:endParaRPr b="0" i="0" sz="22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○"/>
            </a:pPr>
            <a:r>
              <a:rPr b="0" i="0" lang="en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 EL parents/guardians members of the ELAC must be elected solely by parents/guardians of EL students.</a:t>
            </a:r>
            <a:endParaRPr b="0" i="0" sz="14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ree Serif"/>
              <a:buChar char="●"/>
            </a:pPr>
            <a:r>
              <a:rPr b="0" i="0" lang="en" sz="22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Training</a:t>
            </a:r>
            <a:endParaRPr b="0" i="0" sz="22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○"/>
            </a:pPr>
            <a:r>
              <a:rPr b="0" i="0" lang="en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Training and training materials outlining carrying out the required responsibilities </a:t>
            </a:r>
            <a:r>
              <a:rPr b="1" i="0" lang="en" sz="1400" u="sng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shall</a:t>
            </a:r>
            <a:r>
              <a:rPr b="0" i="0" lang="en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be provided.</a:t>
            </a:r>
            <a:endParaRPr b="0" i="0" sz="14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○"/>
            </a:pPr>
            <a:r>
              <a:rPr b="0" i="0" lang="en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Trainings </a:t>
            </a:r>
            <a:r>
              <a:rPr b="0" i="0" lang="en" sz="1400" u="sng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shall</a:t>
            </a:r>
            <a:r>
              <a:rPr b="0" i="0" lang="en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be planned in full consultation of the committee members. </a:t>
            </a:r>
            <a:endParaRPr b="0" i="0" sz="14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○"/>
            </a:pPr>
            <a:r>
              <a:rPr b="0" i="0" lang="en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Funds from appropriate sources </a:t>
            </a:r>
            <a:r>
              <a:rPr b="0" i="0" lang="en" sz="1400" u="sng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may </a:t>
            </a:r>
            <a:r>
              <a:rPr b="0" i="0" lang="en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be used for training purposes. Could include costs for members to attend training sessions.</a:t>
            </a:r>
            <a:endParaRPr b="0" i="0" sz="14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Questions</a:t>
            </a:r>
            <a:endParaRPr/>
          </a:p>
        </p:txBody>
      </p:sp>
      <p:sp>
        <p:nvSpPr>
          <p:cNvPr id="322" name="Google Shape;322;p9"/>
          <p:cNvSpPr txBox="1"/>
          <p:nvPr>
            <p:ph idx="2" type="body"/>
          </p:nvPr>
        </p:nvSpPr>
        <p:spPr>
          <a:xfrm>
            <a:off x="4939500" y="287675"/>
            <a:ext cx="3837000" cy="44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en" sz="2100">
                <a:solidFill>
                  <a:schemeClr val="dk1"/>
                </a:solidFill>
              </a:rPr>
              <a:t>Tex Acosta</a:t>
            </a:r>
            <a:endParaRPr b="1" sz="21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tex.acosta@sbcusd.k12.ca.us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Phone #  (909) 891-1013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23" name="Google Shape;323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/>
          <p:nvPr>
            <p:ph type="title"/>
          </p:nvPr>
        </p:nvSpPr>
        <p:spPr>
          <a:xfrm>
            <a:off x="500925" y="249050"/>
            <a:ext cx="29358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635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SzPts val="2800"/>
              <a:buNone/>
            </a:pPr>
            <a:r>
              <a:rPr lang="en" sz="2800">
                <a:solidFill>
                  <a:schemeClr val="dk1"/>
                </a:solidFill>
              </a:rPr>
              <a:t>What is ELAC?</a:t>
            </a:r>
            <a:endParaRPr sz="2800">
              <a:solidFill>
                <a:schemeClr val="dk1"/>
              </a:solidFill>
            </a:endParaRPr>
          </a:p>
        </p:txBody>
      </p:sp>
      <p:grpSp>
        <p:nvGrpSpPr>
          <p:cNvPr id="74" name="Google Shape;74;p22"/>
          <p:cNvGrpSpPr/>
          <p:nvPr/>
        </p:nvGrpSpPr>
        <p:grpSpPr>
          <a:xfrm>
            <a:off x="2596547" y="1656981"/>
            <a:ext cx="4406265" cy="3141980"/>
            <a:chOff x="2826697" y="1714506"/>
            <a:chExt cx="4406265" cy="3141980"/>
          </a:xfrm>
        </p:grpSpPr>
        <p:grpSp>
          <p:nvGrpSpPr>
            <p:cNvPr id="75" name="Google Shape;75;p22"/>
            <p:cNvGrpSpPr/>
            <p:nvPr/>
          </p:nvGrpSpPr>
          <p:grpSpPr>
            <a:xfrm>
              <a:off x="2826697" y="1714506"/>
              <a:ext cx="4406265" cy="3141980"/>
              <a:chOff x="5653392" y="3429012"/>
              <a:chExt cx="8812530" cy="6283960"/>
            </a:xfrm>
          </p:grpSpPr>
          <p:sp>
            <p:nvSpPr>
              <p:cNvPr id="76" name="Google Shape;76;p22"/>
              <p:cNvSpPr/>
              <p:nvPr/>
            </p:nvSpPr>
            <p:spPr>
              <a:xfrm>
                <a:off x="5675198" y="3450004"/>
                <a:ext cx="8769350" cy="6242685"/>
              </a:xfrm>
              <a:custGeom>
                <a:rect b="b" l="l" r="r" t="t"/>
                <a:pathLst>
                  <a:path extrusionOk="0" h="6242684" w="8769350">
                    <a:moveTo>
                      <a:pt x="8768901" y="6242545"/>
                    </a:moveTo>
                    <a:lnTo>
                      <a:pt x="0" y="6242545"/>
                    </a:lnTo>
                    <a:lnTo>
                      <a:pt x="0" y="0"/>
                    </a:lnTo>
                    <a:lnTo>
                      <a:pt x="8768901" y="0"/>
                    </a:lnTo>
                    <a:lnTo>
                      <a:pt x="8768901" y="6242545"/>
                    </a:lnTo>
                    <a:close/>
                  </a:path>
                </a:pathLst>
              </a:custGeom>
              <a:solidFill>
                <a:srgbClr val="C7D0D8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22"/>
              <p:cNvSpPr/>
              <p:nvPr/>
            </p:nvSpPr>
            <p:spPr>
              <a:xfrm>
                <a:off x="5653392" y="3429012"/>
                <a:ext cx="8812530" cy="6283960"/>
              </a:xfrm>
              <a:custGeom>
                <a:rect b="b" l="l" r="r" t="t"/>
                <a:pathLst>
                  <a:path extrusionOk="0" h="6283959" w="8812530">
                    <a:moveTo>
                      <a:pt x="8812505" y="0"/>
                    </a:moveTo>
                    <a:lnTo>
                      <a:pt x="0" y="0"/>
                    </a:lnTo>
                    <a:lnTo>
                      <a:pt x="0" y="41910"/>
                    </a:lnTo>
                    <a:lnTo>
                      <a:pt x="0" y="6242050"/>
                    </a:lnTo>
                    <a:lnTo>
                      <a:pt x="0" y="6283960"/>
                    </a:lnTo>
                    <a:lnTo>
                      <a:pt x="8812505" y="6283960"/>
                    </a:lnTo>
                    <a:lnTo>
                      <a:pt x="8812505" y="6242545"/>
                    </a:lnTo>
                    <a:lnTo>
                      <a:pt x="8812505" y="6242050"/>
                    </a:lnTo>
                    <a:lnTo>
                      <a:pt x="8812505" y="41998"/>
                    </a:lnTo>
                    <a:lnTo>
                      <a:pt x="8768905" y="41998"/>
                    </a:lnTo>
                    <a:lnTo>
                      <a:pt x="8768905" y="6242050"/>
                    </a:lnTo>
                    <a:lnTo>
                      <a:pt x="43599" y="6242050"/>
                    </a:lnTo>
                    <a:lnTo>
                      <a:pt x="43599" y="41910"/>
                    </a:lnTo>
                    <a:lnTo>
                      <a:pt x="8812505" y="41910"/>
                    </a:lnTo>
                    <a:lnTo>
                      <a:pt x="8812505" y="0"/>
                    </a:lnTo>
                    <a:close/>
                  </a:path>
                </a:pathLst>
              </a:custGeom>
              <a:solidFill>
                <a:srgbClr val="77838D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22"/>
              <p:cNvSpPr/>
              <p:nvPr/>
            </p:nvSpPr>
            <p:spPr>
              <a:xfrm>
                <a:off x="6135036" y="3893225"/>
                <a:ext cx="7849234" cy="5356225"/>
              </a:xfrm>
              <a:custGeom>
                <a:rect b="b" l="l" r="r" t="t"/>
                <a:pathLst>
                  <a:path extrusionOk="0" h="5356225" w="7849234">
                    <a:moveTo>
                      <a:pt x="7849014" y="5356154"/>
                    </a:moveTo>
                    <a:lnTo>
                      <a:pt x="0" y="5356154"/>
                    </a:lnTo>
                    <a:lnTo>
                      <a:pt x="0" y="0"/>
                    </a:lnTo>
                    <a:lnTo>
                      <a:pt x="7849014" y="0"/>
                    </a:lnTo>
                    <a:lnTo>
                      <a:pt x="7849014" y="5356154"/>
                    </a:lnTo>
                    <a:close/>
                  </a:path>
                </a:pathLst>
              </a:custGeom>
              <a:solidFill>
                <a:srgbClr val="B1BBC5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9" name="Google Shape;79;p22"/>
            <p:cNvSpPr txBox="1"/>
            <p:nvPr/>
          </p:nvSpPr>
          <p:spPr>
            <a:xfrm>
              <a:off x="3561925" y="2027287"/>
              <a:ext cx="2935800" cy="251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6025">
              <a:spAutoFit/>
            </a:bodyPr>
            <a:lstStyle/>
            <a:p>
              <a:pPr indent="318" lvl="0" marL="6350" marR="2540" rtl="0" algn="ctr">
                <a:lnSpc>
                  <a:spcPct val="1409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725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 school-level committee comprised of parents, staﬀ, and community members designated to advise school officials on English learner programs and services.</a:t>
              </a:r>
              <a:endParaRPr b="0" i="0" sz="172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" name="Google Shape;80;p22"/>
          <p:cNvSpPr txBox="1"/>
          <p:nvPr/>
        </p:nvSpPr>
        <p:spPr>
          <a:xfrm>
            <a:off x="2941400" y="984925"/>
            <a:ext cx="3831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English</a:t>
            </a:r>
            <a:r>
              <a:rPr lang="en" sz="1600"/>
              <a:t> Learner Advisory Committee </a:t>
            </a:r>
            <a:endParaRPr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"/>
          <p:cNvSpPr txBox="1"/>
          <p:nvPr>
            <p:ph idx="2" type="body"/>
          </p:nvPr>
        </p:nvSpPr>
        <p:spPr>
          <a:xfrm>
            <a:off x="4740775" y="1152825"/>
            <a:ext cx="4280400" cy="32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 sz="2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ELAC promotes meaningful connection with parents/guardians of English learner students at the school site.</a:t>
            </a:r>
            <a:endParaRPr sz="2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86" name="Google Shape;8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7" name="Google Shape;8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8300" y="152400"/>
            <a:ext cx="3327600" cy="48387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7200000" dist="19050">
              <a:srgbClr val="93C47D">
                <a:alpha val="29411"/>
              </a:srgbClr>
            </a:outerShdw>
          </a:effectLst>
        </p:spPr>
      </p:pic>
      <p:grpSp>
        <p:nvGrpSpPr>
          <p:cNvPr id="88" name="Google Shape;88;p3"/>
          <p:cNvGrpSpPr/>
          <p:nvPr/>
        </p:nvGrpSpPr>
        <p:grpSpPr>
          <a:xfrm>
            <a:off x="3168310" y="154782"/>
            <a:ext cx="1232535" cy="1097280"/>
            <a:chOff x="13588099" y="3492450"/>
            <a:chExt cx="2465070" cy="2194560"/>
          </a:xfrm>
        </p:grpSpPr>
        <p:sp>
          <p:nvSpPr>
            <p:cNvPr id="89" name="Google Shape;89;p3"/>
            <p:cNvSpPr/>
            <p:nvPr/>
          </p:nvSpPr>
          <p:spPr>
            <a:xfrm>
              <a:off x="13588099" y="3492450"/>
              <a:ext cx="2465070" cy="2194560"/>
            </a:xfrm>
            <a:custGeom>
              <a:rect b="b" l="l" r="r" t="t"/>
              <a:pathLst>
                <a:path extrusionOk="0" h="2194560" w="2465069">
                  <a:moveTo>
                    <a:pt x="718819" y="2194087"/>
                  </a:moveTo>
                  <a:lnTo>
                    <a:pt x="410749" y="1950299"/>
                  </a:lnTo>
                  <a:lnTo>
                    <a:pt x="0" y="1950299"/>
                  </a:lnTo>
                  <a:lnTo>
                    <a:pt x="0" y="0"/>
                  </a:lnTo>
                  <a:lnTo>
                    <a:pt x="2464499" y="0"/>
                  </a:lnTo>
                  <a:lnTo>
                    <a:pt x="2464499" y="1950299"/>
                  </a:lnTo>
                  <a:lnTo>
                    <a:pt x="1026874" y="1950299"/>
                  </a:lnTo>
                  <a:lnTo>
                    <a:pt x="718819" y="2194087"/>
                  </a:lnTo>
                  <a:close/>
                </a:path>
              </a:pathLst>
            </a:custGeom>
            <a:solidFill>
              <a:srgbClr val="FFDE2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3588099" y="3492450"/>
              <a:ext cx="2465070" cy="2194560"/>
            </a:xfrm>
            <a:custGeom>
              <a:rect b="b" l="l" r="r" t="t"/>
              <a:pathLst>
                <a:path extrusionOk="0" h="2194560" w="2465069">
                  <a:moveTo>
                    <a:pt x="0" y="0"/>
                  </a:moveTo>
                  <a:lnTo>
                    <a:pt x="410749" y="0"/>
                  </a:lnTo>
                  <a:lnTo>
                    <a:pt x="1026874" y="0"/>
                  </a:lnTo>
                  <a:lnTo>
                    <a:pt x="2464499" y="0"/>
                  </a:lnTo>
                  <a:lnTo>
                    <a:pt x="2464499" y="1137674"/>
                  </a:lnTo>
                  <a:lnTo>
                    <a:pt x="2464499" y="1625249"/>
                  </a:lnTo>
                  <a:lnTo>
                    <a:pt x="2464499" y="1950299"/>
                  </a:lnTo>
                  <a:lnTo>
                    <a:pt x="1026874" y="1950299"/>
                  </a:lnTo>
                  <a:lnTo>
                    <a:pt x="718819" y="2194087"/>
                  </a:lnTo>
                  <a:lnTo>
                    <a:pt x="410749" y="1950299"/>
                  </a:lnTo>
                  <a:lnTo>
                    <a:pt x="0" y="1950299"/>
                  </a:lnTo>
                  <a:lnTo>
                    <a:pt x="0" y="1625249"/>
                  </a:lnTo>
                  <a:lnTo>
                    <a:pt x="0" y="113767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1F497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" name="Google Shape;91;p3"/>
          <p:cNvSpPr txBox="1"/>
          <p:nvPr/>
        </p:nvSpPr>
        <p:spPr>
          <a:xfrm>
            <a:off x="3349441" y="304137"/>
            <a:ext cx="8703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6350" marR="254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ELAC is the voice of the English learner community.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24975" y="17025"/>
            <a:ext cx="43125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 txBox="1"/>
          <p:nvPr>
            <p:ph type="title"/>
          </p:nvPr>
        </p:nvSpPr>
        <p:spPr>
          <a:xfrm>
            <a:off x="4360297" y="17025"/>
            <a:ext cx="4769400" cy="2004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120"/>
              <a:t>ELAC is a legal requirement</a:t>
            </a:r>
            <a:endParaRPr sz="4120"/>
          </a:p>
        </p:txBody>
      </p:sp>
      <p:sp>
        <p:nvSpPr>
          <p:cNvPr id="98" name="Google Shape;98;p2"/>
          <p:cNvSpPr txBox="1"/>
          <p:nvPr>
            <p:ph idx="1" type="body"/>
          </p:nvPr>
        </p:nvSpPr>
        <p:spPr>
          <a:xfrm>
            <a:off x="181275" y="2021875"/>
            <a:ext cx="3999900" cy="15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049"/>
              <a:buFont typeface="Arial"/>
              <a:buNone/>
            </a:pPr>
            <a:r>
              <a:rPr lang="en" sz="3786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Each school with </a:t>
            </a:r>
            <a:r>
              <a:rPr lang="en" sz="3786">
                <a:solidFill>
                  <a:srgbClr val="0000FF"/>
                </a:solidFill>
                <a:latin typeface="Bree Serif"/>
                <a:ea typeface="Bree Serif"/>
                <a:cs typeface="Bree Serif"/>
                <a:sym typeface="Bree Serif"/>
              </a:rPr>
              <a:t>21 or more English learners</a:t>
            </a:r>
            <a:r>
              <a:rPr lang="en" sz="3786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must form an English Learner Advisory Committee (ELAC)</a:t>
            </a:r>
            <a:endParaRPr sz="3786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109161"/>
              <a:buNone/>
            </a:pPr>
            <a:r>
              <a:t/>
            </a:r>
            <a:endParaRPr sz="27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99" name="Google Shape;99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234350" y="3322050"/>
            <a:ext cx="3766200" cy="13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7145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●"/>
            </a:pPr>
            <a:r>
              <a:rPr b="0" i="0" lang="en" sz="12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California</a:t>
            </a:r>
            <a:r>
              <a:rPr b="0" i="1" lang="en" sz="12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Education Code,</a:t>
            </a:r>
            <a:r>
              <a:rPr b="0" i="0" lang="en" sz="12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sections 35147, 52176(b) and (c), 62002.5, and 64001(a)</a:t>
            </a:r>
            <a:endParaRPr b="0" i="0" sz="12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7145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●"/>
            </a:pPr>
            <a:r>
              <a:rPr b="0" i="1" lang="en" sz="12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California Code of Regulations</a:t>
            </a:r>
            <a:r>
              <a:rPr b="0" i="0" lang="en" sz="12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, Title 5, Section 11308</a:t>
            </a:r>
            <a:endParaRPr b="0" i="0" sz="12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9475" y="188875"/>
            <a:ext cx="2157975" cy="16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/>
          <p:nvPr/>
        </p:nvSpPr>
        <p:spPr>
          <a:xfrm>
            <a:off x="4650225" y="2021875"/>
            <a:ext cx="4312500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Parents or guardians of English learners shall constitute </a:t>
            </a: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 least the same percentage 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the ELAC membership </a:t>
            </a: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their children represent of the student body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096" y="4054224"/>
            <a:ext cx="360557" cy="909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56670" y="3215034"/>
            <a:ext cx="1225760" cy="13611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" name="Google Shape;109;p23"/>
          <p:cNvGrpSpPr/>
          <p:nvPr/>
        </p:nvGrpSpPr>
        <p:grpSpPr>
          <a:xfrm>
            <a:off x="2901059" y="4036263"/>
            <a:ext cx="1437243" cy="809474"/>
            <a:chOff x="5802117" y="8072525"/>
            <a:chExt cx="2874486" cy="1618947"/>
          </a:xfrm>
        </p:grpSpPr>
        <p:pic>
          <p:nvPicPr>
            <p:cNvPr id="110" name="Google Shape;110;p2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802117" y="8084725"/>
              <a:ext cx="605083" cy="15478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2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427638" y="8072525"/>
              <a:ext cx="1003747" cy="16189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2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395985" y="8264361"/>
              <a:ext cx="1280618" cy="13919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3" name="Google Shape;113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89383" y="4079465"/>
            <a:ext cx="1124442" cy="8014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" name="Google Shape;114;p23"/>
          <p:cNvGrpSpPr/>
          <p:nvPr/>
        </p:nvGrpSpPr>
        <p:grpSpPr>
          <a:xfrm>
            <a:off x="223427" y="805981"/>
            <a:ext cx="4391417" cy="978798"/>
            <a:chOff x="446854" y="1611962"/>
            <a:chExt cx="8782834" cy="1957597"/>
          </a:xfrm>
        </p:grpSpPr>
        <p:pic>
          <p:nvPicPr>
            <p:cNvPr id="115" name="Google Shape;115;p2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46854" y="1611962"/>
              <a:ext cx="2558582" cy="182357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6" name="Google Shape;116;p23"/>
            <p:cNvGrpSpPr/>
            <p:nvPr/>
          </p:nvGrpSpPr>
          <p:grpSpPr>
            <a:xfrm>
              <a:off x="2943760" y="1658564"/>
              <a:ext cx="3432990" cy="1910995"/>
              <a:chOff x="2943760" y="1658564"/>
              <a:chExt cx="3432990" cy="1910995"/>
            </a:xfrm>
          </p:grpSpPr>
          <p:pic>
            <p:nvPicPr>
              <p:cNvPr id="117" name="Google Shape;117;p23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2943760" y="1658564"/>
                <a:ext cx="1532955" cy="166296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8" name="Google Shape;118;p23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3747836" y="1906590"/>
                <a:ext cx="1532955" cy="166296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9" name="Google Shape;119;p23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5083102" y="1721683"/>
                <a:ext cx="1293648" cy="15367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0" name="Google Shape;120;p23"/>
            <p:cNvGrpSpPr/>
            <p:nvPr/>
          </p:nvGrpSpPr>
          <p:grpSpPr>
            <a:xfrm>
              <a:off x="5280792" y="1700039"/>
              <a:ext cx="3948896" cy="1869520"/>
              <a:chOff x="5280792" y="1700039"/>
              <a:chExt cx="3948896" cy="1869520"/>
            </a:xfrm>
          </p:grpSpPr>
          <p:pic>
            <p:nvPicPr>
              <p:cNvPr id="121" name="Google Shape;121;p23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6514195" y="1700039"/>
                <a:ext cx="1169036" cy="105296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2" name="Google Shape;122;p23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5280792" y="2032828"/>
                <a:ext cx="1293648" cy="153673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3" name="Google Shape;123;p23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7395985" y="1919606"/>
                <a:ext cx="1523743" cy="78126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4" name="Google Shape;124;p23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6376751" y="1963568"/>
                <a:ext cx="1169036" cy="105296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5" name="Google Shape;125;p23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6536907" y="2429174"/>
                <a:ext cx="1169035" cy="105296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6" name="Google Shape;126;p23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7554922" y="2310238"/>
                <a:ext cx="1523743" cy="78126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7" name="Google Shape;127;p23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7705945" y="2700871"/>
                <a:ext cx="1523743" cy="78126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28" name="Google Shape;128;p23"/>
          <p:cNvGrpSpPr/>
          <p:nvPr/>
        </p:nvGrpSpPr>
        <p:grpSpPr>
          <a:xfrm>
            <a:off x="116039" y="2080950"/>
            <a:ext cx="3880556" cy="1511448"/>
            <a:chOff x="232078" y="4161899"/>
            <a:chExt cx="7761112" cy="3022896"/>
          </a:xfrm>
        </p:grpSpPr>
        <p:grpSp>
          <p:nvGrpSpPr>
            <p:cNvPr id="129" name="Google Shape;129;p23"/>
            <p:cNvGrpSpPr/>
            <p:nvPr/>
          </p:nvGrpSpPr>
          <p:grpSpPr>
            <a:xfrm>
              <a:off x="2997093" y="4161899"/>
              <a:ext cx="1411617" cy="1461474"/>
              <a:chOff x="2997093" y="4161899"/>
              <a:chExt cx="1411617" cy="1461474"/>
            </a:xfrm>
          </p:grpSpPr>
          <p:pic>
            <p:nvPicPr>
              <p:cNvPr id="130" name="Google Shape;130;p23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997093" y="4161899"/>
                <a:ext cx="906113" cy="14614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1" name="Google Shape;131;p23"/>
              <p:cNvPicPr preferRelativeResize="0"/>
              <p:nvPr/>
            </p:nvPicPr>
            <p:blipFill rotWithShape="1">
              <a:blip r:embed="rId13">
                <a:alphaModFix/>
              </a:blip>
              <a:srcRect b="0" l="0" r="0" t="0"/>
              <a:stretch/>
            </p:blipFill>
            <p:spPr>
              <a:xfrm>
                <a:off x="3903207" y="4278725"/>
                <a:ext cx="505503" cy="133027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32" name="Google Shape;132;p23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7088378" y="5783662"/>
              <a:ext cx="776504" cy="13430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433745" y="4163227"/>
              <a:ext cx="543834" cy="13912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23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3162740" y="5733458"/>
              <a:ext cx="1402543" cy="13515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23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6104659" y="4211111"/>
              <a:ext cx="617098" cy="12954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23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4666281" y="5733459"/>
              <a:ext cx="544619" cy="13932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23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4446927" y="4210573"/>
              <a:ext cx="803870" cy="1343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2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863594" y="4278725"/>
              <a:ext cx="1129596" cy="1227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23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5319888" y="5690532"/>
              <a:ext cx="1643689" cy="14942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23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232078" y="4536140"/>
              <a:ext cx="2297983" cy="21744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1" name="Google Shape;141;p23"/>
          <p:cNvGrpSpPr/>
          <p:nvPr/>
        </p:nvGrpSpPr>
        <p:grpSpPr>
          <a:xfrm>
            <a:off x="709653" y="4108345"/>
            <a:ext cx="667398" cy="861297"/>
            <a:chOff x="1419306" y="8216690"/>
            <a:chExt cx="1334796" cy="1722593"/>
          </a:xfrm>
        </p:grpSpPr>
        <p:pic>
          <p:nvPicPr>
            <p:cNvPr id="142" name="Google Shape;142;p23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1419306" y="8216690"/>
              <a:ext cx="839372" cy="1722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23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2294382" y="8216690"/>
              <a:ext cx="459720" cy="162080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4" name="Google Shape;144;p23"/>
          <p:cNvSpPr/>
          <p:nvPr/>
        </p:nvSpPr>
        <p:spPr>
          <a:xfrm>
            <a:off x="6791764" y="115909"/>
            <a:ext cx="2230855" cy="2197358"/>
          </a:xfrm>
          <a:custGeom>
            <a:rect b="b" l="l" r="r" t="t"/>
            <a:pathLst>
              <a:path extrusionOk="0" h="4651375" w="4978400">
                <a:moveTo>
                  <a:pt x="2489156" y="4651374"/>
                </a:moveTo>
                <a:lnTo>
                  <a:pt x="2438915" y="4650705"/>
                </a:lnTo>
                <a:lnTo>
                  <a:pt x="2388918" y="4649122"/>
                </a:lnTo>
                <a:lnTo>
                  <a:pt x="2339175" y="4646634"/>
                </a:lnTo>
                <a:lnTo>
                  <a:pt x="2289696" y="4643248"/>
                </a:lnTo>
                <a:lnTo>
                  <a:pt x="2240489" y="4638975"/>
                </a:lnTo>
                <a:lnTo>
                  <a:pt x="2191564" y="4633823"/>
                </a:lnTo>
                <a:lnTo>
                  <a:pt x="2142929" y="4627800"/>
                </a:lnTo>
                <a:lnTo>
                  <a:pt x="2094595" y="4620914"/>
                </a:lnTo>
                <a:lnTo>
                  <a:pt x="2046570" y="4613175"/>
                </a:lnTo>
                <a:lnTo>
                  <a:pt x="1998864" y="4604592"/>
                </a:lnTo>
                <a:lnTo>
                  <a:pt x="1951485" y="4595172"/>
                </a:lnTo>
                <a:lnTo>
                  <a:pt x="1904444" y="4584924"/>
                </a:lnTo>
                <a:lnTo>
                  <a:pt x="1857749" y="4573858"/>
                </a:lnTo>
                <a:lnTo>
                  <a:pt x="1811409" y="4561981"/>
                </a:lnTo>
                <a:lnTo>
                  <a:pt x="1765434" y="4549303"/>
                </a:lnTo>
                <a:lnTo>
                  <a:pt x="1719833" y="4535831"/>
                </a:lnTo>
                <a:lnTo>
                  <a:pt x="1674616" y="4521575"/>
                </a:lnTo>
                <a:lnTo>
                  <a:pt x="1629791" y="4506543"/>
                </a:lnTo>
                <a:lnTo>
                  <a:pt x="1585367" y="4490744"/>
                </a:lnTo>
                <a:lnTo>
                  <a:pt x="1541355" y="4474186"/>
                </a:lnTo>
                <a:lnTo>
                  <a:pt x="1497763" y="4456879"/>
                </a:lnTo>
                <a:lnTo>
                  <a:pt x="1454600" y="4438830"/>
                </a:lnTo>
                <a:lnTo>
                  <a:pt x="1411876" y="4420048"/>
                </a:lnTo>
                <a:lnTo>
                  <a:pt x="1369599" y="4400543"/>
                </a:lnTo>
                <a:lnTo>
                  <a:pt x="1327780" y="4380322"/>
                </a:lnTo>
                <a:lnTo>
                  <a:pt x="1286428" y="4359394"/>
                </a:lnTo>
                <a:lnTo>
                  <a:pt x="1245551" y="4337768"/>
                </a:lnTo>
                <a:lnTo>
                  <a:pt x="1205158" y="4315453"/>
                </a:lnTo>
                <a:lnTo>
                  <a:pt x="1165260" y="4292456"/>
                </a:lnTo>
                <a:lnTo>
                  <a:pt x="1125865" y="4268788"/>
                </a:lnTo>
                <a:lnTo>
                  <a:pt x="1086983" y="4244455"/>
                </a:lnTo>
                <a:lnTo>
                  <a:pt x="1048623" y="4219468"/>
                </a:lnTo>
                <a:lnTo>
                  <a:pt x="1010793" y="4193835"/>
                </a:lnTo>
                <a:lnTo>
                  <a:pt x="973504" y="4167563"/>
                </a:lnTo>
                <a:lnTo>
                  <a:pt x="936764" y="4140663"/>
                </a:lnTo>
                <a:lnTo>
                  <a:pt x="900583" y="4113142"/>
                </a:lnTo>
                <a:lnTo>
                  <a:pt x="864970" y="4085009"/>
                </a:lnTo>
                <a:lnTo>
                  <a:pt x="829934" y="4056273"/>
                </a:lnTo>
                <a:lnTo>
                  <a:pt x="795485" y="4026942"/>
                </a:lnTo>
                <a:lnTo>
                  <a:pt x="761631" y="3997025"/>
                </a:lnTo>
                <a:lnTo>
                  <a:pt x="728383" y="3966532"/>
                </a:lnTo>
                <a:lnTo>
                  <a:pt x="695748" y="3935469"/>
                </a:lnTo>
                <a:lnTo>
                  <a:pt x="663737" y="3903846"/>
                </a:lnTo>
                <a:lnTo>
                  <a:pt x="632358" y="3871672"/>
                </a:lnTo>
                <a:lnTo>
                  <a:pt x="601621" y="3838955"/>
                </a:lnTo>
                <a:lnTo>
                  <a:pt x="571536" y="3805704"/>
                </a:lnTo>
                <a:lnTo>
                  <a:pt x="542110" y="3771927"/>
                </a:lnTo>
                <a:lnTo>
                  <a:pt x="513355" y="3737633"/>
                </a:lnTo>
                <a:lnTo>
                  <a:pt x="485278" y="3702831"/>
                </a:lnTo>
                <a:lnTo>
                  <a:pt x="457889" y="3667529"/>
                </a:lnTo>
                <a:lnTo>
                  <a:pt x="431197" y="3631737"/>
                </a:lnTo>
                <a:lnTo>
                  <a:pt x="405212" y="3595461"/>
                </a:lnTo>
                <a:lnTo>
                  <a:pt x="379943" y="3558712"/>
                </a:lnTo>
                <a:lnTo>
                  <a:pt x="355398" y="3521498"/>
                </a:lnTo>
                <a:lnTo>
                  <a:pt x="331588" y="3483828"/>
                </a:lnTo>
                <a:lnTo>
                  <a:pt x="308522" y="3445709"/>
                </a:lnTo>
                <a:lnTo>
                  <a:pt x="286208" y="3407151"/>
                </a:lnTo>
                <a:lnTo>
                  <a:pt x="264656" y="3368163"/>
                </a:lnTo>
                <a:lnTo>
                  <a:pt x="243875" y="3328753"/>
                </a:lnTo>
                <a:lnTo>
                  <a:pt x="223874" y="3288929"/>
                </a:lnTo>
                <a:lnTo>
                  <a:pt x="204663" y="3248700"/>
                </a:lnTo>
                <a:lnTo>
                  <a:pt x="186251" y="3208076"/>
                </a:lnTo>
                <a:lnTo>
                  <a:pt x="168648" y="3167063"/>
                </a:lnTo>
                <a:lnTo>
                  <a:pt x="151861" y="3125672"/>
                </a:lnTo>
                <a:lnTo>
                  <a:pt x="135901" y="3083911"/>
                </a:lnTo>
                <a:lnTo>
                  <a:pt x="120777" y="3041788"/>
                </a:lnTo>
                <a:lnTo>
                  <a:pt x="106498" y="2999313"/>
                </a:lnTo>
                <a:lnTo>
                  <a:pt x="93073" y="2956492"/>
                </a:lnTo>
                <a:lnTo>
                  <a:pt x="80512" y="2913336"/>
                </a:lnTo>
                <a:lnTo>
                  <a:pt x="68824" y="2869854"/>
                </a:lnTo>
                <a:lnTo>
                  <a:pt x="58017" y="2826052"/>
                </a:lnTo>
                <a:lnTo>
                  <a:pt x="48102" y="2781941"/>
                </a:lnTo>
                <a:lnTo>
                  <a:pt x="39087" y="2737528"/>
                </a:lnTo>
                <a:lnTo>
                  <a:pt x="30982" y="2692824"/>
                </a:lnTo>
                <a:lnTo>
                  <a:pt x="23796" y="2647835"/>
                </a:lnTo>
                <a:lnTo>
                  <a:pt x="17538" y="2602570"/>
                </a:lnTo>
                <a:lnTo>
                  <a:pt x="12218" y="2557040"/>
                </a:lnTo>
                <a:lnTo>
                  <a:pt x="7844" y="2511251"/>
                </a:lnTo>
                <a:lnTo>
                  <a:pt x="4426" y="2465212"/>
                </a:lnTo>
                <a:lnTo>
                  <a:pt x="1973" y="2418933"/>
                </a:lnTo>
                <a:lnTo>
                  <a:pt x="494" y="2372422"/>
                </a:lnTo>
                <a:lnTo>
                  <a:pt x="0" y="2325687"/>
                </a:lnTo>
                <a:lnTo>
                  <a:pt x="494" y="2278952"/>
                </a:lnTo>
                <a:lnTo>
                  <a:pt x="1973" y="2232441"/>
                </a:lnTo>
                <a:lnTo>
                  <a:pt x="4426" y="2186162"/>
                </a:lnTo>
                <a:lnTo>
                  <a:pt x="7844" y="2140123"/>
                </a:lnTo>
                <a:lnTo>
                  <a:pt x="12218" y="2094334"/>
                </a:lnTo>
                <a:lnTo>
                  <a:pt x="17538" y="2048804"/>
                </a:lnTo>
                <a:lnTo>
                  <a:pt x="23796" y="2003539"/>
                </a:lnTo>
                <a:lnTo>
                  <a:pt x="30982" y="1958550"/>
                </a:lnTo>
                <a:lnTo>
                  <a:pt x="39087" y="1913845"/>
                </a:lnTo>
                <a:lnTo>
                  <a:pt x="48102" y="1869433"/>
                </a:lnTo>
                <a:lnTo>
                  <a:pt x="58017" y="1825322"/>
                </a:lnTo>
                <a:lnTo>
                  <a:pt x="68824" y="1781520"/>
                </a:lnTo>
                <a:lnTo>
                  <a:pt x="80512" y="1738037"/>
                </a:lnTo>
                <a:lnTo>
                  <a:pt x="93073" y="1694882"/>
                </a:lnTo>
                <a:lnTo>
                  <a:pt x="106498" y="1652061"/>
                </a:lnTo>
                <a:lnTo>
                  <a:pt x="120777" y="1609586"/>
                </a:lnTo>
                <a:lnTo>
                  <a:pt x="135901" y="1567463"/>
                </a:lnTo>
                <a:lnTo>
                  <a:pt x="151861" y="1525702"/>
                </a:lnTo>
                <a:lnTo>
                  <a:pt x="168648" y="1484311"/>
                </a:lnTo>
                <a:lnTo>
                  <a:pt x="186251" y="1443298"/>
                </a:lnTo>
                <a:lnTo>
                  <a:pt x="204663" y="1402674"/>
                </a:lnTo>
                <a:lnTo>
                  <a:pt x="223874" y="1362445"/>
                </a:lnTo>
                <a:lnTo>
                  <a:pt x="243875" y="1322621"/>
                </a:lnTo>
                <a:lnTo>
                  <a:pt x="264656" y="1283211"/>
                </a:lnTo>
                <a:lnTo>
                  <a:pt x="286208" y="1244222"/>
                </a:lnTo>
                <a:lnTo>
                  <a:pt x="308522" y="1205665"/>
                </a:lnTo>
                <a:lnTo>
                  <a:pt x="331588" y="1167546"/>
                </a:lnTo>
                <a:lnTo>
                  <a:pt x="355398" y="1129876"/>
                </a:lnTo>
                <a:lnTo>
                  <a:pt x="379943" y="1092661"/>
                </a:lnTo>
                <a:lnTo>
                  <a:pt x="405212" y="1055913"/>
                </a:lnTo>
                <a:lnTo>
                  <a:pt x="431197" y="1019637"/>
                </a:lnTo>
                <a:lnTo>
                  <a:pt x="457889" y="983845"/>
                </a:lnTo>
                <a:lnTo>
                  <a:pt x="485278" y="948543"/>
                </a:lnTo>
                <a:lnTo>
                  <a:pt x="513355" y="913741"/>
                </a:lnTo>
                <a:lnTo>
                  <a:pt x="542110" y="879447"/>
                </a:lnTo>
                <a:lnTo>
                  <a:pt x="571536" y="845670"/>
                </a:lnTo>
                <a:lnTo>
                  <a:pt x="601621" y="812419"/>
                </a:lnTo>
                <a:lnTo>
                  <a:pt x="632358" y="779702"/>
                </a:lnTo>
                <a:lnTo>
                  <a:pt x="663737" y="747528"/>
                </a:lnTo>
                <a:lnTo>
                  <a:pt x="695748" y="715905"/>
                </a:lnTo>
                <a:lnTo>
                  <a:pt x="728383" y="684842"/>
                </a:lnTo>
                <a:lnTo>
                  <a:pt x="761631" y="654349"/>
                </a:lnTo>
                <a:lnTo>
                  <a:pt x="795485" y="624432"/>
                </a:lnTo>
                <a:lnTo>
                  <a:pt x="829934" y="595101"/>
                </a:lnTo>
                <a:lnTo>
                  <a:pt x="864970" y="566365"/>
                </a:lnTo>
                <a:lnTo>
                  <a:pt x="900583" y="538232"/>
                </a:lnTo>
                <a:lnTo>
                  <a:pt x="936764" y="510711"/>
                </a:lnTo>
                <a:lnTo>
                  <a:pt x="973504" y="483811"/>
                </a:lnTo>
                <a:lnTo>
                  <a:pt x="1010793" y="457539"/>
                </a:lnTo>
                <a:lnTo>
                  <a:pt x="1048623" y="431906"/>
                </a:lnTo>
                <a:lnTo>
                  <a:pt x="1086983" y="406919"/>
                </a:lnTo>
                <a:lnTo>
                  <a:pt x="1125865" y="382586"/>
                </a:lnTo>
                <a:lnTo>
                  <a:pt x="1165260" y="358918"/>
                </a:lnTo>
                <a:lnTo>
                  <a:pt x="1205158" y="335921"/>
                </a:lnTo>
                <a:lnTo>
                  <a:pt x="1245551" y="313606"/>
                </a:lnTo>
                <a:lnTo>
                  <a:pt x="1286428" y="291980"/>
                </a:lnTo>
                <a:lnTo>
                  <a:pt x="1327780" y="271052"/>
                </a:lnTo>
                <a:lnTo>
                  <a:pt x="1369599" y="250831"/>
                </a:lnTo>
                <a:lnTo>
                  <a:pt x="1411876" y="231326"/>
                </a:lnTo>
                <a:lnTo>
                  <a:pt x="1454600" y="212544"/>
                </a:lnTo>
                <a:lnTo>
                  <a:pt x="1497763" y="194495"/>
                </a:lnTo>
                <a:lnTo>
                  <a:pt x="1541355" y="177188"/>
                </a:lnTo>
                <a:lnTo>
                  <a:pt x="1585367" y="160630"/>
                </a:lnTo>
                <a:lnTo>
                  <a:pt x="1629791" y="144831"/>
                </a:lnTo>
                <a:lnTo>
                  <a:pt x="1674616" y="129799"/>
                </a:lnTo>
                <a:lnTo>
                  <a:pt x="1719833" y="115543"/>
                </a:lnTo>
                <a:lnTo>
                  <a:pt x="1765434" y="102072"/>
                </a:lnTo>
                <a:lnTo>
                  <a:pt x="1811409" y="89393"/>
                </a:lnTo>
                <a:lnTo>
                  <a:pt x="1857749" y="77516"/>
                </a:lnTo>
                <a:lnTo>
                  <a:pt x="1904444" y="66450"/>
                </a:lnTo>
                <a:lnTo>
                  <a:pt x="1951485" y="56202"/>
                </a:lnTo>
                <a:lnTo>
                  <a:pt x="1998864" y="46782"/>
                </a:lnTo>
                <a:lnTo>
                  <a:pt x="2046570" y="38199"/>
                </a:lnTo>
                <a:lnTo>
                  <a:pt x="2094595" y="30460"/>
                </a:lnTo>
                <a:lnTo>
                  <a:pt x="2142929" y="23574"/>
                </a:lnTo>
                <a:lnTo>
                  <a:pt x="2191564" y="17551"/>
                </a:lnTo>
                <a:lnTo>
                  <a:pt x="2240489" y="12399"/>
                </a:lnTo>
                <a:lnTo>
                  <a:pt x="2289696" y="8126"/>
                </a:lnTo>
                <a:lnTo>
                  <a:pt x="2339175" y="4740"/>
                </a:lnTo>
                <a:lnTo>
                  <a:pt x="2388918" y="2252"/>
                </a:lnTo>
                <a:lnTo>
                  <a:pt x="2438915" y="669"/>
                </a:lnTo>
                <a:lnTo>
                  <a:pt x="2489156" y="0"/>
                </a:lnTo>
                <a:lnTo>
                  <a:pt x="2539397" y="669"/>
                </a:lnTo>
                <a:lnTo>
                  <a:pt x="2589393" y="2252"/>
                </a:lnTo>
                <a:lnTo>
                  <a:pt x="2639136" y="4740"/>
                </a:lnTo>
                <a:lnTo>
                  <a:pt x="2688615" y="8126"/>
                </a:lnTo>
                <a:lnTo>
                  <a:pt x="2737822" y="12399"/>
                </a:lnTo>
                <a:lnTo>
                  <a:pt x="2786748" y="17551"/>
                </a:lnTo>
                <a:lnTo>
                  <a:pt x="2835382" y="23574"/>
                </a:lnTo>
                <a:lnTo>
                  <a:pt x="2883716" y="30460"/>
                </a:lnTo>
                <a:lnTo>
                  <a:pt x="2931741" y="38199"/>
                </a:lnTo>
                <a:lnTo>
                  <a:pt x="2979448" y="46782"/>
                </a:lnTo>
                <a:lnTo>
                  <a:pt x="3026826" y="56202"/>
                </a:lnTo>
                <a:lnTo>
                  <a:pt x="3073868" y="66450"/>
                </a:lnTo>
                <a:lnTo>
                  <a:pt x="3120563" y="77516"/>
                </a:lnTo>
                <a:lnTo>
                  <a:pt x="3166903" y="89393"/>
                </a:lnTo>
                <a:lnTo>
                  <a:pt x="3212877" y="102072"/>
                </a:lnTo>
                <a:lnTo>
                  <a:pt x="3258478" y="115543"/>
                </a:lnTo>
                <a:lnTo>
                  <a:pt x="3303696" y="129799"/>
                </a:lnTo>
                <a:lnTo>
                  <a:pt x="3348521" y="144831"/>
                </a:lnTo>
                <a:lnTo>
                  <a:pt x="3392944" y="160630"/>
                </a:lnTo>
                <a:lnTo>
                  <a:pt x="3436957" y="177188"/>
                </a:lnTo>
                <a:lnTo>
                  <a:pt x="3480549" y="194495"/>
                </a:lnTo>
                <a:lnTo>
                  <a:pt x="3523712" y="212544"/>
                </a:lnTo>
                <a:lnTo>
                  <a:pt x="3566436" y="231326"/>
                </a:lnTo>
                <a:lnTo>
                  <a:pt x="3608712" y="250831"/>
                </a:lnTo>
                <a:lnTo>
                  <a:pt x="3650531" y="271052"/>
                </a:lnTo>
                <a:lnTo>
                  <a:pt x="3691884" y="291980"/>
                </a:lnTo>
                <a:lnTo>
                  <a:pt x="3732761" y="313606"/>
                </a:lnTo>
                <a:lnTo>
                  <a:pt x="3773153" y="335921"/>
                </a:lnTo>
                <a:lnTo>
                  <a:pt x="3813051" y="358918"/>
                </a:lnTo>
                <a:lnTo>
                  <a:pt x="3852446" y="382586"/>
                </a:lnTo>
                <a:lnTo>
                  <a:pt x="3891328" y="406919"/>
                </a:lnTo>
                <a:lnTo>
                  <a:pt x="3929689" y="431906"/>
                </a:lnTo>
                <a:lnTo>
                  <a:pt x="3967518" y="457539"/>
                </a:lnTo>
                <a:lnTo>
                  <a:pt x="4004808" y="483811"/>
                </a:lnTo>
                <a:lnTo>
                  <a:pt x="4041547" y="510711"/>
                </a:lnTo>
                <a:lnTo>
                  <a:pt x="4077728" y="538232"/>
                </a:lnTo>
                <a:lnTo>
                  <a:pt x="4113341" y="566365"/>
                </a:lnTo>
                <a:lnTo>
                  <a:pt x="4148377" y="595101"/>
                </a:lnTo>
                <a:lnTo>
                  <a:pt x="4182827" y="624432"/>
                </a:lnTo>
                <a:lnTo>
                  <a:pt x="4216680" y="654349"/>
                </a:lnTo>
                <a:lnTo>
                  <a:pt x="4249929" y="684842"/>
                </a:lnTo>
                <a:lnTo>
                  <a:pt x="4282564" y="715905"/>
                </a:lnTo>
                <a:lnTo>
                  <a:pt x="4314575" y="747528"/>
                </a:lnTo>
                <a:lnTo>
                  <a:pt x="4345953" y="779702"/>
                </a:lnTo>
                <a:lnTo>
                  <a:pt x="4376690" y="812419"/>
                </a:lnTo>
                <a:lnTo>
                  <a:pt x="4406776" y="845670"/>
                </a:lnTo>
                <a:lnTo>
                  <a:pt x="4436201" y="879447"/>
                </a:lnTo>
                <a:lnTo>
                  <a:pt x="4464957" y="913741"/>
                </a:lnTo>
                <a:lnTo>
                  <a:pt x="4493034" y="948543"/>
                </a:lnTo>
                <a:lnTo>
                  <a:pt x="4520423" y="983845"/>
                </a:lnTo>
                <a:lnTo>
                  <a:pt x="4547114" y="1019637"/>
                </a:lnTo>
                <a:lnTo>
                  <a:pt x="4573099" y="1055913"/>
                </a:lnTo>
                <a:lnTo>
                  <a:pt x="4598369" y="1092661"/>
                </a:lnTo>
                <a:lnTo>
                  <a:pt x="4622913" y="1129876"/>
                </a:lnTo>
                <a:lnTo>
                  <a:pt x="4646723" y="1167546"/>
                </a:lnTo>
                <a:lnTo>
                  <a:pt x="4669790" y="1205665"/>
                </a:lnTo>
                <a:lnTo>
                  <a:pt x="4692104" y="1244222"/>
                </a:lnTo>
                <a:lnTo>
                  <a:pt x="4713656" y="1283211"/>
                </a:lnTo>
                <a:lnTo>
                  <a:pt x="4734437" y="1322621"/>
                </a:lnTo>
                <a:lnTo>
                  <a:pt x="4754437" y="1362445"/>
                </a:lnTo>
                <a:lnTo>
                  <a:pt x="4773648" y="1402674"/>
                </a:lnTo>
                <a:lnTo>
                  <a:pt x="4792060" y="1443298"/>
                </a:lnTo>
                <a:lnTo>
                  <a:pt x="4809664" y="1484311"/>
                </a:lnTo>
                <a:lnTo>
                  <a:pt x="4826450" y="1525702"/>
                </a:lnTo>
                <a:lnTo>
                  <a:pt x="4842410" y="1567463"/>
                </a:lnTo>
                <a:lnTo>
                  <a:pt x="4857534" y="1609586"/>
                </a:lnTo>
                <a:lnTo>
                  <a:pt x="4871813" y="1652061"/>
                </a:lnTo>
                <a:lnTo>
                  <a:pt x="4885238" y="1694882"/>
                </a:lnTo>
                <a:lnTo>
                  <a:pt x="4897799" y="1738037"/>
                </a:lnTo>
                <a:lnTo>
                  <a:pt x="4909488" y="1781520"/>
                </a:lnTo>
                <a:lnTo>
                  <a:pt x="4920294" y="1825322"/>
                </a:lnTo>
                <a:lnTo>
                  <a:pt x="4930210" y="1869433"/>
                </a:lnTo>
                <a:lnTo>
                  <a:pt x="4939224" y="1913845"/>
                </a:lnTo>
                <a:lnTo>
                  <a:pt x="4947329" y="1958550"/>
                </a:lnTo>
                <a:lnTo>
                  <a:pt x="4954516" y="2003539"/>
                </a:lnTo>
                <a:lnTo>
                  <a:pt x="4960773" y="2048804"/>
                </a:lnTo>
                <a:lnTo>
                  <a:pt x="4966094" y="2094334"/>
                </a:lnTo>
                <a:lnTo>
                  <a:pt x="4970468" y="2140123"/>
                </a:lnTo>
                <a:lnTo>
                  <a:pt x="4973886" y="2186162"/>
                </a:lnTo>
                <a:lnTo>
                  <a:pt x="4976339" y="2232441"/>
                </a:lnTo>
                <a:lnTo>
                  <a:pt x="4977817" y="2278952"/>
                </a:lnTo>
                <a:lnTo>
                  <a:pt x="4978312" y="2325687"/>
                </a:lnTo>
                <a:lnTo>
                  <a:pt x="4977817" y="2372422"/>
                </a:lnTo>
                <a:lnTo>
                  <a:pt x="4976339" y="2418933"/>
                </a:lnTo>
                <a:lnTo>
                  <a:pt x="4973886" y="2465212"/>
                </a:lnTo>
                <a:lnTo>
                  <a:pt x="4970468" y="2511251"/>
                </a:lnTo>
                <a:lnTo>
                  <a:pt x="4966094" y="2557040"/>
                </a:lnTo>
                <a:lnTo>
                  <a:pt x="4960773" y="2602570"/>
                </a:lnTo>
                <a:lnTo>
                  <a:pt x="4954516" y="2647835"/>
                </a:lnTo>
                <a:lnTo>
                  <a:pt x="4947329" y="2692824"/>
                </a:lnTo>
                <a:lnTo>
                  <a:pt x="4939224" y="2737528"/>
                </a:lnTo>
                <a:lnTo>
                  <a:pt x="4930210" y="2781941"/>
                </a:lnTo>
                <a:lnTo>
                  <a:pt x="4920294" y="2826052"/>
                </a:lnTo>
                <a:lnTo>
                  <a:pt x="4909488" y="2869854"/>
                </a:lnTo>
                <a:lnTo>
                  <a:pt x="4897799" y="2913336"/>
                </a:lnTo>
                <a:lnTo>
                  <a:pt x="4885238" y="2956492"/>
                </a:lnTo>
                <a:lnTo>
                  <a:pt x="4871813" y="2999313"/>
                </a:lnTo>
                <a:lnTo>
                  <a:pt x="4857534" y="3041788"/>
                </a:lnTo>
                <a:lnTo>
                  <a:pt x="4842410" y="3083911"/>
                </a:lnTo>
                <a:lnTo>
                  <a:pt x="4826450" y="3125672"/>
                </a:lnTo>
                <a:lnTo>
                  <a:pt x="4809664" y="3167063"/>
                </a:lnTo>
                <a:lnTo>
                  <a:pt x="4792060" y="3208076"/>
                </a:lnTo>
                <a:lnTo>
                  <a:pt x="4773648" y="3248700"/>
                </a:lnTo>
                <a:lnTo>
                  <a:pt x="4754437" y="3288929"/>
                </a:lnTo>
                <a:lnTo>
                  <a:pt x="4734437" y="3328753"/>
                </a:lnTo>
                <a:lnTo>
                  <a:pt x="4713656" y="3368163"/>
                </a:lnTo>
                <a:lnTo>
                  <a:pt x="4692104" y="3407151"/>
                </a:lnTo>
                <a:lnTo>
                  <a:pt x="4669790" y="3445709"/>
                </a:lnTo>
                <a:lnTo>
                  <a:pt x="4646723" y="3483828"/>
                </a:lnTo>
                <a:lnTo>
                  <a:pt x="4622913" y="3521498"/>
                </a:lnTo>
                <a:lnTo>
                  <a:pt x="4598369" y="3558712"/>
                </a:lnTo>
                <a:lnTo>
                  <a:pt x="4573099" y="3595461"/>
                </a:lnTo>
                <a:lnTo>
                  <a:pt x="4547114" y="3631737"/>
                </a:lnTo>
                <a:lnTo>
                  <a:pt x="4520423" y="3667529"/>
                </a:lnTo>
                <a:lnTo>
                  <a:pt x="4493034" y="3702831"/>
                </a:lnTo>
                <a:lnTo>
                  <a:pt x="4464957" y="3737633"/>
                </a:lnTo>
                <a:lnTo>
                  <a:pt x="4436201" y="3771927"/>
                </a:lnTo>
                <a:lnTo>
                  <a:pt x="4406776" y="3805704"/>
                </a:lnTo>
                <a:lnTo>
                  <a:pt x="4376690" y="3838955"/>
                </a:lnTo>
                <a:lnTo>
                  <a:pt x="4345953" y="3871672"/>
                </a:lnTo>
                <a:lnTo>
                  <a:pt x="4314575" y="3903846"/>
                </a:lnTo>
                <a:lnTo>
                  <a:pt x="4282564" y="3935469"/>
                </a:lnTo>
                <a:lnTo>
                  <a:pt x="4249929" y="3966532"/>
                </a:lnTo>
                <a:lnTo>
                  <a:pt x="4216680" y="3997025"/>
                </a:lnTo>
                <a:lnTo>
                  <a:pt x="4182827" y="4026942"/>
                </a:lnTo>
                <a:lnTo>
                  <a:pt x="4148377" y="4056273"/>
                </a:lnTo>
                <a:lnTo>
                  <a:pt x="4113341" y="4085009"/>
                </a:lnTo>
                <a:lnTo>
                  <a:pt x="4077728" y="4113142"/>
                </a:lnTo>
                <a:lnTo>
                  <a:pt x="4041547" y="4140663"/>
                </a:lnTo>
                <a:lnTo>
                  <a:pt x="4004808" y="4167563"/>
                </a:lnTo>
                <a:lnTo>
                  <a:pt x="3967518" y="4193835"/>
                </a:lnTo>
                <a:lnTo>
                  <a:pt x="3929689" y="4219468"/>
                </a:lnTo>
                <a:lnTo>
                  <a:pt x="3891328" y="4244455"/>
                </a:lnTo>
                <a:lnTo>
                  <a:pt x="3852446" y="4268788"/>
                </a:lnTo>
                <a:lnTo>
                  <a:pt x="3813051" y="4292456"/>
                </a:lnTo>
                <a:lnTo>
                  <a:pt x="3773153" y="4315453"/>
                </a:lnTo>
                <a:lnTo>
                  <a:pt x="3732761" y="4337768"/>
                </a:lnTo>
                <a:lnTo>
                  <a:pt x="3691884" y="4359394"/>
                </a:lnTo>
                <a:lnTo>
                  <a:pt x="3650531" y="4380322"/>
                </a:lnTo>
                <a:lnTo>
                  <a:pt x="3608712" y="4400543"/>
                </a:lnTo>
                <a:lnTo>
                  <a:pt x="3566436" y="4420048"/>
                </a:lnTo>
                <a:lnTo>
                  <a:pt x="3523712" y="4438830"/>
                </a:lnTo>
                <a:lnTo>
                  <a:pt x="3480549" y="4456879"/>
                </a:lnTo>
                <a:lnTo>
                  <a:pt x="3436957" y="4474186"/>
                </a:lnTo>
                <a:lnTo>
                  <a:pt x="3392944" y="4490744"/>
                </a:lnTo>
                <a:lnTo>
                  <a:pt x="3348521" y="4506543"/>
                </a:lnTo>
                <a:lnTo>
                  <a:pt x="3303696" y="4521575"/>
                </a:lnTo>
                <a:lnTo>
                  <a:pt x="3258478" y="4535831"/>
                </a:lnTo>
                <a:lnTo>
                  <a:pt x="3212877" y="4549303"/>
                </a:lnTo>
                <a:lnTo>
                  <a:pt x="3166903" y="4561981"/>
                </a:lnTo>
                <a:lnTo>
                  <a:pt x="3120563" y="4573858"/>
                </a:lnTo>
                <a:lnTo>
                  <a:pt x="3073868" y="4584924"/>
                </a:lnTo>
                <a:lnTo>
                  <a:pt x="3026826" y="4595172"/>
                </a:lnTo>
                <a:lnTo>
                  <a:pt x="2979448" y="4604592"/>
                </a:lnTo>
                <a:lnTo>
                  <a:pt x="2931741" y="4613175"/>
                </a:lnTo>
                <a:lnTo>
                  <a:pt x="2883716" y="4620914"/>
                </a:lnTo>
                <a:lnTo>
                  <a:pt x="2835382" y="4627800"/>
                </a:lnTo>
                <a:lnTo>
                  <a:pt x="2786748" y="4633823"/>
                </a:lnTo>
                <a:lnTo>
                  <a:pt x="2737822" y="4638975"/>
                </a:lnTo>
                <a:lnTo>
                  <a:pt x="2688615" y="4643248"/>
                </a:lnTo>
                <a:lnTo>
                  <a:pt x="2639136" y="4646634"/>
                </a:lnTo>
                <a:lnTo>
                  <a:pt x="2589393" y="4649122"/>
                </a:lnTo>
                <a:lnTo>
                  <a:pt x="2539397" y="4650705"/>
                </a:lnTo>
                <a:lnTo>
                  <a:pt x="2489156" y="4651374"/>
                </a:lnTo>
                <a:close/>
              </a:path>
            </a:pathLst>
          </a:custGeom>
          <a:solidFill>
            <a:srgbClr val="FFDE2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3"/>
          <p:cNvSpPr txBox="1"/>
          <p:nvPr/>
        </p:nvSpPr>
        <p:spPr>
          <a:xfrm>
            <a:off x="5141581" y="567289"/>
            <a:ext cx="1655445" cy="1327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4300">
            <a:spAutoFit/>
          </a:bodyPr>
          <a:lstStyle/>
          <a:p>
            <a:pPr indent="0" lvl="0" marL="50514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575" u="none" cap="none" strike="noStrike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endParaRPr b="0" i="0" sz="457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6350" marR="0" rtl="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None/>
            </a:pPr>
            <a:r>
              <a:rPr b="1" i="0" lang="en" sz="2325" u="none" cap="none" strike="noStrike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STUDENTS</a:t>
            </a:r>
            <a:endParaRPr b="0" i="0" sz="232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3"/>
          <p:cNvSpPr txBox="1"/>
          <p:nvPr/>
        </p:nvSpPr>
        <p:spPr>
          <a:xfrm>
            <a:off x="4886310" y="2324204"/>
            <a:ext cx="2266633" cy="2530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0" marR="222250" rtl="0" algn="ctr">
              <a:lnSpc>
                <a:spcPct val="1138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575" u="none" cap="none" strike="noStrike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endParaRPr b="0" i="0" sz="457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359410" rtl="0" algn="ctr">
              <a:lnSpc>
                <a:spcPct val="1079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325" u="none" cap="none" strike="noStrike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PARENTS</a:t>
            </a:r>
            <a:endParaRPr b="0" i="0" sz="232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3"/>
              </a:spcBef>
              <a:spcAft>
                <a:spcPts val="0"/>
              </a:spcAft>
              <a:buNone/>
            </a:pPr>
            <a:r>
              <a:t/>
            </a:r>
            <a:endParaRPr b="0" i="0" sz="3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50673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350" u="none" cap="none" strike="noStrike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ELAC</a:t>
            </a:r>
            <a:endParaRPr b="0" i="0" sz="3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18440" lvl="0" marL="6350" marR="2540" rtl="0" algn="l">
              <a:lnSpc>
                <a:spcPct val="100400"/>
              </a:lnSpc>
              <a:spcBef>
                <a:spcPts val="380"/>
              </a:spcBef>
              <a:spcAft>
                <a:spcPts val="0"/>
              </a:spcAft>
              <a:buNone/>
            </a:pPr>
            <a:r>
              <a:rPr b="1" i="0" lang="en" sz="1475" u="none" cap="none" strike="noStrike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ENGLISH LEARNER ADVISORY COMMITTEE</a:t>
            </a:r>
            <a:endParaRPr b="0" i="0" sz="147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23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6173514" y="1784780"/>
            <a:ext cx="1225760" cy="1430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511369" y="4134873"/>
            <a:ext cx="411008" cy="71086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3"/>
          <p:cNvSpPr txBox="1"/>
          <p:nvPr>
            <p:ph type="title"/>
          </p:nvPr>
        </p:nvSpPr>
        <p:spPr>
          <a:xfrm>
            <a:off x="7323762" y="-58353"/>
            <a:ext cx="1358100" cy="16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81300">
            <a:spAutoFit/>
          </a:bodyPr>
          <a:lstStyle/>
          <a:p>
            <a:pPr indent="0" lvl="0" marL="106679" rtl="0" algn="l">
              <a:lnSpc>
                <a:spcPct val="100000"/>
              </a:lnSpc>
              <a:spcBef>
                <a:spcPts val="3003"/>
              </a:spcBef>
              <a:spcAft>
                <a:spcPts val="0"/>
              </a:spcAft>
              <a:buSzPts val="2800"/>
              <a:buNone/>
            </a:pPr>
            <a:r>
              <a:rPr lang="en" sz="4725">
                <a:solidFill>
                  <a:srgbClr val="283378"/>
                </a:solidFill>
              </a:rPr>
              <a:t>21+</a:t>
            </a:r>
            <a:endParaRPr sz="4725"/>
          </a:p>
          <a:p>
            <a:pPr indent="0" lvl="0" marL="6350" rtl="0" algn="l">
              <a:lnSpc>
                <a:spcPct val="100000"/>
              </a:lnSpc>
              <a:spcBef>
                <a:spcPts val="938"/>
              </a:spcBef>
              <a:spcAft>
                <a:spcPts val="0"/>
              </a:spcAft>
              <a:buSzPts val="2800"/>
              <a:buNone/>
            </a:pPr>
            <a:r>
              <a:rPr lang="en" sz="1500">
                <a:solidFill>
                  <a:srgbClr val="283378"/>
                </a:solidFill>
                <a:latin typeface="Arial"/>
                <a:ea typeface="Arial"/>
                <a:cs typeface="Arial"/>
                <a:sym typeface="Arial"/>
              </a:rPr>
              <a:t>English Learners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48989" y="4472936"/>
            <a:ext cx="139595" cy="352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91070" y="4148029"/>
            <a:ext cx="633188" cy="6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00334" y="3215324"/>
            <a:ext cx="495299" cy="3530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7" name="Google Shape;157;p24"/>
          <p:cNvGrpSpPr/>
          <p:nvPr/>
        </p:nvGrpSpPr>
        <p:grpSpPr>
          <a:xfrm>
            <a:off x="5994018" y="3708950"/>
            <a:ext cx="273265" cy="282917"/>
            <a:chOff x="11988036" y="7417899"/>
            <a:chExt cx="546530" cy="565834"/>
          </a:xfrm>
        </p:grpSpPr>
        <p:pic>
          <p:nvPicPr>
            <p:cNvPr id="158" name="Google Shape;158;p2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1988036" y="7417899"/>
              <a:ext cx="350816" cy="5658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2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2338853" y="7463130"/>
              <a:ext cx="195713" cy="51503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0" name="Google Shape;160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786022" y="4022896"/>
            <a:ext cx="150318" cy="259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465713" y="3709207"/>
            <a:ext cx="105277" cy="269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026084" y="4013178"/>
            <a:ext cx="271509" cy="261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595591" y="3718477"/>
            <a:ext cx="119460" cy="25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317145" y="4013178"/>
            <a:ext cx="105429" cy="269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274681" y="3718373"/>
            <a:ext cx="155616" cy="260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742508" y="3731566"/>
            <a:ext cx="218671" cy="237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443673" y="4004867"/>
            <a:ext cx="318191" cy="2892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8" name="Google Shape;168;p24"/>
          <p:cNvGrpSpPr/>
          <p:nvPr/>
        </p:nvGrpSpPr>
        <p:grpSpPr>
          <a:xfrm>
            <a:off x="6537023" y="4465982"/>
            <a:ext cx="556453" cy="313401"/>
            <a:chOff x="13074046" y="8931963"/>
            <a:chExt cx="1112905" cy="626802"/>
          </a:xfrm>
        </p:grpSpPr>
        <p:pic>
          <p:nvPicPr>
            <p:cNvPr id="169" name="Google Shape;169;p2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3074046" y="8936686"/>
              <a:ext cx="234267" cy="599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2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3316227" y="8931963"/>
              <a:ext cx="388617" cy="6268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24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3691138" y="9006235"/>
              <a:ext cx="495813" cy="53892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2" name="Google Shape;172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51753" y="4482707"/>
            <a:ext cx="435346" cy="3102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3" name="Google Shape;173;p24"/>
          <p:cNvGrpSpPr/>
          <p:nvPr/>
        </p:nvGrpSpPr>
        <p:grpSpPr>
          <a:xfrm>
            <a:off x="5983694" y="3224346"/>
            <a:ext cx="664570" cy="369936"/>
            <a:chOff x="11967387" y="6448692"/>
            <a:chExt cx="1329139" cy="739872"/>
          </a:xfrm>
        </p:grpSpPr>
        <p:pic>
          <p:nvPicPr>
            <p:cNvPr id="174" name="Google Shape;174;p24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1967387" y="6448692"/>
              <a:ext cx="593508" cy="6438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24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2278699" y="6544718"/>
              <a:ext cx="593508" cy="6438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24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12795669" y="6473129"/>
              <a:ext cx="500857" cy="5949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7" name="Google Shape;177;p24"/>
          <p:cNvGrpSpPr/>
          <p:nvPr/>
        </p:nvGrpSpPr>
        <p:grpSpPr>
          <a:xfrm>
            <a:off x="6436104" y="3232375"/>
            <a:ext cx="764440" cy="361907"/>
            <a:chOff x="12872207" y="6464749"/>
            <a:chExt cx="1528880" cy="723815"/>
          </a:xfrm>
        </p:grpSpPr>
        <p:pic>
          <p:nvPicPr>
            <p:cNvPr id="178" name="Google Shape;178;p24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13349739" y="6464749"/>
              <a:ext cx="452611" cy="4076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24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12872207" y="6593593"/>
              <a:ext cx="500856" cy="5949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24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13691139" y="6549758"/>
              <a:ext cx="589942" cy="3024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24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13296526" y="6566779"/>
              <a:ext cx="452610" cy="4076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24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13358532" y="6747046"/>
              <a:ext cx="452611" cy="4076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24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13752675" y="6700998"/>
              <a:ext cx="589942" cy="3024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24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13811145" y="6852238"/>
              <a:ext cx="589942" cy="30247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5" name="Google Shape;185;p24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5458757" y="3781396"/>
            <a:ext cx="444851" cy="4209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p24"/>
          <p:cNvGrpSpPr/>
          <p:nvPr/>
        </p:nvGrpSpPr>
        <p:grpSpPr>
          <a:xfrm>
            <a:off x="5688585" y="4493890"/>
            <a:ext cx="258393" cy="333465"/>
            <a:chOff x="11377169" y="8987780"/>
            <a:chExt cx="516787" cy="666929"/>
          </a:xfrm>
        </p:grpSpPr>
        <p:pic>
          <p:nvPicPr>
            <p:cNvPr id="187" name="Google Shape;187;p24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11377169" y="8987780"/>
              <a:ext cx="324976" cy="6669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24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11715969" y="8987780"/>
              <a:ext cx="177987" cy="6275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9" name="Google Shape;189;p24"/>
          <p:cNvSpPr/>
          <p:nvPr/>
        </p:nvSpPr>
        <p:spPr>
          <a:xfrm>
            <a:off x="8234409" y="3044454"/>
            <a:ext cx="627063" cy="629603"/>
          </a:xfrm>
          <a:custGeom>
            <a:rect b="b" l="l" r="r" t="t"/>
            <a:pathLst>
              <a:path extrusionOk="0" h="1259204" w="1254125">
                <a:moveTo>
                  <a:pt x="626793" y="1259205"/>
                </a:moveTo>
                <a:lnTo>
                  <a:pt x="577751" y="1257103"/>
                </a:lnTo>
                <a:lnTo>
                  <a:pt x="529752" y="1251332"/>
                </a:lnTo>
                <a:lnTo>
                  <a:pt x="482933" y="1242032"/>
                </a:lnTo>
                <a:lnTo>
                  <a:pt x="437434" y="1229340"/>
                </a:lnTo>
                <a:lnTo>
                  <a:pt x="393393" y="1213398"/>
                </a:lnTo>
                <a:lnTo>
                  <a:pt x="350948" y="1194342"/>
                </a:lnTo>
                <a:lnTo>
                  <a:pt x="310238" y="1172314"/>
                </a:lnTo>
                <a:lnTo>
                  <a:pt x="271401" y="1147451"/>
                </a:lnTo>
                <a:lnTo>
                  <a:pt x="234576" y="1119893"/>
                </a:lnTo>
                <a:lnTo>
                  <a:pt x="199902" y="1089779"/>
                </a:lnTo>
                <a:lnTo>
                  <a:pt x="167516" y="1057248"/>
                </a:lnTo>
                <a:lnTo>
                  <a:pt x="137557" y="1022439"/>
                </a:lnTo>
                <a:lnTo>
                  <a:pt x="110164" y="985491"/>
                </a:lnTo>
                <a:lnTo>
                  <a:pt x="85475" y="946544"/>
                </a:lnTo>
                <a:lnTo>
                  <a:pt x="63629" y="905736"/>
                </a:lnTo>
                <a:lnTo>
                  <a:pt x="44763" y="863206"/>
                </a:lnTo>
                <a:lnTo>
                  <a:pt x="29018" y="819094"/>
                </a:lnTo>
                <a:lnTo>
                  <a:pt x="16530" y="773538"/>
                </a:lnTo>
                <a:lnTo>
                  <a:pt x="7439" y="726678"/>
                </a:lnTo>
                <a:lnTo>
                  <a:pt x="1882" y="678653"/>
                </a:lnTo>
                <a:lnTo>
                  <a:pt x="0" y="629602"/>
                </a:lnTo>
                <a:lnTo>
                  <a:pt x="1882" y="580551"/>
                </a:lnTo>
                <a:lnTo>
                  <a:pt x="7439" y="532526"/>
                </a:lnTo>
                <a:lnTo>
                  <a:pt x="16530" y="485666"/>
                </a:lnTo>
                <a:lnTo>
                  <a:pt x="29018" y="440111"/>
                </a:lnTo>
                <a:lnTo>
                  <a:pt x="44763" y="395999"/>
                </a:lnTo>
                <a:lnTo>
                  <a:pt x="63629" y="353469"/>
                </a:lnTo>
                <a:lnTo>
                  <a:pt x="85475" y="312661"/>
                </a:lnTo>
                <a:lnTo>
                  <a:pt x="110164" y="273714"/>
                </a:lnTo>
                <a:lnTo>
                  <a:pt x="137557" y="236766"/>
                </a:lnTo>
                <a:lnTo>
                  <a:pt x="167516" y="201957"/>
                </a:lnTo>
                <a:lnTo>
                  <a:pt x="199902" y="169426"/>
                </a:lnTo>
                <a:lnTo>
                  <a:pt x="234576" y="139312"/>
                </a:lnTo>
                <a:lnTo>
                  <a:pt x="271401" y="111754"/>
                </a:lnTo>
                <a:lnTo>
                  <a:pt x="310238" y="86891"/>
                </a:lnTo>
                <a:lnTo>
                  <a:pt x="350948" y="64863"/>
                </a:lnTo>
                <a:lnTo>
                  <a:pt x="393393" y="45807"/>
                </a:lnTo>
                <a:lnTo>
                  <a:pt x="437434" y="29865"/>
                </a:lnTo>
                <a:lnTo>
                  <a:pt x="482933" y="17173"/>
                </a:lnTo>
                <a:lnTo>
                  <a:pt x="529752" y="7873"/>
                </a:lnTo>
                <a:lnTo>
                  <a:pt x="577751" y="2102"/>
                </a:lnTo>
                <a:lnTo>
                  <a:pt x="626793" y="0"/>
                </a:lnTo>
                <a:lnTo>
                  <a:pt x="675836" y="2102"/>
                </a:lnTo>
                <a:lnTo>
                  <a:pt x="723835" y="7873"/>
                </a:lnTo>
                <a:lnTo>
                  <a:pt x="770654" y="17173"/>
                </a:lnTo>
                <a:lnTo>
                  <a:pt x="816154" y="29865"/>
                </a:lnTo>
                <a:lnTo>
                  <a:pt x="860195" y="45807"/>
                </a:lnTo>
                <a:lnTo>
                  <a:pt x="902640" y="64863"/>
                </a:lnTo>
                <a:lnTo>
                  <a:pt x="943350" y="86891"/>
                </a:lnTo>
                <a:lnTo>
                  <a:pt x="982186" y="111754"/>
                </a:lnTo>
                <a:lnTo>
                  <a:pt x="1019011" y="139312"/>
                </a:lnTo>
                <a:lnTo>
                  <a:pt x="1053686" y="169426"/>
                </a:lnTo>
                <a:lnTo>
                  <a:pt x="1086072" y="201957"/>
                </a:lnTo>
                <a:lnTo>
                  <a:pt x="1116030" y="236766"/>
                </a:lnTo>
                <a:lnTo>
                  <a:pt x="1143423" y="273714"/>
                </a:lnTo>
                <a:lnTo>
                  <a:pt x="1168112" y="312661"/>
                </a:lnTo>
                <a:lnTo>
                  <a:pt x="1189958" y="353469"/>
                </a:lnTo>
                <a:lnTo>
                  <a:pt x="1208824" y="395999"/>
                </a:lnTo>
                <a:lnTo>
                  <a:pt x="1224569" y="440111"/>
                </a:lnTo>
                <a:lnTo>
                  <a:pt x="1237057" y="485666"/>
                </a:lnTo>
                <a:lnTo>
                  <a:pt x="1246148" y="532526"/>
                </a:lnTo>
                <a:lnTo>
                  <a:pt x="1251704" y="580551"/>
                </a:lnTo>
                <a:lnTo>
                  <a:pt x="1253587" y="629602"/>
                </a:lnTo>
                <a:lnTo>
                  <a:pt x="1251704" y="678653"/>
                </a:lnTo>
                <a:lnTo>
                  <a:pt x="1246148" y="726678"/>
                </a:lnTo>
                <a:lnTo>
                  <a:pt x="1237057" y="773538"/>
                </a:lnTo>
                <a:lnTo>
                  <a:pt x="1224569" y="819094"/>
                </a:lnTo>
                <a:lnTo>
                  <a:pt x="1208824" y="863206"/>
                </a:lnTo>
                <a:lnTo>
                  <a:pt x="1189958" y="905736"/>
                </a:lnTo>
                <a:lnTo>
                  <a:pt x="1168112" y="946544"/>
                </a:lnTo>
                <a:lnTo>
                  <a:pt x="1143423" y="985491"/>
                </a:lnTo>
                <a:lnTo>
                  <a:pt x="1116030" y="1022439"/>
                </a:lnTo>
                <a:lnTo>
                  <a:pt x="1086072" y="1057248"/>
                </a:lnTo>
                <a:lnTo>
                  <a:pt x="1053686" y="1089779"/>
                </a:lnTo>
                <a:lnTo>
                  <a:pt x="1019011" y="1119893"/>
                </a:lnTo>
                <a:lnTo>
                  <a:pt x="982186" y="1147451"/>
                </a:lnTo>
                <a:lnTo>
                  <a:pt x="943350" y="1172314"/>
                </a:lnTo>
                <a:lnTo>
                  <a:pt x="902640" y="1194342"/>
                </a:lnTo>
                <a:lnTo>
                  <a:pt x="860195" y="1213398"/>
                </a:lnTo>
                <a:lnTo>
                  <a:pt x="816154" y="1229340"/>
                </a:lnTo>
                <a:lnTo>
                  <a:pt x="770654" y="1242032"/>
                </a:lnTo>
                <a:lnTo>
                  <a:pt x="723835" y="1251332"/>
                </a:lnTo>
                <a:lnTo>
                  <a:pt x="675836" y="1257103"/>
                </a:lnTo>
                <a:lnTo>
                  <a:pt x="626793" y="1259205"/>
                </a:lnTo>
                <a:close/>
              </a:path>
            </a:pathLst>
          </a:custGeom>
          <a:solidFill>
            <a:srgbClr val="FFDE2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4"/>
          <p:cNvSpPr txBox="1"/>
          <p:nvPr/>
        </p:nvSpPr>
        <p:spPr>
          <a:xfrm>
            <a:off x="7450210" y="3175959"/>
            <a:ext cx="648653" cy="411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00">
            <a:spAutoFit/>
          </a:bodyPr>
          <a:lstStyle/>
          <a:p>
            <a:pPr indent="0" lvl="0" marL="149860" marR="0" rtl="0" algn="l">
              <a:lnSpc>
                <a:spcPct val="1198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775" u="none" cap="none" strike="noStrike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endParaRPr b="0" i="0" sz="177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6350" marR="0" rtl="0" algn="l">
              <a:lnSpc>
                <a:spcPct val="119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STUDENTS</a:t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4"/>
          <p:cNvSpPr txBox="1"/>
          <p:nvPr/>
        </p:nvSpPr>
        <p:spPr>
          <a:xfrm>
            <a:off x="7390248" y="3791055"/>
            <a:ext cx="567690" cy="3904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00">
            <a:spAutoFit/>
          </a:bodyPr>
          <a:lstStyle/>
          <a:p>
            <a:pPr indent="0" lvl="0" marL="166053" marR="0" rtl="0" algn="l">
              <a:lnSpc>
                <a:spcPct val="1143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775" u="none" cap="none" strike="noStrike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endParaRPr b="0" i="0" sz="177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6350" marR="0" rtl="0" algn="l">
              <a:lnSpc>
                <a:spcPct val="10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PARENTS</a:t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4"/>
          <p:cNvSpPr txBox="1"/>
          <p:nvPr/>
        </p:nvSpPr>
        <p:spPr>
          <a:xfrm>
            <a:off x="7214702" y="4262129"/>
            <a:ext cx="885190" cy="551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2225">
            <a:spAutoFit/>
          </a:bodyPr>
          <a:lstStyle/>
          <a:p>
            <a:pPr indent="0" lvl="0" marL="2870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00" u="none" cap="none" strike="noStrike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ELAC</a:t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84455" lvl="0" marL="6350" marR="2540" rtl="0" algn="l">
              <a:lnSpc>
                <a:spcPct val="100000"/>
              </a:lnSpc>
              <a:spcBef>
                <a:spcPts val="403"/>
              </a:spcBef>
              <a:spcAft>
                <a:spcPts val="0"/>
              </a:spcAft>
              <a:buNone/>
            </a:pPr>
            <a:r>
              <a:rPr b="1" i="0" lang="en" sz="575" u="none" cap="none" strike="noStrike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ENGLISH LEARNER ADVISORY COMMITTEE</a:t>
            </a:r>
            <a:endParaRPr b="0" i="0" sz="57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24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7935109" y="3577359"/>
            <a:ext cx="595793" cy="623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386149" y="4504160"/>
            <a:ext cx="159129" cy="275222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 txBox="1"/>
          <p:nvPr/>
        </p:nvSpPr>
        <p:spPr>
          <a:xfrm>
            <a:off x="8395160" y="3234005"/>
            <a:ext cx="403225" cy="2789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00">
            <a:spAutoFit/>
          </a:bodyPr>
          <a:lstStyle/>
          <a:p>
            <a:pPr indent="0" lvl="0" marL="6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775" u="none" cap="none" strike="noStrike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21+</a:t>
            </a:r>
            <a:endParaRPr b="0" i="0" sz="177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" name="Google Shape;196;p24"/>
          <p:cNvGrpSpPr/>
          <p:nvPr/>
        </p:nvGrpSpPr>
        <p:grpSpPr>
          <a:xfrm>
            <a:off x="0" y="0"/>
            <a:ext cx="9144225" cy="5143611"/>
            <a:chOff x="0" y="0"/>
            <a:chExt cx="18288450" cy="10287222"/>
          </a:xfrm>
        </p:grpSpPr>
        <p:sp>
          <p:nvSpPr>
            <p:cNvPr id="197" name="Google Shape;197;p24"/>
            <p:cNvSpPr/>
            <p:nvPr/>
          </p:nvSpPr>
          <p:spPr>
            <a:xfrm>
              <a:off x="0" y="5342477"/>
              <a:ext cx="10656570" cy="4944745"/>
            </a:xfrm>
            <a:custGeom>
              <a:rect b="b" l="l" r="r" t="t"/>
              <a:pathLst>
                <a:path extrusionOk="0" h="4944745" w="10656570">
                  <a:moveTo>
                    <a:pt x="10656142" y="4944522"/>
                  </a:moveTo>
                  <a:lnTo>
                    <a:pt x="0" y="4944522"/>
                  </a:lnTo>
                  <a:lnTo>
                    <a:pt x="0" y="0"/>
                  </a:lnTo>
                  <a:lnTo>
                    <a:pt x="10656142" y="0"/>
                  </a:lnTo>
                  <a:lnTo>
                    <a:pt x="10656142" y="4944522"/>
                  </a:lnTo>
                  <a:close/>
                </a:path>
              </a:pathLst>
            </a:custGeom>
            <a:solidFill>
              <a:srgbClr val="5271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4"/>
            <p:cNvSpPr/>
            <p:nvPr/>
          </p:nvSpPr>
          <p:spPr>
            <a:xfrm>
              <a:off x="7002595" y="0"/>
              <a:ext cx="11285855" cy="5992495"/>
            </a:xfrm>
            <a:custGeom>
              <a:rect b="b" l="l" r="r" t="t"/>
              <a:pathLst>
                <a:path extrusionOk="0" h="5992495" w="11285855">
                  <a:moveTo>
                    <a:pt x="11285401" y="5991952"/>
                  </a:moveTo>
                  <a:lnTo>
                    <a:pt x="0" y="5991952"/>
                  </a:lnTo>
                  <a:lnTo>
                    <a:pt x="0" y="0"/>
                  </a:lnTo>
                  <a:lnTo>
                    <a:pt x="11285401" y="0"/>
                  </a:lnTo>
                  <a:lnTo>
                    <a:pt x="11285401" y="5991952"/>
                  </a:lnTo>
                  <a:close/>
                </a:path>
              </a:pathLst>
            </a:custGeom>
            <a:solidFill>
              <a:srgbClr val="19176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" name="Google Shape;199;p24"/>
          <p:cNvSpPr txBox="1"/>
          <p:nvPr/>
        </p:nvSpPr>
        <p:spPr>
          <a:xfrm>
            <a:off x="5782327" y="161400"/>
            <a:ext cx="17004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25">
            <a:spAutoFit/>
          </a:bodyPr>
          <a:lstStyle/>
          <a:p>
            <a:pPr indent="0" lvl="0" marL="6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50" u="none" cap="none" strike="noStrike">
                <a:solidFill>
                  <a:srgbClr val="FFDE2B"/>
                </a:solidFill>
                <a:latin typeface="Arial"/>
                <a:ea typeface="Arial"/>
                <a:cs typeface="Arial"/>
                <a:sym typeface="Arial"/>
              </a:rPr>
              <a:t>School A</a:t>
            </a:r>
            <a:endParaRPr b="0" i="0" sz="24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24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5881593" y="1798251"/>
            <a:ext cx="3149744" cy="1030673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4"/>
          <p:cNvSpPr/>
          <p:nvPr/>
        </p:nvSpPr>
        <p:spPr>
          <a:xfrm>
            <a:off x="2040567" y="4302082"/>
            <a:ext cx="1870393" cy="494665"/>
          </a:xfrm>
          <a:custGeom>
            <a:rect b="b" l="l" r="r" t="t"/>
            <a:pathLst>
              <a:path extrusionOk="0" h="989329" w="3740784">
                <a:moveTo>
                  <a:pt x="270980" y="215919"/>
                </a:moveTo>
                <a:lnTo>
                  <a:pt x="234992" y="208675"/>
                </a:lnTo>
                <a:lnTo>
                  <a:pt x="205567" y="188910"/>
                </a:lnTo>
                <a:lnTo>
                  <a:pt x="185671" y="159574"/>
                </a:lnTo>
                <a:lnTo>
                  <a:pt x="178266" y="123618"/>
                </a:lnTo>
                <a:lnTo>
                  <a:pt x="178266" y="92714"/>
                </a:lnTo>
                <a:lnTo>
                  <a:pt x="193843" y="41276"/>
                </a:lnTo>
                <a:lnTo>
                  <a:pt x="235500" y="7057"/>
                </a:lnTo>
                <a:lnTo>
                  <a:pt x="270980" y="0"/>
                </a:lnTo>
                <a:lnTo>
                  <a:pt x="307069" y="7285"/>
                </a:lnTo>
                <a:lnTo>
                  <a:pt x="336539" y="27155"/>
                </a:lnTo>
                <a:lnTo>
                  <a:pt x="356409" y="56625"/>
                </a:lnTo>
                <a:lnTo>
                  <a:pt x="363695" y="92714"/>
                </a:lnTo>
                <a:lnTo>
                  <a:pt x="363695" y="123618"/>
                </a:lnTo>
                <a:lnTo>
                  <a:pt x="356290" y="159574"/>
                </a:lnTo>
                <a:lnTo>
                  <a:pt x="336393" y="188910"/>
                </a:lnTo>
                <a:lnTo>
                  <a:pt x="306969" y="208675"/>
                </a:lnTo>
                <a:lnTo>
                  <a:pt x="270980" y="215919"/>
                </a:lnTo>
                <a:close/>
              </a:path>
              <a:path extrusionOk="0" h="989329" w="3740784">
                <a:moveTo>
                  <a:pt x="11066" y="618099"/>
                </a:moveTo>
                <a:lnTo>
                  <a:pt x="6215" y="615492"/>
                </a:lnTo>
                <a:lnTo>
                  <a:pt x="490" y="606817"/>
                </a:lnTo>
                <a:lnTo>
                  <a:pt x="0" y="601331"/>
                </a:lnTo>
                <a:lnTo>
                  <a:pt x="85552" y="401761"/>
                </a:lnTo>
                <a:lnTo>
                  <a:pt x="116271" y="324932"/>
                </a:lnTo>
                <a:lnTo>
                  <a:pt x="135019" y="292994"/>
                </a:lnTo>
                <a:lnTo>
                  <a:pt x="161748" y="268485"/>
                </a:lnTo>
                <a:lnTo>
                  <a:pt x="194433" y="252776"/>
                </a:lnTo>
                <a:lnTo>
                  <a:pt x="231051" y="247237"/>
                </a:lnTo>
                <a:lnTo>
                  <a:pt x="310909" y="247237"/>
                </a:lnTo>
                <a:lnTo>
                  <a:pt x="380212" y="268485"/>
                </a:lnTo>
                <a:lnTo>
                  <a:pt x="425689" y="324932"/>
                </a:lnTo>
                <a:lnTo>
                  <a:pt x="456408" y="401761"/>
                </a:lnTo>
                <a:lnTo>
                  <a:pt x="464196" y="419933"/>
                </a:lnTo>
                <a:lnTo>
                  <a:pt x="170477" y="419933"/>
                </a:lnTo>
                <a:lnTo>
                  <a:pt x="169087" y="423240"/>
                </a:lnTo>
                <a:lnTo>
                  <a:pt x="101622" y="580638"/>
                </a:lnTo>
                <a:lnTo>
                  <a:pt x="92104" y="596088"/>
                </a:lnTo>
                <a:lnTo>
                  <a:pt x="78813" y="607903"/>
                </a:lnTo>
                <a:lnTo>
                  <a:pt x="62710" y="615449"/>
                </a:lnTo>
                <a:lnTo>
                  <a:pt x="44757" y="618095"/>
                </a:lnTo>
                <a:lnTo>
                  <a:pt x="11066" y="618099"/>
                </a:lnTo>
                <a:close/>
              </a:path>
              <a:path extrusionOk="0" h="989329" w="3740784">
                <a:moveTo>
                  <a:pt x="156818" y="988952"/>
                </a:moveTo>
                <a:lnTo>
                  <a:pt x="128921" y="988949"/>
                </a:lnTo>
                <a:lnTo>
                  <a:pt x="124802" y="987140"/>
                </a:lnTo>
                <a:lnTo>
                  <a:pt x="118955" y="980789"/>
                </a:lnTo>
                <a:lnTo>
                  <a:pt x="117493" y="976534"/>
                </a:lnTo>
                <a:lnTo>
                  <a:pt x="147361" y="618095"/>
                </a:lnTo>
                <a:lnTo>
                  <a:pt x="174959" y="424879"/>
                </a:lnTo>
                <a:lnTo>
                  <a:pt x="175484" y="421324"/>
                </a:lnTo>
                <a:lnTo>
                  <a:pt x="170477" y="419933"/>
                </a:lnTo>
                <a:lnTo>
                  <a:pt x="371483" y="419933"/>
                </a:lnTo>
                <a:lnTo>
                  <a:pt x="366506" y="421324"/>
                </a:lnTo>
                <a:lnTo>
                  <a:pt x="367001" y="424879"/>
                </a:lnTo>
                <a:lnTo>
                  <a:pt x="394599" y="618099"/>
                </a:lnTo>
                <a:lnTo>
                  <a:pt x="395835" y="632929"/>
                </a:lnTo>
                <a:lnTo>
                  <a:pt x="268538" y="632929"/>
                </a:lnTo>
                <a:lnTo>
                  <a:pt x="217824" y="937310"/>
                </a:lnTo>
                <a:lnTo>
                  <a:pt x="210445" y="957960"/>
                </a:lnTo>
                <a:lnTo>
                  <a:pt x="196792" y="974319"/>
                </a:lnTo>
                <a:lnTo>
                  <a:pt x="178403" y="985084"/>
                </a:lnTo>
                <a:lnTo>
                  <a:pt x="156818" y="988952"/>
                </a:lnTo>
                <a:close/>
              </a:path>
              <a:path extrusionOk="0" h="989329" w="3740784">
                <a:moveTo>
                  <a:pt x="530863" y="618099"/>
                </a:moveTo>
                <a:lnTo>
                  <a:pt x="525666" y="618095"/>
                </a:lnTo>
                <a:lnTo>
                  <a:pt x="497172" y="618095"/>
                </a:lnTo>
                <a:lnTo>
                  <a:pt x="479237" y="615436"/>
                </a:lnTo>
                <a:lnTo>
                  <a:pt x="463153" y="607886"/>
                </a:lnTo>
                <a:lnTo>
                  <a:pt x="449877" y="596076"/>
                </a:lnTo>
                <a:lnTo>
                  <a:pt x="440369" y="580638"/>
                </a:lnTo>
                <a:lnTo>
                  <a:pt x="371483" y="419933"/>
                </a:lnTo>
                <a:lnTo>
                  <a:pt x="464196" y="419933"/>
                </a:lnTo>
                <a:lnTo>
                  <a:pt x="541930" y="601331"/>
                </a:lnTo>
                <a:lnTo>
                  <a:pt x="541440" y="606817"/>
                </a:lnTo>
                <a:lnTo>
                  <a:pt x="535714" y="615492"/>
                </a:lnTo>
                <a:lnTo>
                  <a:pt x="530863" y="618099"/>
                </a:lnTo>
                <a:close/>
              </a:path>
              <a:path extrusionOk="0" h="989329" w="3740784">
                <a:moveTo>
                  <a:pt x="408722" y="988952"/>
                </a:moveTo>
                <a:lnTo>
                  <a:pt x="363567" y="985075"/>
                </a:lnTo>
                <a:lnTo>
                  <a:pt x="331542" y="957953"/>
                </a:lnTo>
                <a:lnTo>
                  <a:pt x="273483" y="632929"/>
                </a:lnTo>
                <a:lnTo>
                  <a:pt x="395835" y="632929"/>
                </a:lnTo>
                <a:lnTo>
                  <a:pt x="424467" y="976534"/>
                </a:lnTo>
                <a:lnTo>
                  <a:pt x="423006" y="980789"/>
                </a:lnTo>
                <a:lnTo>
                  <a:pt x="417158" y="987140"/>
                </a:lnTo>
                <a:lnTo>
                  <a:pt x="413039" y="988949"/>
                </a:lnTo>
                <a:lnTo>
                  <a:pt x="408722" y="988952"/>
                </a:lnTo>
                <a:close/>
              </a:path>
              <a:path extrusionOk="0" h="989329" w="3740784">
                <a:moveTo>
                  <a:pt x="910709" y="215919"/>
                </a:moveTo>
                <a:lnTo>
                  <a:pt x="874720" y="208675"/>
                </a:lnTo>
                <a:lnTo>
                  <a:pt x="845296" y="188910"/>
                </a:lnTo>
                <a:lnTo>
                  <a:pt x="825399" y="159574"/>
                </a:lnTo>
                <a:lnTo>
                  <a:pt x="817994" y="123618"/>
                </a:lnTo>
                <a:lnTo>
                  <a:pt x="817994" y="92714"/>
                </a:lnTo>
                <a:lnTo>
                  <a:pt x="833572" y="41276"/>
                </a:lnTo>
                <a:lnTo>
                  <a:pt x="875229" y="7057"/>
                </a:lnTo>
                <a:lnTo>
                  <a:pt x="910709" y="0"/>
                </a:lnTo>
                <a:lnTo>
                  <a:pt x="928881" y="1797"/>
                </a:lnTo>
                <a:lnTo>
                  <a:pt x="976267" y="27155"/>
                </a:lnTo>
                <a:lnTo>
                  <a:pt x="1001625" y="74542"/>
                </a:lnTo>
                <a:lnTo>
                  <a:pt x="1003423" y="92714"/>
                </a:lnTo>
                <a:lnTo>
                  <a:pt x="1003423" y="123618"/>
                </a:lnTo>
                <a:lnTo>
                  <a:pt x="996018" y="159574"/>
                </a:lnTo>
                <a:lnTo>
                  <a:pt x="976122" y="188910"/>
                </a:lnTo>
                <a:lnTo>
                  <a:pt x="946697" y="208675"/>
                </a:lnTo>
                <a:lnTo>
                  <a:pt x="910709" y="215919"/>
                </a:lnTo>
                <a:close/>
              </a:path>
              <a:path extrusionOk="0" h="989329" w="3740784">
                <a:moveTo>
                  <a:pt x="650795" y="618099"/>
                </a:moveTo>
                <a:lnTo>
                  <a:pt x="645943" y="615492"/>
                </a:lnTo>
                <a:lnTo>
                  <a:pt x="640218" y="606817"/>
                </a:lnTo>
                <a:lnTo>
                  <a:pt x="639728" y="601331"/>
                </a:lnTo>
                <a:lnTo>
                  <a:pt x="725280" y="401761"/>
                </a:lnTo>
                <a:lnTo>
                  <a:pt x="755999" y="324932"/>
                </a:lnTo>
                <a:lnTo>
                  <a:pt x="774748" y="292994"/>
                </a:lnTo>
                <a:lnTo>
                  <a:pt x="801476" y="268485"/>
                </a:lnTo>
                <a:lnTo>
                  <a:pt x="834162" y="252776"/>
                </a:lnTo>
                <a:lnTo>
                  <a:pt x="870779" y="247237"/>
                </a:lnTo>
                <a:lnTo>
                  <a:pt x="950638" y="247237"/>
                </a:lnTo>
                <a:lnTo>
                  <a:pt x="1019941" y="268485"/>
                </a:lnTo>
                <a:lnTo>
                  <a:pt x="1065418" y="324932"/>
                </a:lnTo>
                <a:lnTo>
                  <a:pt x="1096137" y="401761"/>
                </a:lnTo>
                <a:lnTo>
                  <a:pt x="1103924" y="419933"/>
                </a:lnTo>
                <a:lnTo>
                  <a:pt x="810206" y="419933"/>
                </a:lnTo>
                <a:lnTo>
                  <a:pt x="808815" y="423240"/>
                </a:lnTo>
                <a:lnTo>
                  <a:pt x="741350" y="580638"/>
                </a:lnTo>
                <a:lnTo>
                  <a:pt x="731832" y="596088"/>
                </a:lnTo>
                <a:lnTo>
                  <a:pt x="718541" y="607903"/>
                </a:lnTo>
                <a:lnTo>
                  <a:pt x="702439" y="615449"/>
                </a:lnTo>
                <a:lnTo>
                  <a:pt x="684486" y="618095"/>
                </a:lnTo>
                <a:lnTo>
                  <a:pt x="650795" y="618099"/>
                </a:lnTo>
                <a:close/>
              </a:path>
              <a:path extrusionOk="0" h="989329" w="3740784">
                <a:moveTo>
                  <a:pt x="796547" y="988952"/>
                </a:moveTo>
                <a:lnTo>
                  <a:pt x="768649" y="988949"/>
                </a:lnTo>
                <a:lnTo>
                  <a:pt x="764530" y="987140"/>
                </a:lnTo>
                <a:lnTo>
                  <a:pt x="758683" y="980789"/>
                </a:lnTo>
                <a:lnTo>
                  <a:pt x="757222" y="976534"/>
                </a:lnTo>
                <a:lnTo>
                  <a:pt x="787090" y="618095"/>
                </a:lnTo>
                <a:lnTo>
                  <a:pt x="814688" y="424879"/>
                </a:lnTo>
                <a:lnTo>
                  <a:pt x="815213" y="421324"/>
                </a:lnTo>
                <a:lnTo>
                  <a:pt x="810206" y="419933"/>
                </a:lnTo>
                <a:lnTo>
                  <a:pt x="1011211" y="419933"/>
                </a:lnTo>
                <a:lnTo>
                  <a:pt x="1006235" y="421324"/>
                </a:lnTo>
                <a:lnTo>
                  <a:pt x="1006729" y="424879"/>
                </a:lnTo>
                <a:lnTo>
                  <a:pt x="1034328" y="618099"/>
                </a:lnTo>
                <a:lnTo>
                  <a:pt x="1035564" y="632929"/>
                </a:lnTo>
                <a:lnTo>
                  <a:pt x="908267" y="632929"/>
                </a:lnTo>
                <a:lnTo>
                  <a:pt x="857552" y="937310"/>
                </a:lnTo>
                <a:lnTo>
                  <a:pt x="850173" y="957960"/>
                </a:lnTo>
                <a:lnTo>
                  <a:pt x="836520" y="974319"/>
                </a:lnTo>
                <a:lnTo>
                  <a:pt x="818132" y="985084"/>
                </a:lnTo>
                <a:lnTo>
                  <a:pt x="796547" y="988952"/>
                </a:lnTo>
                <a:close/>
              </a:path>
              <a:path extrusionOk="0" h="989329" w="3740784">
                <a:moveTo>
                  <a:pt x="1170592" y="618099"/>
                </a:moveTo>
                <a:lnTo>
                  <a:pt x="1165395" y="618095"/>
                </a:lnTo>
                <a:lnTo>
                  <a:pt x="1136900" y="618095"/>
                </a:lnTo>
                <a:lnTo>
                  <a:pt x="1118966" y="615436"/>
                </a:lnTo>
                <a:lnTo>
                  <a:pt x="1102881" y="607886"/>
                </a:lnTo>
                <a:lnTo>
                  <a:pt x="1089606" y="596076"/>
                </a:lnTo>
                <a:lnTo>
                  <a:pt x="1080097" y="580638"/>
                </a:lnTo>
                <a:lnTo>
                  <a:pt x="1011211" y="419933"/>
                </a:lnTo>
                <a:lnTo>
                  <a:pt x="1103924" y="419933"/>
                </a:lnTo>
                <a:lnTo>
                  <a:pt x="1181658" y="601331"/>
                </a:lnTo>
                <a:lnTo>
                  <a:pt x="1181168" y="606817"/>
                </a:lnTo>
                <a:lnTo>
                  <a:pt x="1175443" y="615492"/>
                </a:lnTo>
                <a:lnTo>
                  <a:pt x="1170592" y="618099"/>
                </a:lnTo>
                <a:close/>
              </a:path>
              <a:path extrusionOk="0" h="989329" w="3740784">
                <a:moveTo>
                  <a:pt x="1048451" y="988952"/>
                </a:moveTo>
                <a:lnTo>
                  <a:pt x="1003295" y="985075"/>
                </a:lnTo>
                <a:lnTo>
                  <a:pt x="971271" y="957953"/>
                </a:lnTo>
                <a:lnTo>
                  <a:pt x="913212" y="632929"/>
                </a:lnTo>
                <a:lnTo>
                  <a:pt x="1035564" y="632929"/>
                </a:lnTo>
                <a:lnTo>
                  <a:pt x="1064196" y="976534"/>
                </a:lnTo>
                <a:lnTo>
                  <a:pt x="1062734" y="980789"/>
                </a:lnTo>
                <a:lnTo>
                  <a:pt x="1056887" y="987140"/>
                </a:lnTo>
                <a:lnTo>
                  <a:pt x="1052768" y="988949"/>
                </a:lnTo>
                <a:lnTo>
                  <a:pt x="1048451" y="988952"/>
                </a:lnTo>
                <a:close/>
              </a:path>
              <a:path extrusionOk="0" h="989329" w="3740784">
                <a:moveTo>
                  <a:pt x="1550437" y="215919"/>
                </a:moveTo>
                <a:lnTo>
                  <a:pt x="1514449" y="208675"/>
                </a:lnTo>
                <a:lnTo>
                  <a:pt x="1485024" y="188910"/>
                </a:lnTo>
                <a:lnTo>
                  <a:pt x="1465128" y="159574"/>
                </a:lnTo>
                <a:lnTo>
                  <a:pt x="1457723" y="123618"/>
                </a:lnTo>
                <a:lnTo>
                  <a:pt x="1457723" y="92714"/>
                </a:lnTo>
                <a:lnTo>
                  <a:pt x="1465009" y="56625"/>
                </a:lnTo>
                <a:lnTo>
                  <a:pt x="1484878" y="27155"/>
                </a:lnTo>
                <a:lnTo>
                  <a:pt x="1514349" y="7285"/>
                </a:lnTo>
                <a:lnTo>
                  <a:pt x="1550437" y="0"/>
                </a:lnTo>
                <a:lnTo>
                  <a:pt x="1586526" y="7285"/>
                </a:lnTo>
                <a:lnTo>
                  <a:pt x="1615996" y="27155"/>
                </a:lnTo>
                <a:lnTo>
                  <a:pt x="1635866" y="56625"/>
                </a:lnTo>
                <a:lnTo>
                  <a:pt x="1643151" y="92714"/>
                </a:lnTo>
                <a:lnTo>
                  <a:pt x="1643151" y="123618"/>
                </a:lnTo>
                <a:lnTo>
                  <a:pt x="1635746" y="159574"/>
                </a:lnTo>
                <a:lnTo>
                  <a:pt x="1615850" y="188910"/>
                </a:lnTo>
                <a:lnTo>
                  <a:pt x="1586425" y="208675"/>
                </a:lnTo>
                <a:lnTo>
                  <a:pt x="1550437" y="215919"/>
                </a:lnTo>
                <a:close/>
              </a:path>
              <a:path extrusionOk="0" h="989329" w="3740784">
                <a:moveTo>
                  <a:pt x="1290523" y="618099"/>
                </a:moveTo>
                <a:lnTo>
                  <a:pt x="1285672" y="615492"/>
                </a:lnTo>
                <a:lnTo>
                  <a:pt x="1279947" y="606817"/>
                </a:lnTo>
                <a:lnTo>
                  <a:pt x="1279456" y="601331"/>
                </a:lnTo>
                <a:lnTo>
                  <a:pt x="1365009" y="401761"/>
                </a:lnTo>
                <a:lnTo>
                  <a:pt x="1395728" y="324932"/>
                </a:lnTo>
                <a:lnTo>
                  <a:pt x="1414476" y="292994"/>
                </a:lnTo>
                <a:lnTo>
                  <a:pt x="1441205" y="268485"/>
                </a:lnTo>
                <a:lnTo>
                  <a:pt x="1473890" y="252776"/>
                </a:lnTo>
                <a:lnTo>
                  <a:pt x="1510508" y="247237"/>
                </a:lnTo>
                <a:lnTo>
                  <a:pt x="1590366" y="247237"/>
                </a:lnTo>
                <a:lnTo>
                  <a:pt x="1659669" y="268485"/>
                </a:lnTo>
                <a:lnTo>
                  <a:pt x="1705146" y="324932"/>
                </a:lnTo>
                <a:lnTo>
                  <a:pt x="1735865" y="401761"/>
                </a:lnTo>
                <a:lnTo>
                  <a:pt x="1743653" y="419933"/>
                </a:lnTo>
                <a:lnTo>
                  <a:pt x="1449935" y="419933"/>
                </a:lnTo>
                <a:lnTo>
                  <a:pt x="1448544" y="423240"/>
                </a:lnTo>
                <a:lnTo>
                  <a:pt x="1381079" y="580638"/>
                </a:lnTo>
                <a:lnTo>
                  <a:pt x="1371561" y="596088"/>
                </a:lnTo>
                <a:lnTo>
                  <a:pt x="1358270" y="607903"/>
                </a:lnTo>
                <a:lnTo>
                  <a:pt x="1342167" y="615449"/>
                </a:lnTo>
                <a:lnTo>
                  <a:pt x="1324214" y="618095"/>
                </a:lnTo>
                <a:lnTo>
                  <a:pt x="1290523" y="618099"/>
                </a:lnTo>
                <a:close/>
              </a:path>
              <a:path extrusionOk="0" h="989329" w="3740784">
                <a:moveTo>
                  <a:pt x="1436275" y="988952"/>
                </a:moveTo>
                <a:lnTo>
                  <a:pt x="1408378" y="988949"/>
                </a:lnTo>
                <a:lnTo>
                  <a:pt x="1404259" y="987140"/>
                </a:lnTo>
                <a:lnTo>
                  <a:pt x="1398411" y="980789"/>
                </a:lnTo>
                <a:lnTo>
                  <a:pt x="1396950" y="976534"/>
                </a:lnTo>
                <a:lnTo>
                  <a:pt x="1426818" y="618095"/>
                </a:lnTo>
                <a:lnTo>
                  <a:pt x="1454416" y="424879"/>
                </a:lnTo>
                <a:lnTo>
                  <a:pt x="1454941" y="421324"/>
                </a:lnTo>
                <a:lnTo>
                  <a:pt x="1449935" y="419933"/>
                </a:lnTo>
                <a:lnTo>
                  <a:pt x="1650940" y="419933"/>
                </a:lnTo>
                <a:lnTo>
                  <a:pt x="1645963" y="421324"/>
                </a:lnTo>
                <a:lnTo>
                  <a:pt x="1646458" y="424879"/>
                </a:lnTo>
                <a:lnTo>
                  <a:pt x="1674056" y="618099"/>
                </a:lnTo>
                <a:lnTo>
                  <a:pt x="1675292" y="632929"/>
                </a:lnTo>
                <a:lnTo>
                  <a:pt x="1547995" y="632929"/>
                </a:lnTo>
                <a:lnTo>
                  <a:pt x="1497281" y="937310"/>
                </a:lnTo>
                <a:lnTo>
                  <a:pt x="1489902" y="957960"/>
                </a:lnTo>
                <a:lnTo>
                  <a:pt x="1476248" y="974319"/>
                </a:lnTo>
                <a:lnTo>
                  <a:pt x="1457860" y="985084"/>
                </a:lnTo>
                <a:lnTo>
                  <a:pt x="1436275" y="988952"/>
                </a:lnTo>
                <a:close/>
              </a:path>
              <a:path extrusionOk="0" h="989329" w="3740784">
                <a:moveTo>
                  <a:pt x="1810320" y="618099"/>
                </a:moveTo>
                <a:lnTo>
                  <a:pt x="1805123" y="618095"/>
                </a:lnTo>
                <a:lnTo>
                  <a:pt x="1776629" y="618095"/>
                </a:lnTo>
                <a:lnTo>
                  <a:pt x="1758694" y="615436"/>
                </a:lnTo>
                <a:lnTo>
                  <a:pt x="1742610" y="607886"/>
                </a:lnTo>
                <a:lnTo>
                  <a:pt x="1729334" y="596076"/>
                </a:lnTo>
                <a:lnTo>
                  <a:pt x="1719826" y="580638"/>
                </a:lnTo>
                <a:lnTo>
                  <a:pt x="1650940" y="419933"/>
                </a:lnTo>
                <a:lnTo>
                  <a:pt x="1743653" y="419933"/>
                </a:lnTo>
                <a:lnTo>
                  <a:pt x="1821387" y="601331"/>
                </a:lnTo>
                <a:lnTo>
                  <a:pt x="1820897" y="606817"/>
                </a:lnTo>
                <a:lnTo>
                  <a:pt x="1815171" y="615492"/>
                </a:lnTo>
                <a:lnTo>
                  <a:pt x="1810320" y="618099"/>
                </a:lnTo>
                <a:close/>
              </a:path>
              <a:path extrusionOk="0" h="989329" w="3740784">
                <a:moveTo>
                  <a:pt x="1688179" y="988952"/>
                </a:moveTo>
                <a:lnTo>
                  <a:pt x="1643024" y="985075"/>
                </a:lnTo>
                <a:lnTo>
                  <a:pt x="1610999" y="957953"/>
                </a:lnTo>
                <a:lnTo>
                  <a:pt x="1552940" y="632929"/>
                </a:lnTo>
                <a:lnTo>
                  <a:pt x="1675292" y="632929"/>
                </a:lnTo>
                <a:lnTo>
                  <a:pt x="1703924" y="976534"/>
                </a:lnTo>
                <a:lnTo>
                  <a:pt x="1702462" y="980789"/>
                </a:lnTo>
                <a:lnTo>
                  <a:pt x="1696615" y="987140"/>
                </a:lnTo>
                <a:lnTo>
                  <a:pt x="1692496" y="988949"/>
                </a:lnTo>
                <a:lnTo>
                  <a:pt x="1688179" y="988952"/>
                </a:lnTo>
                <a:close/>
              </a:path>
              <a:path extrusionOk="0" h="989329" w="3740784">
                <a:moveTo>
                  <a:pt x="2190165" y="215919"/>
                </a:moveTo>
                <a:lnTo>
                  <a:pt x="2154177" y="208675"/>
                </a:lnTo>
                <a:lnTo>
                  <a:pt x="2124753" y="188910"/>
                </a:lnTo>
                <a:lnTo>
                  <a:pt x="2104856" y="159574"/>
                </a:lnTo>
                <a:lnTo>
                  <a:pt x="2097451" y="123618"/>
                </a:lnTo>
                <a:lnTo>
                  <a:pt x="2097451" y="92714"/>
                </a:lnTo>
                <a:lnTo>
                  <a:pt x="2104737" y="56625"/>
                </a:lnTo>
                <a:lnTo>
                  <a:pt x="2124607" y="27155"/>
                </a:lnTo>
                <a:lnTo>
                  <a:pt x="2154077" y="7285"/>
                </a:lnTo>
                <a:lnTo>
                  <a:pt x="2190165" y="0"/>
                </a:lnTo>
                <a:lnTo>
                  <a:pt x="2226254" y="7285"/>
                </a:lnTo>
                <a:lnTo>
                  <a:pt x="2255725" y="27155"/>
                </a:lnTo>
                <a:lnTo>
                  <a:pt x="2275594" y="56625"/>
                </a:lnTo>
                <a:lnTo>
                  <a:pt x="2282880" y="92714"/>
                </a:lnTo>
                <a:lnTo>
                  <a:pt x="2282880" y="123618"/>
                </a:lnTo>
                <a:lnTo>
                  <a:pt x="2275475" y="159574"/>
                </a:lnTo>
                <a:lnTo>
                  <a:pt x="2255578" y="188910"/>
                </a:lnTo>
                <a:lnTo>
                  <a:pt x="2226154" y="208675"/>
                </a:lnTo>
                <a:lnTo>
                  <a:pt x="2190165" y="215919"/>
                </a:lnTo>
                <a:close/>
              </a:path>
              <a:path extrusionOk="0" h="989329" w="3740784">
                <a:moveTo>
                  <a:pt x="1930252" y="618099"/>
                </a:moveTo>
                <a:lnTo>
                  <a:pt x="1925400" y="615492"/>
                </a:lnTo>
                <a:lnTo>
                  <a:pt x="1919675" y="606817"/>
                </a:lnTo>
                <a:lnTo>
                  <a:pt x="1919185" y="601331"/>
                </a:lnTo>
                <a:lnTo>
                  <a:pt x="2004737" y="401761"/>
                </a:lnTo>
                <a:lnTo>
                  <a:pt x="2035456" y="324932"/>
                </a:lnTo>
                <a:lnTo>
                  <a:pt x="2054205" y="292994"/>
                </a:lnTo>
                <a:lnTo>
                  <a:pt x="2080934" y="268485"/>
                </a:lnTo>
                <a:lnTo>
                  <a:pt x="2113619" y="252776"/>
                </a:lnTo>
                <a:lnTo>
                  <a:pt x="2150236" y="247237"/>
                </a:lnTo>
                <a:lnTo>
                  <a:pt x="2230095" y="247237"/>
                </a:lnTo>
                <a:lnTo>
                  <a:pt x="2299398" y="268485"/>
                </a:lnTo>
                <a:lnTo>
                  <a:pt x="2344875" y="324932"/>
                </a:lnTo>
                <a:lnTo>
                  <a:pt x="2375594" y="401761"/>
                </a:lnTo>
                <a:lnTo>
                  <a:pt x="2383381" y="419933"/>
                </a:lnTo>
                <a:lnTo>
                  <a:pt x="2089663" y="419933"/>
                </a:lnTo>
                <a:lnTo>
                  <a:pt x="2088272" y="423240"/>
                </a:lnTo>
                <a:lnTo>
                  <a:pt x="2020807" y="580638"/>
                </a:lnTo>
                <a:lnTo>
                  <a:pt x="2011289" y="596088"/>
                </a:lnTo>
                <a:lnTo>
                  <a:pt x="1997998" y="607903"/>
                </a:lnTo>
                <a:lnTo>
                  <a:pt x="1981896" y="615449"/>
                </a:lnTo>
                <a:lnTo>
                  <a:pt x="1963943" y="618095"/>
                </a:lnTo>
                <a:lnTo>
                  <a:pt x="1930252" y="618099"/>
                </a:lnTo>
                <a:close/>
              </a:path>
              <a:path extrusionOk="0" h="989329" w="3740784">
                <a:moveTo>
                  <a:pt x="2076003" y="988952"/>
                </a:moveTo>
                <a:lnTo>
                  <a:pt x="2048106" y="988949"/>
                </a:lnTo>
                <a:lnTo>
                  <a:pt x="2043987" y="987140"/>
                </a:lnTo>
                <a:lnTo>
                  <a:pt x="2038140" y="980789"/>
                </a:lnTo>
                <a:lnTo>
                  <a:pt x="2036678" y="976534"/>
                </a:lnTo>
                <a:lnTo>
                  <a:pt x="2066547" y="618095"/>
                </a:lnTo>
                <a:lnTo>
                  <a:pt x="2094145" y="424879"/>
                </a:lnTo>
                <a:lnTo>
                  <a:pt x="2094670" y="421324"/>
                </a:lnTo>
                <a:lnTo>
                  <a:pt x="2089663" y="419933"/>
                </a:lnTo>
                <a:lnTo>
                  <a:pt x="2290668" y="419933"/>
                </a:lnTo>
                <a:lnTo>
                  <a:pt x="2285692" y="421324"/>
                </a:lnTo>
                <a:lnTo>
                  <a:pt x="2286186" y="424879"/>
                </a:lnTo>
                <a:lnTo>
                  <a:pt x="2313785" y="618099"/>
                </a:lnTo>
                <a:lnTo>
                  <a:pt x="2315021" y="632929"/>
                </a:lnTo>
                <a:lnTo>
                  <a:pt x="2187724" y="632929"/>
                </a:lnTo>
                <a:lnTo>
                  <a:pt x="2137010" y="937310"/>
                </a:lnTo>
                <a:lnTo>
                  <a:pt x="2129631" y="957960"/>
                </a:lnTo>
                <a:lnTo>
                  <a:pt x="2115977" y="974319"/>
                </a:lnTo>
                <a:lnTo>
                  <a:pt x="2097589" y="985084"/>
                </a:lnTo>
                <a:lnTo>
                  <a:pt x="2076003" y="988952"/>
                </a:lnTo>
                <a:close/>
              </a:path>
              <a:path extrusionOk="0" h="989329" w="3740784">
                <a:moveTo>
                  <a:pt x="2450049" y="618099"/>
                </a:moveTo>
                <a:lnTo>
                  <a:pt x="2444851" y="618095"/>
                </a:lnTo>
                <a:lnTo>
                  <a:pt x="2416358" y="618095"/>
                </a:lnTo>
                <a:lnTo>
                  <a:pt x="2398423" y="615436"/>
                </a:lnTo>
                <a:lnTo>
                  <a:pt x="2382338" y="607886"/>
                </a:lnTo>
                <a:lnTo>
                  <a:pt x="2369063" y="596076"/>
                </a:lnTo>
                <a:lnTo>
                  <a:pt x="2359554" y="580638"/>
                </a:lnTo>
                <a:lnTo>
                  <a:pt x="2290668" y="419933"/>
                </a:lnTo>
                <a:lnTo>
                  <a:pt x="2383381" y="419933"/>
                </a:lnTo>
                <a:lnTo>
                  <a:pt x="2461116" y="601331"/>
                </a:lnTo>
                <a:lnTo>
                  <a:pt x="2460625" y="606817"/>
                </a:lnTo>
                <a:lnTo>
                  <a:pt x="2454900" y="615492"/>
                </a:lnTo>
                <a:lnTo>
                  <a:pt x="2450049" y="618099"/>
                </a:lnTo>
                <a:close/>
              </a:path>
              <a:path extrusionOk="0" h="989329" w="3740784">
                <a:moveTo>
                  <a:pt x="2327908" y="988952"/>
                </a:moveTo>
                <a:lnTo>
                  <a:pt x="2282752" y="985075"/>
                </a:lnTo>
                <a:lnTo>
                  <a:pt x="2250728" y="957953"/>
                </a:lnTo>
                <a:lnTo>
                  <a:pt x="2192669" y="632929"/>
                </a:lnTo>
                <a:lnTo>
                  <a:pt x="2315021" y="632929"/>
                </a:lnTo>
                <a:lnTo>
                  <a:pt x="2343652" y="976534"/>
                </a:lnTo>
                <a:lnTo>
                  <a:pt x="2342190" y="980789"/>
                </a:lnTo>
                <a:lnTo>
                  <a:pt x="2336344" y="987140"/>
                </a:lnTo>
                <a:lnTo>
                  <a:pt x="2332225" y="988949"/>
                </a:lnTo>
                <a:lnTo>
                  <a:pt x="2327908" y="988952"/>
                </a:lnTo>
                <a:close/>
              </a:path>
              <a:path extrusionOk="0" h="989329" w="3740784">
                <a:moveTo>
                  <a:pt x="2829894" y="215919"/>
                </a:moveTo>
                <a:lnTo>
                  <a:pt x="2793906" y="208675"/>
                </a:lnTo>
                <a:lnTo>
                  <a:pt x="2764481" y="188910"/>
                </a:lnTo>
                <a:lnTo>
                  <a:pt x="2744585" y="159574"/>
                </a:lnTo>
                <a:lnTo>
                  <a:pt x="2737179" y="123618"/>
                </a:lnTo>
                <a:lnTo>
                  <a:pt x="2737179" y="92714"/>
                </a:lnTo>
                <a:lnTo>
                  <a:pt x="2744466" y="56625"/>
                </a:lnTo>
                <a:lnTo>
                  <a:pt x="2764335" y="27155"/>
                </a:lnTo>
                <a:lnTo>
                  <a:pt x="2793806" y="7285"/>
                </a:lnTo>
                <a:lnTo>
                  <a:pt x="2829894" y="0"/>
                </a:lnTo>
                <a:lnTo>
                  <a:pt x="2848066" y="1797"/>
                </a:lnTo>
                <a:lnTo>
                  <a:pt x="2895453" y="27155"/>
                </a:lnTo>
                <a:lnTo>
                  <a:pt x="2920811" y="74542"/>
                </a:lnTo>
                <a:lnTo>
                  <a:pt x="2922608" y="92714"/>
                </a:lnTo>
                <a:lnTo>
                  <a:pt x="2922608" y="123618"/>
                </a:lnTo>
                <a:lnTo>
                  <a:pt x="2915204" y="159574"/>
                </a:lnTo>
                <a:lnTo>
                  <a:pt x="2895307" y="188910"/>
                </a:lnTo>
                <a:lnTo>
                  <a:pt x="2865883" y="208675"/>
                </a:lnTo>
                <a:lnTo>
                  <a:pt x="2829894" y="215919"/>
                </a:lnTo>
                <a:close/>
              </a:path>
              <a:path extrusionOk="0" h="989329" w="3740784">
                <a:moveTo>
                  <a:pt x="2569980" y="618099"/>
                </a:moveTo>
                <a:lnTo>
                  <a:pt x="2565129" y="615492"/>
                </a:lnTo>
                <a:lnTo>
                  <a:pt x="2559404" y="606817"/>
                </a:lnTo>
                <a:lnTo>
                  <a:pt x="2558913" y="601331"/>
                </a:lnTo>
                <a:lnTo>
                  <a:pt x="2644465" y="401761"/>
                </a:lnTo>
                <a:lnTo>
                  <a:pt x="2675185" y="324932"/>
                </a:lnTo>
                <a:lnTo>
                  <a:pt x="2693933" y="292994"/>
                </a:lnTo>
                <a:lnTo>
                  <a:pt x="2720662" y="268485"/>
                </a:lnTo>
                <a:lnTo>
                  <a:pt x="2753347" y="252776"/>
                </a:lnTo>
                <a:lnTo>
                  <a:pt x="2789965" y="247237"/>
                </a:lnTo>
                <a:lnTo>
                  <a:pt x="2869823" y="247237"/>
                </a:lnTo>
                <a:lnTo>
                  <a:pt x="2939126" y="268485"/>
                </a:lnTo>
                <a:lnTo>
                  <a:pt x="2984603" y="324932"/>
                </a:lnTo>
                <a:lnTo>
                  <a:pt x="3015322" y="401761"/>
                </a:lnTo>
                <a:lnTo>
                  <a:pt x="3023110" y="419933"/>
                </a:lnTo>
                <a:lnTo>
                  <a:pt x="2729392" y="419933"/>
                </a:lnTo>
                <a:lnTo>
                  <a:pt x="2728000" y="423240"/>
                </a:lnTo>
                <a:lnTo>
                  <a:pt x="2660535" y="580638"/>
                </a:lnTo>
                <a:lnTo>
                  <a:pt x="2651018" y="596088"/>
                </a:lnTo>
                <a:lnTo>
                  <a:pt x="2637727" y="607903"/>
                </a:lnTo>
                <a:lnTo>
                  <a:pt x="2621624" y="615449"/>
                </a:lnTo>
                <a:lnTo>
                  <a:pt x="2603671" y="618095"/>
                </a:lnTo>
                <a:lnTo>
                  <a:pt x="2569980" y="618099"/>
                </a:lnTo>
                <a:close/>
              </a:path>
              <a:path extrusionOk="0" h="989329" w="3740784">
                <a:moveTo>
                  <a:pt x="2715732" y="988952"/>
                </a:moveTo>
                <a:lnTo>
                  <a:pt x="2687835" y="988949"/>
                </a:lnTo>
                <a:lnTo>
                  <a:pt x="2683715" y="987140"/>
                </a:lnTo>
                <a:lnTo>
                  <a:pt x="2677869" y="980789"/>
                </a:lnTo>
                <a:lnTo>
                  <a:pt x="2676407" y="976534"/>
                </a:lnTo>
                <a:lnTo>
                  <a:pt x="2706275" y="618095"/>
                </a:lnTo>
                <a:lnTo>
                  <a:pt x="2733873" y="424879"/>
                </a:lnTo>
                <a:lnTo>
                  <a:pt x="2734398" y="421324"/>
                </a:lnTo>
                <a:lnTo>
                  <a:pt x="2729392" y="419933"/>
                </a:lnTo>
                <a:lnTo>
                  <a:pt x="2930396" y="419933"/>
                </a:lnTo>
                <a:lnTo>
                  <a:pt x="2925421" y="421324"/>
                </a:lnTo>
                <a:lnTo>
                  <a:pt x="2925915" y="424879"/>
                </a:lnTo>
                <a:lnTo>
                  <a:pt x="2953513" y="618099"/>
                </a:lnTo>
                <a:lnTo>
                  <a:pt x="2954749" y="632929"/>
                </a:lnTo>
                <a:lnTo>
                  <a:pt x="2827453" y="632929"/>
                </a:lnTo>
                <a:lnTo>
                  <a:pt x="2776738" y="937310"/>
                </a:lnTo>
                <a:lnTo>
                  <a:pt x="2769359" y="957960"/>
                </a:lnTo>
                <a:lnTo>
                  <a:pt x="2755706" y="974319"/>
                </a:lnTo>
                <a:lnTo>
                  <a:pt x="2737317" y="985084"/>
                </a:lnTo>
                <a:lnTo>
                  <a:pt x="2715732" y="988952"/>
                </a:lnTo>
                <a:close/>
              </a:path>
              <a:path extrusionOk="0" h="989329" w="3740784">
                <a:moveTo>
                  <a:pt x="3089777" y="618099"/>
                </a:moveTo>
                <a:lnTo>
                  <a:pt x="3084580" y="618095"/>
                </a:lnTo>
                <a:lnTo>
                  <a:pt x="3056085" y="618095"/>
                </a:lnTo>
                <a:lnTo>
                  <a:pt x="3038151" y="615436"/>
                </a:lnTo>
                <a:lnTo>
                  <a:pt x="3022067" y="607886"/>
                </a:lnTo>
                <a:lnTo>
                  <a:pt x="3008791" y="596076"/>
                </a:lnTo>
                <a:lnTo>
                  <a:pt x="2999283" y="580638"/>
                </a:lnTo>
                <a:lnTo>
                  <a:pt x="2930396" y="419933"/>
                </a:lnTo>
                <a:lnTo>
                  <a:pt x="3023110" y="419933"/>
                </a:lnTo>
                <a:lnTo>
                  <a:pt x="3100844" y="601331"/>
                </a:lnTo>
                <a:lnTo>
                  <a:pt x="3100353" y="606817"/>
                </a:lnTo>
                <a:lnTo>
                  <a:pt x="3094628" y="615492"/>
                </a:lnTo>
                <a:lnTo>
                  <a:pt x="3089777" y="618099"/>
                </a:lnTo>
                <a:close/>
              </a:path>
              <a:path extrusionOk="0" h="989329" w="3740784">
                <a:moveTo>
                  <a:pt x="2967636" y="988952"/>
                </a:moveTo>
                <a:lnTo>
                  <a:pt x="2922480" y="985075"/>
                </a:lnTo>
                <a:lnTo>
                  <a:pt x="2890456" y="957953"/>
                </a:lnTo>
                <a:lnTo>
                  <a:pt x="2832397" y="632929"/>
                </a:lnTo>
                <a:lnTo>
                  <a:pt x="2954749" y="632929"/>
                </a:lnTo>
                <a:lnTo>
                  <a:pt x="2983381" y="976534"/>
                </a:lnTo>
                <a:lnTo>
                  <a:pt x="2981919" y="980789"/>
                </a:lnTo>
                <a:lnTo>
                  <a:pt x="2976072" y="987140"/>
                </a:lnTo>
                <a:lnTo>
                  <a:pt x="2971953" y="988949"/>
                </a:lnTo>
                <a:lnTo>
                  <a:pt x="2967636" y="988952"/>
                </a:lnTo>
                <a:close/>
              </a:path>
              <a:path extrusionOk="0" h="989329" w="3740784">
                <a:moveTo>
                  <a:pt x="3469622" y="215919"/>
                </a:moveTo>
                <a:lnTo>
                  <a:pt x="3433634" y="208675"/>
                </a:lnTo>
                <a:lnTo>
                  <a:pt x="3404210" y="188910"/>
                </a:lnTo>
                <a:lnTo>
                  <a:pt x="3384313" y="159574"/>
                </a:lnTo>
                <a:lnTo>
                  <a:pt x="3376908" y="123618"/>
                </a:lnTo>
                <a:lnTo>
                  <a:pt x="3376908" y="92714"/>
                </a:lnTo>
                <a:lnTo>
                  <a:pt x="3392486" y="41276"/>
                </a:lnTo>
                <a:lnTo>
                  <a:pt x="3434142" y="7057"/>
                </a:lnTo>
                <a:lnTo>
                  <a:pt x="3469622" y="0"/>
                </a:lnTo>
                <a:lnTo>
                  <a:pt x="3487795" y="1797"/>
                </a:lnTo>
                <a:lnTo>
                  <a:pt x="3535182" y="27155"/>
                </a:lnTo>
                <a:lnTo>
                  <a:pt x="3560540" y="74542"/>
                </a:lnTo>
                <a:lnTo>
                  <a:pt x="3562337" y="92714"/>
                </a:lnTo>
                <a:lnTo>
                  <a:pt x="3562337" y="123618"/>
                </a:lnTo>
                <a:lnTo>
                  <a:pt x="3554932" y="159574"/>
                </a:lnTo>
                <a:lnTo>
                  <a:pt x="3535036" y="188910"/>
                </a:lnTo>
                <a:lnTo>
                  <a:pt x="3505611" y="208675"/>
                </a:lnTo>
                <a:lnTo>
                  <a:pt x="3469622" y="215919"/>
                </a:lnTo>
                <a:close/>
              </a:path>
              <a:path extrusionOk="0" h="989329" w="3740784">
                <a:moveTo>
                  <a:pt x="3209709" y="618099"/>
                </a:moveTo>
                <a:lnTo>
                  <a:pt x="3204858" y="615492"/>
                </a:lnTo>
                <a:lnTo>
                  <a:pt x="3199133" y="606817"/>
                </a:lnTo>
                <a:lnTo>
                  <a:pt x="3198642" y="601331"/>
                </a:lnTo>
                <a:lnTo>
                  <a:pt x="3284194" y="401761"/>
                </a:lnTo>
                <a:lnTo>
                  <a:pt x="3314913" y="324932"/>
                </a:lnTo>
                <a:lnTo>
                  <a:pt x="3333661" y="292994"/>
                </a:lnTo>
                <a:lnTo>
                  <a:pt x="3360390" y="268485"/>
                </a:lnTo>
                <a:lnTo>
                  <a:pt x="3393076" y="252776"/>
                </a:lnTo>
                <a:lnTo>
                  <a:pt x="3429693" y="247237"/>
                </a:lnTo>
                <a:lnTo>
                  <a:pt x="3509551" y="247237"/>
                </a:lnTo>
                <a:lnTo>
                  <a:pt x="3578855" y="268485"/>
                </a:lnTo>
                <a:lnTo>
                  <a:pt x="3624332" y="324932"/>
                </a:lnTo>
                <a:lnTo>
                  <a:pt x="3655050" y="401761"/>
                </a:lnTo>
                <a:lnTo>
                  <a:pt x="3662838" y="419933"/>
                </a:lnTo>
                <a:lnTo>
                  <a:pt x="3369121" y="419933"/>
                </a:lnTo>
                <a:lnTo>
                  <a:pt x="3367729" y="423240"/>
                </a:lnTo>
                <a:lnTo>
                  <a:pt x="3300264" y="580638"/>
                </a:lnTo>
                <a:lnTo>
                  <a:pt x="3290746" y="596088"/>
                </a:lnTo>
                <a:lnTo>
                  <a:pt x="3277455" y="607903"/>
                </a:lnTo>
                <a:lnTo>
                  <a:pt x="3261353" y="615449"/>
                </a:lnTo>
                <a:lnTo>
                  <a:pt x="3243400" y="618095"/>
                </a:lnTo>
                <a:lnTo>
                  <a:pt x="3209709" y="618099"/>
                </a:lnTo>
                <a:close/>
              </a:path>
              <a:path extrusionOk="0" h="989329" w="3740784">
                <a:moveTo>
                  <a:pt x="3355460" y="988952"/>
                </a:moveTo>
                <a:lnTo>
                  <a:pt x="3327563" y="988949"/>
                </a:lnTo>
                <a:lnTo>
                  <a:pt x="3323444" y="987140"/>
                </a:lnTo>
                <a:lnTo>
                  <a:pt x="3317597" y="980789"/>
                </a:lnTo>
                <a:lnTo>
                  <a:pt x="3316135" y="976534"/>
                </a:lnTo>
                <a:lnTo>
                  <a:pt x="3346004" y="618095"/>
                </a:lnTo>
                <a:lnTo>
                  <a:pt x="3373601" y="424879"/>
                </a:lnTo>
                <a:lnTo>
                  <a:pt x="3374126" y="421324"/>
                </a:lnTo>
                <a:lnTo>
                  <a:pt x="3369121" y="419933"/>
                </a:lnTo>
                <a:lnTo>
                  <a:pt x="3570125" y="419933"/>
                </a:lnTo>
                <a:lnTo>
                  <a:pt x="3565149" y="421324"/>
                </a:lnTo>
                <a:lnTo>
                  <a:pt x="3565643" y="424879"/>
                </a:lnTo>
                <a:lnTo>
                  <a:pt x="3593242" y="618099"/>
                </a:lnTo>
                <a:lnTo>
                  <a:pt x="3594477" y="632929"/>
                </a:lnTo>
                <a:lnTo>
                  <a:pt x="3467181" y="632929"/>
                </a:lnTo>
                <a:lnTo>
                  <a:pt x="3416467" y="937310"/>
                </a:lnTo>
                <a:lnTo>
                  <a:pt x="3409088" y="957960"/>
                </a:lnTo>
                <a:lnTo>
                  <a:pt x="3395434" y="974319"/>
                </a:lnTo>
                <a:lnTo>
                  <a:pt x="3377045" y="985084"/>
                </a:lnTo>
                <a:lnTo>
                  <a:pt x="3355460" y="988952"/>
                </a:lnTo>
                <a:close/>
              </a:path>
              <a:path extrusionOk="0" h="989329" w="3740784">
                <a:moveTo>
                  <a:pt x="3729505" y="618099"/>
                </a:moveTo>
                <a:lnTo>
                  <a:pt x="3724308" y="618095"/>
                </a:lnTo>
                <a:lnTo>
                  <a:pt x="3695815" y="618095"/>
                </a:lnTo>
                <a:lnTo>
                  <a:pt x="3677880" y="615436"/>
                </a:lnTo>
                <a:lnTo>
                  <a:pt x="3661795" y="607886"/>
                </a:lnTo>
                <a:lnTo>
                  <a:pt x="3648520" y="596076"/>
                </a:lnTo>
                <a:lnTo>
                  <a:pt x="3639011" y="580638"/>
                </a:lnTo>
                <a:lnTo>
                  <a:pt x="3570125" y="419933"/>
                </a:lnTo>
                <a:lnTo>
                  <a:pt x="3662838" y="419933"/>
                </a:lnTo>
                <a:lnTo>
                  <a:pt x="3740572" y="601331"/>
                </a:lnTo>
                <a:lnTo>
                  <a:pt x="3740082" y="606817"/>
                </a:lnTo>
                <a:lnTo>
                  <a:pt x="3734357" y="615492"/>
                </a:lnTo>
                <a:lnTo>
                  <a:pt x="3729505" y="618099"/>
                </a:lnTo>
                <a:close/>
              </a:path>
              <a:path extrusionOk="0" h="989329" w="3740784">
                <a:moveTo>
                  <a:pt x="3607365" y="988952"/>
                </a:moveTo>
                <a:lnTo>
                  <a:pt x="3562209" y="985075"/>
                </a:lnTo>
                <a:lnTo>
                  <a:pt x="3530185" y="957953"/>
                </a:lnTo>
                <a:lnTo>
                  <a:pt x="3472125" y="632929"/>
                </a:lnTo>
                <a:lnTo>
                  <a:pt x="3594477" y="632929"/>
                </a:lnTo>
                <a:lnTo>
                  <a:pt x="3623110" y="976534"/>
                </a:lnTo>
                <a:lnTo>
                  <a:pt x="3621647" y="980789"/>
                </a:lnTo>
                <a:lnTo>
                  <a:pt x="3615800" y="987140"/>
                </a:lnTo>
                <a:lnTo>
                  <a:pt x="3611682" y="988949"/>
                </a:lnTo>
                <a:lnTo>
                  <a:pt x="3607365" y="988952"/>
                </a:lnTo>
                <a:close/>
              </a:path>
            </a:pathLst>
          </a:custGeom>
          <a:solidFill>
            <a:srgbClr val="FFDE2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4"/>
          <p:cNvSpPr/>
          <p:nvPr/>
        </p:nvSpPr>
        <p:spPr>
          <a:xfrm>
            <a:off x="3959752" y="4302082"/>
            <a:ext cx="1230630" cy="494665"/>
          </a:xfrm>
          <a:custGeom>
            <a:rect b="b" l="l" r="r" t="t"/>
            <a:pathLst>
              <a:path extrusionOk="0" h="989329" w="2461259">
                <a:moveTo>
                  <a:pt x="270980" y="215919"/>
                </a:moveTo>
                <a:lnTo>
                  <a:pt x="234992" y="208675"/>
                </a:lnTo>
                <a:lnTo>
                  <a:pt x="205567" y="188910"/>
                </a:lnTo>
                <a:lnTo>
                  <a:pt x="185671" y="159574"/>
                </a:lnTo>
                <a:lnTo>
                  <a:pt x="178265" y="123618"/>
                </a:lnTo>
                <a:lnTo>
                  <a:pt x="178265" y="92714"/>
                </a:lnTo>
                <a:lnTo>
                  <a:pt x="193843" y="41276"/>
                </a:lnTo>
                <a:lnTo>
                  <a:pt x="235500" y="7057"/>
                </a:lnTo>
                <a:lnTo>
                  <a:pt x="270980" y="0"/>
                </a:lnTo>
                <a:lnTo>
                  <a:pt x="289152" y="1797"/>
                </a:lnTo>
                <a:lnTo>
                  <a:pt x="336539" y="27155"/>
                </a:lnTo>
                <a:lnTo>
                  <a:pt x="361897" y="74542"/>
                </a:lnTo>
                <a:lnTo>
                  <a:pt x="363694" y="92714"/>
                </a:lnTo>
                <a:lnTo>
                  <a:pt x="363694" y="123618"/>
                </a:lnTo>
                <a:lnTo>
                  <a:pt x="356290" y="159574"/>
                </a:lnTo>
                <a:lnTo>
                  <a:pt x="336393" y="188910"/>
                </a:lnTo>
                <a:lnTo>
                  <a:pt x="306969" y="208675"/>
                </a:lnTo>
                <a:lnTo>
                  <a:pt x="270980" y="215919"/>
                </a:lnTo>
                <a:close/>
              </a:path>
              <a:path extrusionOk="0" h="989329" w="2461259">
                <a:moveTo>
                  <a:pt x="11066" y="618099"/>
                </a:moveTo>
                <a:lnTo>
                  <a:pt x="6215" y="615492"/>
                </a:lnTo>
                <a:lnTo>
                  <a:pt x="489" y="606817"/>
                </a:lnTo>
                <a:lnTo>
                  <a:pt x="0" y="601331"/>
                </a:lnTo>
                <a:lnTo>
                  <a:pt x="85551" y="401761"/>
                </a:lnTo>
                <a:lnTo>
                  <a:pt x="116271" y="324932"/>
                </a:lnTo>
                <a:lnTo>
                  <a:pt x="135019" y="292994"/>
                </a:lnTo>
                <a:lnTo>
                  <a:pt x="161748" y="268485"/>
                </a:lnTo>
                <a:lnTo>
                  <a:pt x="194433" y="252776"/>
                </a:lnTo>
                <a:lnTo>
                  <a:pt x="231051" y="247237"/>
                </a:lnTo>
                <a:lnTo>
                  <a:pt x="310909" y="247237"/>
                </a:lnTo>
                <a:lnTo>
                  <a:pt x="380213" y="268485"/>
                </a:lnTo>
                <a:lnTo>
                  <a:pt x="425689" y="324932"/>
                </a:lnTo>
                <a:lnTo>
                  <a:pt x="456408" y="401761"/>
                </a:lnTo>
                <a:lnTo>
                  <a:pt x="464196" y="419933"/>
                </a:lnTo>
                <a:lnTo>
                  <a:pt x="170478" y="419933"/>
                </a:lnTo>
                <a:lnTo>
                  <a:pt x="169087" y="423240"/>
                </a:lnTo>
                <a:lnTo>
                  <a:pt x="101622" y="580638"/>
                </a:lnTo>
                <a:lnTo>
                  <a:pt x="92104" y="596088"/>
                </a:lnTo>
                <a:lnTo>
                  <a:pt x="78813" y="607903"/>
                </a:lnTo>
                <a:lnTo>
                  <a:pt x="62710" y="615449"/>
                </a:lnTo>
                <a:lnTo>
                  <a:pt x="44757" y="618095"/>
                </a:lnTo>
                <a:lnTo>
                  <a:pt x="11066" y="618099"/>
                </a:lnTo>
                <a:close/>
              </a:path>
              <a:path extrusionOk="0" h="989329" w="2461259">
                <a:moveTo>
                  <a:pt x="156818" y="988952"/>
                </a:moveTo>
                <a:lnTo>
                  <a:pt x="128921" y="988949"/>
                </a:lnTo>
                <a:lnTo>
                  <a:pt x="124801" y="987140"/>
                </a:lnTo>
                <a:lnTo>
                  <a:pt x="118955" y="980789"/>
                </a:lnTo>
                <a:lnTo>
                  <a:pt x="117493" y="976534"/>
                </a:lnTo>
                <a:lnTo>
                  <a:pt x="147361" y="618095"/>
                </a:lnTo>
                <a:lnTo>
                  <a:pt x="174959" y="424879"/>
                </a:lnTo>
                <a:lnTo>
                  <a:pt x="175484" y="421324"/>
                </a:lnTo>
                <a:lnTo>
                  <a:pt x="170478" y="419933"/>
                </a:lnTo>
                <a:lnTo>
                  <a:pt x="371482" y="419933"/>
                </a:lnTo>
                <a:lnTo>
                  <a:pt x="366507" y="421324"/>
                </a:lnTo>
                <a:lnTo>
                  <a:pt x="367001" y="424879"/>
                </a:lnTo>
                <a:lnTo>
                  <a:pt x="394600" y="618099"/>
                </a:lnTo>
                <a:lnTo>
                  <a:pt x="395836" y="632929"/>
                </a:lnTo>
                <a:lnTo>
                  <a:pt x="268538" y="632929"/>
                </a:lnTo>
                <a:lnTo>
                  <a:pt x="217824" y="937310"/>
                </a:lnTo>
                <a:lnTo>
                  <a:pt x="210445" y="957960"/>
                </a:lnTo>
                <a:lnTo>
                  <a:pt x="196792" y="974319"/>
                </a:lnTo>
                <a:lnTo>
                  <a:pt x="178403" y="985084"/>
                </a:lnTo>
                <a:lnTo>
                  <a:pt x="156818" y="988952"/>
                </a:lnTo>
                <a:close/>
              </a:path>
              <a:path extrusionOk="0" h="989329" w="2461259">
                <a:moveTo>
                  <a:pt x="530863" y="618099"/>
                </a:moveTo>
                <a:lnTo>
                  <a:pt x="525666" y="618095"/>
                </a:lnTo>
                <a:lnTo>
                  <a:pt x="497172" y="618095"/>
                </a:lnTo>
                <a:lnTo>
                  <a:pt x="479237" y="615436"/>
                </a:lnTo>
                <a:lnTo>
                  <a:pt x="463153" y="607886"/>
                </a:lnTo>
                <a:lnTo>
                  <a:pt x="449877" y="596076"/>
                </a:lnTo>
                <a:lnTo>
                  <a:pt x="440369" y="580638"/>
                </a:lnTo>
                <a:lnTo>
                  <a:pt x="371482" y="419933"/>
                </a:lnTo>
                <a:lnTo>
                  <a:pt x="464196" y="419933"/>
                </a:lnTo>
                <a:lnTo>
                  <a:pt x="541930" y="601331"/>
                </a:lnTo>
                <a:lnTo>
                  <a:pt x="541439" y="606817"/>
                </a:lnTo>
                <a:lnTo>
                  <a:pt x="535714" y="615492"/>
                </a:lnTo>
                <a:lnTo>
                  <a:pt x="530863" y="618099"/>
                </a:lnTo>
                <a:close/>
              </a:path>
              <a:path extrusionOk="0" h="989329" w="2461259">
                <a:moveTo>
                  <a:pt x="408722" y="988952"/>
                </a:moveTo>
                <a:lnTo>
                  <a:pt x="363566" y="985075"/>
                </a:lnTo>
                <a:lnTo>
                  <a:pt x="331542" y="957953"/>
                </a:lnTo>
                <a:lnTo>
                  <a:pt x="273483" y="632929"/>
                </a:lnTo>
                <a:lnTo>
                  <a:pt x="395836" y="632929"/>
                </a:lnTo>
                <a:lnTo>
                  <a:pt x="424467" y="976534"/>
                </a:lnTo>
                <a:lnTo>
                  <a:pt x="423005" y="980789"/>
                </a:lnTo>
                <a:lnTo>
                  <a:pt x="417158" y="987140"/>
                </a:lnTo>
                <a:lnTo>
                  <a:pt x="413039" y="988949"/>
                </a:lnTo>
                <a:lnTo>
                  <a:pt x="408722" y="988952"/>
                </a:lnTo>
                <a:close/>
              </a:path>
              <a:path extrusionOk="0" h="989329" w="2461259">
                <a:moveTo>
                  <a:pt x="910708" y="215919"/>
                </a:moveTo>
                <a:lnTo>
                  <a:pt x="874720" y="208675"/>
                </a:lnTo>
                <a:lnTo>
                  <a:pt x="845296" y="188910"/>
                </a:lnTo>
                <a:lnTo>
                  <a:pt x="825399" y="159574"/>
                </a:lnTo>
                <a:lnTo>
                  <a:pt x="817994" y="123618"/>
                </a:lnTo>
                <a:lnTo>
                  <a:pt x="817994" y="92714"/>
                </a:lnTo>
                <a:lnTo>
                  <a:pt x="833571" y="41276"/>
                </a:lnTo>
                <a:lnTo>
                  <a:pt x="875228" y="7057"/>
                </a:lnTo>
                <a:lnTo>
                  <a:pt x="910708" y="0"/>
                </a:lnTo>
                <a:lnTo>
                  <a:pt x="928881" y="1797"/>
                </a:lnTo>
                <a:lnTo>
                  <a:pt x="976267" y="27155"/>
                </a:lnTo>
                <a:lnTo>
                  <a:pt x="1001625" y="74542"/>
                </a:lnTo>
                <a:lnTo>
                  <a:pt x="1003422" y="92714"/>
                </a:lnTo>
                <a:lnTo>
                  <a:pt x="1003422" y="123618"/>
                </a:lnTo>
                <a:lnTo>
                  <a:pt x="996018" y="159574"/>
                </a:lnTo>
                <a:lnTo>
                  <a:pt x="976121" y="188910"/>
                </a:lnTo>
                <a:lnTo>
                  <a:pt x="946697" y="208675"/>
                </a:lnTo>
                <a:lnTo>
                  <a:pt x="910708" y="215919"/>
                </a:lnTo>
                <a:close/>
              </a:path>
              <a:path extrusionOk="0" h="989329" w="2461259">
                <a:moveTo>
                  <a:pt x="650794" y="618099"/>
                </a:moveTo>
                <a:lnTo>
                  <a:pt x="645944" y="615492"/>
                </a:lnTo>
                <a:lnTo>
                  <a:pt x="640219" y="606817"/>
                </a:lnTo>
                <a:lnTo>
                  <a:pt x="639728" y="601331"/>
                </a:lnTo>
                <a:lnTo>
                  <a:pt x="725280" y="401761"/>
                </a:lnTo>
                <a:lnTo>
                  <a:pt x="755999" y="324932"/>
                </a:lnTo>
                <a:lnTo>
                  <a:pt x="774748" y="292994"/>
                </a:lnTo>
                <a:lnTo>
                  <a:pt x="801476" y="268485"/>
                </a:lnTo>
                <a:lnTo>
                  <a:pt x="834162" y="252776"/>
                </a:lnTo>
                <a:lnTo>
                  <a:pt x="870779" y="247237"/>
                </a:lnTo>
                <a:lnTo>
                  <a:pt x="950637" y="247237"/>
                </a:lnTo>
                <a:lnTo>
                  <a:pt x="1019941" y="268485"/>
                </a:lnTo>
                <a:lnTo>
                  <a:pt x="1065418" y="324932"/>
                </a:lnTo>
                <a:lnTo>
                  <a:pt x="1096137" y="401761"/>
                </a:lnTo>
                <a:lnTo>
                  <a:pt x="1103924" y="419933"/>
                </a:lnTo>
                <a:lnTo>
                  <a:pt x="810207" y="419933"/>
                </a:lnTo>
                <a:lnTo>
                  <a:pt x="808815" y="423240"/>
                </a:lnTo>
                <a:lnTo>
                  <a:pt x="741350" y="580638"/>
                </a:lnTo>
                <a:lnTo>
                  <a:pt x="731832" y="596088"/>
                </a:lnTo>
                <a:lnTo>
                  <a:pt x="718541" y="607903"/>
                </a:lnTo>
                <a:lnTo>
                  <a:pt x="702439" y="615449"/>
                </a:lnTo>
                <a:lnTo>
                  <a:pt x="684486" y="618095"/>
                </a:lnTo>
                <a:lnTo>
                  <a:pt x="650794" y="618099"/>
                </a:lnTo>
                <a:close/>
              </a:path>
              <a:path extrusionOk="0" h="989329" w="2461259">
                <a:moveTo>
                  <a:pt x="796547" y="988952"/>
                </a:moveTo>
                <a:lnTo>
                  <a:pt x="768649" y="988949"/>
                </a:lnTo>
                <a:lnTo>
                  <a:pt x="764530" y="987140"/>
                </a:lnTo>
                <a:lnTo>
                  <a:pt x="758683" y="980789"/>
                </a:lnTo>
                <a:lnTo>
                  <a:pt x="757222" y="976534"/>
                </a:lnTo>
                <a:lnTo>
                  <a:pt x="787089" y="618095"/>
                </a:lnTo>
                <a:lnTo>
                  <a:pt x="814687" y="424879"/>
                </a:lnTo>
                <a:lnTo>
                  <a:pt x="815212" y="421324"/>
                </a:lnTo>
                <a:lnTo>
                  <a:pt x="810207" y="419933"/>
                </a:lnTo>
                <a:lnTo>
                  <a:pt x="1011211" y="419933"/>
                </a:lnTo>
                <a:lnTo>
                  <a:pt x="1006235" y="421324"/>
                </a:lnTo>
                <a:lnTo>
                  <a:pt x="1006729" y="424879"/>
                </a:lnTo>
                <a:lnTo>
                  <a:pt x="1034327" y="618099"/>
                </a:lnTo>
                <a:lnTo>
                  <a:pt x="1035563" y="632929"/>
                </a:lnTo>
                <a:lnTo>
                  <a:pt x="908267" y="632929"/>
                </a:lnTo>
                <a:lnTo>
                  <a:pt x="857552" y="937310"/>
                </a:lnTo>
                <a:lnTo>
                  <a:pt x="850173" y="957960"/>
                </a:lnTo>
                <a:lnTo>
                  <a:pt x="836520" y="974319"/>
                </a:lnTo>
                <a:lnTo>
                  <a:pt x="818132" y="985084"/>
                </a:lnTo>
                <a:lnTo>
                  <a:pt x="796547" y="988952"/>
                </a:lnTo>
                <a:close/>
              </a:path>
              <a:path extrusionOk="0" h="989329" w="2461259">
                <a:moveTo>
                  <a:pt x="1170591" y="618099"/>
                </a:moveTo>
                <a:lnTo>
                  <a:pt x="1165394" y="618095"/>
                </a:lnTo>
                <a:lnTo>
                  <a:pt x="1136901" y="618095"/>
                </a:lnTo>
                <a:lnTo>
                  <a:pt x="1118966" y="615436"/>
                </a:lnTo>
                <a:lnTo>
                  <a:pt x="1102881" y="607886"/>
                </a:lnTo>
                <a:lnTo>
                  <a:pt x="1089606" y="596076"/>
                </a:lnTo>
                <a:lnTo>
                  <a:pt x="1080097" y="580638"/>
                </a:lnTo>
                <a:lnTo>
                  <a:pt x="1011211" y="419933"/>
                </a:lnTo>
                <a:lnTo>
                  <a:pt x="1103924" y="419933"/>
                </a:lnTo>
                <a:lnTo>
                  <a:pt x="1181658" y="601331"/>
                </a:lnTo>
                <a:lnTo>
                  <a:pt x="1181168" y="606817"/>
                </a:lnTo>
                <a:lnTo>
                  <a:pt x="1175443" y="615492"/>
                </a:lnTo>
                <a:lnTo>
                  <a:pt x="1170591" y="618099"/>
                </a:lnTo>
                <a:close/>
              </a:path>
              <a:path extrusionOk="0" h="989329" w="2461259">
                <a:moveTo>
                  <a:pt x="1048451" y="988952"/>
                </a:moveTo>
                <a:lnTo>
                  <a:pt x="1003295" y="985075"/>
                </a:lnTo>
                <a:lnTo>
                  <a:pt x="971270" y="957953"/>
                </a:lnTo>
                <a:lnTo>
                  <a:pt x="913212" y="632929"/>
                </a:lnTo>
                <a:lnTo>
                  <a:pt x="1035563" y="632929"/>
                </a:lnTo>
                <a:lnTo>
                  <a:pt x="1064196" y="976534"/>
                </a:lnTo>
                <a:lnTo>
                  <a:pt x="1062733" y="980789"/>
                </a:lnTo>
                <a:lnTo>
                  <a:pt x="1056887" y="987140"/>
                </a:lnTo>
                <a:lnTo>
                  <a:pt x="1052768" y="988949"/>
                </a:lnTo>
                <a:lnTo>
                  <a:pt x="1048451" y="988952"/>
                </a:lnTo>
                <a:close/>
              </a:path>
              <a:path extrusionOk="0" h="989329" w="2461259">
                <a:moveTo>
                  <a:pt x="1550437" y="215919"/>
                </a:moveTo>
                <a:lnTo>
                  <a:pt x="1514449" y="208675"/>
                </a:lnTo>
                <a:lnTo>
                  <a:pt x="1485024" y="188910"/>
                </a:lnTo>
                <a:lnTo>
                  <a:pt x="1465127" y="159574"/>
                </a:lnTo>
                <a:lnTo>
                  <a:pt x="1457722" y="123618"/>
                </a:lnTo>
                <a:lnTo>
                  <a:pt x="1457722" y="92714"/>
                </a:lnTo>
                <a:lnTo>
                  <a:pt x="1473300" y="41276"/>
                </a:lnTo>
                <a:lnTo>
                  <a:pt x="1514957" y="7057"/>
                </a:lnTo>
                <a:lnTo>
                  <a:pt x="1550437" y="0"/>
                </a:lnTo>
                <a:lnTo>
                  <a:pt x="1568609" y="1797"/>
                </a:lnTo>
                <a:lnTo>
                  <a:pt x="1615996" y="27155"/>
                </a:lnTo>
                <a:lnTo>
                  <a:pt x="1641354" y="74542"/>
                </a:lnTo>
                <a:lnTo>
                  <a:pt x="1643151" y="92714"/>
                </a:lnTo>
                <a:lnTo>
                  <a:pt x="1643151" y="123618"/>
                </a:lnTo>
                <a:lnTo>
                  <a:pt x="1635747" y="159574"/>
                </a:lnTo>
                <a:lnTo>
                  <a:pt x="1615850" y="188910"/>
                </a:lnTo>
                <a:lnTo>
                  <a:pt x="1586426" y="208675"/>
                </a:lnTo>
                <a:lnTo>
                  <a:pt x="1550437" y="215919"/>
                </a:lnTo>
                <a:close/>
              </a:path>
              <a:path extrusionOk="0" h="989329" w="2461259">
                <a:moveTo>
                  <a:pt x="1290523" y="618099"/>
                </a:moveTo>
                <a:lnTo>
                  <a:pt x="1285672" y="615492"/>
                </a:lnTo>
                <a:lnTo>
                  <a:pt x="1279947" y="606817"/>
                </a:lnTo>
                <a:lnTo>
                  <a:pt x="1279456" y="601331"/>
                </a:lnTo>
                <a:lnTo>
                  <a:pt x="1365008" y="401761"/>
                </a:lnTo>
                <a:lnTo>
                  <a:pt x="1395728" y="324932"/>
                </a:lnTo>
                <a:lnTo>
                  <a:pt x="1414476" y="292994"/>
                </a:lnTo>
                <a:lnTo>
                  <a:pt x="1441205" y="268485"/>
                </a:lnTo>
                <a:lnTo>
                  <a:pt x="1473890" y="252776"/>
                </a:lnTo>
                <a:lnTo>
                  <a:pt x="1510508" y="247237"/>
                </a:lnTo>
                <a:lnTo>
                  <a:pt x="1590366" y="247237"/>
                </a:lnTo>
                <a:lnTo>
                  <a:pt x="1659669" y="268485"/>
                </a:lnTo>
                <a:lnTo>
                  <a:pt x="1705146" y="324932"/>
                </a:lnTo>
                <a:lnTo>
                  <a:pt x="1735865" y="401761"/>
                </a:lnTo>
                <a:lnTo>
                  <a:pt x="1743653" y="419933"/>
                </a:lnTo>
                <a:lnTo>
                  <a:pt x="1449935" y="419933"/>
                </a:lnTo>
                <a:lnTo>
                  <a:pt x="1448544" y="423240"/>
                </a:lnTo>
                <a:lnTo>
                  <a:pt x="1381079" y="580638"/>
                </a:lnTo>
                <a:lnTo>
                  <a:pt x="1371561" y="596088"/>
                </a:lnTo>
                <a:lnTo>
                  <a:pt x="1358270" y="607903"/>
                </a:lnTo>
                <a:lnTo>
                  <a:pt x="1342167" y="615449"/>
                </a:lnTo>
                <a:lnTo>
                  <a:pt x="1324214" y="618095"/>
                </a:lnTo>
                <a:lnTo>
                  <a:pt x="1290523" y="618099"/>
                </a:lnTo>
                <a:close/>
              </a:path>
              <a:path extrusionOk="0" h="989329" w="2461259">
                <a:moveTo>
                  <a:pt x="1436275" y="988952"/>
                </a:moveTo>
                <a:lnTo>
                  <a:pt x="1408378" y="988949"/>
                </a:lnTo>
                <a:lnTo>
                  <a:pt x="1404258" y="987140"/>
                </a:lnTo>
                <a:lnTo>
                  <a:pt x="1398412" y="980789"/>
                </a:lnTo>
                <a:lnTo>
                  <a:pt x="1396950" y="976534"/>
                </a:lnTo>
                <a:lnTo>
                  <a:pt x="1426818" y="618095"/>
                </a:lnTo>
                <a:lnTo>
                  <a:pt x="1454416" y="424879"/>
                </a:lnTo>
                <a:lnTo>
                  <a:pt x="1454941" y="421324"/>
                </a:lnTo>
                <a:lnTo>
                  <a:pt x="1449935" y="419933"/>
                </a:lnTo>
                <a:lnTo>
                  <a:pt x="1650939" y="419933"/>
                </a:lnTo>
                <a:lnTo>
                  <a:pt x="1645963" y="421324"/>
                </a:lnTo>
                <a:lnTo>
                  <a:pt x="1646458" y="424879"/>
                </a:lnTo>
                <a:lnTo>
                  <a:pt x="1674057" y="618099"/>
                </a:lnTo>
                <a:lnTo>
                  <a:pt x="1675292" y="632929"/>
                </a:lnTo>
                <a:lnTo>
                  <a:pt x="1547995" y="632929"/>
                </a:lnTo>
                <a:lnTo>
                  <a:pt x="1497281" y="937310"/>
                </a:lnTo>
                <a:lnTo>
                  <a:pt x="1489902" y="957960"/>
                </a:lnTo>
                <a:lnTo>
                  <a:pt x="1476248" y="974319"/>
                </a:lnTo>
                <a:lnTo>
                  <a:pt x="1457860" y="985084"/>
                </a:lnTo>
                <a:lnTo>
                  <a:pt x="1436275" y="988952"/>
                </a:lnTo>
                <a:close/>
              </a:path>
              <a:path extrusionOk="0" h="989329" w="2461259">
                <a:moveTo>
                  <a:pt x="1810320" y="618099"/>
                </a:moveTo>
                <a:lnTo>
                  <a:pt x="1805123" y="618095"/>
                </a:lnTo>
                <a:lnTo>
                  <a:pt x="1776629" y="618095"/>
                </a:lnTo>
                <a:lnTo>
                  <a:pt x="1758694" y="615436"/>
                </a:lnTo>
                <a:lnTo>
                  <a:pt x="1742610" y="607886"/>
                </a:lnTo>
                <a:lnTo>
                  <a:pt x="1729334" y="596076"/>
                </a:lnTo>
                <a:lnTo>
                  <a:pt x="1719826" y="580638"/>
                </a:lnTo>
                <a:lnTo>
                  <a:pt x="1650939" y="419933"/>
                </a:lnTo>
                <a:lnTo>
                  <a:pt x="1743653" y="419933"/>
                </a:lnTo>
                <a:lnTo>
                  <a:pt x="1821387" y="601331"/>
                </a:lnTo>
                <a:lnTo>
                  <a:pt x="1820896" y="606817"/>
                </a:lnTo>
                <a:lnTo>
                  <a:pt x="1815171" y="615492"/>
                </a:lnTo>
                <a:lnTo>
                  <a:pt x="1810320" y="618099"/>
                </a:lnTo>
                <a:close/>
              </a:path>
              <a:path extrusionOk="0" h="989329" w="2461259">
                <a:moveTo>
                  <a:pt x="1688179" y="988952"/>
                </a:moveTo>
                <a:lnTo>
                  <a:pt x="1643024" y="985075"/>
                </a:lnTo>
                <a:lnTo>
                  <a:pt x="1610999" y="957953"/>
                </a:lnTo>
                <a:lnTo>
                  <a:pt x="1552940" y="632929"/>
                </a:lnTo>
                <a:lnTo>
                  <a:pt x="1675292" y="632929"/>
                </a:lnTo>
                <a:lnTo>
                  <a:pt x="1703924" y="976534"/>
                </a:lnTo>
                <a:lnTo>
                  <a:pt x="1702462" y="980789"/>
                </a:lnTo>
                <a:lnTo>
                  <a:pt x="1696615" y="987140"/>
                </a:lnTo>
                <a:lnTo>
                  <a:pt x="1692496" y="988949"/>
                </a:lnTo>
                <a:lnTo>
                  <a:pt x="1688179" y="988952"/>
                </a:lnTo>
                <a:close/>
              </a:path>
              <a:path extrusionOk="0" h="989329" w="2461259">
                <a:moveTo>
                  <a:pt x="2190165" y="215919"/>
                </a:moveTo>
                <a:lnTo>
                  <a:pt x="2154177" y="208675"/>
                </a:lnTo>
                <a:lnTo>
                  <a:pt x="2124753" y="188910"/>
                </a:lnTo>
                <a:lnTo>
                  <a:pt x="2104856" y="159574"/>
                </a:lnTo>
                <a:lnTo>
                  <a:pt x="2097451" y="123618"/>
                </a:lnTo>
                <a:lnTo>
                  <a:pt x="2097451" y="92714"/>
                </a:lnTo>
                <a:lnTo>
                  <a:pt x="2104737" y="56625"/>
                </a:lnTo>
                <a:lnTo>
                  <a:pt x="2124607" y="27155"/>
                </a:lnTo>
                <a:lnTo>
                  <a:pt x="2154077" y="7286"/>
                </a:lnTo>
                <a:lnTo>
                  <a:pt x="2190165" y="0"/>
                </a:lnTo>
                <a:lnTo>
                  <a:pt x="2226254" y="7286"/>
                </a:lnTo>
                <a:lnTo>
                  <a:pt x="2255724" y="27155"/>
                </a:lnTo>
                <a:lnTo>
                  <a:pt x="2275594" y="56625"/>
                </a:lnTo>
                <a:lnTo>
                  <a:pt x="2282879" y="92714"/>
                </a:lnTo>
                <a:lnTo>
                  <a:pt x="2282879" y="123618"/>
                </a:lnTo>
                <a:lnTo>
                  <a:pt x="2275475" y="159574"/>
                </a:lnTo>
                <a:lnTo>
                  <a:pt x="2255578" y="188910"/>
                </a:lnTo>
                <a:lnTo>
                  <a:pt x="2226154" y="208675"/>
                </a:lnTo>
                <a:lnTo>
                  <a:pt x="2190165" y="215919"/>
                </a:lnTo>
                <a:close/>
              </a:path>
              <a:path extrusionOk="0" h="989329" w="2461259">
                <a:moveTo>
                  <a:pt x="1930251" y="618099"/>
                </a:moveTo>
                <a:lnTo>
                  <a:pt x="1925400" y="615492"/>
                </a:lnTo>
                <a:lnTo>
                  <a:pt x="1919675" y="606817"/>
                </a:lnTo>
                <a:lnTo>
                  <a:pt x="1919185" y="601331"/>
                </a:lnTo>
                <a:lnTo>
                  <a:pt x="2004737" y="401761"/>
                </a:lnTo>
                <a:lnTo>
                  <a:pt x="2035456" y="324932"/>
                </a:lnTo>
                <a:lnTo>
                  <a:pt x="2054205" y="292994"/>
                </a:lnTo>
                <a:lnTo>
                  <a:pt x="2080934" y="268485"/>
                </a:lnTo>
                <a:lnTo>
                  <a:pt x="2113619" y="252776"/>
                </a:lnTo>
                <a:lnTo>
                  <a:pt x="2150237" y="247237"/>
                </a:lnTo>
                <a:lnTo>
                  <a:pt x="2230094" y="247237"/>
                </a:lnTo>
                <a:lnTo>
                  <a:pt x="2299398" y="268485"/>
                </a:lnTo>
                <a:lnTo>
                  <a:pt x="2344875" y="324932"/>
                </a:lnTo>
                <a:lnTo>
                  <a:pt x="2375594" y="401761"/>
                </a:lnTo>
                <a:lnTo>
                  <a:pt x="2383382" y="419933"/>
                </a:lnTo>
                <a:lnTo>
                  <a:pt x="2089663" y="419933"/>
                </a:lnTo>
                <a:lnTo>
                  <a:pt x="2088272" y="423240"/>
                </a:lnTo>
                <a:lnTo>
                  <a:pt x="2020807" y="580638"/>
                </a:lnTo>
                <a:lnTo>
                  <a:pt x="2011289" y="596088"/>
                </a:lnTo>
                <a:lnTo>
                  <a:pt x="1997998" y="607903"/>
                </a:lnTo>
                <a:lnTo>
                  <a:pt x="1981896" y="615449"/>
                </a:lnTo>
                <a:lnTo>
                  <a:pt x="1963943" y="618095"/>
                </a:lnTo>
                <a:lnTo>
                  <a:pt x="1930251" y="618099"/>
                </a:lnTo>
                <a:close/>
              </a:path>
              <a:path extrusionOk="0" h="989329" w="2461259">
                <a:moveTo>
                  <a:pt x="2076004" y="988952"/>
                </a:moveTo>
                <a:lnTo>
                  <a:pt x="2048106" y="988949"/>
                </a:lnTo>
                <a:lnTo>
                  <a:pt x="2043987" y="987140"/>
                </a:lnTo>
                <a:lnTo>
                  <a:pt x="2038140" y="980789"/>
                </a:lnTo>
                <a:lnTo>
                  <a:pt x="2036679" y="976534"/>
                </a:lnTo>
                <a:lnTo>
                  <a:pt x="2066547" y="618095"/>
                </a:lnTo>
                <a:lnTo>
                  <a:pt x="2094144" y="424879"/>
                </a:lnTo>
                <a:lnTo>
                  <a:pt x="2094670" y="421324"/>
                </a:lnTo>
                <a:lnTo>
                  <a:pt x="2089663" y="419933"/>
                </a:lnTo>
                <a:lnTo>
                  <a:pt x="2290668" y="419933"/>
                </a:lnTo>
                <a:lnTo>
                  <a:pt x="2285692" y="421324"/>
                </a:lnTo>
                <a:lnTo>
                  <a:pt x="2313785" y="618099"/>
                </a:lnTo>
                <a:lnTo>
                  <a:pt x="2315021" y="632929"/>
                </a:lnTo>
                <a:lnTo>
                  <a:pt x="2187724" y="632929"/>
                </a:lnTo>
                <a:lnTo>
                  <a:pt x="2137009" y="937310"/>
                </a:lnTo>
                <a:lnTo>
                  <a:pt x="2129630" y="957960"/>
                </a:lnTo>
                <a:lnTo>
                  <a:pt x="2115977" y="974319"/>
                </a:lnTo>
                <a:lnTo>
                  <a:pt x="2097589" y="985084"/>
                </a:lnTo>
                <a:lnTo>
                  <a:pt x="2076004" y="988952"/>
                </a:lnTo>
                <a:close/>
              </a:path>
              <a:path extrusionOk="0" h="989329" w="2461259">
                <a:moveTo>
                  <a:pt x="2450048" y="618099"/>
                </a:moveTo>
                <a:lnTo>
                  <a:pt x="2444851" y="618095"/>
                </a:lnTo>
                <a:lnTo>
                  <a:pt x="2416358" y="618095"/>
                </a:lnTo>
                <a:lnTo>
                  <a:pt x="2398423" y="615436"/>
                </a:lnTo>
                <a:lnTo>
                  <a:pt x="2382338" y="607886"/>
                </a:lnTo>
                <a:lnTo>
                  <a:pt x="2369062" y="596076"/>
                </a:lnTo>
                <a:lnTo>
                  <a:pt x="2359554" y="580638"/>
                </a:lnTo>
                <a:lnTo>
                  <a:pt x="2290668" y="419933"/>
                </a:lnTo>
                <a:lnTo>
                  <a:pt x="2383382" y="419933"/>
                </a:lnTo>
                <a:lnTo>
                  <a:pt x="2461115" y="601331"/>
                </a:lnTo>
                <a:lnTo>
                  <a:pt x="2460625" y="606817"/>
                </a:lnTo>
                <a:lnTo>
                  <a:pt x="2454900" y="615492"/>
                </a:lnTo>
                <a:lnTo>
                  <a:pt x="2450048" y="618099"/>
                </a:lnTo>
                <a:close/>
              </a:path>
              <a:path extrusionOk="0" h="989329" w="2461259">
                <a:moveTo>
                  <a:pt x="2327908" y="988952"/>
                </a:moveTo>
                <a:lnTo>
                  <a:pt x="2282752" y="985075"/>
                </a:lnTo>
                <a:lnTo>
                  <a:pt x="2250728" y="957953"/>
                </a:lnTo>
                <a:lnTo>
                  <a:pt x="2192669" y="632929"/>
                </a:lnTo>
                <a:lnTo>
                  <a:pt x="2315021" y="632929"/>
                </a:lnTo>
                <a:lnTo>
                  <a:pt x="2343652" y="976534"/>
                </a:lnTo>
                <a:lnTo>
                  <a:pt x="2342191" y="980789"/>
                </a:lnTo>
                <a:lnTo>
                  <a:pt x="2336344" y="987140"/>
                </a:lnTo>
                <a:lnTo>
                  <a:pt x="2332225" y="988949"/>
                </a:lnTo>
                <a:lnTo>
                  <a:pt x="2327908" y="9889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4"/>
          <p:cNvSpPr txBox="1"/>
          <p:nvPr/>
        </p:nvSpPr>
        <p:spPr>
          <a:xfrm>
            <a:off x="193171" y="2688200"/>
            <a:ext cx="17004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25">
            <a:spAutoFit/>
          </a:bodyPr>
          <a:lstStyle/>
          <a:p>
            <a:pPr indent="0" lvl="0" marL="6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50" u="none" cap="none" strike="noStrike">
                <a:solidFill>
                  <a:srgbClr val="FFDE2B"/>
                </a:solidFill>
                <a:latin typeface="Arial"/>
                <a:ea typeface="Arial"/>
                <a:cs typeface="Arial"/>
                <a:sym typeface="Arial"/>
              </a:rPr>
              <a:t>School B</a:t>
            </a:r>
            <a:endParaRPr b="0" i="0" sz="24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4"/>
          <p:cNvSpPr txBox="1"/>
          <p:nvPr/>
        </p:nvSpPr>
        <p:spPr>
          <a:xfrm>
            <a:off x="320081" y="4327782"/>
            <a:ext cx="1415415" cy="7466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20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7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ELAC</a:t>
            </a:r>
            <a:endParaRPr b="0" i="0" sz="172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832"/>
              </a:spcBef>
              <a:spcAft>
                <a:spcPts val="0"/>
              </a:spcAft>
              <a:buNone/>
            </a:pPr>
            <a:r>
              <a:rPr b="1" i="0" lang="en" sz="17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members = 6</a:t>
            </a:r>
            <a:endParaRPr b="0" i="0" sz="172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4"/>
          <p:cNvSpPr txBox="1"/>
          <p:nvPr/>
        </p:nvSpPr>
        <p:spPr>
          <a:xfrm>
            <a:off x="154200" y="3067774"/>
            <a:ext cx="4732020" cy="1281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8725">
            <a:spAutoFit/>
          </a:bodyPr>
          <a:lstStyle/>
          <a:p>
            <a:pPr indent="0" lvl="0" marL="3143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60% of students are English learners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350" marR="2540" rtl="0" algn="l">
              <a:lnSpc>
                <a:spcPct val="168000"/>
              </a:lnSpc>
              <a:spcBef>
                <a:spcPts val="55"/>
              </a:spcBef>
              <a:spcAft>
                <a:spcPts val="0"/>
              </a:spcAft>
              <a:buNone/>
            </a:pPr>
            <a:r>
              <a:rPr b="1" i="0" lang="en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60%	of ELAC members must be parents of English Learners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93383" marR="0" rtl="0" algn="l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None/>
            </a:pPr>
            <a:r>
              <a:rPr b="1" i="0" lang="en" sz="17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60% X 10</a:t>
            </a:r>
            <a:endParaRPr b="0" i="0" sz="172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4"/>
          <p:cNvSpPr txBox="1"/>
          <p:nvPr/>
        </p:nvSpPr>
        <p:spPr>
          <a:xfrm>
            <a:off x="3846011" y="1799342"/>
            <a:ext cx="1415415" cy="11174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25">
            <a:spAutoFit/>
          </a:bodyPr>
          <a:lstStyle/>
          <a:p>
            <a:pPr indent="0" lvl="0" marL="227648" marR="224790" rtl="0" algn="ctr">
              <a:lnSpc>
                <a:spcPct val="140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7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25% X 20 ELAC</a:t>
            </a:r>
            <a:endParaRPr b="0" i="0" sz="172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832"/>
              </a:spcBef>
              <a:spcAft>
                <a:spcPts val="0"/>
              </a:spcAft>
              <a:buNone/>
            </a:pPr>
            <a:r>
              <a:rPr b="1" i="0" lang="en" sz="17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members = 5</a:t>
            </a:r>
            <a:endParaRPr b="0" i="0" sz="172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4"/>
          <p:cNvSpPr txBox="1"/>
          <p:nvPr/>
        </p:nvSpPr>
        <p:spPr>
          <a:xfrm>
            <a:off x="3871675" y="692943"/>
            <a:ext cx="4682490" cy="9362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2063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25% of students are English learners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350" marR="2540" rtl="0" algn="l">
              <a:lnSpc>
                <a:spcPct val="140000"/>
              </a:lnSpc>
              <a:spcBef>
                <a:spcPts val="690"/>
              </a:spcBef>
              <a:spcAft>
                <a:spcPts val="0"/>
              </a:spcAft>
              <a:buNone/>
            </a:pPr>
            <a:r>
              <a:rPr b="1" i="0" lang="en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25% of ELAC members must be parents of English Learners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4"/>
          <p:cNvSpPr txBox="1"/>
          <p:nvPr/>
        </p:nvSpPr>
        <p:spPr>
          <a:xfrm>
            <a:off x="533329" y="980843"/>
            <a:ext cx="2340928" cy="10622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25">
            <a:spAutoFit/>
          </a:bodyPr>
          <a:lstStyle/>
          <a:p>
            <a:pPr indent="122554" lvl="0" marL="6350" marR="254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Composition</a:t>
            </a:r>
            <a:r>
              <a:rPr b="1" i="0" lang="en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" sz="2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Requirements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4"/>
          <p:cNvSpPr txBox="1"/>
          <p:nvPr>
            <p:ph type="title"/>
          </p:nvPr>
        </p:nvSpPr>
        <p:spPr>
          <a:xfrm>
            <a:off x="684311" y="100089"/>
            <a:ext cx="2265600" cy="1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650">
            <a:spAutoFit/>
          </a:bodyPr>
          <a:lstStyle/>
          <a:p>
            <a:pPr indent="0" lvl="0" marL="6350" rtl="0" algn="l">
              <a:lnSpc>
                <a:spcPct val="100000"/>
              </a:lnSpc>
              <a:spcBef>
                <a:spcPts val="53"/>
              </a:spcBef>
              <a:spcAft>
                <a:spcPts val="0"/>
              </a:spcAft>
              <a:buSzPts val="2800"/>
              <a:buNone/>
            </a:pPr>
            <a:r>
              <a:rPr lang="en" sz="6550">
                <a:solidFill>
                  <a:srgbClr val="283378"/>
                </a:solidFill>
              </a:rPr>
              <a:t>ELAC</a:t>
            </a:r>
            <a:endParaRPr sz="6550"/>
          </a:p>
        </p:txBody>
      </p:sp>
      <p:sp>
        <p:nvSpPr>
          <p:cNvPr id="210" name="Google Shape;210;p24"/>
          <p:cNvSpPr txBox="1"/>
          <p:nvPr/>
        </p:nvSpPr>
        <p:spPr>
          <a:xfrm>
            <a:off x="5964008" y="1928924"/>
            <a:ext cx="112713" cy="114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6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4"/>
          <p:cNvSpPr txBox="1"/>
          <p:nvPr/>
        </p:nvSpPr>
        <p:spPr>
          <a:xfrm>
            <a:off x="6278584" y="1928924"/>
            <a:ext cx="112713" cy="114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6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4"/>
          <p:cNvSpPr txBox="1"/>
          <p:nvPr/>
        </p:nvSpPr>
        <p:spPr>
          <a:xfrm>
            <a:off x="6605692" y="1928924"/>
            <a:ext cx="112713" cy="114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6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4"/>
          <p:cNvSpPr txBox="1"/>
          <p:nvPr/>
        </p:nvSpPr>
        <p:spPr>
          <a:xfrm>
            <a:off x="6926535" y="1928924"/>
            <a:ext cx="112713" cy="114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6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4"/>
          <p:cNvSpPr txBox="1"/>
          <p:nvPr/>
        </p:nvSpPr>
        <p:spPr>
          <a:xfrm>
            <a:off x="7240544" y="1928924"/>
            <a:ext cx="112713" cy="114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6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"/>
          <p:cNvSpPr/>
          <p:nvPr/>
        </p:nvSpPr>
        <p:spPr>
          <a:xfrm>
            <a:off x="147300" y="1288375"/>
            <a:ext cx="8849400" cy="3290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4"/>
          <p:cNvSpPr txBox="1"/>
          <p:nvPr>
            <p:ph type="title"/>
          </p:nvPr>
        </p:nvSpPr>
        <p:spPr>
          <a:xfrm>
            <a:off x="311700" y="390950"/>
            <a:ext cx="8520600" cy="6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420"/>
              <a:t>Responsibility #1</a:t>
            </a:r>
            <a:endParaRPr sz="3420"/>
          </a:p>
        </p:txBody>
      </p:sp>
      <p:sp>
        <p:nvSpPr>
          <p:cNvPr id="221" name="Google Shape;2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2" name="Google Shape;222;p4"/>
          <p:cNvSpPr txBox="1"/>
          <p:nvPr/>
        </p:nvSpPr>
        <p:spPr>
          <a:xfrm>
            <a:off x="332425" y="1471175"/>
            <a:ext cx="8575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sng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ADVISE</a:t>
            </a:r>
            <a:r>
              <a:rPr b="0" i="0" lang="en" sz="22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the school principal and staff on: </a:t>
            </a:r>
            <a:endParaRPr b="0" i="0" sz="22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4"/>
          <p:cNvSpPr txBox="1"/>
          <p:nvPr/>
        </p:nvSpPr>
        <p:spPr>
          <a:xfrm>
            <a:off x="789450" y="2268875"/>
            <a:ext cx="7769400" cy="13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❏"/>
            </a:pPr>
            <a:r>
              <a:rPr b="0" i="0" lang="en" sz="19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Th</a:t>
            </a:r>
            <a:r>
              <a:rPr b="0" i="0" lang="en" sz="19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e development of a site plan for English learners.</a:t>
            </a:r>
            <a:endParaRPr b="0" i="0" sz="19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❏"/>
            </a:pPr>
            <a:r>
              <a:rPr b="0" i="0" lang="en" sz="19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Submitting the plan to the School Site Council for consideration of inclusion in the School Plan for Student Achievement.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636" y="423240"/>
            <a:ext cx="360557" cy="9096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25"/>
          <p:cNvGrpSpPr/>
          <p:nvPr/>
        </p:nvGrpSpPr>
        <p:grpSpPr>
          <a:xfrm>
            <a:off x="3238599" y="405278"/>
            <a:ext cx="1437244" cy="809473"/>
            <a:chOff x="6477198" y="810556"/>
            <a:chExt cx="2874487" cy="1618947"/>
          </a:xfrm>
        </p:grpSpPr>
        <p:pic>
          <p:nvPicPr>
            <p:cNvPr id="230" name="Google Shape;230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477198" y="822757"/>
              <a:ext cx="605083" cy="15478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2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102720" y="810556"/>
              <a:ext cx="1003747" cy="16189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p2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071067" y="1002392"/>
              <a:ext cx="1280618" cy="13919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3" name="Google Shape;233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26923" y="448480"/>
            <a:ext cx="1124442" cy="8014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4" name="Google Shape;234;p25"/>
          <p:cNvGrpSpPr/>
          <p:nvPr/>
        </p:nvGrpSpPr>
        <p:grpSpPr>
          <a:xfrm>
            <a:off x="1047194" y="477361"/>
            <a:ext cx="667398" cy="861297"/>
            <a:chOff x="2094387" y="954721"/>
            <a:chExt cx="1334796" cy="1722593"/>
          </a:xfrm>
        </p:grpSpPr>
        <p:pic>
          <p:nvPicPr>
            <p:cNvPr id="235" name="Google Shape;235;p2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094387" y="954721"/>
              <a:ext cx="839372" cy="1722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2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969463" y="954721"/>
              <a:ext cx="459720" cy="162080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7" name="Google Shape;237;p25"/>
          <p:cNvSpPr txBox="1"/>
          <p:nvPr/>
        </p:nvSpPr>
        <p:spPr>
          <a:xfrm>
            <a:off x="4682001" y="532555"/>
            <a:ext cx="3566160" cy="8572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6025">
            <a:spAutoFit/>
          </a:bodyPr>
          <a:lstStyle/>
          <a:p>
            <a:pPr indent="0" lvl="0" marL="0" marR="68167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350" u="none" cap="none" strike="noStrike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ELAC</a:t>
            </a:r>
            <a:endParaRPr b="0" i="0" sz="3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6350" marR="0" rtl="0" algn="l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None/>
            </a:pPr>
            <a:r>
              <a:rPr b="1" i="0" lang="en" sz="1275" u="none" cap="none" strike="noStrike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ENGLISH LEARNER ADVISORY COMMITTEE</a:t>
            </a:r>
            <a:endParaRPr b="0" i="0" sz="127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2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848909" y="503888"/>
            <a:ext cx="411008" cy="7108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9" name="Google Shape;239;p25"/>
          <p:cNvGrpSpPr/>
          <p:nvPr/>
        </p:nvGrpSpPr>
        <p:grpSpPr>
          <a:xfrm>
            <a:off x="3323792" y="2027951"/>
            <a:ext cx="2636589" cy="1271323"/>
            <a:chOff x="6647584" y="4055901"/>
            <a:chExt cx="5273178" cy="2542645"/>
          </a:xfrm>
        </p:grpSpPr>
        <p:pic>
          <p:nvPicPr>
            <p:cNvPr id="240" name="Google Shape;240;p2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261295" y="4995706"/>
              <a:ext cx="2248884" cy="1602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p2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8464284" y="4055901"/>
              <a:ext cx="1823495" cy="15980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p2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6647584" y="4539468"/>
              <a:ext cx="1054611" cy="1002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p25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0287781" y="5653946"/>
              <a:ext cx="1632981" cy="74504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4" name="Google Shape;244;p2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663778" y="2898564"/>
            <a:ext cx="816491" cy="37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200713" y="2169026"/>
            <a:ext cx="943728" cy="943728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5"/>
          <p:cNvSpPr txBox="1"/>
          <p:nvPr/>
        </p:nvSpPr>
        <p:spPr>
          <a:xfrm>
            <a:off x="6507817" y="2568547"/>
            <a:ext cx="228917" cy="1015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00">
            <a:spAutoFit/>
          </a:bodyPr>
          <a:lstStyle/>
          <a:p>
            <a:pPr indent="0" lvl="0" marL="6350" marR="254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student program</a:t>
            </a:r>
            <a:endParaRPr b="0" i="0" sz="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2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200713" y="2742968"/>
            <a:ext cx="528119" cy="528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14350" y="2169026"/>
            <a:ext cx="1584458" cy="157959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5"/>
          <p:cNvSpPr txBox="1"/>
          <p:nvPr/>
        </p:nvSpPr>
        <p:spPr>
          <a:xfrm>
            <a:off x="1024755" y="2770201"/>
            <a:ext cx="564198" cy="250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25">
            <a:spAutoFit/>
          </a:bodyPr>
          <a:lstStyle/>
          <a:p>
            <a:pPr indent="-57467" lvl="0" marL="63500" marR="2540" rtl="0" algn="l">
              <a:lnSpc>
                <a:spcPct val="10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student program</a:t>
            </a:r>
            <a:endParaRPr b="0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p2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7233394" y="2027951"/>
            <a:ext cx="1173387" cy="1500844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5"/>
          <p:cNvSpPr txBox="1"/>
          <p:nvPr/>
        </p:nvSpPr>
        <p:spPr>
          <a:xfrm>
            <a:off x="3290093" y="3482626"/>
            <a:ext cx="2214563" cy="9925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4667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350" u="none" cap="none" strike="noStrike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SSC</a:t>
            </a:r>
            <a:endParaRPr b="0" i="0" sz="3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6350" marR="0" rtl="0" algn="l">
              <a:lnSpc>
                <a:spcPct val="100000"/>
              </a:lnSpc>
              <a:spcBef>
                <a:spcPts val="1885"/>
              </a:spcBef>
              <a:spcAft>
                <a:spcPts val="0"/>
              </a:spcAft>
              <a:buNone/>
            </a:pPr>
            <a:r>
              <a:rPr b="1" i="0" lang="en" sz="1475" u="none" cap="none" strike="noStrike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SCHOOL SITE COUNCIL</a:t>
            </a:r>
            <a:endParaRPr b="0" i="0" sz="147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5"/>
          <p:cNvSpPr txBox="1"/>
          <p:nvPr/>
        </p:nvSpPr>
        <p:spPr>
          <a:xfrm>
            <a:off x="6344014" y="3567337"/>
            <a:ext cx="2403475" cy="11297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54895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350" u="none" cap="none" strike="noStrike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SPSA</a:t>
            </a:r>
            <a:endParaRPr b="0" i="0" sz="3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87020" lvl="0" marL="6350" marR="2540" rtl="0" algn="l">
              <a:lnSpc>
                <a:spcPct val="100400"/>
              </a:lnSpc>
              <a:spcBef>
                <a:spcPts val="1213"/>
              </a:spcBef>
              <a:spcAft>
                <a:spcPts val="0"/>
              </a:spcAft>
              <a:buNone/>
            </a:pPr>
            <a:r>
              <a:rPr b="1" i="0" lang="en" sz="1475" u="none" cap="none" strike="noStrike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SCHOOL PLAN FOR STUDENT ACHIEVEMENT</a:t>
            </a:r>
            <a:endParaRPr b="0" i="0" sz="147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5"/>
          <p:cNvSpPr txBox="1"/>
          <p:nvPr/>
        </p:nvSpPr>
        <p:spPr>
          <a:xfrm>
            <a:off x="240170" y="1431938"/>
            <a:ext cx="2530475" cy="6280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6350" marR="254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00" u="none" cap="none" strike="noStrike">
                <a:solidFill>
                  <a:srgbClr val="191768"/>
                </a:solidFill>
                <a:latin typeface="Arial"/>
                <a:ea typeface="Arial"/>
                <a:cs typeface="Arial"/>
                <a:sym typeface="Arial"/>
              </a:rPr>
              <a:t>Advise	the principal and school staﬀ about the EL school program for English Learners.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5"/>
          <p:cNvSpPr txBox="1"/>
          <p:nvPr/>
        </p:nvSpPr>
        <p:spPr>
          <a:xfrm>
            <a:off x="3384705" y="1467279"/>
            <a:ext cx="2905125" cy="4126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6350" marR="254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00" u="none" cap="none" strike="noStrike">
                <a:solidFill>
                  <a:srgbClr val="191768"/>
                </a:solidFill>
                <a:latin typeface="Arial"/>
                <a:ea typeface="Arial"/>
                <a:cs typeface="Arial"/>
                <a:sym typeface="Arial"/>
              </a:rPr>
              <a:t>Submitting the plan to the School Site Council for consideration.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5"/>
          <p:cNvSpPr txBox="1"/>
          <p:nvPr/>
        </p:nvSpPr>
        <p:spPr>
          <a:xfrm>
            <a:off x="6803427" y="1467279"/>
            <a:ext cx="1968183" cy="4126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6350" marR="254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00" u="none" cap="none" strike="noStrike">
                <a:solidFill>
                  <a:srgbClr val="191768"/>
                </a:solidFill>
                <a:latin typeface="Arial"/>
                <a:ea typeface="Arial"/>
                <a:cs typeface="Arial"/>
                <a:sym typeface="Arial"/>
              </a:rPr>
              <a:t>Inclusion in the School Plan for Student Achievement.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5"/>
          <p:cNvSpPr/>
          <p:nvPr/>
        </p:nvSpPr>
        <p:spPr>
          <a:xfrm>
            <a:off x="600493" y="1420839"/>
            <a:ext cx="8115300" cy="0"/>
          </a:xfrm>
          <a:custGeom>
            <a:rect b="b" l="l" r="r" t="t"/>
            <a:pathLst>
              <a:path extrusionOk="0" h="120000" w="16230600">
                <a:moveTo>
                  <a:pt x="0" y="0"/>
                </a:moveTo>
                <a:lnTo>
                  <a:pt x="16230599" y="0"/>
                </a:lnTo>
              </a:path>
            </a:pathLst>
          </a:custGeom>
          <a:noFill/>
          <a:ln cap="flat" cmpd="sng" w="476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5"/>
          <p:cNvSpPr txBox="1"/>
          <p:nvPr/>
        </p:nvSpPr>
        <p:spPr>
          <a:xfrm>
            <a:off x="534034" y="3699101"/>
            <a:ext cx="1955800" cy="8816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9675">
            <a:spAutoFit/>
          </a:bodyPr>
          <a:lstStyle/>
          <a:p>
            <a:pPr indent="0" lvl="0" marL="56769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350" u="none" cap="none" strike="noStrike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endParaRPr b="0" i="0" sz="3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6350" marR="0" rtl="0" algn="l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b="1" i="0" lang="en" sz="1475" u="none" cap="none" strike="noStrike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ENGLISH LEARNERS</a:t>
            </a:r>
            <a:endParaRPr b="0" i="0" sz="147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"/>
          <p:cNvSpPr/>
          <p:nvPr/>
        </p:nvSpPr>
        <p:spPr>
          <a:xfrm>
            <a:off x="147300" y="1288375"/>
            <a:ext cx="8849400" cy="3290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5"/>
          <p:cNvSpPr txBox="1"/>
          <p:nvPr>
            <p:ph type="title"/>
          </p:nvPr>
        </p:nvSpPr>
        <p:spPr>
          <a:xfrm>
            <a:off x="311700" y="390950"/>
            <a:ext cx="8520600" cy="6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420"/>
              <a:t>Responsibility #2</a:t>
            </a:r>
            <a:endParaRPr sz="3420"/>
          </a:p>
        </p:txBody>
      </p:sp>
      <p:sp>
        <p:nvSpPr>
          <p:cNvPr id="264" name="Google Shape;26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5" name="Google Shape;265;p5"/>
          <p:cNvSpPr txBox="1"/>
          <p:nvPr/>
        </p:nvSpPr>
        <p:spPr>
          <a:xfrm>
            <a:off x="284400" y="1832850"/>
            <a:ext cx="8575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sng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ASSIST</a:t>
            </a:r>
            <a:r>
              <a:rPr b="0" i="0" lang="en" sz="22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in the development of the school wide needs assessment</a:t>
            </a:r>
            <a:endParaRPr b="0" i="0" sz="22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Google Shape;26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0150" y="2693175"/>
            <a:ext cx="1939025" cy="113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ue squar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