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18288000" cy="10287000"/>
  <p:embeddedFontLst>
    <p:embeddedFont>
      <p:font typeface="Tahoma"/>
      <p:regular r:id="rId34"/>
      <p:bold r:id="rId35"/>
    </p:embeddedFont>
    <p:embeddedFont>
      <p:font typeface="Bree Serif"/>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20">
          <p15:clr>
            <a:srgbClr val="A4A3A4"/>
          </p15:clr>
        </p15:guide>
        <p15:guide id="2" pos="1080">
          <p15:clr>
            <a:srgbClr val="A4A3A4"/>
          </p15:clr>
        </p15:guide>
      </p15:sldGuideLst>
    </p:ext>
    <p:ext uri="GoogleSlidesCustomDataVersion2">
      <go:slidesCustomData xmlns:go="http://customooxmlschemas.google.com/" r:id="rId37" roundtripDataSignature="AMtx7mikIQfCodBjd6VmN/OT7dXM2hqX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20" orient="horz"/>
        <p:guide pos="10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BreeSerif-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3: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4: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5: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16: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17: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8: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19: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20: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1: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2: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23: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4: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2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25: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26: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27: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2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28: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6829425" y="1285875"/>
            <a:ext cx="46293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7a24337ea2_0_124"/>
          <p:cNvSpPr/>
          <p:nvPr/>
        </p:nvSpPr>
        <p:spPr>
          <a:xfrm>
            <a:off x="-125" y="4842100"/>
            <a:ext cx="9144000" cy="2016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g27a24337ea2_0_12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Bree Serif"/>
              <a:buNone/>
              <a:defRPr sz="5200">
                <a:latin typeface="Bree Serif"/>
                <a:ea typeface="Bree Serif"/>
                <a:cs typeface="Bree Serif"/>
                <a:sym typeface="Bree Serif"/>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g27a24337ea2_0_12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Bree Serif"/>
              <a:buNone/>
              <a:defRPr sz="2800">
                <a:latin typeface="Bree Serif"/>
                <a:ea typeface="Bree Serif"/>
                <a:cs typeface="Bree Serif"/>
                <a:sym typeface="Bree Serif"/>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g27a24337ea2_0_124"/>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US"/>
              <a:t>1</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27a24337ea2_0_165"/>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Font typeface="Bree Serif"/>
              <a:buNone/>
              <a:defRPr>
                <a:latin typeface="Bree Serif"/>
                <a:ea typeface="Bree Serif"/>
                <a:cs typeface="Bree Serif"/>
                <a:sym typeface="Bree Serif"/>
              </a:defRPr>
            </a:lvl1pPr>
          </a:lstStyle>
          <a:p/>
        </p:txBody>
      </p:sp>
      <p:sp>
        <p:nvSpPr>
          <p:cNvPr id="56" name="Google Shape;56;g27a24337ea2_0_16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g27a24337ea2_0_168"/>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Bree Serif"/>
              <a:buNone/>
              <a:defRPr sz="12000">
                <a:latin typeface="Bree Serif"/>
                <a:ea typeface="Bree Serif"/>
                <a:cs typeface="Bree Serif"/>
                <a:sym typeface="Bree Serif"/>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9" name="Google Shape;59;g27a24337ea2_0_168"/>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0" name="Google Shape;60;g27a24337ea2_0_16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g27a24337ea2_0_17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63" name="Shape 63"/>
        <p:cNvGrpSpPr/>
        <p:nvPr/>
      </p:nvGrpSpPr>
      <p:grpSpPr>
        <a:xfrm>
          <a:off x="0" y="0"/>
          <a:ext cx="0" cy="0"/>
          <a:chOff x="0" y="0"/>
          <a:chExt cx="0" cy="0"/>
        </a:xfrm>
      </p:grpSpPr>
      <p:sp>
        <p:nvSpPr>
          <p:cNvPr id="64" name="Google Shape;64;g27a24337ea2_0_174"/>
          <p:cNvSpPr txBox="1"/>
          <p:nvPr>
            <p:ph idx="11" type="ftr"/>
          </p:nvPr>
        </p:nvSpPr>
        <p:spPr>
          <a:xfrm>
            <a:off x="3108960" y="6377940"/>
            <a:ext cx="29262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 name="Google Shape;65;g27a24337ea2_0_174"/>
          <p:cNvSpPr txBox="1"/>
          <p:nvPr>
            <p:ph idx="10" type="dt"/>
          </p:nvPr>
        </p:nvSpPr>
        <p:spPr>
          <a:xfrm>
            <a:off x="457200" y="6377940"/>
            <a:ext cx="21030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g27a24337ea2_0_174"/>
          <p:cNvSpPr txBox="1"/>
          <p:nvPr>
            <p:ph idx="12" type="sldNum"/>
          </p:nvPr>
        </p:nvSpPr>
        <p:spPr>
          <a:xfrm>
            <a:off x="6583680" y="6377940"/>
            <a:ext cx="2103000" cy="1539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27a24337ea2_0_129"/>
          <p:cNvSpPr txBox="1"/>
          <p:nvPr>
            <p:ph type="title"/>
          </p:nvPr>
        </p:nvSpPr>
        <p:spPr>
          <a:xfrm>
            <a:off x="311700" y="593367"/>
            <a:ext cx="8520600" cy="7635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2800"/>
              <a:buNone/>
              <a:defRPr b="1" i="0" sz="4400">
                <a:solidFill>
                  <a:srgbClr val="FFDE2B"/>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g27a24337ea2_0_129"/>
          <p:cNvSpPr txBox="1"/>
          <p:nvPr>
            <p:ph idx="1" type="body"/>
          </p:nvPr>
        </p:nvSpPr>
        <p:spPr>
          <a:xfrm>
            <a:off x="311700" y="1536633"/>
            <a:ext cx="8520600" cy="4555200"/>
          </a:xfrm>
          <a:prstGeom prst="rect">
            <a:avLst/>
          </a:prstGeom>
          <a:noFill/>
          <a:ln>
            <a:noFill/>
          </a:ln>
        </p:spPr>
        <p:txBody>
          <a:bodyPr anchorCtr="0" anchor="t" bIns="0" lIns="0" spcFirstLastPara="1" rIns="0" wrap="square" tIns="0">
            <a:normAutofit/>
          </a:bodyPr>
          <a:lstStyle>
            <a:lvl1pPr indent="-342900" lvl="0" marL="457200" algn="l">
              <a:lnSpc>
                <a:spcPct val="115000"/>
              </a:lnSpc>
              <a:spcBef>
                <a:spcPts val="0"/>
              </a:spcBef>
              <a:spcAft>
                <a:spcPts val="0"/>
              </a:spcAft>
              <a:buSzPts val="1800"/>
              <a:buChar char="●"/>
              <a:defRPr b="1" i="0" sz="2400">
                <a:solidFill>
                  <a:srgbClr val="283378"/>
                </a:solidFill>
                <a:latin typeface="Calibri"/>
                <a:ea typeface="Calibri"/>
                <a:cs typeface="Calibri"/>
                <a:sym typeface="Calibri"/>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g27a24337ea2_0_129"/>
          <p:cNvSpPr txBox="1"/>
          <p:nvPr>
            <p:ph idx="11" type="ftr"/>
          </p:nvPr>
        </p:nvSpPr>
        <p:spPr>
          <a:xfrm>
            <a:off x="0" y="0"/>
            <a:ext cx="3000000" cy="3999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g27a24337ea2_0_129"/>
          <p:cNvSpPr txBox="1"/>
          <p:nvPr>
            <p:ph idx="10" type="dt"/>
          </p:nvPr>
        </p:nvSpPr>
        <p:spPr>
          <a:xfrm>
            <a:off x="0" y="0"/>
            <a:ext cx="3000000" cy="3999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g27a24337ea2_0_129"/>
          <p:cNvSpPr txBox="1"/>
          <p:nvPr>
            <p:ph idx="12" type="sldNum"/>
          </p:nvPr>
        </p:nvSpPr>
        <p:spPr>
          <a:xfrm>
            <a:off x="8472458" y="6217623"/>
            <a:ext cx="548700" cy="524700"/>
          </a:xfrm>
          <a:prstGeom prst="rect">
            <a:avLst/>
          </a:prstGeom>
          <a:noFill/>
          <a:ln>
            <a:noFill/>
          </a:ln>
        </p:spPr>
        <p:txBody>
          <a:bodyPr anchorCtr="0" anchor="ctr" bIns="0" lIns="0" spcFirstLastPara="1" rIns="0" wrap="square" tIns="0">
            <a:normAutofit/>
          </a:bodyPr>
          <a:lstStyle>
            <a:lvl1pPr indent="0" lvl="0" marL="0" algn="r">
              <a:lnSpc>
                <a:spcPct val="100000"/>
              </a:lnSpc>
              <a:spcBef>
                <a:spcPts val="0"/>
              </a:spcBef>
              <a:spcAft>
                <a:spcPts val="0"/>
              </a:spcAft>
              <a:buSzPts val="1000"/>
              <a:buNone/>
              <a:defRPr>
                <a:solidFill>
                  <a:schemeClr val="lt1"/>
                </a:solidFill>
              </a:defRPr>
            </a:lvl1pPr>
            <a:lvl2pPr indent="0" lvl="1" marL="0" algn="r">
              <a:lnSpc>
                <a:spcPct val="100000"/>
              </a:lnSpc>
              <a:spcBef>
                <a:spcPts val="0"/>
              </a:spcBef>
              <a:spcAft>
                <a:spcPts val="0"/>
              </a:spcAft>
              <a:buSzPts val="1000"/>
              <a:buNone/>
              <a:defRPr>
                <a:solidFill>
                  <a:schemeClr val="lt1"/>
                </a:solidFill>
              </a:defRPr>
            </a:lvl2pPr>
            <a:lvl3pPr indent="0" lvl="2" marL="0" algn="r">
              <a:lnSpc>
                <a:spcPct val="100000"/>
              </a:lnSpc>
              <a:spcBef>
                <a:spcPts val="0"/>
              </a:spcBef>
              <a:spcAft>
                <a:spcPts val="0"/>
              </a:spcAft>
              <a:buSzPts val="1000"/>
              <a:buNone/>
              <a:defRPr>
                <a:solidFill>
                  <a:schemeClr val="lt1"/>
                </a:solidFill>
              </a:defRPr>
            </a:lvl3pPr>
            <a:lvl4pPr indent="0" lvl="3" marL="0" algn="r">
              <a:lnSpc>
                <a:spcPct val="100000"/>
              </a:lnSpc>
              <a:spcBef>
                <a:spcPts val="0"/>
              </a:spcBef>
              <a:spcAft>
                <a:spcPts val="0"/>
              </a:spcAft>
              <a:buSzPts val="1000"/>
              <a:buNone/>
              <a:defRPr>
                <a:solidFill>
                  <a:schemeClr val="lt1"/>
                </a:solidFill>
              </a:defRPr>
            </a:lvl4pPr>
            <a:lvl5pPr indent="0" lvl="4" marL="0" algn="r">
              <a:lnSpc>
                <a:spcPct val="100000"/>
              </a:lnSpc>
              <a:spcBef>
                <a:spcPts val="0"/>
              </a:spcBef>
              <a:spcAft>
                <a:spcPts val="0"/>
              </a:spcAft>
              <a:buSzPts val="1000"/>
              <a:buNone/>
              <a:defRPr>
                <a:solidFill>
                  <a:schemeClr val="lt1"/>
                </a:solidFill>
              </a:defRPr>
            </a:lvl5pPr>
            <a:lvl6pPr indent="0" lvl="5" marL="0" algn="r">
              <a:lnSpc>
                <a:spcPct val="100000"/>
              </a:lnSpc>
              <a:spcBef>
                <a:spcPts val="0"/>
              </a:spcBef>
              <a:spcAft>
                <a:spcPts val="0"/>
              </a:spcAft>
              <a:buSzPts val="1000"/>
              <a:buNone/>
              <a:defRPr>
                <a:solidFill>
                  <a:schemeClr val="lt1"/>
                </a:solidFill>
              </a:defRPr>
            </a:lvl6pPr>
            <a:lvl7pPr indent="0" lvl="6" marL="0" algn="r">
              <a:lnSpc>
                <a:spcPct val="100000"/>
              </a:lnSpc>
              <a:spcBef>
                <a:spcPts val="0"/>
              </a:spcBef>
              <a:spcAft>
                <a:spcPts val="0"/>
              </a:spcAft>
              <a:buSzPts val="1000"/>
              <a:buNone/>
              <a:defRPr>
                <a:solidFill>
                  <a:schemeClr val="lt1"/>
                </a:solidFill>
              </a:defRPr>
            </a:lvl7pPr>
            <a:lvl8pPr indent="0" lvl="7" marL="0" algn="r">
              <a:lnSpc>
                <a:spcPct val="100000"/>
              </a:lnSpc>
              <a:spcBef>
                <a:spcPts val="0"/>
              </a:spcBef>
              <a:spcAft>
                <a:spcPts val="0"/>
              </a:spcAft>
              <a:buSzPts val="1000"/>
              <a:buNone/>
              <a:defRPr>
                <a:solidFill>
                  <a:schemeClr val="lt1"/>
                </a:solidFill>
              </a:defRPr>
            </a:lvl8pPr>
            <a:lvl9pPr indent="0" lvl="8" marL="0" algn="r">
              <a:lnSpc>
                <a:spcPct val="100000"/>
              </a:lnSpc>
              <a:spcBef>
                <a:spcPts val="0"/>
              </a:spcBef>
              <a:spcAft>
                <a:spcPts val="0"/>
              </a:spcAft>
              <a:buSzPts val="100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b="0" i="0" sz="1000" u="none" cap="none" strike="noStrike">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 name="Shape 24"/>
        <p:cNvGrpSpPr/>
        <p:nvPr/>
      </p:nvGrpSpPr>
      <p:grpSpPr>
        <a:xfrm>
          <a:off x="0" y="0"/>
          <a:ext cx="0" cy="0"/>
          <a:chOff x="0" y="0"/>
          <a:chExt cx="0" cy="0"/>
        </a:xfrm>
      </p:grpSpPr>
      <p:sp>
        <p:nvSpPr>
          <p:cNvPr id="25" name="Google Shape;25;g27a24337ea2_0_135"/>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27a24337ea2_0_135"/>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Font typeface="Bree Serif"/>
              <a:buNone/>
              <a:defRPr sz="4200">
                <a:latin typeface="Bree Serif"/>
                <a:ea typeface="Bree Serif"/>
                <a:cs typeface="Bree Serif"/>
                <a:sym typeface="Bree Serif"/>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7" name="Google Shape;27;g27a24337ea2_0_135"/>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Bree Serif"/>
              <a:buNone/>
              <a:defRPr sz="2100">
                <a:latin typeface="Bree Serif"/>
                <a:ea typeface="Bree Serif"/>
                <a:cs typeface="Bree Serif"/>
                <a:sym typeface="Bree Serif"/>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g27a24337ea2_0_135"/>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g27a24337ea2_0_13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27a24337ea2_0_14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ree Serif"/>
              <a:buNone/>
              <a:defRPr>
                <a:latin typeface="Bree Serif"/>
                <a:ea typeface="Bree Serif"/>
                <a:cs typeface="Bree Serif"/>
                <a:sym typeface="Bree Serif"/>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g27a24337ea2_0_141"/>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g27a24337ea2_0_141"/>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g27a24337ea2_0_14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g27a24337ea2_0_14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ree Serif"/>
              <a:buNone/>
              <a:defRPr>
                <a:latin typeface="Bree Serif"/>
                <a:ea typeface="Bree Serif"/>
                <a:cs typeface="Bree Serif"/>
                <a:sym typeface="Bree Serif"/>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g27a24337ea2_0_14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Font typeface="Bree Serif"/>
              <a:buChar char="●"/>
              <a:defRPr>
                <a:latin typeface="Bree Serif"/>
                <a:ea typeface="Bree Serif"/>
                <a:cs typeface="Bree Serif"/>
                <a:sym typeface="Bree Serif"/>
              </a:defRPr>
            </a:lvl1pPr>
            <a:lvl2pPr indent="-317500" lvl="1" marL="914400" algn="l">
              <a:lnSpc>
                <a:spcPct val="115000"/>
              </a:lnSpc>
              <a:spcBef>
                <a:spcPts val="0"/>
              </a:spcBef>
              <a:spcAft>
                <a:spcPts val="0"/>
              </a:spcAft>
              <a:buSzPts val="1400"/>
              <a:buFont typeface="Bree Serif"/>
              <a:buChar char="○"/>
              <a:defRPr>
                <a:latin typeface="Bree Serif"/>
                <a:ea typeface="Bree Serif"/>
                <a:cs typeface="Bree Serif"/>
                <a:sym typeface="Bree Serif"/>
              </a:defRPr>
            </a:lvl2pPr>
            <a:lvl3pPr indent="-317500" lvl="2" marL="1371600" algn="l">
              <a:lnSpc>
                <a:spcPct val="115000"/>
              </a:lnSpc>
              <a:spcBef>
                <a:spcPts val="0"/>
              </a:spcBef>
              <a:spcAft>
                <a:spcPts val="0"/>
              </a:spcAft>
              <a:buSzPts val="1400"/>
              <a:buFont typeface="Bree Serif"/>
              <a:buChar char="■"/>
              <a:defRPr>
                <a:latin typeface="Bree Serif"/>
                <a:ea typeface="Bree Serif"/>
                <a:cs typeface="Bree Serif"/>
                <a:sym typeface="Bree Serif"/>
              </a:defRPr>
            </a:lvl3pPr>
            <a:lvl4pPr indent="-317500" lvl="3" marL="1828800" algn="l">
              <a:lnSpc>
                <a:spcPct val="115000"/>
              </a:lnSpc>
              <a:spcBef>
                <a:spcPts val="0"/>
              </a:spcBef>
              <a:spcAft>
                <a:spcPts val="0"/>
              </a:spcAft>
              <a:buSzPts val="1400"/>
              <a:buFont typeface="Bree Serif"/>
              <a:buChar char="●"/>
              <a:defRPr>
                <a:latin typeface="Bree Serif"/>
                <a:ea typeface="Bree Serif"/>
                <a:cs typeface="Bree Serif"/>
                <a:sym typeface="Bree Serif"/>
              </a:defRPr>
            </a:lvl4pPr>
            <a:lvl5pPr indent="-317500" lvl="4" marL="2286000" algn="l">
              <a:lnSpc>
                <a:spcPct val="115000"/>
              </a:lnSpc>
              <a:spcBef>
                <a:spcPts val="0"/>
              </a:spcBef>
              <a:spcAft>
                <a:spcPts val="0"/>
              </a:spcAft>
              <a:buSzPts val="1400"/>
              <a:buFont typeface="Bree Serif"/>
              <a:buChar char="○"/>
              <a:defRPr>
                <a:latin typeface="Bree Serif"/>
                <a:ea typeface="Bree Serif"/>
                <a:cs typeface="Bree Serif"/>
                <a:sym typeface="Bree Serif"/>
              </a:defRPr>
            </a:lvl5pPr>
            <a:lvl6pPr indent="-317500" lvl="5" marL="2743200" algn="l">
              <a:lnSpc>
                <a:spcPct val="115000"/>
              </a:lnSpc>
              <a:spcBef>
                <a:spcPts val="0"/>
              </a:spcBef>
              <a:spcAft>
                <a:spcPts val="0"/>
              </a:spcAft>
              <a:buSzPts val="1400"/>
              <a:buFont typeface="Bree Serif"/>
              <a:buChar char="■"/>
              <a:defRPr>
                <a:latin typeface="Bree Serif"/>
                <a:ea typeface="Bree Serif"/>
                <a:cs typeface="Bree Serif"/>
                <a:sym typeface="Bree Serif"/>
              </a:defRPr>
            </a:lvl6pPr>
            <a:lvl7pPr indent="-317500" lvl="6" marL="3200400" algn="l">
              <a:lnSpc>
                <a:spcPct val="115000"/>
              </a:lnSpc>
              <a:spcBef>
                <a:spcPts val="0"/>
              </a:spcBef>
              <a:spcAft>
                <a:spcPts val="0"/>
              </a:spcAft>
              <a:buSzPts val="1400"/>
              <a:buFont typeface="Bree Serif"/>
              <a:buChar char="●"/>
              <a:defRPr>
                <a:latin typeface="Bree Serif"/>
                <a:ea typeface="Bree Serif"/>
                <a:cs typeface="Bree Serif"/>
                <a:sym typeface="Bree Serif"/>
              </a:defRPr>
            </a:lvl7pPr>
            <a:lvl8pPr indent="-317500" lvl="7" marL="3657600" algn="l">
              <a:lnSpc>
                <a:spcPct val="115000"/>
              </a:lnSpc>
              <a:spcBef>
                <a:spcPts val="0"/>
              </a:spcBef>
              <a:spcAft>
                <a:spcPts val="0"/>
              </a:spcAft>
              <a:buSzPts val="1400"/>
              <a:buFont typeface="Bree Serif"/>
              <a:buChar char="○"/>
              <a:defRPr>
                <a:latin typeface="Bree Serif"/>
                <a:ea typeface="Bree Serif"/>
                <a:cs typeface="Bree Serif"/>
                <a:sym typeface="Bree Serif"/>
              </a:defRPr>
            </a:lvl8pPr>
            <a:lvl9pPr indent="-317500" lvl="8" marL="4114800" algn="l">
              <a:lnSpc>
                <a:spcPct val="115000"/>
              </a:lnSpc>
              <a:spcBef>
                <a:spcPts val="0"/>
              </a:spcBef>
              <a:spcAft>
                <a:spcPts val="0"/>
              </a:spcAft>
              <a:buSzPts val="1400"/>
              <a:buFont typeface="Bree Serif"/>
              <a:buChar char="■"/>
              <a:defRPr>
                <a:latin typeface="Bree Serif"/>
                <a:ea typeface="Bree Serif"/>
                <a:cs typeface="Bree Serif"/>
                <a:sym typeface="Bree Serif"/>
              </a:defRPr>
            </a:lvl9pPr>
          </a:lstStyle>
          <a:p/>
        </p:txBody>
      </p:sp>
      <p:sp>
        <p:nvSpPr>
          <p:cNvPr id="38" name="Google Shape;38;g27a24337ea2_0_14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g27a24337ea2_0_150"/>
          <p:cNvSpPr/>
          <p:nvPr/>
        </p:nvSpPr>
        <p:spPr>
          <a:xfrm>
            <a:off x="0" y="0"/>
            <a:ext cx="4649400" cy="685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27a24337ea2_0_150"/>
          <p:cNvSpPr txBox="1"/>
          <p:nvPr>
            <p:ph type="title"/>
          </p:nvPr>
        </p:nvSpPr>
        <p:spPr>
          <a:xfrm>
            <a:off x="4887450" y="609500"/>
            <a:ext cx="35850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Bree Serif"/>
              <a:buNone/>
              <a:defRPr sz="3600">
                <a:latin typeface="Bree Serif"/>
                <a:ea typeface="Bree Serif"/>
                <a:cs typeface="Bree Serif"/>
                <a:sym typeface="Bree Serif"/>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2" name="Google Shape;42;g27a24337ea2_0_150"/>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g27a24337ea2_0_150"/>
          <p:cNvSpPr txBox="1"/>
          <p:nvPr>
            <p:ph idx="2"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Font typeface="Bree Serif"/>
              <a:buNone/>
              <a:defRPr sz="4200">
                <a:latin typeface="Bree Serif"/>
                <a:ea typeface="Bree Serif"/>
                <a:cs typeface="Bree Serif"/>
                <a:sym typeface="Bree Serif"/>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27a24337ea2_0_15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Bree Serif"/>
              <a:buNone/>
              <a:defRPr>
                <a:latin typeface="Bree Serif"/>
                <a:ea typeface="Bree Serif"/>
                <a:cs typeface="Bree Serif"/>
                <a:sym typeface="Bree Serif"/>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g27a24337ea2_0_15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27a24337ea2_0_158"/>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g27a24337ea2_0_158"/>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0" name="Google Shape;50;g27a24337ea2_0_15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g27a24337ea2_0_162"/>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3" name="Google Shape;53;g27a24337ea2_0_16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FFFF"/>
            </a:gs>
            <a:gs pos="35000">
              <a:srgbClr val="FFFFFF"/>
            </a:gs>
            <a:gs pos="100000">
              <a:srgbClr val="4472C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g27a24337ea2_0_1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g27a24337ea2_0_12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g27a24337ea2_0_120"/>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58.png"/><Relationship Id="rId1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57.png"/><Relationship Id="rId1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55.jpg"/><Relationship Id="rId12" Type="http://schemas.openxmlformats.org/officeDocument/2006/relationships/image" Target="../media/image13.pn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92.png"/><Relationship Id="rId1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59.png"/><Relationship Id="rId12" Type="http://schemas.openxmlformats.org/officeDocument/2006/relationships/image" Target="../media/image13.png"/></Relationships>
</file>

<file path=ppt/slides/_rels/slide15.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64.png"/><Relationship Id="rId21" Type="http://schemas.openxmlformats.org/officeDocument/2006/relationships/image" Target="../media/image32.png"/><Relationship Id="rId24" Type="http://schemas.openxmlformats.org/officeDocument/2006/relationships/image" Target="../media/image6.png"/><Relationship Id="rId23" Type="http://schemas.openxmlformats.org/officeDocument/2006/relationships/image" Target="../media/image72.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image" Target="../media/image67.png"/><Relationship Id="rId26" Type="http://schemas.openxmlformats.org/officeDocument/2006/relationships/image" Target="../media/image69.png"/><Relationship Id="rId25" Type="http://schemas.openxmlformats.org/officeDocument/2006/relationships/image" Target="../media/image9.png"/><Relationship Id="rId28" Type="http://schemas.openxmlformats.org/officeDocument/2006/relationships/image" Target="../media/image65.png"/><Relationship Id="rId27" Type="http://schemas.openxmlformats.org/officeDocument/2006/relationships/image" Target="../media/image81.png"/><Relationship Id="rId5" Type="http://schemas.openxmlformats.org/officeDocument/2006/relationships/image" Target="../media/image21.png"/><Relationship Id="rId6" Type="http://schemas.openxmlformats.org/officeDocument/2006/relationships/image" Target="../media/image22.png"/><Relationship Id="rId29" Type="http://schemas.openxmlformats.org/officeDocument/2006/relationships/image" Target="../media/image71.png"/><Relationship Id="rId7" Type="http://schemas.openxmlformats.org/officeDocument/2006/relationships/image" Target="../media/image25.png"/><Relationship Id="rId8" Type="http://schemas.openxmlformats.org/officeDocument/2006/relationships/image" Target="../media/image91.png"/><Relationship Id="rId31" Type="http://schemas.openxmlformats.org/officeDocument/2006/relationships/image" Target="../media/image18.png"/><Relationship Id="rId30" Type="http://schemas.openxmlformats.org/officeDocument/2006/relationships/image" Target="../media/image75.png"/><Relationship Id="rId11" Type="http://schemas.openxmlformats.org/officeDocument/2006/relationships/image" Target="../media/image5.png"/><Relationship Id="rId33" Type="http://schemas.openxmlformats.org/officeDocument/2006/relationships/image" Target="../media/image50.png"/><Relationship Id="rId10" Type="http://schemas.openxmlformats.org/officeDocument/2006/relationships/image" Target="../media/image61.png"/><Relationship Id="rId32" Type="http://schemas.openxmlformats.org/officeDocument/2006/relationships/image" Target="../media/image35.png"/><Relationship Id="rId13" Type="http://schemas.openxmlformats.org/officeDocument/2006/relationships/image" Target="../media/image66.png"/><Relationship Id="rId35" Type="http://schemas.openxmlformats.org/officeDocument/2006/relationships/image" Target="../media/image74.png"/><Relationship Id="rId12" Type="http://schemas.openxmlformats.org/officeDocument/2006/relationships/image" Target="../media/image8.png"/><Relationship Id="rId34" Type="http://schemas.openxmlformats.org/officeDocument/2006/relationships/image" Target="../media/image80.png"/><Relationship Id="rId15" Type="http://schemas.openxmlformats.org/officeDocument/2006/relationships/image" Target="../media/image4.png"/><Relationship Id="rId37" Type="http://schemas.openxmlformats.org/officeDocument/2006/relationships/image" Target="../media/image90.png"/><Relationship Id="rId14" Type="http://schemas.openxmlformats.org/officeDocument/2006/relationships/image" Target="../media/image1.png"/><Relationship Id="rId36" Type="http://schemas.openxmlformats.org/officeDocument/2006/relationships/image" Target="../media/image86.png"/><Relationship Id="rId17" Type="http://schemas.openxmlformats.org/officeDocument/2006/relationships/image" Target="../media/image13.png"/><Relationship Id="rId16" Type="http://schemas.openxmlformats.org/officeDocument/2006/relationships/image" Target="../media/image17.png"/><Relationship Id="rId19" Type="http://schemas.openxmlformats.org/officeDocument/2006/relationships/image" Target="../media/image63.png"/><Relationship Id="rId18"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3.png"/><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7.png"/><Relationship Id="rId4" Type="http://schemas.openxmlformats.org/officeDocument/2006/relationships/hyperlink" Target="https://www.sbcusd.com/departments/educational-services-division/multilingual-programs/district-english-learner-advisory-committee-delac" TargetMode="External"/><Relationship Id="rId5" Type="http://schemas.openxmlformats.org/officeDocument/2006/relationships/hyperlink" Target="https://www.facebook.com/delacsbcusd/" TargetMode="External"/><Relationship Id="rId6" Type="http://schemas.openxmlformats.org/officeDocument/2006/relationships/hyperlink" Target="https://www.cde.ca.gov/ta/cr/elac.asp" TargetMode="External"/><Relationship Id="rId7" Type="http://schemas.openxmlformats.org/officeDocument/2006/relationships/hyperlink" Target="https://www.cde.ca.gov/ta/cr/delac.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image" Target="../media/image35.png"/><Relationship Id="rId22" Type="http://schemas.openxmlformats.org/officeDocument/2006/relationships/image" Target="../media/image34.png"/><Relationship Id="rId21" Type="http://schemas.openxmlformats.org/officeDocument/2006/relationships/image" Target="../media/image50.png"/><Relationship Id="rId24" Type="http://schemas.openxmlformats.org/officeDocument/2006/relationships/image" Target="../media/image37.png"/><Relationship Id="rId23"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6.png"/><Relationship Id="rId25" Type="http://schemas.openxmlformats.org/officeDocument/2006/relationships/image" Target="../media/image32.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8.png"/><Relationship Id="rId11" Type="http://schemas.openxmlformats.org/officeDocument/2006/relationships/image" Target="../media/image9.png"/><Relationship Id="rId10" Type="http://schemas.openxmlformats.org/officeDocument/2006/relationships/image" Target="../media/image1.png"/><Relationship Id="rId13" Type="http://schemas.openxmlformats.org/officeDocument/2006/relationships/image" Target="../media/image17.png"/><Relationship Id="rId12" Type="http://schemas.openxmlformats.org/officeDocument/2006/relationships/image" Target="../media/image4.png"/><Relationship Id="rId15" Type="http://schemas.openxmlformats.org/officeDocument/2006/relationships/image" Target="../media/image27.png"/><Relationship Id="rId14" Type="http://schemas.openxmlformats.org/officeDocument/2006/relationships/image" Target="../media/image13.png"/><Relationship Id="rId17" Type="http://schemas.openxmlformats.org/officeDocument/2006/relationships/image" Target="../media/image22.png"/><Relationship Id="rId16" Type="http://schemas.openxmlformats.org/officeDocument/2006/relationships/image" Target="../media/image21.png"/><Relationship Id="rId19" Type="http://schemas.openxmlformats.org/officeDocument/2006/relationships/image" Target="../media/image28.png"/><Relationship Id="rId1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47.png"/><Relationship Id="rId12" Type="http://schemas.openxmlformats.org/officeDocument/2006/relationships/image" Target="../media/image13.png"/><Relationship Id="rId14" Type="http://schemas.openxmlformats.org/officeDocument/2006/relationships/image" Target="../media/image9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17.png"/><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73.png"/><Relationship Id="rId1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0BBE3"/>
            </a:gs>
            <a:gs pos="100000">
              <a:srgbClr val="397AB7"/>
            </a:gs>
          </a:gsLst>
          <a:lin ang="5400012" scaled="0"/>
        </a:gradFill>
      </p:bgPr>
    </p:bg>
    <p:spTree>
      <p:nvGrpSpPr>
        <p:cNvPr id="70" name="Shape 70"/>
        <p:cNvGrpSpPr/>
        <p:nvPr/>
      </p:nvGrpSpPr>
      <p:grpSpPr>
        <a:xfrm>
          <a:off x="0" y="0"/>
          <a:ext cx="0" cy="0"/>
          <a:chOff x="0" y="0"/>
          <a:chExt cx="0" cy="0"/>
        </a:xfrm>
      </p:grpSpPr>
      <p:sp>
        <p:nvSpPr>
          <p:cNvPr id="71" name="Google Shape;71;p1"/>
          <p:cNvSpPr txBox="1"/>
          <p:nvPr>
            <p:ph type="ctrTitle"/>
          </p:nvPr>
        </p:nvSpPr>
        <p:spPr>
          <a:xfrm>
            <a:off x="311708" y="674617"/>
            <a:ext cx="8520600" cy="1500000"/>
          </a:xfrm>
          <a:prstGeom prst="rect">
            <a:avLst/>
          </a:prstGeom>
          <a:noFill/>
          <a:ln>
            <a:noFill/>
          </a:ln>
        </p:spPr>
        <p:txBody>
          <a:bodyPr anchorCtr="0" anchor="t" bIns="0" lIns="0" spcFirstLastPara="1" rIns="0" wrap="square" tIns="6975">
            <a:spAutoFit/>
          </a:bodyPr>
          <a:lstStyle/>
          <a:p>
            <a:pPr indent="0" lvl="0" marL="12700" rtl="0" algn="l">
              <a:lnSpc>
                <a:spcPct val="100000"/>
              </a:lnSpc>
              <a:spcBef>
                <a:spcPts val="0"/>
              </a:spcBef>
              <a:spcAft>
                <a:spcPts val="0"/>
              </a:spcAft>
              <a:buNone/>
            </a:pPr>
            <a:r>
              <a:rPr lang="en-US" sz="9700"/>
              <a:t>DELAC</a:t>
            </a:r>
            <a:endParaRPr sz="16700"/>
          </a:p>
        </p:txBody>
      </p:sp>
      <p:sp>
        <p:nvSpPr>
          <p:cNvPr id="72" name="Google Shape;72;p1"/>
          <p:cNvSpPr txBox="1"/>
          <p:nvPr/>
        </p:nvSpPr>
        <p:spPr>
          <a:xfrm>
            <a:off x="2472013" y="3663125"/>
            <a:ext cx="5143500" cy="600300"/>
          </a:xfrm>
          <a:prstGeom prst="rect">
            <a:avLst/>
          </a:prstGeom>
          <a:noFill/>
          <a:ln>
            <a:noFill/>
          </a:ln>
        </p:spPr>
        <p:txBody>
          <a:bodyPr anchorCtr="0" anchor="t" bIns="22850" lIns="45725" spcFirstLastPara="1" rIns="45725" wrap="square" tIns="22850">
            <a:spAutoFit/>
          </a:bodyPr>
          <a:lstStyle/>
          <a:p>
            <a:pPr indent="-1765300" lvl="0" marL="1765300" marR="1104900" rtl="0" algn="l">
              <a:lnSpc>
                <a:spcPct val="100000"/>
              </a:lnSpc>
              <a:spcBef>
                <a:spcPts val="0"/>
              </a:spcBef>
              <a:spcAft>
                <a:spcPts val="0"/>
              </a:spcAft>
              <a:buNone/>
            </a:pPr>
            <a:r>
              <a:rPr b="1" lang="en-US" sz="1800">
                <a:latin typeface="Arial"/>
                <a:ea typeface="Arial"/>
                <a:cs typeface="Arial"/>
                <a:sym typeface="Arial"/>
              </a:rPr>
              <a:t>Roles and Responsibilities Training </a:t>
            </a:r>
            <a:endParaRPr b="1" sz="1800">
              <a:latin typeface="Arial"/>
              <a:ea typeface="Arial"/>
              <a:cs typeface="Arial"/>
              <a:sym typeface="Arial"/>
            </a:endParaRPr>
          </a:p>
          <a:p>
            <a:pPr indent="228600" lvl="0" marL="914400" marR="0" rtl="0" algn="l">
              <a:lnSpc>
                <a:spcPct val="100000"/>
              </a:lnSpc>
              <a:spcBef>
                <a:spcPts val="0"/>
              </a:spcBef>
              <a:spcAft>
                <a:spcPts val="0"/>
              </a:spcAft>
              <a:buNone/>
            </a:pPr>
            <a:r>
              <a:rPr b="1" lang="en-US" sz="1800"/>
              <a:t>September 1</a:t>
            </a:r>
            <a:r>
              <a:rPr b="1" lang="en-US" sz="1800">
                <a:latin typeface="Arial"/>
                <a:ea typeface="Arial"/>
                <a:cs typeface="Arial"/>
                <a:sym typeface="Arial"/>
              </a:rPr>
              <a:t>, 2023</a:t>
            </a:r>
            <a:endParaRPr sz="1800">
              <a:latin typeface="Arial"/>
              <a:ea typeface="Arial"/>
              <a:cs typeface="Arial"/>
              <a:sym typeface="Arial"/>
            </a:endParaRPr>
          </a:p>
        </p:txBody>
      </p:sp>
      <p:sp>
        <p:nvSpPr>
          <p:cNvPr id="73" name="Google Shape;73;p1"/>
          <p:cNvSpPr txBox="1"/>
          <p:nvPr/>
        </p:nvSpPr>
        <p:spPr>
          <a:xfrm>
            <a:off x="459900" y="2174625"/>
            <a:ext cx="8520600" cy="11697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3500">
                <a:solidFill>
                  <a:schemeClr val="dk1"/>
                </a:solidFill>
                <a:latin typeface="Bree Serif"/>
                <a:ea typeface="Bree Serif"/>
                <a:cs typeface="Bree Serif"/>
                <a:sym typeface="Bree Serif"/>
              </a:rPr>
              <a:t>District English Learner Advisory </a:t>
            </a:r>
            <a:r>
              <a:rPr b="1" lang="en-US" sz="3500">
                <a:solidFill>
                  <a:schemeClr val="dk1"/>
                </a:solidFill>
                <a:latin typeface="Bree Serif"/>
                <a:ea typeface="Bree Serif"/>
                <a:cs typeface="Bree Serif"/>
                <a:sym typeface="Bree Serif"/>
              </a:rPr>
              <a:t>Committee</a:t>
            </a:r>
            <a:endParaRPr b="1" sz="3500">
              <a:solidFill>
                <a:schemeClr val="dk1"/>
              </a:solidFill>
              <a:latin typeface="Bree Serif"/>
              <a:ea typeface="Bree Serif"/>
              <a:cs typeface="Bree Serif"/>
              <a:sym typeface="Bree Serif"/>
            </a:endParaRPr>
          </a:p>
        </p:txBody>
      </p:sp>
      <p:sp>
        <p:nvSpPr>
          <p:cNvPr id="74" name="Google Shape;74;p1"/>
          <p:cNvSpPr txBox="1"/>
          <p:nvPr/>
        </p:nvSpPr>
        <p:spPr>
          <a:xfrm>
            <a:off x="459900" y="5004117"/>
            <a:ext cx="6298500" cy="1631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2000">
                <a:solidFill>
                  <a:schemeClr val="dk2"/>
                </a:solidFill>
              </a:rPr>
              <a:t>Mr. Les Ojeda - Elementary Director</a:t>
            </a:r>
            <a:endParaRPr sz="2000">
              <a:solidFill>
                <a:schemeClr val="dk2"/>
              </a:solidFill>
            </a:endParaRPr>
          </a:p>
          <a:p>
            <a:pPr indent="0" lvl="0" marL="0" rtl="0" algn="ctr">
              <a:spcBef>
                <a:spcPts val="0"/>
              </a:spcBef>
              <a:spcAft>
                <a:spcPts val="0"/>
              </a:spcAft>
              <a:buClr>
                <a:schemeClr val="dk1"/>
              </a:buClr>
              <a:buSzPts val="600"/>
              <a:buFont typeface="Arial"/>
              <a:buNone/>
            </a:pPr>
            <a:r>
              <a:rPr lang="en-US" sz="2000">
                <a:solidFill>
                  <a:schemeClr val="dk2"/>
                </a:solidFill>
              </a:rPr>
              <a:t>Multilingual Programs Department</a:t>
            </a:r>
            <a:endParaRPr sz="2000">
              <a:solidFill>
                <a:schemeClr val="dk2"/>
              </a:solidFill>
            </a:endParaRPr>
          </a:p>
          <a:p>
            <a:pPr indent="0" lvl="0" marL="0" rtl="0" algn="ctr">
              <a:spcBef>
                <a:spcPts val="0"/>
              </a:spcBef>
              <a:spcAft>
                <a:spcPts val="0"/>
              </a:spcAft>
              <a:buClr>
                <a:schemeClr val="dk1"/>
              </a:buClr>
              <a:buSzPts val="600"/>
              <a:buFont typeface="Arial"/>
              <a:buNone/>
            </a:pPr>
            <a:r>
              <a:t/>
            </a:r>
            <a:endParaRPr sz="2000">
              <a:solidFill>
                <a:schemeClr val="dk2"/>
              </a:solidFill>
            </a:endParaRPr>
          </a:p>
          <a:p>
            <a:pPr indent="0" lvl="0" marL="0" rtl="0" algn="ctr">
              <a:spcBef>
                <a:spcPts val="0"/>
              </a:spcBef>
              <a:spcAft>
                <a:spcPts val="0"/>
              </a:spcAft>
              <a:buNone/>
            </a:pPr>
            <a:r>
              <a:rPr lang="en-US" sz="2000">
                <a:solidFill>
                  <a:schemeClr val="dk2"/>
                </a:solidFill>
              </a:rPr>
              <a:t>Mr. Tex Acosta - Secondary Director</a:t>
            </a:r>
            <a:endParaRPr sz="2000">
              <a:solidFill>
                <a:schemeClr val="dk2"/>
              </a:solidFill>
            </a:endParaRPr>
          </a:p>
          <a:p>
            <a:pPr indent="0" lvl="0" marL="0" rtl="0" algn="ctr">
              <a:spcBef>
                <a:spcPts val="0"/>
              </a:spcBef>
              <a:spcAft>
                <a:spcPts val="0"/>
              </a:spcAft>
              <a:buClr>
                <a:schemeClr val="dk1"/>
              </a:buClr>
              <a:buSzPts val="600"/>
              <a:buFont typeface="Arial"/>
              <a:buNone/>
            </a:pPr>
            <a:r>
              <a:rPr lang="en-US" sz="2000">
                <a:solidFill>
                  <a:schemeClr val="dk2"/>
                </a:solidFill>
              </a:rPr>
              <a:t>Multilingual Programs Department </a:t>
            </a:r>
            <a:endParaRPr sz="2000">
              <a:solidFill>
                <a:schemeClr val="dk2"/>
              </a:solidFill>
            </a:endParaRPr>
          </a:p>
        </p:txBody>
      </p:sp>
      <p:pic>
        <p:nvPicPr>
          <p:cNvPr id="75" name="Google Shape;75;p1"/>
          <p:cNvPicPr preferRelativeResize="0"/>
          <p:nvPr/>
        </p:nvPicPr>
        <p:blipFill>
          <a:blip r:embed="rId3">
            <a:alphaModFix/>
          </a:blip>
          <a:stretch>
            <a:fillRect/>
          </a:stretch>
        </p:blipFill>
        <p:spPr>
          <a:xfrm>
            <a:off x="5992146" y="5069971"/>
            <a:ext cx="2981482" cy="15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223" name="Google Shape;223;p10"/>
          <p:cNvGrpSpPr/>
          <p:nvPr/>
        </p:nvGrpSpPr>
        <p:grpSpPr>
          <a:xfrm>
            <a:off x="920123" y="467441"/>
            <a:ext cx="970707" cy="629481"/>
            <a:chOff x="1840246" y="701161"/>
            <a:chExt cx="1941414" cy="1258961"/>
          </a:xfrm>
        </p:grpSpPr>
        <p:pic>
          <p:nvPicPr>
            <p:cNvPr id="224" name="Google Shape;224;p10"/>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226" name="Google Shape;226;p10"/>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227" name="Google Shape;227;p10"/>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228" name="Google Shape;228;p10"/>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229" name="Google Shape;229;p10"/>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230" name="Google Shape;230;p10"/>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231" name="Google Shape;231;p10"/>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232" name="Google Shape;232;p10"/>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233" name="Google Shape;233;p10"/>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234" name="Google Shape;234;p10"/>
          <p:cNvSpPr txBox="1"/>
          <p:nvPr>
            <p:ph type="title"/>
          </p:nvPr>
        </p:nvSpPr>
        <p:spPr>
          <a:xfrm>
            <a:off x="1958000" y="534525"/>
            <a:ext cx="44709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       </a:t>
            </a: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ctr">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pic>
        <p:nvPicPr>
          <p:cNvPr id="235" name="Google Shape;235;p10"/>
          <p:cNvPicPr preferRelativeResize="0"/>
          <p:nvPr/>
        </p:nvPicPr>
        <p:blipFill rotWithShape="1">
          <a:blip r:embed="rId13">
            <a:alphaModFix/>
          </a:blip>
          <a:srcRect b="0" l="0" r="0" t="0"/>
          <a:stretch/>
        </p:blipFill>
        <p:spPr>
          <a:xfrm>
            <a:off x="600492" y="3245614"/>
            <a:ext cx="2428195" cy="1999950"/>
          </a:xfrm>
          <a:prstGeom prst="rect">
            <a:avLst/>
          </a:prstGeom>
          <a:noFill/>
          <a:ln>
            <a:noFill/>
          </a:ln>
        </p:spPr>
      </p:pic>
      <p:sp>
        <p:nvSpPr>
          <p:cNvPr id="236" name="Google Shape;236;p10"/>
          <p:cNvSpPr txBox="1"/>
          <p:nvPr/>
        </p:nvSpPr>
        <p:spPr>
          <a:xfrm>
            <a:off x="424394" y="1884069"/>
            <a:ext cx="7538100" cy="2820600"/>
          </a:xfrm>
          <a:prstGeom prst="rect">
            <a:avLst/>
          </a:prstGeom>
          <a:noFill/>
          <a:ln>
            <a:noFill/>
          </a:ln>
        </p:spPr>
        <p:txBody>
          <a:bodyPr anchorCtr="0" anchor="t" bIns="0" lIns="0" spcFirstLastPara="1" rIns="0" wrap="square" tIns="200350">
            <a:spAutoFit/>
          </a:bodyPr>
          <a:lstStyle/>
          <a:p>
            <a:pPr indent="0" lvl="0" marL="12700" rtl="0" algn="l">
              <a:lnSpc>
                <a:spcPct val="100000"/>
              </a:lnSpc>
              <a:spcBef>
                <a:spcPts val="0"/>
              </a:spcBef>
              <a:spcAft>
                <a:spcPts val="0"/>
              </a:spcAft>
              <a:buNone/>
            </a:pPr>
            <a:r>
              <a:rPr b="1" lang="en-US" sz="2400">
                <a:solidFill>
                  <a:srgbClr val="283378"/>
                </a:solidFill>
                <a:latin typeface="Calibri"/>
                <a:ea typeface="Calibri"/>
                <a:cs typeface="Calibri"/>
                <a:sym typeface="Calibri"/>
              </a:rPr>
              <a:t>3. </a:t>
            </a:r>
            <a:r>
              <a:rPr b="1" lang="en-US" sz="2400">
                <a:solidFill>
                  <a:srgbClr val="283378"/>
                </a:solidFill>
                <a:latin typeface="Bree Serif"/>
                <a:ea typeface="Bree Serif"/>
                <a:cs typeface="Bree Serif"/>
                <a:sym typeface="Bree Serif"/>
              </a:rPr>
              <a:t>PROGRAMS</a:t>
            </a:r>
            <a:endParaRPr sz="2400">
              <a:latin typeface="Bree Serif"/>
              <a:ea typeface="Bree Serif"/>
              <a:cs typeface="Bree Serif"/>
              <a:sym typeface="Bree Serif"/>
            </a:endParaRPr>
          </a:p>
          <a:p>
            <a:pPr indent="0" lvl="0" marL="3073400" marR="0" rtl="0" algn="ctr">
              <a:lnSpc>
                <a:spcPct val="140000"/>
              </a:lnSpc>
              <a:spcBef>
                <a:spcPts val="300"/>
              </a:spcBef>
              <a:spcAft>
                <a:spcPts val="0"/>
              </a:spcAft>
              <a:buNone/>
            </a:pPr>
            <a:r>
              <a:t/>
            </a:r>
            <a:endParaRPr b="1" sz="2100">
              <a:latin typeface="Bree Serif"/>
              <a:ea typeface="Bree Serif"/>
              <a:cs typeface="Bree Serif"/>
              <a:sym typeface="Bree Serif"/>
            </a:endParaRPr>
          </a:p>
          <a:p>
            <a:pPr indent="0" lvl="0" marL="3073400" marR="0" rtl="0" algn="ctr">
              <a:lnSpc>
                <a:spcPct val="140000"/>
              </a:lnSpc>
              <a:spcBef>
                <a:spcPts val="300"/>
              </a:spcBef>
              <a:spcAft>
                <a:spcPts val="0"/>
              </a:spcAft>
              <a:buNone/>
            </a:pPr>
            <a:r>
              <a:t/>
            </a:r>
            <a:endParaRPr b="1" sz="2100">
              <a:latin typeface="Bree Serif"/>
              <a:ea typeface="Bree Serif"/>
              <a:cs typeface="Bree Serif"/>
              <a:sym typeface="Bree Serif"/>
            </a:endParaRPr>
          </a:p>
          <a:p>
            <a:pPr indent="0" lvl="0" marL="3073400" marR="0" rtl="0" algn="l">
              <a:lnSpc>
                <a:spcPct val="140000"/>
              </a:lnSpc>
              <a:spcBef>
                <a:spcPts val="300"/>
              </a:spcBef>
              <a:spcAft>
                <a:spcPts val="0"/>
              </a:spcAft>
              <a:buNone/>
            </a:pPr>
            <a:r>
              <a:rPr b="1" lang="en-US" sz="2100">
                <a:latin typeface="Bree Serif"/>
                <a:ea typeface="Bree Serif"/>
                <a:cs typeface="Bree Serif"/>
                <a:sym typeface="Bree Serif"/>
              </a:rPr>
              <a:t>Establishment of district program, goals, and objectives for programs and services for English learners.</a:t>
            </a:r>
            <a:endParaRPr sz="2100">
              <a:latin typeface="Bree Serif"/>
              <a:ea typeface="Bree Serif"/>
              <a:cs typeface="Bree Serif"/>
              <a:sym typeface="Bree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1"/>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242" name="Google Shape;242;p11"/>
          <p:cNvGrpSpPr/>
          <p:nvPr/>
        </p:nvGrpSpPr>
        <p:grpSpPr>
          <a:xfrm>
            <a:off x="920123" y="467441"/>
            <a:ext cx="970707" cy="629481"/>
            <a:chOff x="1840246" y="701161"/>
            <a:chExt cx="1941414" cy="1258961"/>
          </a:xfrm>
        </p:grpSpPr>
        <p:pic>
          <p:nvPicPr>
            <p:cNvPr id="243" name="Google Shape;243;p11"/>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244" name="Google Shape;244;p11"/>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245" name="Google Shape;245;p11"/>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246" name="Google Shape;246;p11"/>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247" name="Google Shape;247;p11"/>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248" name="Google Shape;248;p11"/>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249" name="Google Shape;249;p11"/>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250" name="Google Shape;250;p11"/>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251" name="Google Shape;251;p11"/>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252" name="Google Shape;252;p11"/>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253" name="Google Shape;253;p11"/>
          <p:cNvSpPr txBox="1"/>
          <p:nvPr>
            <p:ph type="title"/>
          </p:nvPr>
        </p:nvSpPr>
        <p:spPr>
          <a:xfrm>
            <a:off x="2124941" y="495695"/>
            <a:ext cx="5066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ctr">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pic>
        <p:nvPicPr>
          <p:cNvPr id="254" name="Google Shape;254;p11"/>
          <p:cNvPicPr preferRelativeResize="0"/>
          <p:nvPr/>
        </p:nvPicPr>
        <p:blipFill rotWithShape="1">
          <a:blip r:embed="rId13">
            <a:alphaModFix/>
          </a:blip>
          <a:srcRect b="0" l="0" r="0" t="0"/>
          <a:stretch/>
        </p:blipFill>
        <p:spPr>
          <a:xfrm>
            <a:off x="600492" y="3721572"/>
            <a:ext cx="1395580" cy="1456488"/>
          </a:xfrm>
          <a:prstGeom prst="rect">
            <a:avLst/>
          </a:prstGeom>
          <a:noFill/>
          <a:ln>
            <a:noFill/>
          </a:ln>
        </p:spPr>
      </p:pic>
      <p:sp>
        <p:nvSpPr>
          <p:cNvPr id="255" name="Google Shape;255;p11"/>
          <p:cNvSpPr txBox="1"/>
          <p:nvPr>
            <p:ph idx="1" type="body"/>
          </p:nvPr>
        </p:nvSpPr>
        <p:spPr>
          <a:xfrm>
            <a:off x="828500" y="2449425"/>
            <a:ext cx="7257000" cy="23388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a:t>4. </a:t>
            </a:r>
            <a:r>
              <a:rPr lang="en-US">
                <a:latin typeface="Bree Serif"/>
                <a:ea typeface="Bree Serif"/>
                <a:cs typeface="Bree Serif"/>
                <a:sym typeface="Bree Serif"/>
              </a:rPr>
              <a:t>TEACHER REQUIREMENTS</a:t>
            </a:r>
            <a:endParaRPr>
              <a:latin typeface="Bree Serif"/>
              <a:ea typeface="Bree Serif"/>
              <a:cs typeface="Bree Serif"/>
              <a:sym typeface="Bree Serif"/>
            </a:endParaRPr>
          </a:p>
          <a:p>
            <a:pPr indent="0" lvl="0" marL="1816100" marR="0" rtl="0" algn="ctr">
              <a:lnSpc>
                <a:spcPct val="140000"/>
              </a:lnSpc>
              <a:spcBef>
                <a:spcPts val="1100"/>
              </a:spcBef>
              <a:spcAft>
                <a:spcPts val="0"/>
              </a:spcAft>
              <a:buNone/>
            </a:pPr>
            <a:r>
              <a:t/>
            </a:r>
            <a:endParaRPr sz="2100">
              <a:solidFill>
                <a:srgbClr val="000000"/>
              </a:solidFill>
              <a:latin typeface="Bree Serif"/>
              <a:ea typeface="Bree Serif"/>
              <a:cs typeface="Bree Serif"/>
              <a:sym typeface="Bree Serif"/>
            </a:endParaRPr>
          </a:p>
          <a:p>
            <a:pPr indent="0" lvl="0" marL="1816100" marR="0" rtl="0" algn="ctr">
              <a:lnSpc>
                <a:spcPct val="140000"/>
              </a:lnSpc>
              <a:spcBef>
                <a:spcPts val="1100"/>
              </a:spcBef>
              <a:spcAft>
                <a:spcPts val="0"/>
              </a:spcAft>
              <a:buNone/>
            </a:pPr>
            <a:r>
              <a:rPr lang="en-US" sz="2100">
                <a:solidFill>
                  <a:srgbClr val="000000"/>
                </a:solidFill>
                <a:latin typeface="Bree Serif"/>
                <a:ea typeface="Bree Serif"/>
                <a:cs typeface="Bree Serif"/>
                <a:sym typeface="Bree Serif"/>
              </a:rPr>
              <a:t>Development of a plan to ensure compliance with any applicable teacher and/or teacher aide requirements.</a:t>
            </a:r>
            <a:endParaRPr sz="2100">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261" name="Google Shape;261;p12"/>
          <p:cNvGrpSpPr/>
          <p:nvPr/>
        </p:nvGrpSpPr>
        <p:grpSpPr>
          <a:xfrm>
            <a:off x="920123" y="467441"/>
            <a:ext cx="970707" cy="629481"/>
            <a:chOff x="1840246" y="701161"/>
            <a:chExt cx="1941414" cy="1258961"/>
          </a:xfrm>
        </p:grpSpPr>
        <p:pic>
          <p:nvPicPr>
            <p:cNvPr id="262" name="Google Shape;262;p12"/>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263" name="Google Shape;263;p12"/>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264" name="Google Shape;264;p12"/>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265" name="Google Shape;265;p12"/>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266" name="Google Shape;266;p12"/>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267" name="Google Shape;267;p12"/>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268" name="Google Shape;268;p12"/>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269" name="Google Shape;269;p12"/>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270" name="Google Shape;270;p12"/>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271" name="Google Shape;271;p12"/>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272" name="Google Shape;272;p12"/>
          <p:cNvSpPr txBox="1"/>
          <p:nvPr>
            <p:ph type="title"/>
          </p:nvPr>
        </p:nvSpPr>
        <p:spPr>
          <a:xfrm>
            <a:off x="2124941" y="436120"/>
            <a:ext cx="5066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l">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grpSp>
        <p:nvGrpSpPr>
          <p:cNvPr id="273" name="Google Shape;273;p12"/>
          <p:cNvGrpSpPr/>
          <p:nvPr/>
        </p:nvGrpSpPr>
        <p:grpSpPr>
          <a:xfrm>
            <a:off x="686217" y="3310798"/>
            <a:ext cx="1682956" cy="2077932"/>
            <a:chOff x="1372435" y="4713035"/>
            <a:chExt cx="3365911" cy="4155864"/>
          </a:xfrm>
        </p:grpSpPr>
        <p:pic>
          <p:nvPicPr>
            <p:cNvPr id="274" name="Google Shape;274;p12"/>
            <p:cNvPicPr preferRelativeResize="0"/>
            <p:nvPr/>
          </p:nvPicPr>
          <p:blipFill rotWithShape="1">
            <a:blip r:embed="rId13">
              <a:alphaModFix/>
            </a:blip>
            <a:srcRect b="0" l="0" r="0" t="0"/>
            <a:stretch/>
          </p:blipFill>
          <p:spPr>
            <a:xfrm>
              <a:off x="1372435" y="4713035"/>
              <a:ext cx="3365911" cy="2164701"/>
            </a:xfrm>
            <a:prstGeom prst="rect">
              <a:avLst/>
            </a:prstGeom>
            <a:noFill/>
            <a:ln>
              <a:noFill/>
            </a:ln>
          </p:spPr>
        </p:pic>
        <p:pic>
          <p:nvPicPr>
            <p:cNvPr id="275" name="Google Shape;275;p12"/>
            <p:cNvPicPr preferRelativeResize="0"/>
            <p:nvPr/>
          </p:nvPicPr>
          <p:blipFill rotWithShape="1">
            <a:blip r:embed="rId14">
              <a:alphaModFix/>
            </a:blip>
            <a:srcRect b="0" l="0" r="0" t="0"/>
            <a:stretch/>
          </p:blipFill>
          <p:spPr>
            <a:xfrm>
              <a:off x="1999598" y="6161735"/>
              <a:ext cx="2111587" cy="2707164"/>
            </a:xfrm>
            <a:prstGeom prst="rect">
              <a:avLst/>
            </a:prstGeom>
            <a:noFill/>
            <a:ln>
              <a:noFill/>
            </a:ln>
          </p:spPr>
        </p:pic>
      </p:grpSp>
      <p:sp>
        <p:nvSpPr>
          <p:cNvPr id="276" name="Google Shape;276;p12"/>
          <p:cNvSpPr txBox="1"/>
          <p:nvPr>
            <p:ph idx="1" type="body"/>
          </p:nvPr>
        </p:nvSpPr>
        <p:spPr>
          <a:xfrm>
            <a:off x="424394" y="2142565"/>
            <a:ext cx="8295300" cy="24801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a:t>5. </a:t>
            </a:r>
            <a:r>
              <a:rPr lang="en-US">
                <a:latin typeface="Bree Serif"/>
                <a:ea typeface="Bree Serif"/>
                <a:cs typeface="Bree Serif"/>
                <a:sym typeface="Bree Serif"/>
              </a:rPr>
              <a:t>RECLASSIFICATION</a:t>
            </a:r>
            <a:endParaRPr>
              <a:latin typeface="Bree Serif"/>
              <a:ea typeface="Bree Serif"/>
              <a:cs typeface="Bree Serif"/>
              <a:sym typeface="Bree Serif"/>
            </a:endParaRPr>
          </a:p>
          <a:p>
            <a:pPr indent="-12700" lvl="0" marL="2844800" marR="0" rtl="0" algn="l">
              <a:lnSpc>
                <a:spcPct val="140000"/>
              </a:lnSpc>
              <a:spcBef>
                <a:spcPts val="1100"/>
              </a:spcBef>
              <a:spcAft>
                <a:spcPts val="0"/>
              </a:spcAft>
              <a:buNone/>
            </a:pPr>
            <a:r>
              <a:t/>
            </a:r>
            <a:endParaRPr sz="2100">
              <a:solidFill>
                <a:srgbClr val="000000"/>
              </a:solidFill>
              <a:latin typeface="Bree Serif"/>
              <a:ea typeface="Bree Serif"/>
              <a:cs typeface="Bree Serif"/>
              <a:sym typeface="Bree Serif"/>
            </a:endParaRPr>
          </a:p>
          <a:p>
            <a:pPr indent="-12700" lvl="0" marL="2844800" marR="0" rtl="0" algn="l">
              <a:lnSpc>
                <a:spcPct val="140000"/>
              </a:lnSpc>
              <a:spcBef>
                <a:spcPts val="1100"/>
              </a:spcBef>
              <a:spcAft>
                <a:spcPts val="0"/>
              </a:spcAft>
              <a:buNone/>
            </a:pPr>
            <a:r>
              <a:t/>
            </a:r>
            <a:endParaRPr sz="2100">
              <a:solidFill>
                <a:srgbClr val="000000"/>
              </a:solidFill>
              <a:latin typeface="Bree Serif"/>
              <a:ea typeface="Bree Serif"/>
              <a:cs typeface="Bree Serif"/>
              <a:sym typeface="Bree Serif"/>
            </a:endParaRPr>
          </a:p>
          <a:p>
            <a:pPr indent="-12700" lvl="0" marL="2844800" marR="0" rtl="0" algn="l">
              <a:lnSpc>
                <a:spcPct val="140000"/>
              </a:lnSpc>
              <a:spcBef>
                <a:spcPts val="1100"/>
              </a:spcBef>
              <a:spcAft>
                <a:spcPts val="0"/>
              </a:spcAft>
              <a:buNone/>
            </a:pPr>
            <a:r>
              <a:rPr lang="en-US" sz="2100">
                <a:solidFill>
                  <a:srgbClr val="000000"/>
                </a:solidFill>
                <a:latin typeface="Bree Serif"/>
                <a:ea typeface="Bree Serif"/>
                <a:cs typeface="Bree Serif"/>
                <a:sym typeface="Bree Serif"/>
              </a:rPr>
              <a:t>Review and comment on the school district reclassiﬁcation procedures.</a:t>
            </a:r>
            <a:endParaRPr sz="2100">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3"/>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282" name="Google Shape;282;p13"/>
          <p:cNvGrpSpPr/>
          <p:nvPr/>
        </p:nvGrpSpPr>
        <p:grpSpPr>
          <a:xfrm>
            <a:off x="920123" y="467441"/>
            <a:ext cx="970707" cy="629481"/>
            <a:chOff x="1840246" y="701161"/>
            <a:chExt cx="1941414" cy="1258961"/>
          </a:xfrm>
        </p:grpSpPr>
        <p:pic>
          <p:nvPicPr>
            <p:cNvPr id="283" name="Google Shape;283;p13"/>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284" name="Google Shape;284;p13"/>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285" name="Google Shape;285;p13"/>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286" name="Google Shape;286;p13"/>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287" name="Google Shape;287;p13"/>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288" name="Google Shape;288;p13"/>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289" name="Google Shape;289;p13"/>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290" name="Google Shape;290;p13"/>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291" name="Google Shape;291;p13"/>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292" name="Google Shape;292;p13"/>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293" name="Google Shape;293;p13"/>
          <p:cNvSpPr txBox="1"/>
          <p:nvPr>
            <p:ph type="title"/>
          </p:nvPr>
        </p:nvSpPr>
        <p:spPr>
          <a:xfrm>
            <a:off x="2124941" y="534520"/>
            <a:ext cx="5066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l">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sp>
        <p:nvSpPr>
          <p:cNvPr id="294" name="Google Shape;294;p13"/>
          <p:cNvSpPr txBox="1"/>
          <p:nvPr/>
        </p:nvSpPr>
        <p:spPr>
          <a:xfrm>
            <a:off x="424394" y="2142565"/>
            <a:ext cx="7529700" cy="27144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400">
                <a:solidFill>
                  <a:srgbClr val="283378"/>
                </a:solidFill>
                <a:latin typeface="Calibri"/>
                <a:ea typeface="Calibri"/>
                <a:cs typeface="Calibri"/>
                <a:sym typeface="Calibri"/>
              </a:rPr>
              <a:t>6. </a:t>
            </a:r>
            <a:r>
              <a:rPr b="1" lang="en-US" sz="2400">
                <a:solidFill>
                  <a:srgbClr val="283378"/>
                </a:solidFill>
                <a:latin typeface="Bree Serif"/>
                <a:ea typeface="Bree Serif"/>
                <a:cs typeface="Bree Serif"/>
                <a:sym typeface="Bree Serif"/>
              </a:rPr>
              <a:t>LETTERS (NOTIFICATIONS)</a:t>
            </a:r>
            <a:endParaRPr sz="2400">
              <a:latin typeface="Bree Serif"/>
              <a:ea typeface="Bree Serif"/>
              <a:cs typeface="Bree Serif"/>
              <a:sym typeface="Bree Serif"/>
            </a:endParaRPr>
          </a:p>
          <a:p>
            <a:pPr indent="0" lvl="0" marL="3644900" marR="0" rtl="0" algn="ctr">
              <a:lnSpc>
                <a:spcPct val="140000"/>
              </a:lnSpc>
              <a:spcBef>
                <a:spcPts val="800"/>
              </a:spcBef>
              <a:spcAft>
                <a:spcPts val="0"/>
              </a:spcAft>
              <a:buNone/>
            </a:pPr>
            <a:r>
              <a:t/>
            </a:r>
            <a:endParaRPr b="1" sz="2100">
              <a:latin typeface="Bree Serif"/>
              <a:ea typeface="Bree Serif"/>
              <a:cs typeface="Bree Serif"/>
              <a:sym typeface="Bree Serif"/>
            </a:endParaRPr>
          </a:p>
          <a:p>
            <a:pPr indent="0" lvl="0" marL="3644900" marR="0" rtl="0" algn="ctr">
              <a:lnSpc>
                <a:spcPct val="140000"/>
              </a:lnSpc>
              <a:spcBef>
                <a:spcPts val="800"/>
              </a:spcBef>
              <a:spcAft>
                <a:spcPts val="0"/>
              </a:spcAft>
              <a:buNone/>
            </a:pPr>
            <a:r>
              <a:rPr b="1" lang="en-US" sz="2100">
                <a:latin typeface="Bree Serif"/>
                <a:ea typeface="Bree Serif"/>
                <a:cs typeface="Bree Serif"/>
                <a:sym typeface="Bree Serif"/>
              </a:rPr>
              <a:t>Review and comment on the written notiﬁcations required to be sent to parents and guardians.</a:t>
            </a:r>
            <a:endParaRPr sz="2100">
              <a:latin typeface="Bree Serif"/>
              <a:ea typeface="Bree Serif"/>
              <a:cs typeface="Bree Serif"/>
              <a:sym typeface="Bree Serif"/>
            </a:endParaRPr>
          </a:p>
        </p:txBody>
      </p:sp>
      <p:pic>
        <p:nvPicPr>
          <p:cNvPr id="295" name="Google Shape;295;p13"/>
          <p:cNvPicPr preferRelativeResize="0"/>
          <p:nvPr/>
        </p:nvPicPr>
        <p:blipFill>
          <a:blip r:embed="rId13">
            <a:alphaModFix/>
          </a:blip>
          <a:stretch>
            <a:fillRect/>
          </a:stretch>
        </p:blipFill>
        <p:spPr>
          <a:xfrm>
            <a:off x="1125126" y="2894575"/>
            <a:ext cx="2401674" cy="3145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301" name="Google Shape;301;p14"/>
          <p:cNvGrpSpPr/>
          <p:nvPr/>
        </p:nvGrpSpPr>
        <p:grpSpPr>
          <a:xfrm>
            <a:off x="920123" y="467441"/>
            <a:ext cx="970707" cy="629481"/>
            <a:chOff x="1840246" y="701161"/>
            <a:chExt cx="1941414" cy="1258961"/>
          </a:xfrm>
        </p:grpSpPr>
        <p:pic>
          <p:nvPicPr>
            <p:cNvPr id="302" name="Google Shape;302;p14"/>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303" name="Google Shape;303;p14"/>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304" name="Google Shape;304;p14"/>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305" name="Google Shape;305;p14"/>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306" name="Google Shape;306;p14"/>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307" name="Google Shape;307;p14"/>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308" name="Google Shape;308;p14"/>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309" name="Google Shape;309;p14"/>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310" name="Google Shape;310;p14"/>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311" name="Google Shape;311;p14"/>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312" name="Google Shape;312;p14"/>
          <p:cNvSpPr txBox="1"/>
          <p:nvPr>
            <p:ph type="title"/>
          </p:nvPr>
        </p:nvSpPr>
        <p:spPr>
          <a:xfrm>
            <a:off x="2038791" y="467445"/>
            <a:ext cx="5066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l">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sp>
        <p:nvSpPr>
          <p:cNvPr id="313" name="Google Shape;313;p14"/>
          <p:cNvSpPr txBox="1"/>
          <p:nvPr/>
        </p:nvSpPr>
        <p:spPr>
          <a:xfrm>
            <a:off x="475585" y="2239793"/>
            <a:ext cx="1179000" cy="3759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400">
                <a:solidFill>
                  <a:srgbClr val="283378"/>
                </a:solidFill>
                <a:latin typeface="Calibri"/>
                <a:ea typeface="Calibri"/>
                <a:cs typeface="Calibri"/>
                <a:sym typeface="Calibri"/>
              </a:rPr>
              <a:t>7. </a:t>
            </a:r>
            <a:r>
              <a:rPr b="1" lang="en-US" sz="2400">
                <a:solidFill>
                  <a:srgbClr val="283378"/>
                </a:solidFill>
                <a:latin typeface="Bree Serif"/>
                <a:ea typeface="Bree Serif"/>
                <a:cs typeface="Bree Serif"/>
                <a:sym typeface="Bree Serif"/>
              </a:rPr>
              <a:t>LCAP</a:t>
            </a:r>
            <a:endParaRPr sz="2400">
              <a:latin typeface="Bree Serif"/>
              <a:ea typeface="Bree Serif"/>
              <a:cs typeface="Bree Serif"/>
              <a:sym typeface="Bree Serif"/>
            </a:endParaRPr>
          </a:p>
        </p:txBody>
      </p:sp>
      <p:sp>
        <p:nvSpPr>
          <p:cNvPr id="314" name="Google Shape;314;p14"/>
          <p:cNvSpPr txBox="1"/>
          <p:nvPr/>
        </p:nvSpPr>
        <p:spPr>
          <a:xfrm>
            <a:off x="2833690" y="3023351"/>
            <a:ext cx="5693400" cy="1733400"/>
          </a:xfrm>
          <a:prstGeom prst="rect">
            <a:avLst/>
          </a:prstGeom>
          <a:noFill/>
          <a:ln>
            <a:noFill/>
          </a:ln>
        </p:spPr>
        <p:txBody>
          <a:bodyPr anchorCtr="0" anchor="t" bIns="0" lIns="0" spcFirstLastPara="1" rIns="0" wrap="square" tIns="6350">
            <a:spAutoFit/>
          </a:bodyPr>
          <a:lstStyle/>
          <a:p>
            <a:pPr indent="12700" lvl="0" marL="0" marR="0" rtl="0" algn="ctr">
              <a:lnSpc>
                <a:spcPct val="140000"/>
              </a:lnSpc>
              <a:spcBef>
                <a:spcPts val="0"/>
              </a:spcBef>
              <a:spcAft>
                <a:spcPts val="0"/>
              </a:spcAft>
              <a:buNone/>
            </a:pPr>
            <a:r>
              <a:rPr b="1" lang="en-US" sz="1700">
                <a:latin typeface="Bree Serif"/>
                <a:ea typeface="Bree Serif"/>
                <a:cs typeface="Bree Serif"/>
                <a:sym typeface="Bree Serif"/>
              </a:rPr>
              <a:t>If the DELAC acts as the English learner parent advisory committee under California Education Code Sections 52063(b)(1) and 52062(a)(2), the DELAC shall also review and comment on the development or annual update of the Local Control and Accountability Plan (LCAP).*</a:t>
            </a:r>
            <a:endParaRPr sz="1700">
              <a:latin typeface="Bree Serif"/>
              <a:ea typeface="Bree Serif"/>
              <a:cs typeface="Bree Serif"/>
              <a:sym typeface="Bree Serif"/>
            </a:endParaRPr>
          </a:p>
        </p:txBody>
      </p:sp>
      <p:sp>
        <p:nvSpPr>
          <p:cNvPr id="315" name="Google Shape;315;p14"/>
          <p:cNvSpPr txBox="1"/>
          <p:nvPr/>
        </p:nvSpPr>
        <p:spPr>
          <a:xfrm>
            <a:off x="426181" y="5682443"/>
            <a:ext cx="4274100" cy="1602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1000">
                <a:latin typeface="Tahoma"/>
                <a:ea typeface="Tahoma"/>
                <a:cs typeface="Tahoma"/>
                <a:sym typeface="Tahoma"/>
              </a:rPr>
              <a:t>* Under the LCFF, districts with at least 50 English learners and whose total</a:t>
            </a:r>
            <a:endParaRPr sz="1000">
              <a:latin typeface="Tahoma"/>
              <a:ea typeface="Tahoma"/>
              <a:cs typeface="Tahoma"/>
              <a:sym typeface="Tahoma"/>
            </a:endParaRPr>
          </a:p>
        </p:txBody>
      </p:sp>
      <p:sp>
        <p:nvSpPr>
          <p:cNvPr id="316" name="Google Shape;316;p14"/>
          <p:cNvSpPr txBox="1"/>
          <p:nvPr/>
        </p:nvSpPr>
        <p:spPr>
          <a:xfrm>
            <a:off x="207799" y="5885643"/>
            <a:ext cx="4710300" cy="375900"/>
          </a:xfrm>
          <a:prstGeom prst="rect">
            <a:avLst/>
          </a:prstGeom>
          <a:noFill/>
          <a:ln>
            <a:noFill/>
          </a:ln>
        </p:spPr>
        <p:txBody>
          <a:bodyPr anchorCtr="0" anchor="t" bIns="0" lIns="0" spcFirstLastPara="1" rIns="0" wrap="square" tIns="6350">
            <a:spAutoFit/>
          </a:bodyPr>
          <a:lstStyle/>
          <a:p>
            <a:pPr indent="-469900" lvl="0" marL="482600" marR="0" rtl="0" algn="l">
              <a:lnSpc>
                <a:spcPct val="140000"/>
              </a:lnSpc>
              <a:spcBef>
                <a:spcPts val="0"/>
              </a:spcBef>
              <a:spcAft>
                <a:spcPts val="0"/>
              </a:spcAft>
              <a:buNone/>
            </a:pPr>
            <a:r>
              <a:rPr lang="en-US" sz="1000">
                <a:latin typeface="Tahoma"/>
                <a:ea typeface="Tahoma"/>
                <a:cs typeface="Tahoma"/>
                <a:sym typeface="Tahoma"/>
              </a:rPr>
              <a:t>enrollment includes at least 15% English learners must establish a DELAC, and that DELAC must carry out speciﬁc responsibilities related to the LCAP.</a:t>
            </a:r>
            <a:endParaRPr sz="1000">
              <a:latin typeface="Tahoma"/>
              <a:ea typeface="Tahoma"/>
              <a:cs typeface="Tahoma"/>
              <a:sym typeface="Tahoma"/>
            </a:endParaRPr>
          </a:p>
        </p:txBody>
      </p:sp>
      <p:pic>
        <p:nvPicPr>
          <p:cNvPr descr="https://lh4.googleusercontent.com/eyhhz2NaMVLZwNyGONxUmNhK7MEoFMCi2m2_cgxTu_IgL9TFFNLuQP11YMnruVZ4VqVINJzcVnRetwkwE2LUHzYk5LRnlKHkPSyl3yhTwX9q4SKIfmA6chXlkB_N09ZqBRr0TaRks_OgYh8edKHm0v6OsQ=s2048" id="317" name="Google Shape;317;p14"/>
          <p:cNvPicPr preferRelativeResize="0"/>
          <p:nvPr/>
        </p:nvPicPr>
        <p:blipFill rotWithShape="1">
          <a:blip r:embed="rId13">
            <a:alphaModFix/>
          </a:blip>
          <a:srcRect b="0" l="0" r="70067" t="0"/>
          <a:stretch/>
        </p:blipFill>
        <p:spPr>
          <a:xfrm>
            <a:off x="-22750" y="2936875"/>
            <a:ext cx="2856438" cy="242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5"/>
          <p:cNvSpPr/>
          <p:nvPr/>
        </p:nvSpPr>
        <p:spPr>
          <a:xfrm>
            <a:off x="2814167" y="1598271"/>
            <a:ext cx="653414" cy="100455"/>
          </a:xfrm>
          <a:custGeom>
            <a:rect b="b" l="l" r="r" t="t"/>
            <a:pathLst>
              <a:path extrusionOk="0" h="150494" w="1306829">
                <a:moveTo>
                  <a:pt x="1205368" y="149903"/>
                </a:moveTo>
                <a:lnTo>
                  <a:pt x="1198355" y="149903"/>
                </a:lnTo>
                <a:lnTo>
                  <a:pt x="1194410" y="148150"/>
                </a:lnTo>
                <a:lnTo>
                  <a:pt x="1191780" y="144205"/>
                </a:lnTo>
                <a:lnTo>
                  <a:pt x="1187835" y="138069"/>
                </a:lnTo>
                <a:lnTo>
                  <a:pt x="1189150" y="129741"/>
                </a:lnTo>
                <a:lnTo>
                  <a:pt x="1195287" y="125796"/>
                </a:lnTo>
                <a:lnTo>
                  <a:pt x="1250076" y="88978"/>
                </a:lnTo>
                <a:lnTo>
                  <a:pt x="0" y="88978"/>
                </a:lnTo>
                <a:lnTo>
                  <a:pt x="0" y="62679"/>
                </a:lnTo>
                <a:lnTo>
                  <a:pt x="1250076" y="62679"/>
                </a:lnTo>
                <a:lnTo>
                  <a:pt x="1195287" y="25860"/>
                </a:lnTo>
                <a:lnTo>
                  <a:pt x="1189150" y="21477"/>
                </a:lnTo>
                <a:lnTo>
                  <a:pt x="1187835" y="13587"/>
                </a:lnTo>
                <a:lnTo>
                  <a:pt x="1191780" y="7451"/>
                </a:lnTo>
                <a:lnTo>
                  <a:pt x="1196164" y="1314"/>
                </a:lnTo>
                <a:lnTo>
                  <a:pt x="1204054" y="0"/>
                </a:lnTo>
                <a:lnTo>
                  <a:pt x="1210190" y="3944"/>
                </a:lnTo>
                <a:lnTo>
                  <a:pt x="1300483" y="64870"/>
                </a:lnTo>
                <a:lnTo>
                  <a:pt x="1304428" y="67500"/>
                </a:lnTo>
                <a:lnTo>
                  <a:pt x="1306619" y="71445"/>
                </a:lnTo>
                <a:lnTo>
                  <a:pt x="1306619" y="80211"/>
                </a:lnTo>
                <a:lnTo>
                  <a:pt x="1304428" y="84156"/>
                </a:lnTo>
                <a:lnTo>
                  <a:pt x="1300922" y="86786"/>
                </a:lnTo>
                <a:lnTo>
                  <a:pt x="1210190" y="147712"/>
                </a:lnTo>
                <a:lnTo>
                  <a:pt x="1207998" y="149027"/>
                </a:lnTo>
                <a:lnTo>
                  <a:pt x="1205368" y="149903"/>
                </a:lnTo>
                <a:close/>
              </a:path>
            </a:pathLst>
          </a:custGeom>
          <a:solidFill>
            <a:srgbClr val="0D67A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323" name="Google Shape;323;p15"/>
          <p:cNvGrpSpPr/>
          <p:nvPr/>
        </p:nvGrpSpPr>
        <p:grpSpPr>
          <a:xfrm>
            <a:off x="2119787" y="837879"/>
            <a:ext cx="478274" cy="106602"/>
            <a:chOff x="4239574" y="1256818"/>
            <a:chExt cx="956547" cy="213204"/>
          </a:xfrm>
        </p:grpSpPr>
        <p:pic>
          <p:nvPicPr>
            <p:cNvPr id="324" name="Google Shape;324;p15"/>
            <p:cNvPicPr preferRelativeResize="0"/>
            <p:nvPr/>
          </p:nvPicPr>
          <p:blipFill rotWithShape="1">
            <a:blip r:embed="rId3">
              <a:alphaModFix/>
            </a:blip>
            <a:srcRect b="0" l="0" r="0" t="0"/>
            <a:stretch/>
          </p:blipFill>
          <p:spPr>
            <a:xfrm>
              <a:off x="4239574" y="1256818"/>
              <a:ext cx="278657" cy="198607"/>
            </a:xfrm>
            <a:prstGeom prst="rect">
              <a:avLst/>
            </a:prstGeom>
            <a:noFill/>
            <a:ln>
              <a:noFill/>
            </a:ln>
          </p:spPr>
        </p:pic>
        <p:pic>
          <p:nvPicPr>
            <p:cNvPr id="325" name="Google Shape;325;p15"/>
            <p:cNvPicPr preferRelativeResize="0"/>
            <p:nvPr/>
          </p:nvPicPr>
          <p:blipFill rotWithShape="1">
            <a:blip r:embed="rId4">
              <a:alphaModFix/>
            </a:blip>
            <a:srcRect b="0" l="0" r="0" t="0"/>
            <a:stretch/>
          </p:blipFill>
          <p:spPr>
            <a:xfrm>
              <a:off x="4511515" y="1261894"/>
              <a:ext cx="166956" cy="181116"/>
            </a:xfrm>
            <a:prstGeom prst="rect">
              <a:avLst/>
            </a:prstGeom>
            <a:noFill/>
            <a:ln>
              <a:noFill/>
            </a:ln>
          </p:spPr>
        </p:pic>
        <p:pic>
          <p:nvPicPr>
            <p:cNvPr id="326" name="Google Shape;326;p15"/>
            <p:cNvPicPr preferRelativeResize="0"/>
            <p:nvPr/>
          </p:nvPicPr>
          <p:blipFill rotWithShape="1">
            <a:blip r:embed="rId4">
              <a:alphaModFix/>
            </a:blip>
            <a:srcRect b="0" l="0" r="0" t="0"/>
            <a:stretch/>
          </p:blipFill>
          <p:spPr>
            <a:xfrm>
              <a:off x="4599087" y="1288906"/>
              <a:ext cx="166956" cy="181116"/>
            </a:xfrm>
            <a:prstGeom prst="rect">
              <a:avLst/>
            </a:prstGeom>
            <a:noFill/>
            <a:ln>
              <a:noFill/>
            </a:ln>
          </p:spPr>
        </p:pic>
        <p:pic>
          <p:nvPicPr>
            <p:cNvPr id="327" name="Google Shape;327;p15"/>
            <p:cNvPicPr preferRelativeResize="0"/>
            <p:nvPr/>
          </p:nvPicPr>
          <p:blipFill rotWithShape="1">
            <a:blip r:embed="rId5">
              <a:alphaModFix/>
            </a:blip>
            <a:srcRect b="0" l="0" r="0" t="0"/>
            <a:stretch/>
          </p:blipFill>
          <p:spPr>
            <a:xfrm>
              <a:off x="4744513" y="1268768"/>
              <a:ext cx="140892" cy="167366"/>
            </a:xfrm>
            <a:prstGeom prst="rect">
              <a:avLst/>
            </a:prstGeom>
            <a:noFill/>
            <a:ln>
              <a:noFill/>
            </a:ln>
          </p:spPr>
        </p:pic>
        <p:pic>
          <p:nvPicPr>
            <p:cNvPr id="328" name="Google Shape;328;p15"/>
            <p:cNvPicPr preferRelativeResize="0"/>
            <p:nvPr/>
          </p:nvPicPr>
          <p:blipFill rotWithShape="1">
            <a:blip r:embed="rId6">
              <a:alphaModFix/>
            </a:blip>
            <a:srcRect b="0" l="0" r="0" t="0"/>
            <a:stretch/>
          </p:blipFill>
          <p:spPr>
            <a:xfrm>
              <a:off x="4900374" y="1266411"/>
              <a:ext cx="127320" cy="114679"/>
            </a:xfrm>
            <a:prstGeom prst="rect">
              <a:avLst/>
            </a:prstGeom>
            <a:noFill/>
            <a:ln>
              <a:noFill/>
            </a:ln>
          </p:spPr>
        </p:pic>
        <p:pic>
          <p:nvPicPr>
            <p:cNvPr id="329" name="Google Shape;329;p15"/>
            <p:cNvPicPr preferRelativeResize="0"/>
            <p:nvPr/>
          </p:nvPicPr>
          <p:blipFill rotWithShape="1">
            <a:blip r:embed="rId5">
              <a:alphaModFix/>
            </a:blip>
            <a:srcRect b="0" l="0" r="0" t="0"/>
            <a:stretch/>
          </p:blipFill>
          <p:spPr>
            <a:xfrm>
              <a:off x="4766044" y="1302655"/>
              <a:ext cx="140892" cy="167367"/>
            </a:xfrm>
            <a:prstGeom prst="rect">
              <a:avLst/>
            </a:prstGeom>
            <a:noFill/>
            <a:ln>
              <a:noFill/>
            </a:ln>
          </p:spPr>
        </p:pic>
        <p:pic>
          <p:nvPicPr>
            <p:cNvPr id="330" name="Google Shape;330;p15"/>
            <p:cNvPicPr preferRelativeResize="0"/>
            <p:nvPr/>
          </p:nvPicPr>
          <p:blipFill rotWithShape="1">
            <a:blip r:embed="rId7">
              <a:alphaModFix/>
            </a:blip>
            <a:srcRect b="0" l="0" r="0" t="0"/>
            <a:stretch/>
          </p:blipFill>
          <p:spPr>
            <a:xfrm>
              <a:off x="4996411" y="1290324"/>
              <a:ext cx="165952" cy="85088"/>
            </a:xfrm>
            <a:prstGeom prst="rect">
              <a:avLst/>
            </a:prstGeom>
            <a:noFill/>
            <a:ln>
              <a:noFill/>
            </a:ln>
          </p:spPr>
        </p:pic>
        <p:pic>
          <p:nvPicPr>
            <p:cNvPr id="331" name="Google Shape;331;p15"/>
            <p:cNvPicPr preferRelativeResize="0"/>
            <p:nvPr/>
          </p:nvPicPr>
          <p:blipFill rotWithShape="1">
            <a:blip r:embed="rId6">
              <a:alphaModFix/>
            </a:blip>
            <a:srcRect b="0" l="0" r="0" t="0"/>
            <a:stretch/>
          </p:blipFill>
          <p:spPr>
            <a:xfrm>
              <a:off x="4885406" y="1295112"/>
              <a:ext cx="127320" cy="114679"/>
            </a:xfrm>
            <a:prstGeom prst="rect">
              <a:avLst/>
            </a:prstGeom>
            <a:noFill/>
            <a:ln>
              <a:noFill/>
            </a:ln>
          </p:spPr>
        </p:pic>
        <p:pic>
          <p:nvPicPr>
            <p:cNvPr id="332" name="Google Shape;332;p15"/>
            <p:cNvPicPr preferRelativeResize="0"/>
            <p:nvPr/>
          </p:nvPicPr>
          <p:blipFill rotWithShape="1">
            <a:blip r:embed="rId6">
              <a:alphaModFix/>
            </a:blip>
            <a:srcRect b="0" l="0" r="0" t="0"/>
            <a:stretch/>
          </p:blipFill>
          <p:spPr>
            <a:xfrm>
              <a:off x="4902849" y="1345822"/>
              <a:ext cx="127320" cy="114679"/>
            </a:xfrm>
            <a:prstGeom prst="rect">
              <a:avLst/>
            </a:prstGeom>
            <a:noFill/>
            <a:ln>
              <a:noFill/>
            </a:ln>
          </p:spPr>
        </p:pic>
        <p:pic>
          <p:nvPicPr>
            <p:cNvPr id="333" name="Google Shape;333;p15"/>
            <p:cNvPicPr preferRelativeResize="0"/>
            <p:nvPr/>
          </p:nvPicPr>
          <p:blipFill rotWithShape="1">
            <a:blip r:embed="rId7">
              <a:alphaModFix/>
            </a:blip>
            <a:srcRect b="0" l="0" r="0" t="0"/>
            <a:stretch/>
          </p:blipFill>
          <p:spPr>
            <a:xfrm>
              <a:off x="5013721" y="1332868"/>
              <a:ext cx="165952" cy="85088"/>
            </a:xfrm>
            <a:prstGeom prst="rect">
              <a:avLst/>
            </a:prstGeom>
            <a:noFill/>
            <a:ln>
              <a:noFill/>
            </a:ln>
          </p:spPr>
        </p:pic>
        <p:pic>
          <p:nvPicPr>
            <p:cNvPr id="334" name="Google Shape;334;p15"/>
            <p:cNvPicPr preferRelativeResize="0"/>
            <p:nvPr/>
          </p:nvPicPr>
          <p:blipFill rotWithShape="1">
            <a:blip r:embed="rId7">
              <a:alphaModFix/>
            </a:blip>
            <a:srcRect b="0" l="0" r="0" t="0"/>
            <a:stretch/>
          </p:blipFill>
          <p:spPr>
            <a:xfrm>
              <a:off x="5030169" y="1375413"/>
              <a:ext cx="165952" cy="85088"/>
            </a:xfrm>
            <a:prstGeom prst="rect">
              <a:avLst/>
            </a:prstGeom>
            <a:noFill/>
            <a:ln>
              <a:noFill/>
            </a:ln>
          </p:spPr>
        </p:pic>
      </p:grpSp>
      <p:sp>
        <p:nvSpPr>
          <p:cNvPr id="335" name="Google Shape;335;p15"/>
          <p:cNvSpPr txBox="1"/>
          <p:nvPr/>
        </p:nvSpPr>
        <p:spPr>
          <a:xfrm>
            <a:off x="2602078" y="891551"/>
            <a:ext cx="292800" cy="675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b="1" lang="en-US" sz="400">
                <a:solidFill>
                  <a:srgbClr val="FFDE2B"/>
                </a:solidFill>
                <a:latin typeface="Calibri"/>
                <a:ea typeface="Calibri"/>
                <a:cs typeface="Calibri"/>
                <a:sym typeface="Calibri"/>
              </a:rPr>
              <a:t>STUDENTS</a:t>
            </a:r>
            <a:endParaRPr sz="400">
              <a:latin typeface="Calibri"/>
              <a:ea typeface="Calibri"/>
              <a:cs typeface="Calibri"/>
              <a:sym typeface="Calibri"/>
            </a:endParaRPr>
          </a:p>
        </p:txBody>
      </p:sp>
      <p:sp>
        <p:nvSpPr>
          <p:cNvPr id="336" name="Google Shape;336;p15"/>
          <p:cNvSpPr txBox="1"/>
          <p:nvPr/>
        </p:nvSpPr>
        <p:spPr>
          <a:xfrm>
            <a:off x="2704177" y="817177"/>
            <a:ext cx="93900" cy="83100"/>
          </a:xfrm>
          <a:prstGeom prst="rect">
            <a:avLst/>
          </a:prstGeom>
          <a:noFill/>
          <a:ln>
            <a:noFill/>
          </a:ln>
        </p:spPr>
        <p:txBody>
          <a:bodyPr anchorCtr="0" anchor="t" bIns="0" lIns="0" spcFirstLastPara="1" rIns="0" wrap="square" tIns="6025">
            <a:spAutoFit/>
          </a:bodyPr>
          <a:lstStyle/>
          <a:p>
            <a:pPr indent="0" lvl="0" marL="12700" rtl="0" algn="l">
              <a:lnSpc>
                <a:spcPct val="100000"/>
              </a:lnSpc>
              <a:spcBef>
                <a:spcPts val="0"/>
              </a:spcBef>
              <a:spcAft>
                <a:spcPts val="0"/>
              </a:spcAft>
              <a:buNone/>
            </a:pPr>
            <a:r>
              <a:rPr b="1" lang="en-US" sz="500">
                <a:solidFill>
                  <a:srgbClr val="283378"/>
                </a:solidFill>
                <a:latin typeface="Calibri"/>
                <a:ea typeface="Calibri"/>
                <a:cs typeface="Calibri"/>
                <a:sym typeface="Calibri"/>
              </a:rPr>
              <a:t>EL</a:t>
            </a:r>
            <a:endParaRPr sz="500">
              <a:latin typeface="Calibri"/>
              <a:ea typeface="Calibri"/>
              <a:cs typeface="Calibri"/>
              <a:sym typeface="Calibri"/>
            </a:endParaRPr>
          </a:p>
        </p:txBody>
      </p:sp>
      <p:pic>
        <p:nvPicPr>
          <p:cNvPr id="337" name="Google Shape;337;p15"/>
          <p:cNvPicPr preferRelativeResize="0"/>
          <p:nvPr/>
        </p:nvPicPr>
        <p:blipFill rotWithShape="1">
          <a:blip r:embed="rId8">
            <a:alphaModFix/>
          </a:blip>
          <a:srcRect b="0" l="0" r="0" t="0"/>
          <a:stretch/>
        </p:blipFill>
        <p:spPr>
          <a:xfrm>
            <a:off x="2819580" y="1187709"/>
            <a:ext cx="178117" cy="176883"/>
          </a:xfrm>
          <a:prstGeom prst="rect">
            <a:avLst/>
          </a:prstGeom>
          <a:noFill/>
          <a:ln>
            <a:noFill/>
          </a:ln>
        </p:spPr>
      </p:pic>
      <p:grpSp>
        <p:nvGrpSpPr>
          <p:cNvPr id="338" name="Google Shape;338;p15"/>
          <p:cNvGrpSpPr/>
          <p:nvPr/>
        </p:nvGrpSpPr>
        <p:grpSpPr>
          <a:xfrm>
            <a:off x="1096323" y="891179"/>
            <a:ext cx="1471619" cy="721115"/>
            <a:chOff x="2192646" y="1336769"/>
            <a:chExt cx="2943238" cy="1442230"/>
          </a:xfrm>
        </p:grpSpPr>
        <p:pic>
          <p:nvPicPr>
            <p:cNvPr id="339" name="Google Shape;339;p15"/>
            <p:cNvPicPr preferRelativeResize="0"/>
            <p:nvPr/>
          </p:nvPicPr>
          <p:blipFill rotWithShape="1">
            <a:blip r:embed="rId9">
              <a:alphaModFix/>
            </a:blip>
            <a:srcRect b="0" l="0" r="0" t="0"/>
            <a:stretch/>
          </p:blipFill>
          <p:spPr>
            <a:xfrm>
              <a:off x="2192646" y="1336769"/>
              <a:ext cx="2023537" cy="1442230"/>
            </a:xfrm>
            <a:prstGeom prst="rect">
              <a:avLst/>
            </a:prstGeom>
            <a:noFill/>
            <a:ln>
              <a:noFill/>
            </a:ln>
          </p:spPr>
        </p:pic>
        <p:pic>
          <p:nvPicPr>
            <p:cNvPr id="340" name="Google Shape;340;p15"/>
            <p:cNvPicPr preferRelativeResize="0"/>
            <p:nvPr/>
          </p:nvPicPr>
          <p:blipFill rotWithShape="1">
            <a:blip r:embed="rId10">
              <a:alphaModFix/>
            </a:blip>
            <a:srcRect b="0" l="0" r="0" t="0"/>
            <a:stretch/>
          </p:blipFill>
          <p:spPr>
            <a:xfrm>
              <a:off x="4517323" y="1534534"/>
              <a:ext cx="153741" cy="159170"/>
            </a:xfrm>
            <a:prstGeom prst="rect">
              <a:avLst/>
            </a:prstGeom>
            <a:noFill/>
            <a:ln>
              <a:noFill/>
            </a:ln>
          </p:spPr>
        </p:pic>
        <p:pic>
          <p:nvPicPr>
            <p:cNvPr id="341" name="Google Shape;341;p15"/>
            <p:cNvPicPr preferRelativeResize="0"/>
            <p:nvPr/>
          </p:nvPicPr>
          <p:blipFill rotWithShape="1">
            <a:blip r:embed="rId11">
              <a:alphaModFix/>
            </a:blip>
            <a:srcRect b="0" l="0" r="0" t="0"/>
            <a:stretch/>
          </p:blipFill>
          <p:spPr>
            <a:xfrm>
              <a:off x="4962910" y="1711162"/>
              <a:ext cx="84569" cy="146268"/>
            </a:xfrm>
            <a:prstGeom prst="rect">
              <a:avLst/>
            </a:prstGeom>
            <a:noFill/>
            <a:ln>
              <a:noFill/>
            </a:ln>
          </p:spPr>
        </p:pic>
        <p:pic>
          <p:nvPicPr>
            <p:cNvPr id="342" name="Google Shape;342;p15"/>
            <p:cNvPicPr preferRelativeResize="0"/>
            <p:nvPr/>
          </p:nvPicPr>
          <p:blipFill rotWithShape="1">
            <a:blip r:embed="rId12">
              <a:alphaModFix/>
            </a:blip>
            <a:srcRect b="0" l="0" r="0" t="0"/>
            <a:stretch/>
          </p:blipFill>
          <p:spPr>
            <a:xfrm>
              <a:off x="4782702" y="1534679"/>
              <a:ext cx="59229" cy="151517"/>
            </a:xfrm>
            <a:prstGeom prst="rect">
              <a:avLst/>
            </a:prstGeom>
            <a:noFill/>
            <a:ln>
              <a:noFill/>
            </a:ln>
          </p:spPr>
        </p:pic>
        <p:pic>
          <p:nvPicPr>
            <p:cNvPr id="343" name="Google Shape;343;p15"/>
            <p:cNvPicPr preferRelativeResize="0"/>
            <p:nvPr/>
          </p:nvPicPr>
          <p:blipFill rotWithShape="1">
            <a:blip r:embed="rId13">
              <a:alphaModFix/>
            </a:blip>
            <a:srcRect b="0" l="0" r="0" t="0"/>
            <a:stretch/>
          </p:blipFill>
          <p:spPr>
            <a:xfrm>
              <a:off x="4535365" y="1705695"/>
              <a:ext cx="223067" cy="151736"/>
            </a:xfrm>
            <a:prstGeom prst="rect">
              <a:avLst/>
            </a:prstGeom>
            <a:noFill/>
            <a:ln>
              <a:noFill/>
            </a:ln>
          </p:spPr>
        </p:pic>
        <p:pic>
          <p:nvPicPr>
            <p:cNvPr id="344" name="Google Shape;344;p15"/>
            <p:cNvPicPr preferRelativeResize="0"/>
            <p:nvPr/>
          </p:nvPicPr>
          <p:blipFill rotWithShape="1">
            <a:blip r:embed="rId14">
              <a:alphaModFix/>
            </a:blip>
            <a:srcRect b="0" l="0" r="0" t="0"/>
            <a:stretch/>
          </p:blipFill>
          <p:spPr>
            <a:xfrm>
              <a:off x="4855772" y="1539895"/>
              <a:ext cx="67209" cy="141086"/>
            </a:xfrm>
            <a:prstGeom prst="rect">
              <a:avLst/>
            </a:prstGeom>
            <a:noFill/>
            <a:ln>
              <a:noFill/>
            </a:ln>
          </p:spPr>
        </p:pic>
        <p:pic>
          <p:nvPicPr>
            <p:cNvPr id="345" name="Google Shape;345;p15"/>
            <p:cNvPicPr preferRelativeResize="0"/>
            <p:nvPr/>
          </p:nvPicPr>
          <p:blipFill rotWithShape="1">
            <a:blip r:embed="rId15">
              <a:alphaModFix/>
            </a:blip>
            <a:srcRect b="0" l="0" r="0" t="0"/>
            <a:stretch/>
          </p:blipFill>
          <p:spPr>
            <a:xfrm>
              <a:off x="4675227" y="1539836"/>
              <a:ext cx="87550" cy="146360"/>
            </a:xfrm>
            <a:prstGeom prst="rect">
              <a:avLst/>
            </a:prstGeom>
            <a:noFill/>
            <a:ln>
              <a:noFill/>
            </a:ln>
          </p:spPr>
        </p:pic>
        <p:pic>
          <p:nvPicPr>
            <p:cNvPr id="346" name="Google Shape;346;p15"/>
            <p:cNvPicPr preferRelativeResize="0"/>
            <p:nvPr/>
          </p:nvPicPr>
          <p:blipFill rotWithShape="1">
            <a:blip r:embed="rId16">
              <a:alphaModFix/>
            </a:blip>
            <a:srcRect b="0" l="0" r="0" t="0"/>
            <a:stretch/>
          </p:blipFill>
          <p:spPr>
            <a:xfrm>
              <a:off x="4938428" y="1547258"/>
              <a:ext cx="123025" cy="133723"/>
            </a:xfrm>
            <a:prstGeom prst="rect">
              <a:avLst/>
            </a:prstGeom>
            <a:noFill/>
            <a:ln>
              <a:noFill/>
            </a:ln>
          </p:spPr>
        </p:pic>
        <p:pic>
          <p:nvPicPr>
            <p:cNvPr id="347" name="Google Shape;347;p15"/>
            <p:cNvPicPr preferRelativeResize="0"/>
            <p:nvPr/>
          </p:nvPicPr>
          <p:blipFill rotWithShape="1">
            <a:blip r:embed="rId17">
              <a:alphaModFix/>
            </a:blip>
            <a:srcRect b="0" l="0" r="0" t="0"/>
            <a:stretch/>
          </p:blipFill>
          <p:spPr>
            <a:xfrm>
              <a:off x="4770301" y="1701020"/>
              <a:ext cx="179015" cy="162741"/>
            </a:xfrm>
            <a:prstGeom prst="rect">
              <a:avLst/>
            </a:prstGeom>
            <a:noFill/>
            <a:ln>
              <a:noFill/>
            </a:ln>
          </p:spPr>
        </p:pic>
        <p:pic>
          <p:nvPicPr>
            <p:cNvPr id="348" name="Google Shape;348;p15"/>
            <p:cNvPicPr preferRelativeResize="0"/>
            <p:nvPr/>
          </p:nvPicPr>
          <p:blipFill rotWithShape="1">
            <a:blip r:embed="rId12">
              <a:alphaModFix/>
            </a:blip>
            <a:srcRect b="0" l="0" r="0" t="0"/>
            <a:stretch/>
          </p:blipFill>
          <p:spPr>
            <a:xfrm>
              <a:off x="4808981" y="1966748"/>
              <a:ext cx="65899" cy="168581"/>
            </a:xfrm>
            <a:prstGeom prst="rect">
              <a:avLst/>
            </a:prstGeom>
            <a:noFill/>
            <a:ln>
              <a:noFill/>
            </a:ln>
          </p:spPr>
        </p:pic>
        <p:pic>
          <p:nvPicPr>
            <p:cNvPr id="349" name="Google Shape;349;p15"/>
            <p:cNvPicPr preferRelativeResize="0"/>
            <p:nvPr/>
          </p:nvPicPr>
          <p:blipFill rotWithShape="1">
            <a:blip r:embed="rId18">
              <a:alphaModFix/>
            </a:blip>
            <a:srcRect b="0" l="0" r="0" t="0"/>
            <a:stretch/>
          </p:blipFill>
          <p:spPr>
            <a:xfrm>
              <a:off x="4890948" y="1960445"/>
              <a:ext cx="109318" cy="176321"/>
            </a:xfrm>
            <a:prstGeom prst="rect">
              <a:avLst/>
            </a:prstGeom>
            <a:noFill/>
            <a:ln>
              <a:noFill/>
            </a:ln>
          </p:spPr>
        </p:pic>
        <p:pic>
          <p:nvPicPr>
            <p:cNvPr id="350" name="Google Shape;350;p15"/>
            <p:cNvPicPr preferRelativeResize="0"/>
            <p:nvPr/>
          </p:nvPicPr>
          <p:blipFill rotWithShape="1">
            <a:blip r:embed="rId16">
              <a:alphaModFix/>
            </a:blip>
            <a:srcRect b="0" l="0" r="0" t="0"/>
            <a:stretch/>
          </p:blipFill>
          <p:spPr>
            <a:xfrm>
              <a:off x="4996411" y="1981338"/>
              <a:ext cx="139473" cy="151601"/>
            </a:xfrm>
            <a:prstGeom prst="rect">
              <a:avLst/>
            </a:prstGeom>
            <a:noFill/>
            <a:ln>
              <a:noFill/>
            </a:ln>
          </p:spPr>
        </p:pic>
        <p:pic>
          <p:nvPicPr>
            <p:cNvPr id="351" name="Google Shape;351;p15"/>
            <p:cNvPicPr preferRelativeResize="0"/>
            <p:nvPr/>
          </p:nvPicPr>
          <p:blipFill rotWithShape="1">
            <a:blip r:embed="rId19">
              <a:alphaModFix/>
            </a:blip>
            <a:srcRect b="0" l="0" r="0" t="0"/>
            <a:stretch/>
          </p:blipFill>
          <p:spPr>
            <a:xfrm>
              <a:off x="4347617" y="1968644"/>
              <a:ext cx="381156" cy="187609"/>
            </a:xfrm>
            <a:prstGeom prst="rect">
              <a:avLst/>
            </a:prstGeom>
            <a:noFill/>
            <a:ln>
              <a:noFill/>
            </a:ln>
          </p:spPr>
        </p:pic>
        <p:pic>
          <p:nvPicPr>
            <p:cNvPr id="352" name="Google Shape;352;p15"/>
            <p:cNvPicPr preferRelativeResize="0"/>
            <p:nvPr/>
          </p:nvPicPr>
          <p:blipFill rotWithShape="1">
            <a:blip r:embed="rId20">
              <a:alphaModFix/>
            </a:blip>
            <a:srcRect b="0" l="0" r="0" t="0"/>
            <a:stretch/>
          </p:blipFill>
          <p:spPr>
            <a:xfrm>
              <a:off x="4216183" y="1575294"/>
              <a:ext cx="250275" cy="236823"/>
            </a:xfrm>
            <a:prstGeom prst="rect">
              <a:avLst/>
            </a:prstGeom>
            <a:noFill/>
            <a:ln>
              <a:noFill/>
            </a:ln>
          </p:spPr>
        </p:pic>
        <p:pic>
          <p:nvPicPr>
            <p:cNvPr id="353" name="Google Shape;353;p15"/>
            <p:cNvPicPr preferRelativeResize="0"/>
            <p:nvPr/>
          </p:nvPicPr>
          <p:blipFill rotWithShape="1">
            <a:blip r:embed="rId21">
              <a:alphaModFix/>
            </a:blip>
            <a:srcRect b="0" l="0" r="0" t="0"/>
            <a:stretch/>
          </p:blipFill>
          <p:spPr>
            <a:xfrm>
              <a:off x="4688454" y="2254151"/>
              <a:ext cx="191734" cy="497424"/>
            </a:xfrm>
            <a:prstGeom prst="rect">
              <a:avLst/>
            </a:prstGeom>
            <a:noFill/>
            <a:ln>
              <a:noFill/>
            </a:ln>
          </p:spPr>
        </p:pic>
        <p:pic>
          <p:nvPicPr>
            <p:cNvPr id="354" name="Google Shape;354;p15"/>
            <p:cNvPicPr preferRelativeResize="0"/>
            <p:nvPr/>
          </p:nvPicPr>
          <p:blipFill rotWithShape="1">
            <a:blip r:embed="rId12">
              <a:alphaModFix/>
            </a:blip>
            <a:srcRect b="0" l="0" r="0" t="0"/>
            <a:stretch/>
          </p:blipFill>
          <p:spPr>
            <a:xfrm>
              <a:off x="4378323" y="2249715"/>
              <a:ext cx="188540" cy="482315"/>
            </a:xfrm>
            <a:prstGeom prst="rect">
              <a:avLst/>
            </a:prstGeom>
            <a:noFill/>
            <a:ln>
              <a:noFill/>
            </a:ln>
          </p:spPr>
        </p:pic>
        <p:pic>
          <p:nvPicPr>
            <p:cNvPr id="355" name="Google Shape;355;p15"/>
            <p:cNvPicPr preferRelativeResize="0"/>
            <p:nvPr/>
          </p:nvPicPr>
          <p:blipFill rotWithShape="1">
            <a:blip r:embed="rId11">
              <a:alphaModFix/>
            </a:blip>
            <a:srcRect b="0" l="0" r="0" t="0"/>
            <a:stretch/>
          </p:blipFill>
          <p:spPr>
            <a:xfrm>
              <a:off x="4728774" y="1972919"/>
              <a:ext cx="87571" cy="151459"/>
            </a:xfrm>
            <a:prstGeom prst="rect">
              <a:avLst/>
            </a:prstGeom>
            <a:noFill/>
            <a:ln>
              <a:noFill/>
            </a:ln>
          </p:spPr>
        </p:pic>
      </p:grpSp>
      <p:sp>
        <p:nvSpPr>
          <p:cNvPr id="356" name="Google Shape;356;p15"/>
          <p:cNvSpPr txBox="1"/>
          <p:nvPr/>
        </p:nvSpPr>
        <p:spPr>
          <a:xfrm>
            <a:off x="2602983" y="1116439"/>
            <a:ext cx="256800" cy="675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b="1" lang="en-US" sz="400">
                <a:solidFill>
                  <a:srgbClr val="FFDE2B"/>
                </a:solidFill>
                <a:latin typeface="Calibri"/>
                <a:ea typeface="Calibri"/>
                <a:cs typeface="Calibri"/>
                <a:sym typeface="Calibri"/>
              </a:rPr>
              <a:t>PARENTS</a:t>
            </a:r>
            <a:endParaRPr sz="400">
              <a:latin typeface="Calibri"/>
              <a:ea typeface="Calibri"/>
              <a:cs typeface="Calibri"/>
              <a:sym typeface="Calibri"/>
            </a:endParaRPr>
          </a:p>
        </p:txBody>
      </p:sp>
      <p:sp>
        <p:nvSpPr>
          <p:cNvPr id="357" name="Google Shape;357;p15"/>
          <p:cNvSpPr txBox="1"/>
          <p:nvPr/>
        </p:nvSpPr>
        <p:spPr>
          <a:xfrm>
            <a:off x="2624134" y="936593"/>
            <a:ext cx="248400" cy="168300"/>
          </a:xfrm>
          <a:prstGeom prst="rect">
            <a:avLst/>
          </a:prstGeom>
          <a:noFill/>
          <a:ln>
            <a:noFill/>
          </a:ln>
        </p:spPr>
        <p:txBody>
          <a:bodyPr anchorCtr="0" anchor="t" bIns="0" lIns="0" spcFirstLastPara="1" rIns="0" wrap="square" tIns="19375">
            <a:spAutoFit/>
          </a:bodyPr>
          <a:lstStyle/>
          <a:p>
            <a:pPr indent="0" lvl="0" marL="0" rtl="0" algn="ctr">
              <a:lnSpc>
                <a:spcPct val="100000"/>
              </a:lnSpc>
              <a:spcBef>
                <a:spcPts val="0"/>
              </a:spcBef>
              <a:spcAft>
                <a:spcPts val="0"/>
              </a:spcAft>
              <a:buNone/>
            </a:pPr>
            <a:r>
              <a:rPr b="1" lang="en-US" sz="300">
                <a:solidFill>
                  <a:srgbClr val="283378"/>
                </a:solidFill>
                <a:latin typeface="Calibri"/>
                <a:ea typeface="Calibri"/>
                <a:cs typeface="Calibri"/>
                <a:sym typeface="Calibri"/>
              </a:rPr>
              <a:t>ESTUDIANTES</a:t>
            </a:r>
            <a:endParaRPr sz="300">
              <a:latin typeface="Calibri"/>
              <a:ea typeface="Calibri"/>
              <a:cs typeface="Calibri"/>
              <a:sym typeface="Calibri"/>
            </a:endParaRPr>
          </a:p>
          <a:p>
            <a:pPr indent="0" lvl="0" marL="0" rtl="0" algn="ctr">
              <a:lnSpc>
                <a:spcPct val="100000"/>
              </a:lnSpc>
              <a:spcBef>
                <a:spcPts val="200"/>
              </a:spcBef>
              <a:spcAft>
                <a:spcPts val="0"/>
              </a:spcAft>
              <a:buNone/>
            </a:pPr>
            <a:r>
              <a:rPr b="1" lang="en-US" sz="500">
                <a:solidFill>
                  <a:srgbClr val="283378"/>
                </a:solidFill>
                <a:latin typeface="Calibri"/>
                <a:ea typeface="Calibri"/>
                <a:cs typeface="Calibri"/>
                <a:sym typeface="Calibri"/>
              </a:rPr>
              <a:t>EL</a:t>
            </a:r>
            <a:endParaRPr sz="500">
              <a:latin typeface="Calibri"/>
              <a:ea typeface="Calibri"/>
              <a:cs typeface="Calibri"/>
              <a:sym typeface="Calibri"/>
            </a:endParaRPr>
          </a:p>
        </p:txBody>
      </p:sp>
      <p:sp>
        <p:nvSpPr>
          <p:cNvPr id="358" name="Google Shape;358;p15"/>
          <p:cNvSpPr txBox="1"/>
          <p:nvPr/>
        </p:nvSpPr>
        <p:spPr>
          <a:xfrm>
            <a:off x="2592916" y="1163264"/>
            <a:ext cx="310200" cy="302100"/>
          </a:xfrm>
          <a:prstGeom prst="rect">
            <a:avLst/>
          </a:prstGeom>
          <a:noFill/>
          <a:ln>
            <a:noFill/>
          </a:ln>
        </p:spPr>
        <p:txBody>
          <a:bodyPr anchorCtr="0" anchor="t" bIns="0" lIns="0" spcFirstLastPara="1" rIns="0" wrap="square" tIns="17775">
            <a:spAutoFit/>
          </a:bodyPr>
          <a:lstStyle/>
          <a:p>
            <a:pPr indent="0" lvl="0" marL="76200" rtl="0" algn="l">
              <a:lnSpc>
                <a:spcPct val="100000"/>
              </a:lnSpc>
              <a:spcBef>
                <a:spcPts val="0"/>
              </a:spcBef>
              <a:spcAft>
                <a:spcPts val="0"/>
              </a:spcAft>
              <a:buNone/>
            </a:pPr>
            <a:r>
              <a:rPr b="1" lang="en-US" sz="300">
                <a:solidFill>
                  <a:srgbClr val="283378"/>
                </a:solidFill>
                <a:latin typeface="Calibri"/>
                <a:ea typeface="Calibri"/>
                <a:cs typeface="Calibri"/>
                <a:sym typeface="Calibri"/>
              </a:rPr>
              <a:t>PADRES</a:t>
            </a:r>
            <a:endParaRPr sz="300">
              <a:latin typeface="Calibri"/>
              <a:ea typeface="Calibri"/>
              <a:cs typeface="Calibri"/>
              <a:sym typeface="Calibri"/>
            </a:endParaRPr>
          </a:p>
          <a:p>
            <a:pPr indent="0" lvl="0" marL="88900" rtl="0" algn="l">
              <a:lnSpc>
                <a:spcPct val="117857"/>
              </a:lnSpc>
              <a:spcBef>
                <a:spcPts val="100"/>
              </a:spcBef>
              <a:spcAft>
                <a:spcPts val="0"/>
              </a:spcAft>
              <a:buNone/>
            </a:pPr>
            <a:r>
              <a:rPr b="1" lang="en-US" sz="400">
                <a:solidFill>
                  <a:srgbClr val="283378"/>
                </a:solidFill>
                <a:latin typeface="Calibri"/>
                <a:ea typeface="Calibri"/>
                <a:cs typeface="Calibri"/>
                <a:sym typeface="Calibri"/>
              </a:rPr>
              <a:t>ELAC</a:t>
            </a:r>
            <a:endParaRPr sz="400">
              <a:latin typeface="Calibri"/>
              <a:ea typeface="Calibri"/>
              <a:cs typeface="Calibri"/>
              <a:sym typeface="Calibri"/>
            </a:endParaRPr>
          </a:p>
          <a:p>
            <a:pPr indent="0" lvl="0" marL="0" marR="38100" rtl="0" algn="r">
              <a:lnSpc>
                <a:spcPct val="115714"/>
              </a:lnSpc>
              <a:spcBef>
                <a:spcPts val="0"/>
              </a:spcBef>
              <a:spcAft>
                <a:spcPts val="0"/>
              </a:spcAft>
              <a:buNone/>
            </a:pPr>
            <a:r>
              <a:rPr b="1" lang="en-US" sz="200">
                <a:solidFill>
                  <a:srgbClr val="FFDE2B"/>
                </a:solidFill>
                <a:latin typeface="Calibri"/>
                <a:ea typeface="Calibri"/>
                <a:cs typeface="Calibri"/>
                <a:sym typeface="Calibri"/>
              </a:rPr>
              <a:t>ENGLISH LEARNER</a:t>
            </a:r>
            <a:endParaRPr sz="200">
              <a:latin typeface="Calibri"/>
              <a:ea typeface="Calibri"/>
              <a:cs typeface="Calibri"/>
              <a:sym typeface="Calibri"/>
            </a:endParaRPr>
          </a:p>
          <a:p>
            <a:pPr indent="0" lvl="0" marL="0" marR="12700" rtl="0" algn="r">
              <a:lnSpc>
                <a:spcPct val="112857"/>
              </a:lnSpc>
              <a:spcBef>
                <a:spcPts val="0"/>
              </a:spcBef>
              <a:spcAft>
                <a:spcPts val="0"/>
              </a:spcAft>
              <a:buNone/>
            </a:pPr>
            <a:r>
              <a:rPr b="1" lang="en-US" sz="200">
                <a:solidFill>
                  <a:srgbClr val="FFDE2B"/>
                </a:solidFill>
                <a:latin typeface="Calibri"/>
                <a:ea typeface="Calibri"/>
                <a:cs typeface="Calibri"/>
                <a:sym typeface="Calibri"/>
              </a:rPr>
              <a:t>ADVISORY COMMITTEE</a:t>
            </a:r>
            <a:endParaRPr sz="200">
              <a:latin typeface="Calibri"/>
              <a:ea typeface="Calibri"/>
              <a:cs typeface="Calibri"/>
              <a:sym typeface="Calibri"/>
            </a:endParaRPr>
          </a:p>
          <a:p>
            <a:pPr indent="0" lvl="0" marL="0" marR="0" rtl="0" algn="r">
              <a:lnSpc>
                <a:spcPct val="111666"/>
              </a:lnSpc>
              <a:spcBef>
                <a:spcPts val="0"/>
              </a:spcBef>
              <a:spcAft>
                <a:spcPts val="0"/>
              </a:spcAft>
              <a:buNone/>
            </a:pPr>
            <a:r>
              <a:rPr b="1" lang="en-US" sz="200">
                <a:solidFill>
                  <a:srgbClr val="283378"/>
                </a:solidFill>
                <a:latin typeface="Calibri"/>
                <a:ea typeface="Calibri"/>
                <a:cs typeface="Calibri"/>
                <a:sym typeface="Calibri"/>
              </a:rPr>
              <a:t>COMITÉ ASESOR DE PADRES</a:t>
            </a:r>
            <a:endParaRPr sz="200">
              <a:latin typeface="Calibri"/>
              <a:ea typeface="Calibri"/>
              <a:cs typeface="Calibri"/>
              <a:sym typeface="Calibri"/>
            </a:endParaRPr>
          </a:p>
        </p:txBody>
      </p:sp>
      <p:grpSp>
        <p:nvGrpSpPr>
          <p:cNvPr id="359" name="Google Shape;359;p15"/>
          <p:cNvGrpSpPr/>
          <p:nvPr/>
        </p:nvGrpSpPr>
        <p:grpSpPr>
          <a:xfrm>
            <a:off x="2804696" y="973667"/>
            <a:ext cx="282920" cy="512895"/>
            <a:chOff x="5609392" y="1460501"/>
            <a:chExt cx="565840" cy="1025789"/>
          </a:xfrm>
        </p:grpSpPr>
        <p:pic>
          <p:nvPicPr>
            <p:cNvPr id="360" name="Google Shape;360;p15"/>
            <p:cNvPicPr preferRelativeResize="0"/>
            <p:nvPr/>
          </p:nvPicPr>
          <p:blipFill rotWithShape="1">
            <a:blip r:embed="rId22">
              <a:alphaModFix/>
            </a:blip>
            <a:srcRect b="0" l="0" r="0" t="0"/>
            <a:stretch/>
          </p:blipFill>
          <p:spPr>
            <a:xfrm>
              <a:off x="5609392" y="1460501"/>
              <a:ext cx="335196" cy="350885"/>
            </a:xfrm>
            <a:prstGeom prst="rect">
              <a:avLst/>
            </a:prstGeom>
            <a:noFill/>
            <a:ln>
              <a:noFill/>
            </a:ln>
          </p:spPr>
        </p:pic>
        <p:pic>
          <p:nvPicPr>
            <p:cNvPr id="361" name="Google Shape;361;p15"/>
            <p:cNvPicPr preferRelativeResize="0"/>
            <p:nvPr/>
          </p:nvPicPr>
          <p:blipFill rotWithShape="1">
            <a:blip r:embed="rId23">
              <a:alphaModFix/>
            </a:blip>
            <a:srcRect b="0" l="0" r="0" t="0"/>
            <a:stretch/>
          </p:blipFill>
          <p:spPr>
            <a:xfrm>
              <a:off x="5815560" y="2094008"/>
              <a:ext cx="359672" cy="392282"/>
            </a:xfrm>
            <a:prstGeom prst="rect">
              <a:avLst/>
            </a:prstGeom>
            <a:noFill/>
            <a:ln>
              <a:noFill/>
            </a:ln>
          </p:spPr>
        </p:pic>
      </p:grpSp>
      <p:sp>
        <p:nvSpPr>
          <p:cNvPr id="362" name="Google Shape;362;p15"/>
          <p:cNvSpPr txBox="1"/>
          <p:nvPr/>
        </p:nvSpPr>
        <p:spPr>
          <a:xfrm>
            <a:off x="2501936" y="1504281"/>
            <a:ext cx="611100" cy="323100"/>
          </a:xfrm>
          <a:prstGeom prst="rect">
            <a:avLst/>
          </a:prstGeom>
          <a:noFill/>
          <a:ln>
            <a:noFill/>
          </a:ln>
        </p:spPr>
        <p:txBody>
          <a:bodyPr anchorCtr="0" anchor="t" bIns="0" lIns="0" spcFirstLastPara="1" rIns="0" wrap="square" tIns="7625">
            <a:spAutoFit/>
          </a:bodyPr>
          <a:lstStyle/>
          <a:p>
            <a:pPr indent="0" lvl="0" marL="114300" rtl="0" algn="l">
              <a:lnSpc>
                <a:spcPct val="116000"/>
              </a:lnSpc>
              <a:spcBef>
                <a:spcPts val="0"/>
              </a:spcBef>
              <a:spcAft>
                <a:spcPts val="0"/>
              </a:spcAft>
              <a:buNone/>
            </a:pPr>
            <a:r>
              <a:rPr b="1" lang="en-US" sz="600">
                <a:solidFill>
                  <a:srgbClr val="283378"/>
                </a:solidFill>
                <a:latin typeface="Calibri"/>
                <a:ea typeface="Calibri"/>
                <a:cs typeface="Calibri"/>
                <a:sym typeface="Calibri"/>
              </a:rPr>
              <a:t>DELAC</a:t>
            </a:r>
            <a:endParaRPr sz="600">
              <a:latin typeface="Calibri"/>
              <a:ea typeface="Calibri"/>
              <a:cs typeface="Calibri"/>
              <a:sym typeface="Calibri"/>
            </a:endParaRPr>
          </a:p>
          <a:p>
            <a:pPr indent="0" lvl="0" marL="0" rtl="0" algn="ctr">
              <a:lnSpc>
                <a:spcPct val="111538"/>
              </a:lnSpc>
              <a:spcBef>
                <a:spcPts val="0"/>
              </a:spcBef>
              <a:spcAft>
                <a:spcPts val="0"/>
              </a:spcAft>
              <a:buNone/>
            </a:pPr>
            <a:r>
              <a:rPr b="1" lang="en-US" sz="300">
                <a:solidFill>
                  <a:srgbClr val="FFDE2B"/>
                </a:solidFill>
                <a:latin typeface="Calibri"/>
                <a:ea typeface="Calibri"/>
                <a:cs typeface="Calibri"/>
                <a:sym typeface="Calibri"/>
              </a:rPr>
              <a:t>DISTRICT ENGLISH LEARNER</a:t>
            </a:r>
            <a:endParaRPr sz="300">
              <a:latin typeface="Calibri"/>
              <a:ea typeface="Calibri"/>
              <a:cs typeface="Calibri"/>
              <a:sym typeface="Calibri"/>
            </a:endParaRPr>
          </a:p>
          <a:p>
            <a:pPr indent="0" lvl="0" marL="0" rtl="0" algn="ctr">
              <a:lnSpc>
                <a:spcPct val="117692"/>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25400" marR="63500" rtl="0" algn="ctr">
              <a:lnSpc>
                <a:spcPct val="121818"/>
              </a:lnSpc>
              <a:spcBef>
                <a:spcPts val="0"/>
              </a:spcBef>
              <a:spcAft>
                <a:spcPts val="0"/>
              </a:spcAft>
              <a:buNone/>
            </a:pPr>
            <a:r>
              <a:rPr b="1" lang="en-US" sz="300">
                <a:solidFill>
                  <a:srgbClr val="283378"/>
                </a:solidFill>
                <a:latin typeface="Calibri"/>
                <a:ea typeface="Calibri"/>
                <a:cs typeface="Calibri"/>
                <a:sym typeface="Calibri"/>
              </a:rPr>
              <a:t>COMITÉ ASESOR DE PADRES A NIVEL DEL DISTRITO</a:t>
            </a:r>
            <a:endParaRPr sz="300">
              <a:latin typeface="Calibri"/>
              <a:ea typeface="Calibri"/>
              <a:cs typeface="Calibri"/>
              <a:sym typeface="Calibri"/>
            </a:endParaRPr>
          </a:p>
        </p:txBody>
      </p:sp>
      <p:pic>
        <p:nvPicPr>
          <p:cNvPr id="363" name="Google Shape;363;p15"/>
          <p:cNvPicPr preferRelativeResize="0"/>
          <p:nvPr/>
        </p:nvPicPr>
        <p:blipFill rotWithShape="1">
          <a:blip r:embed="rId3">
            <a:alphaModFix/>
          </a:blip>
          <a:srcRect b="0" l="0" r="0" t="0"/>
          <a:stretch/>
        </p:blipFill>
        <p:spPr>
          <a:xfrm>
            <a:off x="7063865" y="809110"/>
            <a:ext cx="1085393" cy="773589"/>
          </a:xfrm>
          <a:prstGeom prst="rect">
            <a:avLst/>
          </a:prstGeom>
          <a:noFill/>
          <a:ln>
            <a:noFill/>
          </a:ln>
        </p:spPr>
      </p:pic>
      <p:grpSp>
        <p:nvGrpSpPr>
          <p:cNvPr id="364" name="Google Shape;364;p15"/>
          <p:cNvGrpSpPr/>
          <p:nvPr/>
        </p:nvGrpSpPr>
        <p:grpSpPr>
          <a:xfrm>
            <a:off x="5968531" y="759528"/>
            <a:ext cx="513076" cy="114359"/>
            <a:chOff x="11937062" y="1139292"/>
            <a:chExt cx="1026153" cy="228718"/>
          </a:xfrm>
        </p:grpSpPr>
        <p:pic>
          <p:nvPicPr>
            <p:cNvPr id="365" name="Google Shape;365;p15"/>
            <p:cNvPicPr preferRelativeResize="0"/>
            <p:nvPr/>
          </p:nvPicPr>
          <p:blipFill rotWithShape="1">
            <a:blip r:embed="rId3">
              <a:alphaModFix/>
            </a:blip>
            <a:srcRect b="0" l="0" r="0" t="0"/>
            <a:stretch/>
          </p:blipFill>
          <p:spPr>
            <a:xfrm>
              <a:off x="11937062" y="1139292"/>
              <a:ext cx="298934" cy="213059"/>
            </a:xfrm>
            <a:prstGeom prst="rect">
              <a:avLst/>
            </a:prstGeom>
            <a:noFill/>
            <a:ln>
              <a:noFill/>
            </a:ln>
          </p:spPr>
        </p:pic>
        <p:pic>
          <p:nvPicPr>
            <p:cNvPr id="366" name="Google Shape;366;p15"/>
            <p:cNvPicPr preferRelativeResize="0"/>
            <p:nvPr/>
          </p:nvPicPr>
          <p:blipFill rotWithShape="1">
            <a:blip r:embed="rId4">
              <a:alphaModFix/>
            </a:blip>
            <a:srcRect b="0" l="0" r="0" t="0"/>
            <a:stretch/>
          </p:blipFill>
          <p:spPr>
            <a:xfrm>
              <a:off x="12228792" y="1144737"/>
              <a:ext cx="179104" cy="194294"/>
            </a:xfrm>
            <a:prstGeom prst="rect">
              <a:avLst/>
            </a:prstGeom>
            <a:noFill/>
            <a:ln>
              <a:noFill/>
            </a:ln>
          </p:spPr>
        </p:pic>
        <p:pic>
          <p:nvPicPr>
            <p:cNvPr id="367" name="Google Shape;367;p15"/>
            <p:cNvPicPr preferRelativeResize="0"/>
            <p:nvPr/>
          </p:nvPicPr>
          <p:blipFill rotWithShape="1">
            <a:blip r:embed="rId4">
              <a:alphaModFix/>
            </a:blip>
            <a:srcRect b="0" l="0" r="0" t="0"/>
            <a:stretch/>
          </p:blipFill>
          <p:spPr>
            <a:xfrm>
              <a:off x="12322737" y="1173716"/>
              <a:ext cx="179105" cy="194294"/>
            </a:xfrm>
            <a:prstGeom prst="rect">
              <a:avLst/>
            </a:prstGeom>
            <a:noFill/>
            <a:ln>
              <a:noFill/>
            </a:ln>
          </p:spPr>
        </p:pic>
        <p:pic>
          <p:nvPicPr>
            <p:cNvPr id="368" name="Google Shape;368;p15"/>
            <p:cNvPicPr preferRelativeResize="0"/>
            <p:nvPr/>
          </p:nvPicPr>
          <p:blipFill rotWithShape="1">
            <a:blip r:embed="rId5">
              <a:alphaModFix/>
            </a:blip>
            <a:srcRect b="0" l="0" r="0" t="0"/>
            <a:stretch/>
          </p:blipFill>
          <p:spPr>
            <a:xfrm>
              <a:off x="12478744" y="1152112"/>
              <a:ext cx="151145" cy="179546"/>
            </a:xfrm>
            <a:prstGeom prst="rect">
              <a:avLst/>
            </a:prstGeom>
            <a:noFill/>
            <a:ln>
              <a:noFill/>
            </a:ln>
          </p:spPr>
        </p:pic>
        <p:pic>
          <p:nvPicPr>
            <p:cNvPr id="369" name="Google Shape;369;p15"/>
            <p:cNvPicPr preferRelativeResize="0"/>
            <p:nvPr/>
          </p:nvPicPr>
          <p:blipFill rotWithShape="1">
            <a:blip r:embed="rId6">
              <a:alphaModFix/>
            </a:blip>
            <a:srcRect b="0" l="0" r="0" t="0"/>
            <a:stretch/>
          </p:blipFill>
          <p:spPr>
            <a:xfrm>
              <a:off x="12645948" y="1149583"/>
              <a:ext cx="136586" cy="123023"/>
            </a:xfrm>
            <a:prstGeom prst="rect">
              <a:avLst/>
            </a:prstGeom>
            <a:noFill/>
            <a:ln>
              <a:noFill/>
            </a:ln>
          </p:spPr>
        </p:pic>
        <p:pic>
          <p:nvPicPr>
            <p:cNvPr id="370" name="Google Shape;370;p15"/>
            <p:cNvPicPr preferRelativeResize="0"/>
            <p:nvPr/>
          </p:nvPicPr>
          <p:blipFill rotWithShape="1">
            <a:blip r:embed="rId5">
              <a:alphaModFix/>
            </a:blip>
            <a:srcRect b="0" l="0" r="0" t="0"/>
            <a:stretch/>
          </p:blipFill>
          <p:spPr>
            <a:xfrm>
              <a:off x="12501842" y="1188464"/>
              <a:ext cx="151144" cy="179546"/>
            </a:xfrm>
            <a:prstGeom prst="rect">
              <a:avLst/>
            </a:prstGeom>
            <a:noFill/>
            <a:ln>
              <a:noFill/>
            </a:ln>
          </p:spPr>
        </p:pic>
        <p:pic>
          <p:nvPicPr>
            <p:cNvPr id="371" name="Google Shape;371;p15"/>
            <p:cNvPicPr preferRelativeResize="0"/>
            <p:nvPr/>
          </p:nvPicPr>
          <p:blipFill rotWithShape="1">
            <a:blip r:embed="rId7">
              <a:alphaModFix/>
            </a:blip>
            <a:srcRect b="0" l="0" r="0" t="0"/>
            <a:stretch/>
          </p:blipFill>
          <p:spPr>
            <a:xfrm>
              <a:off x="12748973" y="1175236"/>
              <a:ext cx="178028" cy="91280"/>
            </a:xfrm>
            <a:prstGeom prst="rect">
              <a:avLst/>
            </a:prstGeom>
            <a:noFill/>
            <a:ln>
              <a:noFill/>
            </a:ln>
          </p:spPr>
        </p:pic>
        <p:pic>
          <p:nvPicPr>
            <p:cNvPr id="372" name="Google Shape;372;p15"/>
            <p:cNvPicPr preferRelativeResize="0"/>
            <p:nvPr/>
          </p:nvPicPr>
          <p:blipFill rotWithShape="1">
            <a:blip r:embed="rId6">
              <a:alphaModFix/>
            </a:blip>
            <a:srcRect b="0" l="0" r="0" t="0"/>
            <a:stretch/>
          </p:blipFill>
          <p:spPr>
            <a:xfrm>
              <a:off x="12629890" y="1180373"/>
              <a:ext cx="136585" cy="123023"/>
            </a:xfrm>
            <a:prstGeom prst="rect">
              <a:avLst/>
            </a:prstGeom>
            <a:noFill/>
            <a:ln>
              <a:noFill/>
            </a:ln>
          </p:spPr>
        </p:pic>
        <p:pic>
          <p:nvPicPr>
            <p:cNvPr id="373" name="Google Shape;373;p15"/>
            <p:cNvPicPr preferRelativeResize="0"/>
            <p:nvPr/>
          </p:nvPicPr>
          <p:blipFill rotWithShape="1">
            <a:blip r:embed="rId6">
              <a:alphaModFix/>
            </a:blip>
            <a:srcRect b="0" l="0" r="0" t="0"/>
            <a:stretch/>
          </p:blipFill>
          <p:spPr>
            <a:xfrm>
              <a:off x="12648602" y="1234772"/>
              <a:ext cx="136585" cy="123023"/>
            </a:xfrm>
            <a:prstGeom prst="rect">
              <a:avLst/>
            </a:prstGeom>
            <a:noFill/>
            <a:ln>
              <a:noFill/>
            </a:ln>
          </p:spPr>
        </p:pic>
        <p:pic>
          <p:nvPicPr>
            <p:cNvPr id="374" name="Google Shape;374;p15"/>
            <p:cNvPicPr preferRelativeResize="0"/>
            <p:nvPr/>
          </p:nvPicPr>
          <p:blipFill rotWithShape="1">
            <a:blip r:embed="rId7">
              <a:alphaModFix/>
            </a:blip>
            <a:srcRect b="0" l="0" r="0" t="0"/>
            <a:stretch/>
          </p:blipFill>
          <p:spPr>
            <a:xfrm>
              <a:off x="12767543" y="1220877"/>
              <a:ext cx="178028" cy="91280"/>
            </a:xfrm>
            <a:prstGeom prst="rect">
              <a:avLst/>
            </a:prstGeom>
            <a:noFill/>
            <a:ln>
              <a:noFill/>
            </a:ln>
          </p:spPr>
        </p:pic>
        <p:pic>
          <p:nvPicPr>
            <p:cNvPr id="375" name="Google Shape;375;p15"/>
            <p:cNvPicPr preferRelativeResize="0"/>
            <p:nvPr/>
          </p:nvPicPr>
          <p:blipFill rotWithShape="1">
            <a:blip r:embed="rId7">
              <a:alphaModFix/>
            </a:blip>
            <a:srcRect b="0" l="0" r="0" t="0"/>
            <a:stretch/>
          </p:blipFill>
          <p:spPr>
            <a:xfrm>
              <a:off x="12785187" y="1266516"/>
              <a:ext cx="178028" cy="91280"/>
            </a:xfrm>
            <a:prstGeom prst="rect">
              <a:avLst/>
            </a:prstGeom>
            <a:noFill/>
            <a:ln>
              <a:noFill/>
            </a:ln>
          </p:spPr>
        </p:pic>
      </p:grpSp>
      <p:sp>
        <p:nvSpPr>
          <p:cNvPr id="376" name="Google Shape;376;p15"/>
          <p:cNvSpPr txBox="1"/>
          <p:nvPr/>
        </p:nvSpPr>
        <p:spPr>
          <a:xfrm>
            <a:off x="6486416" y="822139"/>
            <a:ext cx="312600" cy="681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400">
                <a:solidFill>
                  <a:srgbClr val="FFDE2B"/>
                </a:solidFill>
                <a:latin typeface="Calibri"/>
                <a:ea typeface="Calibri"/>
                <a:cs typeface="Calibri"/>
                <a:sym typeface="Calibri"/>
              </a:rPr>
              <a:t>STUDENTS</a:t>
            </a:r>
            <a:endParaRPr sz="400">
              <a:latin typeface="Calibri"/>
              <a:ea typeface="Calibri"/>
              <a:cs typeface="Calibri"/>
              <a:sym typeface="Calibri"/>
            </a:endParaRPr>
          </a:p>
        </p:txBody>
      </p:sp>
      <p:grpSp>
        <p:nvGrpSpPr>
          <p:cNvPr id="377" name="Google Shape;377;p15"/>
          <p:cNvGrpSpPr/>
          <p:nvPr/>
        </p:nvGrpSpPr>
        <p:grpSpPr>
          <a:xfrm>
            <a:off x="6117511" y="958145"/>
            <a:ext cx="291863" cy="176591"/>
            <a:chOff x="12235022" y="1437218"/>
            <a:chExt cx="583726" cy="353183"/>
          </a:xfrm>
        </p:grpSpPr>
        <p:pic>
          <p:nvPicPr>
            <p:cNvPr id="378" name="Google Shape;378;p15"/>
            <p:cNvPicPr preferRelativeResize="0"/>
            <p:nvPr/>
          </p:nvPicPr>
          <p:blipFill rotWithShape="1">
            <a:blip r:embed="rId10">
              <a:alphaModFix/>
            </a:blip>
            <a:srcRect b="0" l="0" r="0" t="0"/>
            <a:stretch/>
          </p:blipFill>
          <p:spPr>
            <a:xfrm>
              <a:off x="12235022" y="1437218"/>
              <a:ext cx="164927" cy="170753"/>
            </a:xfrm>
            <a:prstGeom prst="rect">
              <a:avLst/>
            </a:prstGeom>
            <a:noFill/>
            <a:ln>
              <a:noFill/>
            </a:ln>
          </p:spPr>
        </p:pic>
        <p:pic>
          <p:nvPicPr>
            <p:cNvPr id="379" name="Google Shape;379;p15"/>
            <p:cNvPicPr preferRelativeResize="0"/>
            <p:nvPr/>
          </p:nvPicPr>
          <p:blipFill rotWithShape="1">
            <a:blip r:embed="rId24">
              <a:alphaModFix/>
            </a:blip>
            <a:srcRect b="0" l="0" r="0" t="0"/>
            <a:stretch/>
          </p:blipFill>
          <p:spPr>
            <a:xfrm>
              <a:off x="12254376" y="1620833"/>
              <a:ext cx="163868" cy="157909"/>
            </a:xfrm>
            <a:prstGeom prst="rect">
              <a:avLst/>
            </a:prstGeom>
            <a:noFill/>
            <a:ln>
              <a:noFill/>
            </a:ln>
          </p:spPr>
        </p:pic>
        <p:pic>
          <p:nvPicPr>
            <p:cNvPr id="380" name="Google Shape;380;p15"/>
            <p:cNvPicPr preferRelativeResize="0"/>
            <p:nvPr/>
          </p:nvPicPr>
          <p:blipFill rotWithShape="1">
            <a:blip r:embed="rId11">
              <a:alphaModFix/>
            </a:blip>
            <a:srcRect b="0" l="0" r="0" t="0"/>
            <a:stretch/>
          </p:blipFill>
          <p:spPr>
            <a:xfrm>
              <a:off x="12713033" y="1626698"/>
              <a:ext cx="90723" cy="156912"/>
            </a:xfrm>
            <a:prstGeom prst="rect">
              <a:avLst/>
            </a:prstGeom>
            <a:noFill/>
            <a:ln>
              <a:noFill/>
            </a:ln>
          </p:spPr>
        </p:pic>
        <p:pic>
          <p:nvPicPr>
            <p:cNvPr id="381" name="Google Shape;381;p15"/>
            <p:cNvPicPr preferRelativeResize="0"/>
            <p:nvPr/>
          </p:nvPicPr>
          <p:blipFill rotWithShape="1">
            <a:blip r:embed="rId12">
              <a:alphaModFix/>
            </a:blip>
            <a:srcRect b="0" l="0" r="0" t="0"/>
            <a:stretch/>
          </p:blipFill>
          <p:spPr>
            <a:xfrm>
              <a:off x="12519712" y="1437373"/>
              <a:ext cx="63539" cy="162542"/>
            </a:xfrm>
            <a:prstGeom prst="rect">
              <a:avLst/>
            </a:prstGeom>
            <a:noFill/>
            <a:ln>
              <a:noFill/>
            </a:ln>
          </p:spPr>
        </p:pic>
        <p:pic>
          <p:nvPicPr>
            <p:cNvPr id="382" name="Google Shape;382;p15"/>
            <p:cNvPicPr preferRelativeResize="0"/>
            <p:nvPr/>
          </p:nvPicPr>
          <p:blipFill rotWithShape="1">
            <a:blip r:embed="rId14">
              <a:alphaModFix/>
            </a:blip>
            <a:srcRect b="0" l="0" r="0" t="0"/>
            <a:stretch/>
          </p:blipFill>
          <p:spPr>
            <a:xfrm>
              <a:off x="12598099" y="1442967"/>
              <a:ext cx="72099" cy="151353"/>
            </a:xfrm>
            <a:prstGeom prst="rect">
              <a:avLst/>
            </a:prstGeom>
            <a:noFill/>
            <a:ln>
              <a:noFill/>
            </a:ln>
          </p:spPr>
        </p:pic>
        <p:pic>
          <p:nvPicPr>
            <p:cNvPr id="383" name="Google Shape;383;p15"/>
            <p:cNvPicPr preferRelativeResize="0"/>
            <p:nvPr/>
          </p:nvPicPr>
          <p:blipFill rotWithShape="1">
            <a:blip r:embed="rId25">
              <a:alphaModFix/>
            </a:blip>
            <a:srcRect b="0" l="0" r="0" t="0"/>
            <a:stretch/>
          </p:blipFill>
          <p:spPr>
            <a:xfrm>
              <a:off x="12430044" y="1620833"/>
              <a:ext cx="63631" cy="162777"/>
            </a:xfrm>
            <a:prstGeom prst="rect">
              <a:avLst/>
            </a:prstGeom>
            <a:noFill/>
            <a:ln>
              <a:noFill/>
            </a:ln>
          </p:spPr>
        </p:pic>
        <p:pic>
          <p:nvPicPr>
            <p:cNvPr id="384" name="Google Shape;384;p15"/>
            <p:cNvPicPr preferRelativeResize="0"/>
            <p:nvPr/>
          </p:nvPicPr>
          <p:blipFill rotWithShape="1">
            <a:blip r:embed="rId15">
              <a:alphaModFix/>
            </a:blip>
            <a:srcRect b="0" l="0" r="0" t="0"/>
            <a:stretch/>
          </p:blipFill>
          <p:spPr>
            <a:xfrm>
              <a:off x="12404416" y="1442905"/>
              <a:ext cx="93921" cy="157011"/>
            </a:xfrm>
            <a:prstGeom prst="rect">
              <a:avLst/>
            </a:prstGeom>
            <a:noFill/>
            <a:ln>
              <a:noFill/>
            </a:ln>
          </p:spPr>
        </p:pic>
        <p:pic>
          <p:nvPicPr>
            <p:cNvPr id="385" name="Google Shape;385;p15"/>
            <p:cNvPicPr preferRelativeResize="0"/>
            <p:nvPr/>
          </p:nvPicPr>
          <p:blipFill rotWithShape="1">
            <a:blip r:embed="rId16">
              <a:alphaModFix/>
            </a:blip>
            <a:srcRect b="0" l="0" r="0" t="0"/>
            <a:stretch/>
          </p:blipFill>
          <p:spPr>
            <a:xfrm>
              <a:off x="12686770" y="1450867"/>
              <a:ext cx="131978" cy="143454"/>
            </a:xfrm>
            <a:prstGeom prst="rect">
              <a:avLst/>
            </a:prstGeom>
            <a:noFill/>
            <a:ln>
              <a:noFill/>
            </a:ln>
          </p:spPr>
        </p:pic>
        <p:pic>
          <p:nvPicPr>
            <p:cNvPr id="386" name="Google Shape;386;p15"/>
            <p:cNvPicPr preferRelativeResize="0"/>
            <p:nvPr/>
          </p:nvPicPr>
          <p:blipFill rotWithShape="1">
            <a:blip r:embed="rId17">
              <a:alphaModFix/>
            </a:blip>
            <a:srcRect b="0" l="0" r="0" t="0"/>
            <a:stretch/>
          </p:blipFill>
          <p:spPr>
            <a:xfrm>
              <a:off x="12506409" y="1615817"/>
              <a:ext cx="192042" cy="174584"/>
            </a:xfrm>
            <a:prstGeom prst="rect">
              <a:avLst/>
            </a:prstGeom>
            <a:noFill/>
            <a:ln>
              <a:noFill/>
            </a:ln>
          </p:spPr>
        </p:pic>
      </p:grpSp>
      <p:grpSp>
        <p:nvGrpSpPr>
          <p:cNvPr id="387" name="Google Shape;387;p15"/>
          <p:cNvGrpSpPr/>
          <p:nvPr/>
        </p:nvGrpSpPr>
        <p:grpSpPr>
          <a:xfrm>
            <a:off x="6026484" y="1262747"/>
            <a:ext cx="422814" cy="105028"/>
            <a:chOff x="12052968" y="1894121"/>
            <a:chExt cx="845628" cy="210057"/>
          </a:xfrm>
        </p:grpSpPr>
        <p:pic>
          <p:nvPicPr>
            <p:cNvPr id="388" name="Google Shape;388;p15"/>
            <p:cNvPicPr preferRelativeResize="0"/>
            <p:nvPr/>
          </p:nvPicPr>
          <p:blipFill rotWithShape="1">
            <a:blip r:embed="rId12">
              <a:alphaModFix/>
            </a:blip>
            <a:srcRect b="0" l="0" r="0" t="0"/>
            <a:stretch/>
          </p:blipFill>
          <p:spPr>
            <a:xfrm>
              <a:off x="12547904" y="1900882"/>
              <a:ext cx="70695" cy="180849"/>
            </a:xfrm>
            <a:prstGeom prst="rect">
              <a:avLst/>
            </a:prstGeom>
            <a:noFill/>
            <a:ln>
              <a:noFill/>
            </a:ln>
          </p:spPr>
        </p:pic>
        <p:pic>
          <p:nvPicPr>
            <p:cNvPr id="389" name="Google Shape;389;p15"/>
            <p:cNvPicPr preferRelativeResize="0"/>
            <p:nvPr/>
          </p:nvPicPr>
          <p:blipFill rotWithShape="1">
            <a:blip r:embed="rId18">
              <a:alphaModFix/>
            </a:blip>
            <a:srcRect b="0" l="0" r="0" t="0"/>
            <a:stretch/>
          </p:blipFill>
          <p:spPr>
            <a:xfrm>
              <a:off x="12635836" y="1894121"/>
              <a:ext cx="117273" cy="189152"/>
            </a:xfrm>
            <a:prstGeom prst="rect">
              <a:avLst/>
            </a:prstGeom>
            <a:noFill/>
            <a:ln>
              <a:noFill/>
            </a:ln>
          </p:spPr>
        </p:pic>
        <p:pic>
          <p:nvPicPr>
            <p:cNvPr id="390" name="Google Shape;390;p15"/>
            <p:cNvPicPr preferRelativeResize="0"/>
            <p:nvPr/>
          </p:nvPicPr>
          <p:blipFill rotWithShape="1">
            <a:blip r:embed="rId16">
              <a:alphaModFix/>
            </a:blip>
            <a:srcRect b="0" l="0" r="0" t="0"/>
            <a:stretch/>
          </p:blipFill>
          <p:spPr>
            <a:xfrm>
              <a:off x="12748974" y="1916534"/>
              <a:ext cx="149622" cy="162633"/>
            </a:xfrm>
            <a:prstGeom prst="rect">
              <a:avLst/>
            </a:prstGeom>
            <a:noFill/>
            <a:ln>
              <a:noFill/>
            </a:ln>
          </p:spPr>
        </p:pic>
        <p:pic>
          <p:nvPicPr>
            <p:cNvPr id="391" name="Google Shape;391;p15"/>
            <p:cNvPicPr preferRelativeResize="0"/>
            <p:nvPr/>
          </p:nvPicPr>
          <p:blipFill rotWithShape="1">
            <a:blip r:embed="rId26">
              <a:alphaModFix/>
            </a:blip>
            <a:srcRect b="0" l="0" r="0" t="0"/>
            <a:stretch/>
          </p:blipFill>
          <p:spPr>
            <a:xfrm>
              <a:off x="12052968" y="1902917"/>
              <a:ext cx="408892" cy="201261"/>
            </a:xfrm>
            <a:prstGeom prst="rect">
              <a:avLst/>
            </a:prstGeom>
            <a:noFill/>
            <a:ln>
              <a:noFill/>
            </a:ln>
          </p:spPr>
        </p:pic>
        <p:pic>
          <p:nvPicPr>
            <p:cNvPr id="392" name="Google Shape;392;p15"/>
            <p:cNvPicPr preferRelativeResize="0"/>
            <p:nvPr/>
          </p:nvPicPr>
          <p:blipFill rotWithShape="1">
            <a:blip r:embed="rId11">
              <a:alphaModFix/>
            </a:blip>
            <a:srcRect b="0" l="0" r="0" t="0"/>
            <a:stretch/>
          </p:blipFill>
          <p:spPr>
            <a:xfrm>
              <a:off x="12461860" y="1907502"/>
              <a:ext cx="93943" cy="162480"/>
            </a:xfrm>
            <a:prstGeom prst="rect">
              <a:avLst/>
            </a:prstGeom>
            <a:noFill/>
            <a:ln>
              <a:noFill/>
            </a:ln>
          </p:spPr>
        </p:pic>
      </p:grpSp>
      <p:pic>
        <p:nvPicPr>
          <p:cNvPr id="393" name="Google Shape;393;p15"/>
          <p:cNvPicPr preferRelativeResize="0"/>
          <p:nvPr/>
        </p:nvPicPr>
        <p:blipFill rotWithShape="1">
          <a:blip r:embed="rId20">
            <a:alphaModFix/>
          </a:blip>
          <a:srcRect b="0" l="0" r="0" t="0"/>
          <a:stretch/>
        </p:blipFill>
        <p:spPr>
          <a:xfrm>
            <a:off x="5955985" y="987295"/>
            <a:ext cx="134243" cy="127028"/>
          </a:xfrm>
          <a:prstGeom prst="rect">
            <a:avLst/>
          </a:prstGeom>
          <a:noFill/>
          <a:ln>
            <a:noFill/>
          </a:ln>
        </p:spPr>
      </p:pic>
      <p:pic>
        <p:nvPicPr>
          <p:cNvPr id="394" name="Google Shape;394;p15"/>
          <p:cNvPicPr preferRelativeResize="0"/>
          <p:nvPr/>
        </p:nvPicPr>
        <p:blipFill rotWithShape="1">
          <a:blip r:embed="rId27">
            <a:alphaModFix/>
          </a:blip>
          <a:srcRect b="0" l="0" r="0" t="0"/>
          <a:stretch/>
        </p:blipFill>
        <p:spPr>
          <a:xfrm>
            <a:off x="6719247" y="1134815"/>
            <a:ext cx="191078" cy="189754"/>
          </a:xfrm>
          <a:prstGeom prst="rect">
            <a:avLst/>
          </a:prstGeom>
          <a:noFill/>
          <a:ln>
            <a:noFill/>
          </a:ln>
        </p:spPr>
      </p:pic>
      <p:sp>
        <p:nvSpPr>
          <p:cNvPr id="395" name="Google Shape;395;p15"/>
          <p:cNvSpPr txBox="1"/>
          <p:nvPr/>
        </p:nvSpPr>
        <p:spPr>
          <a:xfrm>
            <a:off x="6487381" y="1063394"/>
            <a:ext cx="274200" cy="681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400">
                <a:solidFill>
                  <a:srgbClr val="FFDE2B"/>
                </a:solidFill>
                <a:latin typeface="Calibri"/>
                <a:ea typeface="Calibri"/>
                <a:cs typeface="Calibri"/>
                <a:sym typeface="Calibri"/>
              </a:rPr>
              <a:t>PARENTS</a:t>
            </a:r>
            <a:endParaRPr sz="400">
              <a:latin typeface="Calibri"/>
              <a:ea typeface="Calibri"/>
              <a:cs typeface="Calibri"/>
              <a:sym typeface="Calibri"/>
            </a:endParaRPr>
          </a:p>
        </p:txBody>
      </p:sp>
      <p:sp>
        <p:nvSpPr>
          <p:cNvPr id="396" name="Google Shape;396;p15"/>
          <p:cNvSpPr txBox="1"/>
          <p:nvPr/>
        </p:nvSpPr>
        <p:spPr>
          <a:xfrm>
            <a:off x="6509888" y="873591"/>
            <a:ext cx="265800" cy="166200"/>
          </a:xfrm>
          <a:prstGeom prst="rect">
            <a:avLst/>
          </a:prstGeom>
          <a:noFill/>
          <a:ln>
            <a:noFill/>
          </a:ln>
        </p:spPr>
        <p:txBody>
          <a:bodyPr anchorCtr="0" anchor="t" bIns="0" lIns="0" spcFirstLastPara="1" rIns="0" wrap="square" tIns="17150">
            <a:spAutoFit/>
          </a:bodyPr>
          <a:lstStyle/>
          <a:p>
            <a:pPr indent="0" lvl="0" marL="0" rtl="0" algn="ctr">
              <a:lnSpc>
                <a:spcPct val="100000"/>
              </a:lnSpc>
              <a:spcBef>
                <a:spcPts val="0"/>
              </a:spcBef>
              <a:spcAft>
                <a:spcPts val="0"/>
              </a:spcAft>
              <a:buNone/>
            </a:pPr>
            <a:r>
              <a:rPr b="1" lang="en-US" sz="300">
                <a:solidFill>
                  <a:srgbClr val="283378"/>
                </a:solidFill>
                <a:latin typeface="Calibri"/>
                <a:ea typeface="Calibri"/>
                <a:cs typeface="Calibri"/>
                <a:sym typeface="Calibri"/>
              </a:rPr>
              <a:t>ESTUDIANTES</a:t>
            </a:r>
            <a:endParaRPr sz="300">
              <a:latin typeface="Calibri"/>
              <a:ea typeface="Calibri"/>
              <a:cs typeface="Calibri"/>
              <a:sym typeface="Calibri"/>
            </a:endParaRPr>
          </a:p>
          <a:p>
            <a:pPr indent="0" lvl="0" marL="0" rtl="0" algn="ctr">
              <a:lnSpc>
                <a:spcPct val="100000"/>
              </a:lnSpc>
              <a:spcBef>
                <a:spcPts val="200"/>
              </a:spcBef>
              <a:spcAft>
                <a:spcPts val="0"/>
              </a:spcAft>
              <a:buNone/>
            </a:pPr>
            <a:r>
              <a:rPr b="1" lang="en-US" sz="500">
                <a:solidFill>
                  <a:srgbClr val="283378"/>
                </a:solidFill>
                <a:latin typeface="Calibri"/>
                <a:ea typeface="Calibri"/>
                <a:cs typeface="Calibri"/>
                <a:sym typeface="Calibri"/>
              </a:rPr>
              <a:t>EL</a:t>
            </a:r>
            <a:endParaRPr sz="500">
              <a:latin typeface="Calibri"/>
              <a:ea typeface="Calibri"/>
              <a:cs typeface="Calibri"/>
              <a:sym typeface="Calibri"/>
            </a:endParaRPr>
          </a:p>
        </p:txBody>
      </p:sp>
      <p:sp>
        <p:nvSpPr>
          <p:cNvPr id="397" name="Google Shape;397;p15"/>
          <p:cNvSpPr txBox="1"/>
          <p:nvPr/>
        </p:nvSpPr>
        <p:spPr>
          <a:xfrm>
            <a:off x="6475976" y="1117545"/>
            <a:ext cx="332400" cy="256800"/>
          </a:xfrm>
          <a:prstGeom prst="rect">
            <a:avLst/>
          </a:prstGeom>
          <a:noFill/>
          <a:ln>
            <a:noFill/>
          </a:ln>
        </p:spPr>
        <p:txBody>
          <a:bodyPr anchorCtr="0" anchor="t" bIns="0" lIns="0" spcFirstLastPara="1" rIns="0" wrap="square" tIns="15250">
            <a:spAutoFit/>
          </a:bodyPr>
          <a:lstStyle/>
          <a:p>
            <a:pPr indent="0" lvl="0" marL="76200" rtl="0" algn="l">
              <a:lnSpc>
                <a:spcPct val="100000"/>
              </a:lnSpc>
              <a:spcBef>
                <a:spcPts val="0"/>
              </a:spcBef>
              <a:spcAft>
                <a:spcPts val="0"/>
              </a:spcAft>
              <a:buNone/>
            </a:pPr>
            <a:r>
              <a:rPr b="1" lang="en-US" sz="300">
                <a:solidFill>
                  <a:srgbClr val="283378"/>
                </a:solidFill>
                <a:latin typeface="Calibri"/>
                <a:ea typeface="Calibri"/>
                <a:cs typeface="Calibri"/>
                <a:sym typeface="Calibri"/>
              </a:rPr>
              <a:t>PADRES</a:t>
            </a:r>
            <a:endParaRPr sz="300">
              <a:latin typeface="Calibri"/>
              <a:ea typeface="Calibri"/>
              <a:cs typeface="Calibri"/>
              <a:sym typeface="Calibri"/>
            </a:endParaRPr>
          </a:p>
          <a:p>
            <a:pPr indent="0" lvl="0" marL="88900" rtl="0" algn="l">
              <a:lnSpc>
                <a:spcPct val="115866"/>
              </a:lnSpc>
              <a:spcBef>
                <a:spcPts val="100"/>
              </a:spcBef>
              <a:spcAft>
                <a:spcPts val="0"/>
              </a:spcAft>
              <a:buNone/>
            </a:pPr>
            <a:r>
              <a:rPr b="1" lang="en-US" sz="400">
                <a:solidFill>
                  <a:srgbClr val="283378"/>
                </a:solidFill>
                <a:latin typeface="Calibri"/>
                <a:ea typeface="Calibri"/>
                <a:cs typeface="Calibri"/>
                <a:sym typeface="Calibri"/>
              </a:rPr>
              <a:t>ELAC</a:t>
            </a:r>
            <a:endParaRPr sz="400">
              <a:latin typeface="Calibri"/>
              <a:ea typeface="Calibri"/>
              <a:cs typeface="Calibri"/>
              <a:sym typeface="Calibri"/>
            </a:endParaRPr>
          </a:p>
          <a:p>
            <a:pPr indent="0" lvl="0" marL="0" marR="38100" rtl="0" algn="r">
              <a:lnSpc>
                <a:spcPct val="112500"/>
              </a:lnSpc>
              <a:spcBef>
                <a:spcPts val="0"/>
              </a:spcBef>
              <a:spcAft>
                <a:spcPts val="0"/>
              </a:spcAft>
              <a:buNone/>
            </a:pPr>
            <a:r>
              <a:rPr b="1" lang="en-US" sz="200">
                <a:solidFill>
                  <a:srgbClr val="FFDE2B"/>
                </a:solidFill>
                <a:latin typeface="Calibri"/>
                <a:ea typeface="Calibri"/>
                <a:cs typeface="Calibri"/>
                <a:sym typeface="Calibri"/>
              </a:rPr>
              <a:t>ENGLISH LEARNER</a:t>
            </a:r>
            <a:endParaRPr sz="200">
              <a:latin typeface="Calibri"/>
              <a:ea typeface="Calibri"/>
              <a:cs typeface="Calibri"/>
              <a:sym typeface="Calibri"/>
            </a:endParaRPr>
          </a:p>
          <a:p>
            <a:pPr indent="0" lvl="0" marL="0" marR="12700" rtl="0" algn="r">
              <a:lnSpc>
                <a:spcPct val="108500"/>
              </a:lnSpc>
              <a:spcBef>
                <a:spcPts val="0"/>
              </a:spcBef>
              <a:spcAft>
                <a:spcPts val="0"/>
              </a:spcAft>
              <a:buNone/>
            </a:pPr>
            <a:r>
              <a:rPr b="1" lang="en-US" sz="200">
                <a:solidFill>
                  <a:srgbClr val="FFDE2B"/>
                </a:solidFill>
                <a:latin typeface="Calibri"/>
                <a:ea typeface="Calibri"/>
                <a:cs typeface="Calibri"/>
                <a:sym typeface="Calibri"/>
              </a:rPr>
              <a:t>ADVISORY COMMITTEE</a:t>
            </a:r>
            <a:endParaRPr sz="200">
              <a:latin typeface="Calibri"/>
              <a:ea typeface="Calibri"/>
              <a:cs typeface="Calibri"/>
              <a:sym typeface="Calibri"/>
            </a:endParaRPr>
          </a:p>
          <a:p>
            <a:pPr indent="0" lvl="0" marL="0" marR="0" rtl="0" algn="r">
              <a:lnSpc>
                <a:spcPct val="107142"/>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398" name="Google Shape;398;p15"/>
          <p:cNvGrpSpPr/>
          <p:nvPr/>
        </p:nvGrpSpPr>
        <p:grpSpPr>
          <a:xfrm>
            <a:off x="6703280" y="905198"/>
            <a:ext cx="303507" cy="550217"/>
            <a:chOff x="13406559" y="1357797"/>
            <a:chExt cx="607014" cy="1100434"/>
          </a:xfrm>
        </p:grpSpPr>
        <p:pic>
          <p:nvPicPr>
            <p:cNvPr id="399" name="Google Shape;399;p15"/>
            <p:cNvPicPr preferRelativeResize="0"/>
            <p:nvPr/>
          </p:nvPicPr>
          <p:blipFill rotWithShape="1">
            <a:blip r:embed="rId28">
              <a:alphaModFix/>
            </a:blip>
            <a:srcRect b="0" l="0" r="0" t="0"/>
            <a:stretch/>
          </p:blipFill>
          <p:spPr>
            <a:xfrm>
              <a:off x="13406559" y="1357797"/>
              <a:ext cx="359587" cy="376418"/>
            </a:xfrm>
            <a:prstGeom prst="rect">
              <a:avLst/>
            </a:prstGeom>
            <a:noFill/>
            <a:ln>
              <a:noFill/>
            </a:ln>
          </p:spPr>
        </p:pic>
        <p:pic>
          <p:nvPicPr>
            <p:cNvPr id="400" name="Google Shape;400;p15"/>
            <p:cNvPicPr preferRelativeResize="0"/>
            <p:nvPr/>
          </p:nvPicPr>
          <p:blipFill rotWithShape="1">
            <a:blip r:embed="rId29">
              <a:alphaModFix/>
            </a:blip>
            <a:srcRect b="0" l="0" r="0" t="0"/>
            <a:stretch/>
          </p:blipFill>
          <p:spPr>
            <a:xfrm>
              <a:off x="13627729" y="2037403"/>
              <a:ext cx="385844" cy="420828"/>
            </a:xfrm>
            <a:prstGeom prst="rect">
              <a:avLst/>
            </a:prstGeom>
            <a:noFill/>
            <a:ln>
              <a:noFill/>
            </a:ln>
          </p:spPr>
        </p:pic>
      </p:grpSp>
      <p:pic>
        <p:nvPicPr>
          <p:cNvPr id="401" name="Google Shape;401;p15"/>
          <p:cNvPicPr preferRelativeResize="0"/>
          <p:nvPr/>
        </p:nvPicPr>
        <p:blipFill rotWithShape="1">
          <a:blip r:embed="rId21">
            <a:alphaModFix/>
          </a:blip>
          <a:srcRect b="0" l="0" r="0" t="0"/>
          <a:stretch/>
        </p:blipFill>
        <p:spPr>
          <a:xfrm>
            <a:off x="6209302" y="1472800"/>
            <a:ext cx="102843" cy="266810"/>
          </a:xfrm>
          <a:prstGeom prst="rect">
            <a:avLst/>
          </a:prstGeom>
          <a:noFill/>
          <a:ln>
            <a:noFill/>
          </a:ln>
        </p:spPr>
      </p:pic>
      <p:grpSp>
        <p:nvGrpSpPr>
          <p:cNvPr id="402" name="Google Shape;402;p15"/>
          <p:cNvGrpSpPr/>
          <p:nvPr/>
        </p:nvGrpSpPr>
        <p:grpSpPr>
          <a:xfrm>
            <a:off x="5396980" y="1469701"/>
            <a:ext cx="747105" cy="344958"/>
            <a:chOff x="10793959" y="2204441"/>
            <a:chExt cx="1494209" cy="517411"/>
          </a:xfrm>
        </p:grpSpPr>
        <p:pic>
          <p:nvPicPr>
            <p:cNvPr id="403" name="Google Shape;403;p15"/>
            <p:cNvPicPr preferRelativeResize="0"/>
            <p:nvPr/>
          </p:nvPicPr>
          <p:blipFill rotWithShape="1">
            <a:blip r:embed="rId12">
              <a:alphaModFix/>
            </a:blip>
            <a:srcRect b="0" l="0" r="0" t="0"/>
            <a:stretch/>
          </p:blipFill>
          <p:spPr>
            <a:xfrm>
              <a:off x="12085907" y="2204441"/>
              <a:ext cx="202261" cy="517411"/>
            </a:xfrm>
            <a:prstGeom prst="rect">
              <a:avLst/>
            </a:prstGeom>
            <a:noFill/>
            <a:ln>
              <a:noFill/>
            </a:ln>
          </p:spPr>
        </p:pic>
        <p:sp>
          <p:nvSpPr>
            <p:cNvPr id="404" name="Google Shape;404;p15"/>
            <p:cNvSpPr/>
            <p:nvPr/>
          </p:nvSpPr>
          <p:spPr>
            <a:xfrm>
              <a:off x="10793959" y="2325141"/>
              <a:ext cx="1306195" cy="149860"/>
            </a:xfrm>
            <a:custGeom>
              <a:rect b="b" l="l" r="r" t="t"/>
              <a:pathLst>
                <a:path extrusionOk="0" h="149860" w="1306195">
                  <a:moveTo>
                    <a:pt x="102527" y="149846"/>
                  </a:moveTo>
                  <a:lnTo>
                    <a:pt x="96392" y="145903"/>
                  </a:lnTo>
                  <a:lnTo>
                    <a:pt x="6134" y="85000"/>
                  </a:lnTo>
                  <a:lnTo>
                    <a:pt x="2190" y="82371"/>
                  </a:lnTo>
                  <a:lnTo>
                    <a:pt x="0" y="78428"/>
                  </a:lnTo>
                  <a:lnTo>
                    <a:pt x="0" y="69665"/>
                  </a:lnTo>
                  <a:lnTo>
                    <a:pt x="96392" y="2190"/>
                  </a:lnTo>
                  <a:lnTo>
                    <a:pt x="101212" y="0"/>
                  </a:lnTo>
                  <a:lnTo>
                    <a:pt x="108223" y="0"/>
                  </a:lnTo>
                  <a:lnTo>
                    <a:pt x="112166" y="1752"/>
                  </a:lnTo>
                  <a:lnTo>
                    <a:pt x="114795" y="5695"/>
                  </a:lnTo>
                  <a:lnTo>
                    <a:pt x="118739" y="11829"/>
                  </a:lnTo>
                  <a:lnTo>
                    <a:pt x="117424" y="20154"/>
                  </a:lnTo>
                  <a:lnTo>
                    <a:pt x="111289" y="24098"/>
                  </a:lnTo>
                  <a:lnTo>
                    <a:pt x="56521" y="60902"/>
                  </a:lnTo>
                  <a:lnTo>
                    <a:pt x="1306124" y="60902"/>
                  </a:lnTo>
                  <a:lnTo>
                    <a:pt x="1306124" y="87191"/>
                  </a:lnTo>
                  <a:lnTo>
                    <a:pt x="56521" y="87191"/>
                  </a:lnTo>
                  <a:lnTo>
                    <a:pt x="111289" y="123996"/>
                  </a:lnTo>
                  <a:lnTo>
                    <a:pt x="117424" y="128377"/>
                  </a:lnTo>
                  <a:lnTo>
                    <a:pt x="118739" y="136264"/>
                  </a:lnTo>
                  <a:lnTo>
                    <a:pt x="114795" y="142398"/>
                  </a:lnTo>
                  <a:lnTo>
                    <a:pt x="110414" y="148532"/>
                  </a:lnTo>
                  <a:lnTo>
                    <a:pt x="102527" y="149846"/>
                  </a:lnTo>
                  <a:close/>
                </a:path>
              </a:pathLst>
            </a:custGeom>
            <a:solidFill>
              <a:srgbClr val="0D67A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405" name="Google Shape;405;p15"/>
          <p:cNvSpPr txBox="1"/>
          <p:nvPr/>
        </p:nvSpPr>
        <p:spPr>
          <a:xfrm>
            <a:off x="6378839" y="1474001"/>
            <a:ext cx="654900" cy="339300"/>
          </a:xfrm>
          <a:prstGeom prst="rect">
            <a:avLst/>
          </a:prstGeom>
          <a:noFill/>
          <a:ln>
            <a:noFill/>
          </a:ln>
        </p:spPr>
        <p:txBody>
          <a:bodyPr anchorCtr="0" anchor="t" bIns="0" lIns="0" spcFirstLastPara="1" rIns="0" wrap="square" tIns="7300">
            <a:spAutoFit/>
          </a:bodyPr>
          <a:lstStyle/>
          <a:p>
            <a:pPr indent="0" lvl="0" marL="127000" rtl="0" algn="l">
              <a:lnSpc>
                <a:spcPct val="118148"/>
              </a:lnSpc>
              <a:spcBef>
                <a:spcPts val="0"/>
              </a:spcBef>
              <a:spcAft>
                <a:spcPts val="0"/>
              </a:spcAft>
              <a:buNone/>
            </a:pPr>
            <a:r>
              <a:rPr b="1" lang="en-US" sz="700">
                <a:solidFill>
                  <a:srgbClr val="283378"/>
                </a:solidFill>
                <a:latin typeface="Calibri"/>
                <a:ea typeface="Calibri"/>
                <a:cs typeface="Calibri"/>
                <a:sym typeface="Calibri"/>
              </a:rPr>
              <a:t>DELAC</a:t>
            </a:r>
            <a:endParaRPr sz="700">
              <a:latin typeface="Calibri"/>
              <a:ea typeface="Calibri"/>
              <a:cs typeface="Calibri"/>
              <a:sym typeface="Calibri"/>
            </a:endParaRPr>
          </a:p>
          <a:p>
            <a:pPr indent="0" lvl="0" marL="0" rtl="0" algn="ctr">
              <a:lnSpc>
                <a:spcPct val="116153"/>
              </a:lnSpc>
              <a:spcBef>
                <a:spcPts val="0"/>
              </a:spcBef>
              <a:spcAft>
                <a:spcPts val="0"/>
              </a:spcAft>
              <a:buNone/>
            </a:pPr>
            <a:r>
              <a:rPr b="1" lang="en-US" sz="300">
                <a:solidFill>
                  <a:srgbClr val="FFDE2B"/>
                </a:solidFill>
                <a:latin typeface="Calibri"/>
                <a:ea typeface="Calibri"/>
                <a:cs typeface="Calibri"/>
                <a:sym typeface="Calibri"/>
              </a:rPr>
              <a:t>DISTRICT ENGLISH LEARNER</a:t>
            </a:r>
            <a:endParaRPr sz="300">
              <a:latin typeface="Calibri"/>
              <a:ea typeface="Calibri"/>
              <a:cs typeface="Calibri"/>
              <a:sym typeface="Calibri"/>
            </a:endParaRPr>
          </a:p>
          <a:p>
            <a:pPr indent="0" lvl="0" marL="0" rtl="0" algn="ctr">
              <a:lnSpc>
                <a:spcPct val="113846"/>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marR="38100" rtl="0" algn="ctr">
              <a:lnSpc>
                <a:spcPct val="113333"/>
              </a:lnSpc>
              <a:spcBef>
                <a:spcPts val="0"/>
              </a:spcBef>
              <a:spcAft>
                <a:spcPts val="0"/>
              </a:spcAft>
              <a:buNone/>
            </a:pPr>
            <a:r>
              <a:rPr b="1" lang="en-US" sz="300">
                <a:latin typeface="Calibri"/>
                <a:ea typeface="Calibri"/>
                <a:cs typeface="Calibri"/>
                <a:sym typeface="Calibri"/>
              </a:rPr>
              <a:t>COMITÉ ASESOR DE PADRES</a:t>
            </a:r>
            <a:endParaRPr sz="300">
              <a:latin typeface="Calibri"/>
              <a:ea typeface="Calibri"/>
              <a:cs typeface="Calibri"/>
              <a:sym typeface="Calibri"/>
            </a:endParaRPr>
          </a:p>
          <a:p>
            <a:pPr indent="0" lvl="0" marL="0" marR="38100" rtl="0" algn="ctr">
              <a:lnSpc>
                <a:spcPct val="100000"/>
              </a:lnSpc>
              <a:spcBef>
                <a:spcPts val="0"/>
              </a:spcBef>
              <a:spcAft>
                <a:spcPts val="0"/>
              </a:spcAft>
              <a:buNone/>
            </a:pPr>
            <a:r>
              <a:rPr b="1" lang="en-US" sz="300">
                <a:latin typeface="Calibri"/>
                <a:ea typeface="Calibri"/>
                <a:cs typeface="Calibri"/>
                <a:sym typeface="Calibri"/>
              </a:rPr>
              <a:t>A NIVEL DEL DISTRITO</a:t>
            </a:r>
            <a:endParaRPr sz="300">
              <a:latin typeface="Calibri"/>
              <a:ea typeface="Calibri"/>
              <a:cs typeface="Calibri"/>
              <a:sym typeface="Calibri"/>
            </a:endParaRPr>
          </a:p>
        </p:txBody>
      </p:sp>
      <p:grpSp>
        <p:nvGrpSpPr>
          <p:cNvPr id="406" name="Google Shape;406;p15"/>
          <p:cNvGrpSpPr/>
          <p:nvPr/>
        </p:nvGrpSpPr>
        <p:grpSpPr>
          <a:xfrm>
            <a:off x="1718722" y="1935481"/>
            <a:ext cx="666141" cy="148476"/>
            <a:chOff x="3437444" y="2903221"/>
            <a:chExt cx="1332282" cy="296951"/>
          </a:xfrm>
        </p:grpSpPr>
        <p:pic>
          <p:nvPicPr>
            <p:cNvPr id="407" name="Google Shape;407;p15"/>
            <p:cNvPicPr preferRelativeResize="0"/>
            <p:nvPr/>
          </p:nvPicPr>
          <p:blipFill rotWithShape="1">
            <a:blip r:embed="rId3">
              <a:alphaModFix/>
            </a:blip>
            <a:srcRect b="0" l="0" r="0" t="0"/>
            <a:stretch/>
          </p:blipFill>
          <p:spPr>
            <a:xfrm>
              <a:off x="3437444" y="2903221"/>
              <a:ext cx="388115" cy="276620"/>
            </a:xfrm>
            <a:prstGeom prst="rect">
              <a:avLst/>
            </a:prstGeom>
            <a:noFill/>
            <a:ln>
              <a:noFill/>
            </a:ln>
          </p:spPr>
        </p:pic>
        <p:pic>
          <p:nvPicPr>
            <p:cNvPr id="408" name="Google Shape;408;p15"/>
            <p:cNvPicPr preferRelativeResize="0"/>
            <p:nvPr/>
          </p:nvPicPr>
          <p:blipFill rotWithShape="1">
            <a:blip r:embed="rId4">
              <a:alphaModFix/>
            </a:blip>
            <a:srcRect b="0" l="0" r="0" t="0"/>
            <a:stretch/>
          </p:blipFill>
          <p:spPr>
            <a:xfrm>
              <a:off x="3816203" y="2910290"/>
              <a:ext cx="232536" cy="252258"/>
            </a:xfrm>
            <a:prstGeom prst="rect">
              <a:avLst/>
            </a:prstGeom>
            <a:noFill/>
            <a:ln>
              <a:noFill/>
            </a:ln>
          </p:spPr>
        </p:pic>
        <p:pic>
          <p:nvPicPr>
            <p:cNvPr id="409" name="Google Shape;409;p15"/>
            <p:cNvPicPr preferRelativeResize="0"/>
            <p:nvPr/>
          </p:nvPicPr>
          <p:blipFill rotWithShape="1">
            <a:blip r:embed="rId4">
              <a:alphaModFix/>
            </a:blip>
            <a:srcRect b="0" l="0" r="0" t="0"/>
            <a:stretch/>
          </p:blipFill>
          <p:spPr>
            <a:xfrm>
              <a:off x="3938174" y="2947913"/>
              <a:ext cx="232536" cy="252258"/>
            </a:xfrm>
            <a:prstGeom prst="rect">
              <a:avLst/>
            </a:prstGeom>
            <a:noFill/>
            <a:ln>
              <a:noFill/>
            </a:ln>
          </p:spPr>
        </p:pic>
        <p:pic>
          <p:nvPicPr>
            <p:cNvPr id="410" name="Google Shape;410;p15"/>
            <p:cNvPicPr preferRelativeResize="0"/>
            <p:nvPr/>
          </p:nvPicPr>
          <p:blipFill rotWithShape="1">
            <a:blip r:embed="rId5">
              <a:alphaModFix/>
            </a:blip>
            <a:srcRect b="0" l="0" r="0" t="0"/>
            <a:stretch/>
          </p:blipFill>
          <p:spPr>
            <a:xfrm>
              <a:off x="4140723" y="2919864"/>
              <a:ext cx="196235" cy="233109"/>
            </a:xfrm>
            <a:prstGeom prst="rect">
              <a:avLst/>
            </a:prstGeom>
            <a:noFill/>
            <a:ln>
              <a:noFill/>
            </a:ln>
          </p:spPr>
        </p:pic>
        <p:pic>
          <p:nvPicPr>
            <p:cNvPr id="411" name="Google Shape;411;p15"/>
            <p:cNvPicPr preferRelativeResize="0"/>
            <p:nvPr/>
          </p:nvPicPr>
          <p:blipFill rotWithShape="1">
            <a:blip r:embed="rId6">
              <a:alphaModFix/>
            </a:blip>
            <a:srcRect b="0" l="0" r="0" t="0"/>
            <a:stretch/>
          </p:blipFill>
          <p:spPr>
            <a:xfrm>
              <a:off x="4357809" y="2916581"/>
              <a:ext cx="177332" cy="159725"/>
            </a:xfrm>
            <a:prstGeom prst="rect">
              <a:avLst/>
            </a:prstGeom>
            <a:noFill/>
            <a:ln>
              <a:noFill/>
            </a:ln>
          </p:spPr>
        </p:pic>
        <p:pic>
          <p:nvPicPr>
            <p:cNvPr id="412" name="Google Shape;412;p15"/>
            <p:cNvPicPr preferRelativeResize="0"/>
            <p:nvPr/>
          </p:nvPicPr>
          <p:blipFill rotWithShape="1">
            <a:blip r:embed="rId5">
              <a:alphaModFix/>
            </a:blip>
            <a:srcRect b="0" l="0" r="0" t="0"/>
            <a:stretch/>
          </p:blipFill>
          <p:spPr>
            <a:xfrm>
              <a:off x="4170711" y="2967063"/>
              <a:ext cx="196235" cy="233109"/>
            </a:xfrm>
            <a:prstGeom prst="rect">
              <a:avLst/>
            </a:prstGeom>
            <a:noFill/>
            <a:ln>
              <a:noFill/>
            </a:ln>
          </p:spPr>
        </p:pic>
        <p:pic>
          <p:nvPicPr>
            <p:cNvPr id="413" name="Google Shape;413;p15"/>
            <p:cNvPicPr preferRelativeResize="0"/>
            <p:nvPr/>
          </p:nvPicPr>
          <p:blipFill rotWithShape="1">
            <a:blip r:embed="rId7">
              <a:alphaModFix/>
            </a:blip>
            <a:srcRect b="0" l="0" r="0" t="0"/>
            <a:stretch/>
          </p:blipFill>
          <p:spPr>
            <a:xfrm>
              <a:off x="4491569" y="2949888"/>
              <a:ext cx="231139" cy="118511"/>
            </a:xfrm>
            <a:prstGeom prst="rect">
              <a:avLst/>
            </a:prstGeom>
            <a:noFill/>
            <a:ln>
              <a:noFill/>
            </a:ln>
          </p:spPr>
        </p:pic>
        <p:pic>
          <p:nvPicPr>
            <p:cNvPr id="414" name="Google Shape;414;p15"/>
            <p:cNvPicPr preferRelativeResize="0"/>
            <p:nvPr/>
          </p:nvPicPr>
          <p:blipFill rotWithShape="1">
            <a:blip r:embed="rId6">
              <a:alphaModFix/>
            </a:blip>
            <a:srcRect b="0" l="0" r="0" t="0"/>
            <a:stretch/>
          </p:blipFill>
          <p:spPr>
            <a:xfrm>
              <a:off x="4336959" y="2956557"/>
              <a:ext cx="177332" cy="159725"/>
            </a:xfrm>
            <a:prstGeom prst="rect">
              <a:avLst/>
            </a:prstGeom>
            <a:noFill/>
            <a:ln>
              <a:noFill/>
            </a:ln>
          </p:spPr>
        </p:pic>
        <p:pic>
          <p:nvPicPr>
            <p:cNvPr id="415" name="Google Shape;415;p15"/>
            <p:cNvPicPr preferRelativeResize="0"/>
            <p:nvPr/>
          </p:nvPicPr>
          <p:blipFill rotWithShape="1">
            <a:blip r:embed="rId6">
              <a:alphaModFix/>
            </a:blip>
            <a:srcRect b="0" l="0" r="0" t="0"/>
            <a:stretch/>
          </p:blipFill>
          <p:spPr>
            <a:xfrm>
              <a:off x="4361254" y="3027185"/>
              <a:ext cx="177332" cy="159725"/>
            </a:xfrm>
            <a:prstGeom prst="rect">
              <a:avLst/>
            </a:prstGeom>
            <a:noFill/>
            <a:ln>
              <a:noFill/>
            </a:ln>
          </p:spPr>
        </p:pic>
        <p:pic>
          <p:nvPicPr>
            <p:cNvPr id="416" name="Google Shape;416;p15"/>
            <p:cNvPicPr preferRelativeResize="0"/>
            <p:nvPr/>
          </p:nvPicPr>
          <p:blipFill rotWithShape="1">
            <a:blip r:embed="rId7">
              <a:alphaModFix/>
            </a:blip>
            <a:srcRect b="0" l="0" r="0" t="0"/>
            <a:stretch/>
          </p:blipFill>
          <p:spPr>
            <a:xfrm>
              <a:off x="4515678" y="3009143"/>
              <a:ext cx="231139" cy="118510"/>
            </a:xfrm>
            <a:prstGeom prst="rect">
              <a:avLst/>
            </a:prstGeom>
            <a:noFill/>
            <a:ln>
              <a:noFill/>
            </a:ln>
          </p:spPr>
        </p:pic>
        <p:pic>
          <p:nvPicPr>
            <p:cNvPr id="417" name="Google Shape;417;p15"/>
            <p:cNvPicPr preferRelativeResize="0"/>
            <p:nvPr/>
          </p:nvPicPr>
          <p:blipFill rotWithShape="1">
            <a:blip r:embed="rId7">
              <a:alphaModFix/>
            </a:blip>
            <a:srcRect b="0" l="0" r="0" t="0"/>
            <a:stretch/>
          </p:blipFill>
          <p:spPr>
            <a:xfrm>
              <a:off x="4538587" y="3068399"/>
              <a:ext cx="231139" cy="118511"/>
            </a:xfrm>
            <a:prstGeom prst="rect">
              <a:avLst/>
            </a:prstGeom>
            <a:noFill/>
            <a:ln>
              <a:noFill/>
            </a:ln>
          </p:spPr>
        </p:pic>
      </p:grpSp>
      <p:sp>
        <p:nvSpPr>
          <p:cNvPr id="418" name="Google Shape;418;p15"/>
          <p:cNvSpPr txBox="1"/>
          <p:nvPr/>
        </p:nvSpPr>
        <p:spPr>
          <a:xfrm>
            <a:off x="2392853" y="2011691"/>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419" name="Google Shape;419;p15"/>
          <p:cNvSpPr txBox="1"/>
          <p:nvPr/>
        </p:nvSpPr>
        <p:spPr>
          <a:xfrm>
            <a:off x="2535082" y="1910991"/>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420" name="Google Shape;420;p15"/>
          <p:cNvSpPr txBox="1"/>
          <p:nvPr/>
        </p:nvSpPr>
        <p:spPr>
          <a:xfrm>
            <a:off x="2423589" y="2099595"/>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pic>
        <p:nvPicPr>
          <p:cNvPr id="421" name="Google Shape;421;p15"/>
          <p:cNvPicPr preferRelativeResize="0"/>
          <p:nvPr/>
        </p:nvPicPr>
        <p:blipFill rotWithShape="1">
          <a:blip r:embed="rId30">
            <a:alphaModFix/>
          </a:blip>
          <a:srcRect b="0" l="0" r="0" t="0"/>
          <a:stretch/>
        </p:blipFill>
        <p:spPr>
          <a:xfrm>
            <a:off x="2693396" y="2422725"/>
            <a:ext cx="248082" cy="246363"/>
          </a:xfrm>
          <a:prstGeom prst="rect">
            <a:avLst/>
          </a:prstGeom>
          <a:noFill/>
          <a:ln>
            <a:noFill/>
          </a:ln>
        </p:spPr>
      </p:pic>
      <p:grpSp>
        <p:nvGrpSpPr>
          <p:cNvPr id="422" name="Google Shape;422;p15"/>
          <p:cNvGrpSpPr/>
          <p:nvPr/>
        </p:nvGrpSpPr>
        <p:grpSpPr>
          <a:xfrm>
            <a:off x="293237" y="2009718"/>
            <a:ext cx="2049677" cy="1004371"/>
            <a:chOff x="586474" y="3014577"/>
            <a:chExt cx="4099353" cy="2008742"/>
          </a:xfrm>
        </p:grpSpPr>
        <p:pic>
          <p:nvPicPr>
            <p:cNvPr id="423" name="Google Shape;423;p15"/>
            <p:cNvPicPr preferRelativeResize="0"/>
            <p:nvPr/>
          </p:nvPicPr>
          <p:blipFill rotWithShape="1">
            <a:blip r:embed="rId9">
              <a:alphaModFix/>
            </a:blip>
            <a:srcRect b="0" l="0" r="0" t="0"/>
            <a:stretch/>
          </p:blipFill>
          <p:spPr>
            <a:xfrm>
              <a:off x="586474" y="3014577"/>
              <a:ext cx="2818389" cy="2008742"/>
            </a:xfrm>
            <a:prstGeom prst="rect">
              <a:avLst/>
            </a:prstGeom>
            <a:noFill/>
            <a:ln>
              <a:noFill/>
            </a:ln>
          </p:spPr>
        </p:pic>
        <p:pic>
          <p:nvPicPr>
            <p:cNvPr id="424" name="Google Shape;424;p15"/>
            <p:cNvPicPr preferRelativeResize="0"/>
            <p:nvPr/>
          </p:nvPicPr>
          <p:blipFill rotWithShape="1">
            <a:blip r:embed="rId18">
              <a:alphaModFix/>
            </a:blip>
            <a:srcRect b="0" l="0" r="0" t="0"/>
            <a:stretch/>
          </p:blipFill>
          <p:spPr>
            <a:xfrm>
              <a:off x="3824293" y="3290024"/>
              <a:ext cx="137450" cy="221692"/>
            </a:xfrm>
            <a:prstGeom prst="rect">
              <a:avLst/>
            </a:prstGeom>
            <a:noFill/>
            <a:ln>
              <a:noFill/>
            </a:ln>
          </p:spPr>
        </p:pic>
        <p:pic>
          <p:nvPicPr>
            <p:cNvPr id="425" name="Google Shape;425;p15"/>
            <p:cNvPicPr preferRelativeResize="0"/>
            <p:nvPr/>
          </p:nvPicPr>
          <p:blipFill rotWithShape="1">
            <a:blip r:embed="rId31">
              <a:alphaModFix/>
            </a:blip>
            <a:srcRect b="0" l="0" r="0" t="0"/>
            <a:stretch/>
          </p:blipFill>
          <p:spPr>
            <a:xfrm>
              <a:off x="3961743" y="3307746"/>
              <a:ext cx="76680" cy="201791"/>
            </a:xfrm>
            <a:prstGeom prst="rect">
              <a:avLst/>
            </a:prstGeom>
            <a:noFill/>
            <a:ln>
              <a:noFill/>
            </a:ln>
          </p:spPr>
        </p:pic>
        <p:pic>
          <p:nvPicPr>
            <p:cNvPr id="426" name="Google Shape;426;p15"/>
            <p:cNvPicPr preferRelativeResize="0"/>
            <p:nvPr/>
          </p:nvPicPr>
          <p:blipFill rotWithShape="1">
            <a:blip r:embed="rId11">
              <a:alphaModFix/>
            </a:blip>
            <a:srcRect b="0" l="0" r="0" t="0"/>
            <a:stretch/>
          </p:blipFill>
          <p:spPr>
            <a:xfrm>
              <a:off x="4444907" y="3536033"/>
              <a:ext cx="117789" cy="203722"/>
            </a:xfrm>
            <a:prstGeom prst="rect">
              <a:avLst/>
            </a:prstGeom>
            <a:noFill/>
            <a:ln>
              <a:noFill/>
            </a:ln>
          </p:spPr>
        </p:pic>
        <p:pic>
          <p:nvPicPr>
            <p:cNvPr id="427" name="Google Shape;427;p15"/>
            <p:cNvPicPr preferRelativeResize="0"/>
            <p:nvPr/>
          </p:nvPicPr>
          <p:blipFill rotWithShape="1">
            <a:blip r:embed="rId12">
              <a:alphaModFix/>
            </a:blip>
            <a:srcRect b="0" l="0" r="0" t="0"/>
            <a:stretch/>
          </p:blipFill>
          <p:spPr>
            <a:xfrm>
              <a:off x="4193913" y="3290226"/>
              <a:ext cx="82495" cy="211034"/>
            </a:xfrm>
            <a:prstGeom prst="rect">
              <a:avLst/>
            </a:prstGeom>
            <a:noFill/>
            <a:ln>
              <a:noFill/>
            </a:ln>
          </p:spPr>
        </p:pic>
        <p:pic>
          <p:nvPicPr>
            <p:cNvPr id="428" name="Google Shape;428;p15"/>
            <p:cNvPicPr preferRelativeResize="0"/>
            <p:nvPr/>
          </p:nvPicPr>
          <p:blipFill rotWithShape="1">
            <a:blip r:embed="rId24">
              <a:alphaModFix/>
            </a:blip>
            <a:srcRect b="0" l="0" r="0" t="0"/>
            <a:stretch/>
          </p:blipFill>
          <p:spPr>
            <a:xfrm>
              <a:off x="3849420" y="3528417"/>
              <a:ext cx="212754" cy="205017"/>
            </a:xfrm>
            <a:prstGeom prst="rect">
              <a:avLst/>
            </a:prstGeom>
            <a:noFill/>
            <a:ln>
              <a:noFill/>
            </a:ln>
          </p:spPr>
        </p:pic>
        <p:pic>
          <p:nvPicPr>
            <p:cNvPr id="429" name="Google Shape;429;p15"/>
            <p:cNvPicPr preferRelativeResize="0"/>
            <p:nvPr/>
          </p:nvPicPr>
          <p:blipFill rotWithShape="1">
            <a:blip r:embed="rId14">
              <a:alphaModFix/>
            </a:blip>
            <a:srcRect b="0" l="0" r="0" t="0"/>
            <a:stretch/>
          </p:blipFill>
          <p:spPr>
            <a:xfrm>
              <a:off x="4295685" y="3297490"/>
              <a:ext cx="93608" cy="196506"/>
            </a:xfrm>
            <a:prstGeom prst="rect">
              <a:avLst/>
            </a:prstGeom>
            <a:noFill/>
            <a:ln>
              <a:noFill/>
            </a:ln>
          </p:spPr>
        </p:pic>
        <p:pic>
          <p:nvPicPr>
            <p:cNvPr id="430" name="Google Shape;430;p15"/>
            <p:cNvPicPr preferRelativeResize="0"/>
            <p:nvPr/>
          </p:nvPicPr>
          <p:blipFill rotWithShape="1">
            <a:blip r:embed="rId25">
              <a:alphaModFix/>
            </a:blip>
            <a:srcRect b="0" l="0" r="0" t="0"/>
            <a:stretch/>
          </p:blipFill>
          <p:spPr>
            <a:xfrm>
              <a:off x="4077495" y="3528417"/>
              <a:ext cx="82614" cy="211338"/>
            </a:xfrm>
            <a:prstGeom prst="rect">
              <a:avLst/>
            </a:prstGeom>
            <a:noFill/>
            <a:ln>
              <a:noFill/>
            </a:ln>
          </p:spPr>
        </p:pic>
        <p:pic>
          <p:nvPicPr>
            <p:cNvPr id="431" name="Google Shape;431;p15"/>
            <p:cNvPicPr preferRelativeResize="0"/>
            <p:nvPr/>
          </p:nvPicPr>
          <p:blipFill rotWithShape="1">
            <a:blip r:embed="rId15">
              <a:alphaModFix/>
            </a:blip>
            <a:srcRect b="0" l="0" r="0" t="0"/>
            <a:stretch/>
          </p:blipFill>
          <p:spPr>
            <a:xfrm>
              <a:off x="4044221" y="3297408"/>
              <a:ext cx="121940" cy="203852"/>
            </a:xfrm>
            <a:prstGeom prst="rect">
              <a:avLst/>
            </a:prstGeom>
            <a:noFill/>
            <a:ln>
              <a:noFill/>
            </a:ln>
          </p:spPr>
        </p:pic>
        <p:pic>
          <p:nvPicPr>
            <p:cNvPr id="432" name="Google Shape;432;p15"/>
            <p:cNvPicPr preferRelativeResize="0"/>
            <p:nvPr/>
          </p:nvPicPr>
          <p:blipFill rotWithShape="1">
            <a:blip r:embed="rId16">
              <a:alphaModFix/>
            </a:blip>
            <a:srcRect b="0" l="0" r="0" t="0"/>
            <a:stretch/>
          </p:blipFill>
          <p:spPr>
            <a:xfrm>
              <a:off x="4410810" y="3307746"/>
              <a:ext cx="171350" cy="186250"/>
            </a:xfrm>
            <a:prstGeom prst="rect">
              <a:avLst/>
            </a:prstGeom>
            <a:noFill/>
            <a:ln>
              <a:noFill/>
            </a:ln>
          </p:spPr>
        </p:pic>
        <p:pic>
          <p:nvPicPr>
            <p:cNvPr id="433" name="Google Shape;433;p15"/>
            <p:cNvPicPr preferRelativeResize="0"/>
            <p:nvPr/>
          </p:nvPicPr>
          <p:blipFill rotWithShape="1">
            <a:blip r:embed="rId17">
              <a:alphaModFix/>
            </a:blip>
            <a:srcRect b="0" l="0" r="0" t="0"/>
            <a:stretch/>
          </p:blipFill>
          <p:spPr>
            <a:xfrm>
              <a:off x="4176642" y="3521906"/>
              <a:ext cx="249334" cy="226667"/>
            </a:xfrm>
            <a:prstGeom prst="rect">
              <a:avLst/>
            </a:prstGeom>
            <a:noFill/>
            <a:ln>
              <a:noFill/>
            </a:ln>
          </p:spPr>
        </p:pic>
        <p:pic>
          <p:nvPicPr>
            <p:cNvPr id="434" name="Google Shape;434;p15"/>
            <p:cNvPicPr preferRelativeResize="0"/>
            <p:nvPr/>
          </p:nvPicPr>
          <p:blipFill rotWithShape="1">
            <a:blip r:embed="rId12">
              <a:alphaModFix/>
            </a:blip>
            <a:srcRect b="0" l="0" r="0" t="0"/>
            <a:stretch/>
          </p:blipFill>
          <p:spPr>
            <a:xfrm>
              <a:off x="4230515" y="3892012"/>
              <a:ext cx="91786" cy="234801"/>
            </a:xfrm>
            <a:prstGeom prst="rect">
              <a:avLst/>
            </a:prstGeom>
            <a:noFill/>
            <a:ln>
              <a:noFill/>
            </a:ln>
          </p:spPr>
        </p:pic>
        <p:pic>
          <p:nvPicPr>
            <p:cNvPr id="435" name="Google Shape;435;p15"/>
            <p:cNvPicPr preferRelativeResize="0"/>
            <p:nvPr/>
          </p:nvPicPr>
          <p:blipFill rotWithShape="1">
            <a:blip r:embed="rId18">
              <a:alphaModFix/>
            </a:blip>
            <a:srcRect b="0" l="0" r="0" t="0"/>
            <a:stretch/>
          </p:blipFill>
          <p:spPr>
            <a:xfrm>
              <a:off x="4344678" y="3883234"/>
              <a:ext cx="152260" cy="245580"/>
            </a:xfrm>
            <a:prstGeom prst="rect">
              <a:avLst/>
            </a:prstGeom>
            <a:noFill/>
            <a:ln>
              <a:noFill/>
            </a:ln>
          </p:spPr>
        </p:pic>
        <p:pic>
          <p:nvPicPr>
            <p:cNvPr id="436" name="Google Shape;436;p15"/>
            <p:cNvPicPr preferRelativeResize="0"/>
            <p:nvPr/>
          </p:nvPicPr>
          <p:blipFill rotWithShape="1">
            <a:blip r:embed="rId16">
              <a:alphaModFix/>
            </a:blip>
            <a:srcRect b="0" l="0" r="0" t="0"/>
            <a:stretch/>
          </p:blipFill>
          <p:spPr>
            <a:xfrm>
              <a:off x="4491569" y="3912334"/>
              <a:ext cx="194258" cy="211150"/>
            </a:xfrm>
            <a:prstGeom prst="rect">
              <a:avLst/>
            </a:prstGeom>
            <a:noFill/>
            <a:ln>
              <a:noFill/>
            </a:ln>
          </p:spPr>
        </p:pic>
        <p:pic>
          <p:nvPicPr>
            <p:cNvPr id="437" name="Google Shape;437;p15"/>
            <p:cNvPicPr preferRelativeResize="0"/>
            <p:nvPr/>
          </p:nvPicPr>
          <p:blipFill rotWithShape="1">
            <a:blip r:embed="rId3">
              <a:alphaModFix/>
            </a:blip>
            <a:srcRect b="0" l="0" r="0" t="0"/>
            <a:stretch/>
          </p:blipFill>
          <p:spPr>
            <a:xfrm>
              <a:off x="3777665" y="3897379"/>
              <a:ext cx="341136" cy="243137"/>
            </a:xfrm>
            <a:prstGeom prst="rect">
              <a:avLst/>
            </a:prstGeom>
            <a:noFill/>
            <a:ln>
              <a:noFill/>
            </a:ln>
          </p:spPr>
        </p:pic>
        <p:pic>
          <p:nvPicPr>
            <p:cNvPr id="438" name="Google Shape;438;p15"/>
            <p:cNvPicPr preferRelativeResize="0"/>
            <p:nvPr/>
          </p:nvPicPr>
          <p:blipFill rotWithShape="1">
            <a:blip r:embed="rId20">
              <a:alphaModFix/>
            </a:blip>
            <a:srcRect b="0" l="0" r="0" t="0"/>
            <a:stretch/>
          </p:blipFill>
          <p:spPr>
            <a:xfrm>
              <a:off x="3404864" y="3346794"/>
              <a:ext cx="348585" cy="329848"/>
            </a:xfrm>
            <a:prstGeom prst="rect">
              <a:avLst/>
            </a:prstGeom>
            <a:noFill/>
            <a:ln>
              <a:noFill/>
            </a:ln>
          </p:spPr>
        </p:pic>
        <p:pic>
          <p:nvPicPr>
            <p:cNvPr id="439" name="Google Shape;439;p15"/>
            <p:cNvPicPr preferRelativeResize="0"/>
            <p:nvPr/>
          </p:nvPicPr>
          <p:blipFill rotWithShape="1">
            <a:blip r:embed="rId32">
              <a:alphaModFix/>
            </a:blip>
            <a:srcRect b="0" l="0" r="0" t="0"/>
            <a:stretch/>
          </p:blipFill>
          <p:spPr>
            <a:xfrm>
              <a:off x="3587926" y="3894654"/>
              <a:ext cx="127325" cy="261302"/>
            </a:xfrm>
            <a:prstGeom prst="rect">
              <a:avLst/>
            </a:prstGeom>
            <a:noFill/>
            <a:ln>
              <a:noFill/>
            </a:ln>
          </p:spPr>
        </p:pic>
        <p:pic>
          <p:nvPicPr>
            <p:cNvPr id="440" name="Google Shape;440;p15"/>
            <p:cNvPicPr preferRelativeResize="0"/>
            <p:nvPr/>
          </p:nvPicPr>
          <p:blipFill rotWithShape="1">
            <a:blip r:embed="rId33">
              <a:alphaModFix/>
            </a:blip>
            <a:srcRect b="0" l="0" r="0" t="0"/>
            <a:stretch/>
          </p:blipFill>
          <p:spPr>
            <a:xfrm>
              <a:off x="3692257" y="3894653"/>
              <a:ext cx="69735" cy="245863"/>
            </a:xfrm>
            <a:prstGeom prst="rect">
              <a:avLst/>
            </a:prstGeom>
            <a:noFill/>
            <a:ln>
              <a:noFill/>
            </a:ln>
          </p:spPr>
        </p:pic>
        <p:pic>
          <p:nvPicPr>
            <p:cNvPr id="441" name="Google Shape;441;p15"/>
            <p:cNvPicPr preferRelativeResize="0"/>
            <p:nvPr/>
          </p:nvPicPr>
          <p:blipFill rotWithShape="1">
            <a:blip r:embed="rId21">
              <a:alphaModFix/>
            </a:blip>
            <a:srcRect b="0" l="0" r="0" t="0"/>
            <a:stretch/>
          </p:blipFill>
          <p:spPr>
            <a:xfrm>
              <a:off x="4062644" y="4292309"/>
              <a:ext cx="267048" cy="692813"/>
            </a:xfrm>
            <a:prstGeom prst="rect">
              <a:avLst/>
            </a:prstGeom>
            <a:noFill/>
            <a:ln>
              <a:noFill/>
            </a:ln>
          </p:spPr>
        </p:pic>
        <p:pic>
          <p:nvPicPr>
            <p:cNvPr id="442" name="Google Shape;442;p15"/>
            <p:cNvPicPr preferRelativeResize="0"/>
            <p:nvPr/>
          </p:nvPicPr>
          <p:blipFill rotWithShape="1">
            <a:blip r:embed="rId12">
              <a:alphaModFix/>
            </a:blip>
            <a:srcRect b="0" l="0" r="0" t="0"/>
            <a:stretch/>
          </p:blipFill>
          <p:spPr>
            <a:xfrm>
              <a:off x="3630692" y="4286130"/>
              <a:ext cx="262601" cy="671769"/>
            </a:xfrm>
            <a:prstGeom prst="rect">
              <a:avLst/>
            </a:prstGeom>
            <a:noFill/>
            <a:ln>
              <a:noFill/>
            </a:ln>
          </p:spPr>
        </p:pic>
        <p:pic>
          <p:nvPicPr>
            <p:cNvPr id="443" name="Google Shape;443;p15"/>
            <p:cNvPicPr preferRelativeResize="0"/>
            <p:nvPr/>
          </p:nvPicPr>
          <p:blipFill rotWithShape="1">
            <a:blip r:embed="rId11">
              <a:alphaModFix/>
            </a:blip>
            <a:srcRect b="0" l="0" r="0" t="0"/>
            <a:stretch/>
          </p:blipFill>
          <p:spPr>
            <a:xfrm>
              <a:off x="4118803" y="3900608"/>
              <a:ext cx="121969" cy="210952"/>
            </a:xfrm>
            <a:prstGeom prst="rect">
              <a:avLst/>
            </a:prstGeom>
            <a:noFill/>
            <a:ln>
              <a:noFill/>
            </a:ln>
          </p:spPr>
        </p:pic>
      </p:grpSp>
      <p:sp>
        <p:nvSpPr>
          <p:cNvPr id="444" name="Google Shape;444;p15"/>
          <p:cNvSpPr txBox="1"/>
          <p:nvPr/>
        </p:nvSpPr>
        <p:spPr>
          <a:xfrm>
            <a:off x="2394123" y="2324917"/>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445" name="Google Shape;445;p15"/>
          <p:cNvSpPr txBox="1"/>
          <p:nvPr/>
        </p:nvSpPr>
        <p:spPr>
          <a:xfrm>
            <a:off x="2531048" y="2218131"/>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446" name="Google Shape;446;p15"/>
          <p:cNvSpPr txBox="1"/>
          <p:nvPr/>
        </p:nvSpPr>
        <p:spPr>
          <a:xfrm>
            <a:off x="2379985" y="2393313"/>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447" name="Google Shape;447;p15"/>
          <p:cNvGrpSpPr/>
          <p:nvPr/>
        </p:nvGrpSpPr>
        <p:grpSpPr>
          <a:xfrm>
            <a:off x="2672665" y="2124607"/>
            <a:ext cx="394051" cy="714361"/>
            <a:chOff x="5345330" y="3186911"/>
            <a:chExt cx="788102" cy="1428722"/>
          </a:xfrm>
        </p:grpSpPr>
        <p:pic>
          <p:nvPicPr>
            <p:cNvPr id="448" name="Google Shape;448;p15"/>
            <p:cNvPicPr preferRelativeResize="0"/>
            <p:nvPr/>
          </p:nvPicPr>
          <p:blipFill rotWithShape="1">
            <a:blip r:embed="rId34">
              <a:alphaModFix/>
            </a:blip>
            <a:srcRect b="0" l="0" r="0" t="0"/>
            <a:stretch/>
          </p:blipFill>
          <p:spPr>
            <a:xfrm>
              <a:off x="5345330" y="3186911"/>
              <a:ext cx="466863" cy="488714"/>
            </a:xfrm>
            <a:prstGeom prst="rect">
              <a:avLst/>
            </a:prstGeom>
            <a:noFill/>
            <a:ln>
              <a:noFill/>
            </a:ln>
          </p:spPr>
        </p:pic>
        <p:pic>
          <p:nvPicPr>
            <p:cNvPr id="449" name="Google Shape;449;p15"/>
            <p:cNvPicPr preferRelativeResize="0"/>
            <p:nvPr/>
          </p:nvPicPr>
          <p:blipFill rotWithShape="1">
            <a:blip r:embed="rId35">
              <a:alphaModFix/>
            </a:blip>
            <a:srcRect b="0" l="0" r="0" t="0"/>
            <a:stretch/>
          </p:blipFill>
          <p:spPr>
            <a:xfrm>
              <a:off x="5632480" y="4069261"/>
              <a:ext cx="500952" cy="546372"/>
            </a:xfrm>
            <a:prstGeom prst="rect">
              <a:avLst/>
            </a:prstGeom>
            <a:noFill/>
            <a:ln>
              <a:noFill/>
            </a:ln>
          </p:spPr>
        </p:pic>
      </p:grpSp>
      <p:sp>
        <p:nvSpPr>
          <p:cNvPr id="450" name="Google Shape;450;p15"/>
          <p:cNvSpPr txBox="1"/>
          <p:nvPr/>
        </p:nvSpPr>
        <p:spPr>
          <a:xfrm>
            <a:off x="2252851" y="2866125"/>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grpSp>
        <p:nvGrpSpPr>
          <p:cNvPr id="451" name="Google Shape;451;p15"/>
          <p:cNvGrpSpPr/>
          <p:nvPr/>
        </p:nvGrpSpPr>
        <p:grpSpPr>
          <a:xfrm>
            <a:off x="1638511" y="3577982"/>
            <a:ext cx="666141" cy="148476"/>
            <a:chOff x="3277023" y="5366973"/>
            <a:chExt cx="1332282" cy="296951"/>
          </a:xfrm>
        </p:grpSpPr>
        <p:pic>
          <p:nvPicPr>
            <p:cNvPr id="452" name="Google Shape;452;p15"/>
            <p:cNvPicPr preferRelativeResize="0"/>
            <p:nvPr/>
          </p:nvPicPr>
          <p:blipFill rotWithShape="1">
            <a:blip r:embed="rId3">
              <a:alphaModFix/>
            </a:blip>
            <a:srcRect b="0" l="0" r="0" t="0"/>
            <a:stretch/>
          </p:blipFill>
          <p:spPr>
            <a:xfrm>
              <a:off x="3277023" y="5366973"/>
              <a:ext cx="388115" cy="276620"/>
            </a:xfrm>
            <a:prstGeom prst="rect">
              <a:avLst/>
            </a:prstGeom>
            <a:noFill/>
            <a:ln>
              <a:noFill/>
            </a:ln>
          </p:spPr>
        </p:pic>
        <p:pic>
          <p:nvPicPr>
            <p:cNvPr id="453" name="Google Shape;453;p15"/>
            <p:cNvPicPr preferRelativeResize="0"/>
            <p:nvPr/>
          </p:nvPicPr>
          <p:blipFill rotWithShape="1">
            <a:blip r:embed="rId4">
              <a:alphaModFix/>
            </a:blip>
            <a:srcRect b="0" l="0" r="0" t="0"/>
            <a:stretch/>
          </p:blipFill>
          <p:spPr>
            <a:xfrm>
              <a:off x="3655782" y="5374042"/>
              <a:ext cx="232536" cy="252258"/>
            </a:xfrm>
            <a:prstGeom prst="rect">
              <a:avLst/>
            </a:prstGeom>
            <a:noFill/>
            <a:ln>
              <a:noFill/>
            </a:ln>
          </p:spPr>
        </p:pic>
        <p:pic>
          <p:nvPicPr>
            <p:cNvPr id="454" name="Google Shape;454;p15"/>
            <p:cNvPicPr preferRelativeResize="0"/>
            <p:nvPr/>
          </p:nvPicPr>
          <p:blipFill rotWithShape="1">
            <a:blip r:embed="rId4">
              <a:alphaModFix/>
            </a:blip>
            <a:srcRect b="0" l="0" r="0" t="0"/>
            <a:stretch/>
          </p:blipFill>
          <p:spPr>
            <a:xfrm>
              <a:off x="3777754" y="5411665"/>
              <a:ext cx="232536" cy="252258"/>
            </a:xfrm>
            <a:prstGeom prst="rect">
              <a:avLst/>
            </a:prstGeom>
            <a:noFill/>
            <a:ln>
              <a:noFill/>
            </a:ln>
          </p:spPr>
        </p:pic>
        <p:pic>
          <p:nvPicPr>
            <p:cNvPr id="455" name="Google Shape;455;p15"/>
            <p:cNvPicPr preferRelativeResize="0"/>
            <p:nvPr/>
          </p:nvPicPr>
          <p:blipFill rotWithShape="1">
            <a:blip r:embed="rId5">
              <a:alphaModFix/>
            </a:blip>
            <a:srcRect b="0" l="0" r="0" t="0"/>
            <a:stretch/>
          </p:blipFill>
          <p:spPr>
            <a:xfrm>
              <a:off x="3980302" y="5383616"/>
              <a:ext cx="196235" cy="233109"/>
            </a:xfrm>
            <a:prstGeom prst="rect">
              <a:avLst/>
            </a:prstGeom>
            <a:noFill/>
            <a:ln>
              <a:noFill/>
            </a:ln>
          </p:spPr>
        </p:pic>
        <p:pic>
          <p:nvPicPr>
            <p:cNvPr id="456" name="Google Shape;456;p15"/>
            <p:cNvPicPr preferRelativeResize="0"/>
            <p:nvPr/>
          </p:nvPicPr>
          <p:blipFill rotWithShape="1">
            <a:blip r:embed="rId6">
              <a:alphaModFix/>
            </a:blip>
            <a:srcRect b="0" l="0" r="0" t="0"/>
            <a:stretch/>
          </p:blipFill>
          <p:spPr>
            <a:xfrm>
              <a:off x="4197388" y="5380333"/>
              <a:ext cx="177332" cy="159725"/>
            </a:xfrm>
            <a:prstGeom prst="rect">
              <a:avLst/>
            </a:prstGeom>
            <a:noFill/>
            <a:ln>
              <a:noFill/>
            </a:ln>
          </p:spPr>
        </p:pic>
        <p:pic>
          <p:nvPicPr>
            <p:cNvPr id="457" name="Google Shape;457;p15"/>
            <p:cNvPicPr preferRelativeResize="0"/>
            <p:nvPr/>
          </p:nvPicPr>
          <p:blipFill rotWithShape="1">
            <a:blip r:embed="rId5">
              <a:alphaModFix/>
            </a:blip>
            <a:srcRect b="0" l="0" r="0" t="0"/>
            <a:stretch/>
          </p:blipFill>
          <p:spPr>
            <a:xfrm>
              <a:off x="4010290" y="5430815"/>
              <a:ext cx="196236" cy="233109"/>
            </a:xfrm>
            <a:prstGeom prst="rect">
              <a:avLst/>
            </a:prstGeom>
            <a:noFill/>
            <a:ln>
              <a:noFill/>
            </a:ln>
          </p:spPr>
        </p:pic>
        <p:pic>
          <p:nvPicPr>
            <p:cNvPr id="458" name="Google Shape;458;p15"/>
            <p:cNvPicPr preferRelativeResize="0"/>
            <p:nvPr/>
          </p:nvPicPr>
          <p:blipFill rotWithShape="1">
            <a:blip r:embed="rId7">
              <a:alphaModFix/>
            </a:blip>
            <a:srcRect b="0" l="0" r="0" t="0"/>
            <a:stretch/>
          </p:blipFill>
          <p:spPr>
            <a:xfrm>
              <a:off x="4331148" y="5413640"/>
              <a:ext cx="231139" cy="118510"/>
            </a:xfrm>
            <a:prstGeom prst="rect">
              <a:avLst/>
            </a:prstGeom>
            <a:noFill/>
            <a:ln>
              <a:noFill/>
            </a:ln>
          </p:spPr>
        </p:pic>
        <p:pic>
          <p:nvPicPr>
            <p:cNvPr id="459" name="Google Shape;459;p15"/>
            <p:cNvPicPr preferRelativeResize="0"/>
            <p:nvPr/>
          </p:nvPicPr>
          <p:blipFill rotWithShape="1">
            <a:blip r:embed="rId6">
              <a:alphaModFix/>
            </a:blip>
            <a:srcRect b="0" l="0" r="0" t="0"/>
            <a:stretch/>
          </p:blipFill>
          <p:spPr>
            <a:xfrm>
              <a:off x="4176538" y="5420309"/>
              <a:ext cx="177333" cy="159725"/>
            </a:xfrm>
            <a:prstGeom prst="rect">
              <a:avLst/>
            </a:prstGeom>
            <a:noFill/>
            <a:ln>
              <a:noFill/>
            </a:ln>
          </p:spPr>
        </p:pic>
        <p:pic>
          <p:nvPicPr>
            <p:cNvPr id="460" name="Google Shape;460;p15"/>
            <p:cNvPicPr preferRelativeResize="0"/>
            <p:nvPr/>
          </p:nvPicPr>
          <p:blipFill rotWithShape="1">
            <a:blip r:embed="rId6">
              <a:alphaModFix/>
            </a:blip>
            <a:srcRect b="0" l="0" r="0" t="0"/>
            <a:stretch/>
          </p:blipFill>
          <p:spPr>
            <a:xfrm>
              <a:off x="4200833" y="5490937"/>
              <a:ext cx="177332" cy="159724"/>
            </a:xfrm>
            <a:prstGeom prst="rect">
              <a:avLst/>
            </a:prstGeom>
            <a:noFill/>
            <a:ln>
              <a:noFill/>
            </a:ln>
          </p:spPr>
        </p:pic>
        <p:pic>
          <p:nvPicPr>
            <p:cNvPr id="461" name="Google Shape;461;p15"/>
            <p:cNvPicPr preferRelativeResize="0"/>
            <p:nvPr/>
          </p:nvPicPr>
          <p:blipFill rotWithShape="1">
            <a:blip r:embed="rId7">
              <a:alphaModFix/>
            </a:blip>
            <a:srcRect b="0" l="0" r="0" t="0"/>
            <a:stretch/>
          </p:blipFill>
          <p:spPr>
            <a:xfrm>
              <a:off x="4355257" y="5472896"/>
              <a:ext cx="231139" cy="118511"/>
            </a:xfrm>
            <a:prstGeom prst="rect">
              <a:avLst/>
            </a:prstGeom>
            <a:noFill/>
            <a:ln>
              <a:noFill/>
            </a:ln>
          </p:spPr>
        </p:pic>
        <p:pic>
          <p:nvPicPr>
            <p:cNvPr id="462" name="Google Shape;462;p15"/>
            <p:cNvPicPr preferRelativeResize="0"/>
            <p:nvPr/>
          </p:nvPicPr>
          <p:blipFill rotWithShape="1">
            <a:blip r:embed="rId7">
              <a:alphaModFix/>
            </a:blip>
            <a:srcRect b="0" l="0" r="0" t="0"/>
            <a:stretch/>
          </p:blipFill>
          <p:spPr>
            <a:xfrm>
              <a:off x="4378166" y="5532151"/>
              <a:ext cx="231139" cy="118511"/>
            </a:xfrm>
            <a:prstGeom prst="rect">
              <a:avLst/>
            </a:prstGeom>
            <a:noFill/>
            <a:ln>
              <a:noFill/>
            </a:ln>
          </p:spPr>
        </p:pic>
      </p:grpSp>
      <p:sp>
        <p:nvSpPr>
          <p:cNvPr id="463" name="Google Shape;463;p15"/>
          <p:cNvSpPr txBox="1"/>
          <p:nvPr/>
        </p:nvSpPr>
        <p:spPr>
          <a:xfrm>
            <a:off x="2312642" y="3654193"/>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464" name="Google Shape;464;p15"/>
          <p:cNvSpPr txBox="1"/>
          <p:nvPr/>
        </p:nvSpPr>
        <p:spPr>
          <a:xfrm>
            <a:off x="2454872" y="3553492"/>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465" name="Google Shape;465;p15"/>
          <p:cNvSpPr txBox="1"/>
          <p:nvPr/>
        </p:nvSpPr>
        <p:spPr>
          <a:xfrm>
            <a:off x="2343378" y="3742097"/>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pic>
        <p:nvPicPr>
          <p:cNvPr id="466" name="Google Shape;466;p15"/>
          <p:cNvPicPr preferRelativeResize="0"/>
          <p:nvPr/>
        </p:nvPicPr>
        <p:blipFill rotWithShape="1">
          <a:blip r:embed="rId30">
            <a:alphaModFix/>
          </a:blip>
          <a:srcRect b="0" l="0" r="0" t="0"/>
          <a:stretch/>
        </p:blipFill>
        <p:spPr>
          <a:xfrm>
            <a:off x="2613185" y="4065227"/>
            <a:ext cx="248082" cy="246363"/>
          </a:xfrm>
          <a:prstGeom prst="rect">
            <a:avLst/>
          </a:prstGeom>
          <a:noFill/>
          <a:ln>
            <a:noFill/>
          </a:ln>
        </p:spPr>
      </p:pic>
      <p:grpSp>
        <p:nvGrpSpPr>
          <p:cNvPr id="467" name="Google Shape;467;p15"/>
          <p:cNvGrpSpPr/>
          <p:nvPr/>
        </p:nvGrpSpPr>
        <p:grpSpPr>
          <a:xfrm>
            <a:off x="213026" y="3652219"/>
            <a:ext cx="2049676" cy="1004371"/>
            <a:chOff x="426053" y="5478329"/>
            <a:chExt cx="4099352" cy="2008742"/>
          </a:xfrm>
        </p:grpSpPr>
        <p:pic>
          <p:nvPicPr>
            <p:cNvPr id="468" name="Google Shape;468;p15"/>
            <p:cNvPicPr preferRelativeResize="0"/>
            <p:nvPr/>
          </p:nvPicPr>
          <p:blipFill rotWithShape="1">
            <a:blip r:embed="rId9">
              <a:alphaModFix/>
            </a:blip>
            <a:srcRect b="0" l="0" r="0" t="0"/>
            <a:stretch/>
          </p:blipFill>
          <p:spPr>
            <a:xfrm>
              <a:off x="426053" y="5478329"/>
              <a:ext cx="2818389" cy="2008742"/>
            </a:xfrm>
            <a:prstGeom prst="rect">
              <a:avLst/>
            </a:prstGeom>
            <a:noFill/>
            <a:ln>
              <a:noFill/>
            </a:ln>
          </p:spPr>
        </p:pic>
        <p:pic>
          <p:nvPicPr>
            <p:cNvPr id="469" name="Google Shape;469;p15"/>
            <p:cNvPicPr preferRelativeResize="0"/>
            <p:nvPr/>
          </p:nvPicPr>
          <p:blipFill rotWithShape="1">
            <a:blip r:embed="rId18">
              <a:alphaModFix/>
            </a:blip>
            <a:srcRect b="0" l="0" r="0" t="0"/>
            <a:stretch/>
          </p:blipFill>
          <p:spPr>
            <a:xfrm>
              <a:off x="3663872" y="5753777"/>
              <a:ext cx="137450" cy="221693"/>
            </a:xfrm>
            <a:prstGeom prst="rect">
              <a:avLst/>
            </a:prstGeom>
            <a:noFill/>
            <a:ln>
              <a:noFill/>
            </a:ln>
          </p:spPr>
        </p:pic>
        <p:pic>
          <p:nvPicPr>
            <p:cNvPr id="470" name="Google Shape;470;p15"/>
            <p:cNvPicPr preferRelativeResize="0"/>
            <p:nvPr/>
          </p:nvPicPr>
          <p:blipFill rotWithShape="1">
            <a:blip r:embed="rId31">
              <a:alphaModFix/>
            </a:blip>
            <a:srcRect b="0" l="0" r="0" t="0"/>
            <a:stretch/>
          </p:blipFill>
          <p:spPr>
            <a:xfrm>
              <a:off x="3801322" y="5771499"/>
              <a:ext cx="76680" cy="201791"/>
            </a:xfrm>
            <a:prstGeom prst="rect">
              <a:avLst/>
            </a:prstGeom>
            <a:noFill/>
            <a:ln>
              <a:noFill/>
            </a:ln>
          </p:spPr>
        </p:pic>
        <p:pic>
          <p:nvPicPr>
            <p:cNvPr id="471" name="Google Shape;471;p15"/>
            <p:cNvPicPr preferRelativeResize="0"/>
            <p:nvPr/>
          </p:nvPicPr>
          <p:blipFill rotWithShape="1">
            <a:blip r:embed="rId11">
              <a:alphaModFix/>
            </a:blip>
            <a:srcRect b="0" l="0" r="0" t="0"/>
            <a:stretch/>
          </p:blipFill>
          <p:spPr>
            <a:xfrm>
              <a:off x="4284486" y="5999785"/>
              <a:ext cx="117788" cy="203723"/>
            </a:xfrm>
            <a:prstGeom prst="rect">
              <a:avLst/>
            </a:prstGeom>
            <a:noFill/>
            <a:ln>
              <a:noFill/>
            </a:ln>
          </p:spPr>
        </p:pic>
        <p:pic>
          <p:nvPicPr>
            <p:cNvPr id="472" name="Google Shape;472;p15"/>
            <p:cNvPicPr preferRelativeResize="0"/>
            <p:nvPr/>
          </p:nvPicPr>
          <p:blipFill rotWithShape="1">
            <a:blip r:embed="rId12">
              <a:alphaModFix/>
            </a:blip>
            <a:srcRect b="0" l="0" r="0" t="0"/>
            <a:stretch/>
          </p:blipFill>
          <p:spPr>
            <a:xfrm>
              <a:off x="4033492" y="5753978"/>
              <a:ext cx="82495" cy="211033"/>
            </a:xfrm>
            <a:prstGeom prst="rect">
              <a:avLst/>
            </a:prstGeom>
            <a:noFill/>
            <a:ln>
              <a:noFill/>
            </a:ln>
          </p:spPr>
        </p:pic>
        <p:pic>
          <p:nvPicPr>
            <p:cNvPr id="473" name="Google Shape;473;p15"/>
            <p:cNvPicPr preferRelativeResize="0"/>
            <p:nvPr/>
          </p:nvPicPr>
          <p:blipFill rotWithShape="1">
            <a:blip r:embed="rId24">
              <a:alphaModFix/>
            </a:blip>
            <a:srcRect b="0" l="0" r="0" t="0"/>
            <a:stretch/>
          </p:blipFill>
          <p:spPr>
            <a:xfrm>
              <a:off x="3688999" y="5992170"/>
              <a:ext cx="212753" cy="205017"/>
            </a:xfrm>
            <a:prstGeom prst="rect">
              <a:avLst/>
            </a:prstGeom>
            <a:noFill/>
            <a:ln>
              <a:noFill/>
            </a:ln>
          </p:spPr>
        </p:pic>
        <p:pic>
          <p:nvPicPr>
            <p:cNvPr id="474" name="Google Shape;474;p15"/>
            <p:cNvPicPr preferRelativeResize="0"/>
            <p:nvPr/>
          </p:nvPicPr>
          <p:blipFill rotWithShape="1">
            <a:blip r:embed="rId14">
              <a:alphaModFix/>
            </a:blip>
            <a:srcRect b="0" l="0" r="0" t="0"/>
            <a:stretch/>
          </p:blipFill>
          <p:spPr>
            <a:xfrm>
              <a:off x="4135264" y="5761242"/>
              <a:ext cx="93608" cy="196506"/>
            </a:xfrm>
            <a:prstGeom prst="rect">
              <a:avLst/>
            </a:prstGeom>
            <a:noFill/>
            <a:ln>
              <a:noFill/>
            </a:ln>
          </p:spPr>
        </p:pic>
        <p:pic>
          <p:nvPicPr>
            <p:cNvPr id="475" name="Google Shape;475;p15"/>
            <p:cNvPicPr preferRelativeResize="0"/>
            <p:nvPr/>
          </p:nvPicPr>
          <p:blipFill rotWithShape="1">
            <a:blip r:embed="rId25">
              <a:alphaModFix/>
            </a:blip>
            <a:srcRect b="0" l="0" r="0" t="0"/>
            <a:stretch/>
          </p:blipFill>
          <p:spPr>
            <a:xfrm>
              <a:off x="3917074" y="5992170"/>
              <a:ext cx="82613" cy="211338"/>
            </a:xfrm>
            <a:prstGeom prst="rect">
              <a:avLst/>
            </a:prstGeom>
            <a:noFill/>
            <a:ln>
              <a:noFill/>
            </a:ln>
          </p:spPr>
        </p:pic>
        <p:pic>
          <p:nvPicPr>
            <p:cNvPr id="476" name="Google Shape;476;p15"/>
            <p:cNvPicPr preferRelativeResize="0"/>
            <p:nvPr/>
          </p:nvPicPr>
          <p:blipFill rotWithShape="1">
            <a:blip r:embed="rId15">
              <a:alphaModFix/>
            </a:blip>
            <a:srcRect b="0" l="0" r="0" t="0"/>
            <a:stretch/>
          </p:blipFill>
          <p:spPr>
            <a:xfrm>
              <a:off x="3883800" y="5761160"/>
              <a:ext cx="121940" cy="203851"/>
            </a:xfrm>
            <a:prstGeom prst="rect">
              <a:avLst/>
            </a:prstGeom>
            <a:noFill/>
            <a:ln>
              <a:noFill/>
            </a:ln>
          </p:spPr>
        </p:pic>
        <p:pic>
          <p:nvPicPr>
            <p:cNvPr id="477" name="Google Shape;477;p15"/>
            <p:cNvPicPr preferRelativeResize="0"/>
            <p:nvPr/>
          </p:nvPicPr>
          <p:blipFill rotWithShape="1">
            <a:blip r:embed="rId16">
              <a:alphaModFix/>
            </a:blip>
            <a:srcRect b="0" l="0" r="0" t="0"/>
            <a:stretch/>
          </p:blipFill>
          <p:spPr>
            <a:xfrm>
              <a:off x="4250388" y="5771498"/>
              <a:ext cx="171350" cy="186250"/>
            </a:xfrm>
            <a:prstGeom prst="rect">
              <a:avLst/>
            </a:prstGeom>
            <a:noFill/>
            <a:ln>
              <a:noFill/>
            </a:ln>
          </p:spPr>
        </p:pic>
        <p:pic>
          <p:nvPicPr>
            <p:cNvPr id="478" name="Google Shape;478;p15"/>
            <p:cNvPicPr preferRelativeResize="0"/>
            <p:nvPr/>
          </p:nvPicPr>
          <p:blipFill rotWithShape="1">
            <a:blip r:embed="rId17">
              <a:alphaModFix/>
            </a:blip>
            <a:srcRect b="0" l="0" r="0" t="0"/>
            <a:stretch/>
          </p:blipFill>
          <p:spPr>
            <a:xfrm>
              <a:off x="4016221" y="5985658"/>
              <a:ext cx="249334" cy="226667"/>
            </a:xfrm>
            <a:prstGeom prst="rect">
              <a:avLst/>
            </a:prstGeom>
            <a:noFill/>
            <a:ln>
              <a:noFill/>
            </a:ln>
          </p:spPr>
        </p:pic>
        <p:pic>
          <p:nvPicPr>
            <p:cNvPr id="479" name="Google Shape;479;p15"/>
            <p:cNvPicPr preferRelativeResize="0"/>
            <p:nvPr/>
          </p:nvPicPr>
          <p:blipFill rotWithShape="1">
            <a:blip r:embed="rId12">
              <a:alphaModFix/>
            </a:blip>
            <a:srcRect b="0" l="0" r="0" t="0"/>
            <a:stretch/>
          </p:blipFill>
          <p:spPr>
            <a:xfrm>
              <a:off x="4070094" y="6355764"/>
              <a:ext cx="91786" cy="234801"/>
            </a:xfrm>
            <a:prstGeom prst="rect">
              <a:avLst/>
            </a:prstGeom>
            <a:noFill/>
            <a:ln>
              <a:noFill/>
            </a:ln>
          </p:spPr>
        </p:pic>
        <p:pic>
          <p:nvPicPr>
            <p:cNvPr id="480" name="Google Shape;480;p15"/>
            <p:cNvPicPr preferRelativeResize="0"/>
            <p:nvPr/>
          </p:nvPicPr>
          <p:blipFill rotWithShape="1">
            <a:blip r:embed="rId18">
              <a:alphaModFix/>
            </a:blip>
            <a:srcRect b="0" l="0" r="0" t="0"/>
            <a:stretch/>
          </p:blipFill>
          <p:spPr>
            <a:xfrm>
              <a:off x="4184257" y="6346987"/>
              <a:ext cx="152260" cy="245580"/>
            </a:xfrm>
            <a:prstGeom prst="rect">
              <a:avLst/>
            </a:prstGeom>
            <a:noFill/>
            <a:ln>
              <a:noFill/>
            </a:ln>
          </p:spPr>
        </p:pic>
        <p:pic>
          <p:nvPicPr>
            <p:cNvPr id="481" name="Google Shape;481;p15"/>
            <p:cNvPicPr preferRelativeResize="0"/>
            <p:nvPr/>
          </p:nvPicPr>
          <p:blipFill rotWithShape="1">
            <a:blip r:embed="rId16">
              <a:alphaModFix/>
            </a:blip>
            <a:srcRect b="0" l="0" r="0" t="0"/>
            <a:stretch/>
          </p:blipFill>
          <p:spPr>
            <a:xfrm>
              <a:off x="4331147" y="6376086"/>
              <a:ext cx="194258" cy="211150"/>
            </a:xfrm>
            <a:prstGeom prst="rect">
              <a:avLst/>
            </a:prstGeom>
            <a:noFill/>
            <a:ln>
              <a:noFill/>
            </a:ln>
          </p:spPr>
        </p:pic>
        <p:pic>
          <p:nvPicPr>
            <p:cNvPr id="482" name="Google Shape;482;p15"/>
            <p:cNvPicPr preferRelativeResize="0"/>
            <p:nvPr/>
          </p:nvPicPr>
          <p:blipFill rotWithShape="1">
            <a:blip r:embed="rId3">
              <a:alphaModFix/>
            </a:blip>
            <a:srcRect b="0" l="0" r="0" t="0"/>
            <a:stretch/>
          </p:blipFill>
          <p:spPr>
            <a:xfrm>
              <a:off x="3617244" y="6361131"/>
              <a:ext cx="341136" cy="243137"/>
            </a:xfrm>
            <a:prstGeom prst="rect">
              <a:avLst/>
            </a:prstGeom>
            <a:noFill/>
            <a:ln>
              <a:noFill/>
            </a:ln>
          </p:spPr>
        </p:pic>
        <p:pic>
          <p:nvPicPr>
            <p:cNvPr id="483" name="Google Shape;483;p15"/>
            <p:cNvPicPr preferRelativeResize="0"/>
            <p:nvPr/>
          </p:nvPicPr>
          <p:blipFill rotWithShape="1">
            <a:blip r:embed="rId20">
              <a:alphaModFix/>
            </a:blip>
            <a:srcRect b="0" l="0" r="0" t="0"/>
            <a:stretch/>
          </p:blipFill>
          <p:spPr>
            <a:xfrm>
              <a:off x="3244442" y="5810546"/>
              <a:ext cx="348584" cy="329848"/>
            </a:xfrm>
            <a:prstGeom prst="rect">
              <a:avLst/>
            </a:prstGeom>
            <a:noFill/>
            <a:ln>
              <a:noFill/>
            </a:ln>
          </p:spPr>
        </p:pic>
        <p:pic>
          <p:nvPicPr>
            <p:cNvPr id="484" name="Google Shape;484;p15"/>
            <p:cNvPicPr preferRelativeResize="0"/>
            <p:nvPr/>
          </p:nvPicPr>
          <p:blipFill rotWithShape="1">
            <a:blip r:embed="rId32">
              <a:alphaModFix/>
            </a:blip>
            <a:srcRect b="0" l="0" r="0" t="0"/>
            <a:stretch/>
          </p:blipFill>
          <p:spPr>
            <a:xfrm>
              <a:off x="3427505" y="6358406"/>
              <a:ext cx="127325" cy="261302"/>
            </a:xfrm>
            <a:prstGeom prst="rect">
              <a:avLst/>
            </a:prstGeom>
            <a:noFill/>
            <a:ln>
              <a:noFill/>
            </a:ln>
          </p:spPr>
        </p:pic>
        <p:pic>
          <p:nvPicPr>
            <p:cNvPr id="485" name="Google Shape;485;p15"/>
            <p:cNvPicPr preferRelativeResize="0"/>
            <p:nvPr/>
          </p:nvPicPr>
          <p:blipFill rotWithShape="1">
            <a:blip r:embed="rId33">
              <a:alphaModFix/>
            </a:blip>
            <a:srcRect b="0" l="0" r="0" t="0"/>
            <a:stretch/>
          </p:blipFill>
          <p:spPr>
            <a:xfrm>
              <a:off x="3531837" y="6358406"/>
              <a:ext cx="69735" cy="245863"/>
            </a:xfrm>
            <a:prstGeom prst="rect">
              <a:avLst/>
            </a:prstGeom>
            <a:noFill/>
            <a:ln>
              <a:noFill/>
            </a:ln>
          </p:spPr>
        </p:pic>
        <p:pic>
          <p:nvPicPr>
            <p:cNvPr id="486" name="Google Shape;486;p15"/>
            <p:cNvPicPr preferRelativeResize="0"/>
            <p:nvPr/>
          </p:nvPicPr>
          <p:blipFill rotWithShape="1">
            <a:blip r:embed="rId21">
              <a:alphaModFix/>
            </a:blip>
            <a:srcRect b="0" l="0" r="0" t="0"/>
            <a:stretch/>
          </p:blipFill>
          <p:spPr>
            <a:xfrm>
              <a:off x="3902223" y="6756062"/>
              <a:ext cx="267048" cy="692813"/>
            </a:xfrm>
            <a:prstGeom prst="rect">
              <a:avLst/>
            </a:prstGeom>
            <a:noFill/>
            <a:ln>
              <a:noFill/>
            </a:ln>
          </p:spPr>
        </p:pic>
        <p:pic>
          <p:nvPicPr>
            <p:cNvPr id="487" name="Google Shape;487;p15"/>
            <p:cNvPicPr preferRelativeResize="0"/>
            <p:nvPr/>
          </p:nvPicPr>
          <p:blipFill rotWithShape="1">
            <a:blip r:embed="rId12">
              <a:alphaModFix/>
            </a:blip>
            <a:srcRect b="0" l="0" r="0" t="0"/>
            <a:stretch/>
          </p:blipFill>
          <p:spPr>
            <a:xfrm>
              <a:off x="3470271" y="6749882"/>
              <a:ext cx="262601" cy="671769"/>
            </a:xfrm>
            <a:prstGeom prst="rect">
              <a:avLst/>
            </a:prstGeom>
            <a:noFill/>
            <a:ln>
              <a:noFill/>
            </a:ln>
          </p:spPr>
        </p:pic>
        <p:pic>
          <p:nvPicPr>
            <p:cNvPr id="488" name="Google Shape;488;p15"/>
            <p:cNvPicPr preferRelativeResize="0"/>
            <p:nvPr/>
          </p:nvPicPr>
          <p:blipFill rotWithShape="1">
            <a:blip r:embed="rId11">
              <a:alphaModFix/>
            </a:blip>
            <a:srcRect b="0" l="0" r="0" t="0"/>
            <a:stretch/>
          </p:blipFill>
          <p:spPr>
            <a:xfrm>
              <a:off x="3958381" y="6364360"/>
              <a:ext cx="121969" cy="210953"/>
            </a:xfrm>
            <a:prstGeom prst="rect">
              <a:avLst/>
            </a:prstGeom>
            <a:noFill/>
            <a:ln>
              <a:noFill/>
            </a:ln>
          </p:spPr>
        </p:pic>
      </p:grpSp>
      <p:sp>
        <p:nvSpPr>
          <p:cNvPr id="489" name="Google Shape;489;p15"/>
          <p:cNvSpPr txBox="1"/>
          <p:nvPr/>
        </p:nvSpPr>
        <p:spPr>
          <a:xfrm>
            <a:off x="2313913" y="3967419"/>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490" name="Google Shape;490;p15"/>
          <p:cNvSpPr txBox="1"/>
          <p:nvPr/>
        </p:nvSpPr>
        <p:spPr>
          <a:xfrm>
            <a:off x="2450837" y="3860633"/>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491" name="Google Shape;491;p15"/>
          <p:cNvSpPr txBox="1"/>
          <p:nvPr/>
        </p:nvSpPr>
        <p:spPr>
          <a:xfrm>
            <a:off x="2299775" y="4035815"/>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492" name="Google Shape;492;p15"/>
          <p:cNvGrpSpPr/>
          <p:nvPr/>
        </p:nvGrpSpPr>
        <p:grpSpPr>
          <a:xfrm>
            <a:off x="2592455" y="3767109"/>
            <a:ext cx="394051" cy="714362"/>
            <a:chOff x="5184909" y="5650663"/>
            <a:chExt cx="788102" cy="1428723"/>
          </a:xfrm>
        </p:grpSpPr>
        <p:pic>
          <p:nvPicPr>
            <p:cNvPr id="493" name="Google Shape;493;p15"/>
            <p:cNvPicPr preferRelativeResize="0"/>
            <p:nvPr/>
          </p:nvPicPr>
          <p:blipFill rotWithShape="1">
            <a:blip r:embed="rId34">
              <a:alphaModFix/>
            </a:blip>
            <a:srcRect b="0" l="0" r="0" t="0"/>
            <a:stretch/>
          </p:blipFill>
          <p:spPr>
            <a:xfrm>
              <a:off x="5184909" y="5650663"/>
              <a:ext cx="466862" cy="488714"/>
            </a:xfrm>
            <a:prstGeom prst="rect">
              <a:avLst/>
            </a:prstGeom>
            <a:noFill/>
            <a:ln>
              <a:noFill/>
            </a:ln>
          </p:spPr>
        </p:pic>
        <p:pic>
          <p:nvPicPr>
            <p:cNvPr id="494" name="Google Shape;494;p15"/>
            <p:cNvPicPr preferRelativeResize="0"/>
            <p:nvPr/>
          </p:nvPicPr>
          <p:blipFill rotWithShape="1">
            <a:blip r:embed="rId35">
              <a:alphaModFix/>
            </a:blip>
            <a:srcRect b="0" l="0" r="0" t="0"/>
            <a:stretch/>
          </p:blipFill>
          <p:spPr>
            <a:xfrm>
              <a:off x="5472059" y="6533014"/>
              <a:ext cx="500952" cy="546372"/>
            </a:xfrm>
            <a:prstGeom prst="rect">
              <a:avLst/>
            </a:prstGeom>
            <a:noFill/>
            <a:ln>
              <a:noFill/>
            </a:ln>
          </p:spPr>
        </p:pic>
      </p:grpSp>
      <p:sp>
        <p:nvSpPr>
          <p:cNvPr id="495" name="Google Shape;495;p15"/>
          <p:cNvSpPr txBox="1"/>
          <p:nvPr/>
        </p:nvSpPr>
        <p:spPr>
          <a:xfrm>
            <a:off x="2172640" y="4508627"/>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grpSp>
        <p:nvGrpSpPr>
          <p:cNvPr id="496" name="Google Shape;496;p15"/>
          <p:cNvGrpSpPr/>
          <p:nvPr/>
        </p:nvGrpSpPr>
        <p:grpSpPr>
          <a:xfrm>
            <a:off x="1638511" y="5214087"/>
            <a:ext cx="666141" cy="148476"/>
            <a:chOff x="3277023" y="7821130"/>
            <a:chExt cx="1332282" cy="296951"/>
          </a:xfrm>
        </p:grpSpPr>
        <p:pic>
          <p:nvPicPr>
            <p:cNvPr id="497" name="Google Shape;497;p15"/>
            <p:cNvPicPr preferRelativeResize="0"/>
            <p:nvPr/>
          </p:nvPicPr>
          <p:blipFill rotWithShape="1">
            <a:blip r:embed="rId3">
              <a:alphaModFix/>
            </a:blip>
            <a:srcRect b="0" l="0" r="0" t="0"/>
            <a:stretch/>
          </p:blipFill>
          <p:spPr>
            <a:xfrm>
              <a:off x="3277023" y="7821130"/>
              <a:ext cx="388115" cy="276620"/>
            </a:xfrm>
            <a:prstGeom prst="rect">
              <a:avLst/>
            </a:prstGeom>
            <a:noFill/>
            <a:ln>
              <a:noFill/>
            </a:ln>
          </p:spPr>
        </p:pic>
        <p:pic>
          <p:nvPicPr>
            <p:cNvPr id="498" name="Google Shape;498;p15"/>
            <p:cNvPicPr preferRelativeResize="0"/>
            <p:nvPr/>
          </p:nvPicPr>
          <p:blipFill rotWithShape="1">
            <a:blip r:embed="rId4">
              <a:alphaModFix/>
            </a:blip>
            <a:srcRect b="0" l="0" r="0" t="0"/>
            <a:stretch/>
          </p:blipFill>
          <p:spPr>
            <a:xfrm>
              <a:off x="3655782" y="7828198"/>
              <a:ext cx="232536" cy="252258"/>
            </a:xfrm>
            <a:prstGeom prst="rect">
              <a:avLst/>
            </a:prstGeom>
            <a:noFill/>
            <a:ln>
              <a:noFill/>
            </a:ln>
          </p:spPr>
        </p:pic>
        <p:pic>
          <p:nvPicPr>
            <p:cNvPr id="499" name="Google Shape;499;p15"/>
            <p:cNvPicPr preferRelativeResize="0"/>
            <p:nvPr/>
          </p:nvPicPr>
          <p:blipFill rotWithShape="1">
            <a:blip r:embed="rId4">
              <a:alphaModFix/>
            </a:blip>
            <a:srcRect b="0" l="0" r="0" t="0"/>
            <a:stretch/>
          </p:blipFill>
          <p:spPr>
            <a:xfrm>
              <a:off x="3777754" y="7865822"/>
              <a:ext cx="232536" cy="252258"/>
            </a:xfrm>
            <a:prstGeom prst="rect">
              <a:avLst/>
            </a:prstGeom>
            <a:noFill/>
            <a:ln>
              <a:noFill/>
            </a:ln>
          </p:spPr>
        </p:pic>
        <p:pic>
          <p:nvPicPr>
            <p:cNvPr id="500" name="Google Shape;500;p15"/>
            <p:cNvPicPr preferRelativeResize="0"/>
            <p:nvPr/>
          </p:nvPicPr>
          <p:blipFill rotWithShape="1">
            <a:blip r:embed="rId5">
              <a:alphaModFix/>
            </a:blip>
            <a:srcRect b="0" l="0" r="0" t="0"/>
            <a:stretch/>
          </p:blipFill>
          <p:spPr>
            <a:xfrm>
              <a:off x="3980302" y="7837773"/>
              <a:ext cx="196235" cy="233108"/>
            </a:xfrm>
            <a:prstGeom prst="rect">
              <a:avLst/>
            </a:prstGeom>
            <a:noFill/>
            <a:ln>
              <a:noFill/>
            </a:ln>
          </p:spPr>
        </p:pic>
        <p:pic>
          <p:nvPicPr>
            <p:cNvPr id="501" name="Google Shape;501;p15"/>
            <p:cNvPicPr preferRelativeResize="0"/>
            <p:nvPr/>
          </p:nvPicPr>
          <p:blipFill rotWithShape="1">
            <a:blip r:embed="rId6">
              <a:alphaModFix/>
            </a:blip>
            <a:srcRect b="0" l="0" r="0" t="0"/>
            <a:stretch/>
          </p:blipFill>
          <p:spPr>
            <a:xfrm>
              <a:off x="4197388" y="7834490"/>
              <a:ext cx="177332" cy="159724"/>
            </a:xfrm>
            <a:prstGeom prst="rect">
              <a:avLst/>
            </a:prstGeom>
            <a:noFill/>
            <a:ln>
              <a:noFill/>
            </a:ln>
          </p:spPr>
        </p:pic>
        <p:pic>
          <p:nvPicPr>
            <p:cNvPr id="502" name="Google Shape;502;p15"/>
            <p:cNvPicPr preferRelativeResize="0"/>
            <p:nvPr/>
          </p:nvPicPr>
          <p:blipFill rotWithShape="1">
            <a:blip r:embed="rId5">
              <a:alphaModFix/>
            </a:blip>
            <a:srcRect b="0" l="0" r="0" t="0"/>
            <a:stretch/>
          </p:blipFill>
          <p:spPr>
            <a:xfrm>
              <a:off x="4010290" y="7884972"/>
              <a:ext cx="196236" cy="233109"/>
            </a:xfrm>
            <a:prstGeom prst="rect">
              <a:avLst/>
            </a:prstGeom>
            <a:noFill/>
            <a:ln>
              <a:noFill/>
            </a:ln>
          </p:spPr>
        </p:pic>
        <p:pic>
          <p:nvPicPr>
            <p:cNvPr id="503" name="Google Shape;503;p15"/>
            <p:cNvPicPr preferRelativeResize="0"/>
            <p:nvPr/>
          </p:nvPicPr>
          <p:blipFill rotWithShape="1">
            <a:blip r:embed="rId7">
              <a:alphaModFix/>
            </a:blip>
            <a:srcRect b="0" l="0" r="0" t="0"/>
            <a:stretch/>
          </p:blipFill>
          <p:spPr>
            <a:xfrm>
              <a:off x="4331148" y="7867796"/>
              <a:ext cx="231139" cy="118510"/>
            </a:xfrm>
            <a:prstGeom prst="rect">
              <a:avLst/>
            </a:prstGeom>
            <a:noFill/>
            <a:ln>
              <a:noFill/>
            </a:ln>
          </p:spPr>
        </p:pic>
        <p:pic>
          <p:nvPicPr>
            <p:cNvPr id="504" name="Google Shape;504;p15"/>
            <p:cNvPicPr preferRelativeResize="0"/>
            <p:nvPr/>
          </p:nvPicPr>
          <p:blipFill rotWithShape="1">
            <a:blip r:embed="rId6">
              <a:alphaModFix/>
            </a:blip>
            <a:srcRect b="0" l="0" r="0" t="0"/>
            <a:stretch/>
          </p:blipFill>
          <p:spPr>
            <a:xfrm>
              <a:off x="4176538" y="7874465"/>
              <a:ext cx="177333" cy="159724"/>
            </a:xfrm>
            <a:prstGeom prst="rect">
              <a:avLst/>
            </a:prstGeom>
            <a:noFill/>
            <a:ln>
              <a:noFill/>
            </a:ln>
          </p:spPr>
        </p:pic>
        <p:pic>
          <p:nvPicPr>
            <p:cNvPr id="505" name="Google Shape;505;p15"/>
            <p:cNvPicPr preferRelativeResize="0"/>
            <p:nvPr/>
          </p:nvPicPr>
          <p:blipFill rotWithShape="1">
            <a:blip r:embed="rId6">
              <a:alphaModFix/>
            </a:blip>
            <a:srcRect b="0" l="0" r="0" t="0"/>
            <a:stretch/>
          </p:blipFill>
          <p:spPr>
            <a:xfrm>
              <a:off x="4200833" y="7945094"/>
              <a:ext cx="177332" cy="159724"/>
            </a:xfrm>
            <a:prstGeom prst="rect">
              <a:avLst/>
            </a:prstGeom>
            <a:noFill/>
            <a:ln>
              <a:noFill/>
            </a:ln>
          </p:spPr>
        </p:pic>
        <p:pic>
          <p:nvPicPr>
            <p:cNvPr id="506" name="Google Shape;506;p15"/>
            <p:cNvPicPr preferRelativeResize="0"/>
            <p:nvPr/>
          </p:nvPicPr>
          <p:blipFill rotWithShape="1">
            <a:blip r:embed="rId7">
              <a:alphaModFix/>
            </a:blip>
            <a:srcRect b="0" l="0" r="0" t="0"/>
            <a:stretch/>
          </p:blipFill>
          <p:spPr>
            <a:xfrm>
              <a:off x="4355257" y="7927052"/>
              <a:ext cx="231139" cy="118510"/>
            </a:xfrm>
            <a:prstGeom prst="rect">
              <a:avLst/>
            </a:prstGeom>
            <a:noFill/>
            <a:ln>
              <a:noFill/>
            </a:ln>
          </p:spPr>
        </p:pic>
        <p:pic>
          <p:nvPicPr>
            <p:cNvPr id="507" name="Google Shape;507;p15"/>
            <p:cNvPicPr preferRelativeResize="0"/>
            <p:nvPr/>
          </p:nvPicPr>
          <p:blipFill rotWithShape="1">
            <a:blip r:embed="rId7">
              <a:alphaModFix/>
            </a:blip>
            <a:srcRect b="0" l="0" r="0" t="0"/>
            <a:stretch/>
          </p:blipFill>
          <p:spPr>
            <a:xfrm>
              <a:off x="4378166" y="7986308"/>
              <a:ext cx="231139" cy="118510"/>
            </a:xfrm>
            <a:prstGeom prst="rect">
              <a:avLst/>
            </a:prstGeom>
            <a:noFill/>
            <a:ln>
              <a:noFill/>
            </a:ln>
          </p:spPr>
        </p:pic>
      </p:grpSp>
      <p:sp>
        <p:nvSpPr>
          <p:cNvPr id="508" name="Google Shape;508;p15"/>
          <p:cNvSpPr txBox="1"/>
          <p:nvPr/>
        </p:nvSpPr>
        <p:spPr>
          <a:xfrm>
            <a:off x="2312642" y="5290297"/>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509" name="Google Shape;509;p15"/>
          <p:cNvSpPr txBox="1"/>
          <p:nvPr/>
        </p:nvSpPr>
        <p:spPr>
          <a:xfrm>
            <a:off x="2454872" y="5189595"/>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510" name="Google Shape;510;p15"/>
          <p:cNvSpPr txBox="1"/>
          <p:nvPr/>
        </p:nvSpPr>
        <p:spPr>
          <a:xfrm>
            <a:off x="2343378" y="5378201"/>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pic>
        <p:nvPicPr>
          <p:cNvPr id="511" name="Google Shape;511;p15"/>
          <p:cNvPicPr preferRelativeResize="0"/>
          <p:nvPr/>
        </p:nvPicPr>
        <p:blipFill rotWithShape="1">
          <a:blip r:embed="rId30">
            <a:alphaModFix/>
          </a:blip>
          <a:srcRect b="0" l="0" r="0" t="0"/>
          <a:stretch/>
        </p:blipFill>
        <p:spPr>
          <a:xfrm>
            <a:off x="2613185" y="5701331"/>
            <a:ext cx="248082" cy="246363"/>
          </a:xfrm>
          <a:prstGeom prst="rect">
            <a:avLst/>
          </a:prstGeom>
          <a:noFill/>
          <a:ln>
            <a:noFill/>
          </a:ln>
        </p:spPr>
      </p:pic>
      <p:grpSp>
        <p:nvGrpSpPr>
          <p:cNvPr id="512" name="Google Shape;512;p15"/>
          <p:cNvGrpSpPr/>
          <p:nvPr/>
        </p:nvGrpSpPr>
        <p:grpSpPr>
          <a:xfrm>
            <a:off x="213026" y="5288323"/>
            <a:ext cx="2049676" cy="1004371"/>
            <a:chOff x="426053" y="7932485"/>
            <a:chExt cx="4099352" cy="2008742"/>
          </a:xfrm>
        </p:grpSpPr>
        <p:pic>
          <p:nvPicPr>
            <p:cNvPr id="513" name="Google Shape;513;p15"/>
            <p:cNvPicPr preferRelativeResize="0"/>
            <p:nvPr/>
          </p:nvPicPr>
          <p:blipFill rotWithShape="1">
            <a:blip r:embed="rId9">
              <a:alphaModFix/>
            </a:blip>
            <a:srcRect b="0" l="0" r="0" t="0"/>
            <a:stretch/>
          </p:blipFill>
          <p:spPr>
            <a:xfrm>
              <a:off x="426053" y="7932485"/>
              <a:ext cx="2818389" cy="2008742"/>
            </a:xfrm>
            <a:prstGeom prst="rect">
              <a:avLst/>
            </a:prstGeom>
            <a:noFill/>
            <a:ln>
              <a:noFill/>
            </a:ln>
          </p:spPr>
        </p:pic>
        <p:pic>
          <p:nvPicPr>
            <p:cNvPr id="514" name="Google Shape;514;p15"/>
            <p:cNvPicPr preferRelativeResize="0"/>
            <p:nvPr/>
          </p:nvPicPr>
          <p:blipFill rotWithShape="1">
            <a:blip r:embed="rId18">
              <a:alphaModFix/>
            </a:blip>
            <a:srcRect b="0" l="0" r="0" t="0"/>
            <a:stretch/>
          </p:blipFill>
          <p:spPr>
            <a:xfrm>
              <a:off x="3663872" y="8207933"/>
              <a:ext cx="137450" cy="221692"/>
            </a:xfrm>
            <a:prstGeom prst="rect">
              <a:avLst/>
            </a:prstGeom>
            <a:noFill/>
            <a:ln>
              <a:noFill/>
            </a:ln>
          </p:spPr>
        </p:pic>
        <p:pic>
          <p:nvPicPr>
            <p:cNvPr id="515" name="Google Shape;515;p15"/>
            <p:cNvPicPr preferRelativeResize="0"/>
            <p:nvPr/>
          </p:nvPicPr>
          <p:blipFill rotWithShape="1">
            <a:blip r:embed="rId31">
              <a:alphaModFix/>
            </a:blip>
            <a:srcRect b="0" l="0" r="0" t="0"/>
            <a:stretch/>
          </p:blipFill>
          <p:spPr>
            <a:xfrm>
              <a:off x="3801322" y="8225655"/>
              <a:ext cx="76680" cy="201790"/>
            </a:xfrm>
            <a:prstGeom prst="rect">
              <a:avLst/>
            </a:prstGeom>
            <a:noFill/>
            <a:ln>
              <a:noFill/>
            </a:ln>
          </p:spPr>
        </p:pic>
        <p:pic>
          <p:nvPicPr>
            <p:cNvPr id="516" name="Google Shape;516;p15"/>
            <p:cNvPicPr preferRelativeResize="0"/>
            <p:nvPr/>
          </p:nvPicPr>
          <p:blipFill rotWithShape="1">
            <a:blip r:embed="rId11">
              <a:alphaModFix/>
            </a:blip>
            <a:srcRect b="0" l="0" r="0" t="0"/>
            <a:stretch/>
          </p:blipFill>
          <p:spPr>
            <a:xfrm>
              <a:off x="4284486" y="8453942"/>
              <a:ext cx="117788" cy="203722"/>
            </a:xfrm>
            <a:prstGeom prst="rect">
              <a:avLst/>
            </a:prstGeom>
            <a:noFill/>
            <a:ln>
              <a:noFill/>
            </a:ln>
          </p:spPr>
        </p:pic>
        <p:pic>
          <p:nvPicPr>
            <p:cNvPr id="517" name="Google Shape;517;p15"/>
            <p:cNvPicPr preferRelativeResize="0"/>
            <p:nvPr/>
          </p:nvPicPr>
          <p:blipFill rotWithShape="1">
            <a:blip r:embed="rId12">
              <a:alphaModFix/>
            </a:blip>
            <a:srcRect b="0" l="0" r="0" t="0"/>
            <a:stretch/>
          </p:blipFill>
          <p:spPr>
            <a:xfrm>
              <a:off x="4033492" y="8208135"/>
              <a:ext cx="82495" cy="211033"/>
            </a:xfrm>
            <a:prstGeom prst="rect">
              <a:avLst/>
            </a:prstGeom>
            <a:noFill/>
            <a:ln>
              <a:noFill/>
            </a:ln>
          </p:spPr>
        </p:pic>
        <p:pic>
          <p:nvPicPr>
            <p:cNvPr id="518" name="Google Shape;518;p15"/>
            <p:cNvPicPr preferRelativeResize="0"/>
            <p:nvPr/>
          </p:nvPicPr>
          <p:blipFill rotWithShape="1">
            <a:blip r:embed="rId24">
              <a:alphaModFix/>
            </a:blip>
            <a:srcRect b="0" l="0" r="0" t="0"/>
            <a:stretch/>
          </p:blipFill>
          <p:spPr>
            <a:xfrm>
              <a:off x="3688999" y="8446326"/>
              <a:ext cx="212753" cy="205017"/>
            </a:xfrm>
            <a:prstGeom prst="rect">
              <a:avLst/>
            </a:prstGeom>
            <a:noFill/>
            <a:ln>
              <a:noFill/>
            </a:ln>
          </p:spPr>
        </p:pic>
        <p:pic>
          <p:nvPicPr>
            <p:cNvPr id="519" name="Google Shape;519;p15"/>
            <p:cNvPicPr preferRelativeResize="0"/>
            <p:nvPr/>
          </p:nvPicPr>
          <p:blipFill rotWithShape="1">
            <a:blip r:embed="rId14">
              <a:alphaModFix/>
            </a:blip>
            <a:srcRect b="0" l="0" r="0" t="0"/>
            <a:stretch/>
          </p:blipFill>
          <p:spPr>
            <a:xfrm>
              <a:off x="4135264" y="8215399"/>
              <a:ext cx="93608" cy="196506"/>
            </a:xfrm>
            <a:prstGeom prst="rect">
              <a:avLst/>
            </a:prstGeom>
            <a:noFill/>
            <a:ln>
              <a:noFill/>
            </a:ln>
          </p:spPr>
        </p:pic>
        <p:pic>
          <p:nvPicPr>
            <p:cNvPr id="520" name="Google Shape;520;p15"/>
            <p:cNvPicPr preferRelativeResize="0"/>
            <p:nvPr/>
          </p:nvPicPr>
          <p:blipFill rotWithShape="1">
            <a:blip r:embed="rId25">
              <a:alphaModFix/>
            </a:blip>
            <a:srcRect b="0" l="0" r="0" t="0"/>
            <a:stretch/>
          </p:blipFill>
          <p:spPr>
            <a:xfrm>
              <a:off x="3917074" y="8446326"/>
              <a:ext cx="82613" cy="211338"/>
            </a:xfrm>
            <a:prstGeom prst="rect">
              <a:avLst/>
            </a:prstGeom>
            <a:noFill/>
            <a:ln>
              <a:noFill/>
            </a:ln>
          </p:spPr>
        </p:pic>
        <p:pic>
          <p:nvPicPr>
            <p:cNvPr id="521" name="Google Shape;521;p15"/>
            <p:cNvPicPr preferRelativeResize="0"/>
            <p:nvPr/>
          </p:nvPicPr>
          <p:blipFill rotWithShape="1">
            <a:blip r:embed="rId15">
              <a:alphaModFix/>
            </a:blip>
            <a:srcRect b="0" l="0" r="0" t="0"/>
            <a:stretch/>
          </p:blipFill>
          <p:spPr>
            <a:xfrm>
              <a:off x="3883800" y="8215317"/>
              <a:ext cx="121940" cy="203851"/>
            </a:xfrm>
            <a:prstGeom prst="rect">
              <a:avLst/>
            </a:prstGeom>
            <a:noFill/>
            <a:ln>
              <a:noFill/>
            </a:ln>
          </p:spPr>
        </p:pic>
        <p:pic>
          <p:nvPicPr>
            <p:cNvPr id="522" name="Google Shape;522;p15"/>
            <p:cNvPicPr preferRelativeResize="0"/>
            <p:nvPr/>
          </p:nvPicPr>
          <p:blipFill rotWithShape="1">
            <a:blip r:embed="rId16">
              <a:alphaModFix/>
            </a:blip>
            <a:srcRect b="0" l="0" r="0" t="0"/>
            <a:stretch/>
          </p:blipFill>
          <p:spPr>
            <a:xfrm>
              <a:off x="4250388" y="8225655"/>
              <a:ext cx="171350" cy="186250"/>
            </a:xfrm>
            <a:prstGeom prst="rect">
              <a:avLst/>
            </a:prstGeom>
            <a:noFill/>
            <a:ln>
              <a:noFill/>
            </a:ln>
          </p:spPr>
        </p:pic>
        <p:pic>
          <p:nvPicPr>
            <p:cNvPr id="523" name="Google Shape;523;p15"/>
            <p:cNvPicPr preferRelativeResize="0"/>
            <p:nvPr/>
          </p:nvPicPr>
          <p:blipFill rotWithShape="1">
            <a:blip r:embed="rId17">
              <a:alphaModFix/>
            </a:blip>
            <a:srcRect b="0" l="0" r="0" t="0"/>
            <a:stretch/>
          </p:blipFill>
          <p:spPr>
            <a:xfrm>
              <a:off x="4016221" y="8439815"/>
              <a:ext cx="249334" cy="226666"/>
            </a:xfrm>
            <a:prstGeom prst="rect">
              <a:avLst/>
            </a:prstGeom>
            <a:noFill/>
            <a:ln>
              <a:noFill/>
            </a:ln>
          </p:spPr>
        </p:pic>
        <p:pic>
          <p:nvPicPr>
            <p:cNvPr id="524" name="Google Shape;524;p15"/>
            <p:cNvPicPr preferRelativeResize="0"/>
            <p:nvPr/>
          </p:nvPicPr>
          <p:blipFill rotWithShape="1">
            <a:blip r:embed="rId12">
              <a:alphaModFix/>
            </a:blip>
            <a:srcRect b="0" l="0" r="0" t="0"/>
            <a:stretch/>
          </p:blipFill>
          <p:spPr>
            <a:xfrm>
              <a:off x="4070094" y="8809921"/>
              <a:ext cx="91786" cy="234801"/>
            </a:xfrm>
            <a:prstGeom prst="rect">
              <a:avLst/>
            </a:prstGeom>
            <a:noFill/>
            <a:ln>
              <a:noFill/>
            </a:ln>
          </p:spPr>
        </p:pic>
        <p:pic>
          <p:nvPicPr>
            <p:cNvPr id="525" name="Google Shape;525;p15"/>
            <p:cNvPicPr preferRelativeResize="0"/>
            <p:nvPr/>
          </p:nvPicPr>
          <p:blipFill rotWithShape="1">
            <a:blip r:embed="rId18">
              <a:alphaModFix/>
            </a:blip>
            <a:srcRect b="0" l="0" r="0" t="0"/>
            <a:stretch/>
          </p:blipFill>
          <p:spPr>
            <a:xfrm>
              <a:off x="4184257" y="8801143"/>
              <a:ext cx="152260" cy="245580"/>
            </a:xfrm>
            <a:prstGeom prst="rect">
              <a:avLst/>
            </a:prstGeom>
            <a:noFill/>
            <a:ln>
              <a:noFill/>
            </a:ln>
          </p:spPr>
        </p:pic>
        <p:pic>
          <p:nvPicPr>
            <p:cNvPr id="526" name="Google Shape;526;p15"/>
            <p:cNvPicPr preferRelativeResize="0"/>
            <p:nvPr/>
          </p:nvPicPr>
          <p:blipFill rotWithShape="1">
            <a:blip r:embed="rId16">
              <a:alphaModFix/>
            </a:blip>
            <a:srcRect b="0" l="0" r="0" t="0"/>
            <a:stretch/>
          </p:blipFill>
          <p:spPr>
            <a:xfrm>
              <a:off x="4331147" y="8830243"/>
              <a:ext cx="194258" cy="211150"/>
            </a:xfrm>
            <a:prstGeom prst="rect">
              <a:avLst/>
            </a:prstGeom>
            <a:noFill/>
            <a:ln>
              <a:noFill/>
            </a:ln>
          </p:spPr>
        </p:pic>
        <p:pic>
          <p:nvPicPr>
            <p:cNvPr id="527" name="Google Shape;527;p15"/>
            <p:cNvPicPr preferRelativeResize="0"/>
            <p:nvPr/>
          </p:nvPicPr>
          <p:blipFill rotWithShape="1">
            <a:blip r:embed="rId3">
              <a:alphaModFix/>
            </a:blip>
            <a:srcRect b="0" l="0" r="0" t="0"/>
            <a:stretch/>
          </p:blipFill>
          <p:spPr>
            <a:xfrm>
              <a:off x="3617244" y="8815288"/>
              <a:ext cx="341136" cy="243137"/>
            </a:xfrm>
            <a:prstGeom prst="rect">
              <a:avLst/>
            </a:prstGeom>
            <a:noFill/>
            <a:ln>
              <a:noFill/>
            </a:ln>
          </p:spPr>
        </p:pic>
        <p:pic>
          <p:nvPicPr>
            <p:cNvPr id="528" name="Google Shape;528;p15"/>
            <p:cNvPicPr preferRelativeResize="0"/>
            <p:nvPr/>
          </p:nvPicPr>
          <p:blipFill rotWithShape="1">
            <a:blip r:embed="rId20">
              <a:alphaModFix/>
            </a:blip>
            <a:srcRect b="0" l="0" r="0" t="0"/>
            <a:stretch/>
          </p:blipFill>
          <p:spPr>
            <a:xfrm>
              <a:off x="3244442" y="8264703"/>
              <a:ext cx="348584" cy="329848"/>
            </a:xfrm>
            <a:prstGeom prst="rect">
              <a:avLst/>
            </a:prstGeom>
            <a:noFill/>
            <a:ln>
              <a:noFill/>
            </a:ln>
          </p:spPr>
        </p:pic>
        <p:pic>
          <p:nvPicPr>
            <p:cNvPr id="529" name="Google Shape;529;p15"/>
            <p:cNvPicPr preferRelativeResize="0"/>
            <p:nvPr/>
          </p:nvPicPr>
          <p:blipFill rotWithShape="1">
            <a:blip r:embed="rId32">
              <a:alphaModFix/>
            </a:blip>
            <a:srcRect b="0" l="0" r="0" t="0"/>
            <a:stretch/>
          </p:blipFill>
          <p:spPr>
            <a:xfrm>
              <a:off x="3427505" y="8812563"/>
              <a:ext cx="127325" cy="261302"/>
            </a:xfrm>
            <a:prstGeom prst="rect">
              <a:avLst/>
            </a:prstGeom>
            <a:noFill/>
            <a:ln>
              <a:noFill/>
            </a:ln>
          </p:spPr>
        </p:pic>
        <p:pic>
          <p:nvPicPr>
            <p:cNvPr id="530" name="Google Shape;530;p15"/>
            <p:cNvPicPr preferRelativeResize="0"/>
            <p:nvPr/>
          </p:nvPicPr>
          <p:blipFill rotWithShape="1">
            <a:blip r:embed="rId33">
              <a:alphaModFix/>
            </a:blip>
            <a:srcRect b="0" l="0" r="0" t="0"/>
            <a:stretch/>
          </p:blipFill>
          <p:spPr>
            <a:xfrm>
              <a:off x="3531837" y="8812562"/>
              <a:ext cx="69735" cy="245863"/>
            </a:xfrm>
            <a:prstGeom prst="rect">
              <a:avLst/>
            </a:prstGeom>
            <a:noFill/>
            <a:ln>
              <a:noFill/>
            </a:ln>
          </p:spPr>
        </p:pic>
        <p:pic>
          <p:nvPicPr>
            <p:cNvPr id="531" name="Google Shape;531;p15"/>
            <p:cNvPicPr preferRelativeResize="0"/>
            <p:nvPr/>
          </p:nvPicPr>
          <p:blipFill rotWithShape="1">
            <a:blip r:embed="rId21">
              <a:alphaModFix/>
            </a:blip>
            <a:srcRect b="0" l="0" r="0" t="0"/>
            <a:stretch/>
          </p:blipFill>
          <p:spPr>
            <a:xfrm>
              <a:off x="3902223" y="9210219"/>
              <a:ext cx="267048" cy="692813"/>
            </a:xfrm>
            <a:prstGeom prst="rect">
              <a:avLst/>
            </a:prstGeom>
            <a:noFill/>
            <a:ln>
              <a:noFill/>
            </a:ln>
          </p:spPr>
        </p:pic>
        <p:pic>
          <p:nvPicPr>
            <p:cNvPr id="532" name="Google Shape;532;p15"/>
            <p:cNvPicPr preferRelativeResize="0"/>
            <p:nvPr/>
          </p:nvPicPr>
          <p:blipFill rotWithShape="1">
            <a:blip r:embed="rId12">
              <a:alphaModFix/>
            </a:blip>
            <a:srcRect b="0" l="0" r="0" t="0"/>
            <a:stretch/>
          </p:blipFill>
          <p:spPr>
            <a:xfrm>
              <a:off x="3470271" y="9204039"/>
              <a:ext cx="262601" cy="671769"/>
            </a:xfrm>
            <a:prstGeom prst="rect">
              <a:avLst/>
            </a:prstGeom>
            <a:noFill/>
            <a:ln>
              <a:noFill/>
            </a:ln>
          </p:spPr>
        </p:pic>
        <p:pic>
          <p:nvPicPr>
            <p:cNvPr id="533" name="Google Shape;533;p15"/>
            <p:cNvPicPr preferRelativeResize="0"/>
            <p:nvPr/>
          </p:nvPicPr>
          <p:blipFill rotWithShape="1">
            <a:blip r:embed="rId11">
              <a:alphaModFix/>
            </a:blip>
            <a:srcRect b="0" l="0" r="0" t="0"/>
            <a:stretch/>
          </p:blipFill>
          <p:spPr>
            <a:xfrm>
              <a:off x="3958381" y="8818516"/>
              <a:ext cx="121969" cy="210952"/>
            </a:xfrm>
            <a:prstGeom prst="rect">
              <a:avLst/>
            </a:prstGeom>
            <a:noFill/>
            <a:ln>
              <a:noFill/>
            </a:ln>
          </p:spPr>
        </p:pic>
      </p:grpSp>
      <p:sp>
        <p:nvSpPr>
          <p:cNvPr id="534" name="Google Shape;534;p15"/>
          <p:cNvSpPr txBox="1"/>
          <p:nvPr/>
        </p:nvSpPr>
        <p:spPr>
          <a:xfrm>
            <a:off x="2313913" y="5603523"/>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535" name="Google Shape;535;p15"/>
          <p:cNvSpPr txBox="1"/>
          <p:nvPr/>
        </p:nvSpPr>
        <p:spPr>
          <a:xfrm>
            <a:off x="2450837" y="5496737"/>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536" name="Google Shape;536;p15"/>
          <p:cNvSpPr txBox="1"/>
          <p:nvPr/>
        </p:nvSpPr>
        <p:spPr>
          <a:xfrm>
            <a:off x="2299775" y="5671919"/>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537" name="Google Shape;537;p15"/>
          <p:cNvGrpSpPr/>
          <p:nvPr/>
        </p:nvGrpSpPr>
        <p:grpSpPr>
          <a:xfrm>
            <a:off x="2592455" y="5403213"/>
            <a:ext cx="394051" cy="714361"/>
            <a:chOff x="5184909" y="8104819"/>
            <a:chExt cx="788102" cy="1428723"/>
          </a:xfrm>
        </p:grpSpPr>
        <p:pic>
          <p:nvPicPr>
            <p:cNvPr id="538" name="Google Shape;538;p15"/>
            <p:cNvPicPr preferRelativeResize="0"/>
            <p:nvPr/>
          </p:nvPicPr>
          <p:blipFill rotWithShape="1">
            <a:blip r:embed="rId34">
              <a:alphaModFix/>
            </a:blip>
            <a:srcRect b="0" l="0" r="0" t="0"/>
            <a:stretch/>
          </p:blipFill>
          <p:spPr>
            <a:xfrm>
              <a:off x="5184909" y="8104819"/>
              <a:ext cx="466862" cy="488714"/>
            </a:xfrm>
            <a:prstGeom prst="rect">
              <a:avLst/>
            </a:prstGeom>
            <a:noFill/>
            <a:ln>
              <a:noFill/>
            </a:ln>
          </p:spPr>
        </p:pic>
        <p:pic>
          <p:nvPicPr>
            <p:cNvPr id="539" name="Google Shape;539;p15"/>
            <p:cNvPicPr preferRelativeResize="0"/>
            <p:nvPr/>
          </p:nvPicPr>
          <p:blipFill rotWithShape="1">
            <a:blip r:embed="rId35">
              <a:alphaModFix/>
            </a:blip>
            <a:srcRect b="0" l="0" r="0" t="0"/>
            <a:stretch/>
          </p:blipFill>
          <p:spPr>
            <a:xfrm>
              <a:off x="5472059" y="8987170"/>
              <a:ext cx="500952" cy="546372"/>
            </a:xfrm>
            <a:prstGeom prst="rect">
              <a:avLst/>
            </a:prstGeom>
            <a:noFill/>
            <a:ln>
              <a:noFill/>
            </a:ln>
          </p:spPr>
        </p:pic>
      </p:grpSp>
      <p:sp>
        <p:nvSpPr>
          <p:cNvPr id="540" name="Google Shape;540;p15"/>
          <p:cNvSpPr txBox="1"/>
          <p:nvPr/>
        </p:nvSpPr>
        <p:spPr>
          <a:xfrm>
            <a:off x="2172640" y="6144731"/>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pic>
        <p:nvPicPr>
          <p:cNvPr id="541" name="Google Shape;541;p15"/>
          <p:cNvPicPr preferRelativeResize="0"/>
          <p:nvPr/>
        </p:nvPicPr>
        <p:blipFill rotWithShape="1">
          <a:blip r:embed="rId3">
            <a:alphaModFix/>
          </a:blip>
          <a:srcRect b="0" l="0" r="0" t="0"/>
          <a:stretch/>
        </p:blipFill>
        <p:spPr>
          <a:xfrm>
            <a:off x="7394375" y="1999854"/>
            <a:ext cx="1409195" cy="1004371"/>
          </a:xfrm>
          <a:prstGeom prst="rect">
            <a:avLst/>
          </a:prstGeom>
          <a:noFill/>
          <a:ln>
            <a:noFill/>
          </a:ln>
        </p:spPr>
      </p:pic>
      <p:grpSp>
        <p:nvGrpSpPr>
          <p:cNvPr id="542" name="Google Shape;542;p15"/>
          <p:cNvGrpSpPr/>
          <p:nvPr/>
        </p:nvGrpSpPr>
        <p:grpSpPr>
          <a:xfrm>
            <a:off x="5972274" y="1935481"/>
            <a:ext cx="666141" cy="148476"/>
            <a:chOff x="11944549" y="2903221"/>
            <a:chExt cx="1332282" cy="296951"/>
          </a:xfrm>
        </p:grpSpPr>
        <p:pic>
          <p:nvPicPr>
            <p:cNvPr id="543" name="Google Shape;543;p15"/>
            <p:cNvPicPr preferRelativeResize="0"/>
            <p:nvPr/>
          </p:nvPicPr>
          <p:blipFill rotWithShape="1">
            <a:blip r:embed="rId3">
              <a:alphaModFix/>
            </a:blip>
            <a:srcRect b="0" l="0" r="0" t="0"/>
            <a:stretch/>
          </p:blipFill>
          <p:spPr>
            <a:xfrm>
              <a:off x="11944549" y="2903221"/>
              <a:ext cx="388116" cy="276620"/>
            </a:xfrm>
            <a:prstGeom prst="rect">
              <a:avLst/>
            </a:prstGeom>
            <a:noFill/>
            <a:ln>
              <a:noFill/>
            </a:ln>
          </p:spPr>
        </p:pic>
        <p:pic>
          <p:nvPicPr>
            <p:cNvPr id="544" name="Google Shape;544;p15"/>
            <p:cNvPicPr preferRelativeResize="0"/>
            <p:nvPr/>
          </p:nvPicPr>
          <p:blipFill rotWithShape="1">
            <a:blip r:embed="rId4">
              <a:alphaModFix/>
            </a:blip>
            <a:srcRect b="0" l="0" r="0" t="0"/>
            <a:stretch/>
          </p:blipFill>
          <p:spPr>
            <a:xfrm>
              <a:off x="12323309" y="2910290"/>
              <a:ext cx="232536" cy="252258"/>
            </a:xfrm>
            <a:prstGeom prst="rect">
              <a:avLst/>
            </a:prstGeom>
            <a:noFill/>
            <a:ln>
              <a:noFill/>
            </a:ln>
          </p:spPr>
        </p:pic>
        <p:pic>
          <p:nvPicPr>
            <p:cNvPr id="545" name="Google Shape;545;p15"/>
            <p:cNvPicPr preferRelativeResize="0"/>
            <p:nvPr/>
          </p:nvPicPr>
          <p:blipFill rotWithShape="1">
            <a:blip r:embed="rId4">
              <a:alphaModFix/>
            </a:blip>
            <a:srcRect b="0" l="0" r="0" t="0"/>
            <a:stretch/>
          </p:blipFill>
          <p:spPr>
            <a:xfrm>
              <a:off x="12445281" y="2947913"/>
              <a:ext cx="232536" cy="252258"/>
            </a:xfrm>
            <a:prstGeom prst="rect">
              <a:avLst/>
            </a:prstGeom>
            <a:noFill/>
            <a:ln>
              <a:noFill/>
            </a:ln>
          </p:spPr>
        </p:pic>
        <p:pic>
          <p:nvPicPr>
            <p:cNvPr id="546" name="Google Shape;546;p15"/>
            <p:cNvPicPr preferRelativeResize="0"/>
            <p:nvPr/>
          </p:nvPicPr>
          <p:blipFill rotWithShape="1">
            <a:blip r:embed="rId5">
              <a:alphaModFix/>
            </a:blip>
            <a:srcRect b="0" l="0" r="0" t="0"/>
            <a:stretch/>
          </p:blipFill>
          <p:spPr>
            <a:xfrm>
              <a:off x="12647829" y="2919864"/>
              <a:ext cx="196235" cy="233109"/>
            </a:xfrm>
            <a:prstGeom prst="rect">
              <a:avLst/>
            </a:prstGeom>
            <a:noFill/>
            <a:ln>
              <a:noFill/>
            </a:ln>
          </p:spPr>
        </p:pic>
        <p:pic>
          <p:nvPicPr>
            <p:cNvPr id="547" name="Google Shape;547;p15"/>
            <p:cNvPicPr preferRelativeResize="0"/>
            <p:nvPr/>
          </p:nvPicPr>
          <p:blipFill rotWithShape="1">
            <a:blip r:embed="rId6">
              <a:alphaModFix/>
            </a:blip>
            <a:srcRect b="0" l="0" r="0" t="0"/>
            <a:stretch/>
          </p:blipFill>
          <p:spPr>
            <a:xfrm>
              <a:off x="12864913" y="2916581"/>
              <a:ext cx="177333" cy="159725"/>
            </a:xfrm>
            <a:prstGeom prst="rect">
              <a:avLst/>
            </a:prstGeom>
            <a:noFill/>
            <a:ln>
              <a:noFill/>
            </a:ln>
          </p:spPr>
        </p:pic>
        <p:pic>
          <p:nvPicPr>
            <p:cNvPr id="548" name="Google Shape;548;p15"/>
            <p:cNvPicPr preferRelativeResize="0"/>
            <p:nvPr/>
          </p:nvPicPr>
          <p:blipFill rotWithShape="1">
            <a:blip r:embed="rId5">
              <a:alphaModFix/>
            </a:blip>
            <a:srcRect b="0" l="0" r="0" t="0"/>
            <a:stretch/>
          </p:blipFill>
          <p:spPr>
            <a:xfrm>
              <a:off x="12677817" y="2967063"/>
              <a:ext cx="196235" cy="233109"/>
            </a:xfrm>
            <a:prstGeom prst="rect">
              <a:avLst/>
            </a:prstGeom>
            <a:noFill/>
            <a:ln>
              <a:noFill/>
            </a:ln>
          </p:spPr>
        </p:pic>
        <p:pic>
          <p:nvPicPr>
            <p:cNvPr id="549" name="Google Shape;549;p15"/>
            <p:cNvPicPr preferRelativeResize="0"/>
            <p:nvPr/>
          </p:nvPicPr>
          <p:blipFill rotWithShape="1">
            <a:blip r:embed="rId7">
              <a:alphaModFix/>
            </a:blip>
            <a:srcRect b="0" l="0" r="0" t="0"/>
            <a:stretch/>
          </p:blipFill>
          <p:spPr>
            <a:xfrm>
              <a:off x="12998674" y="2949888"/>
              <a:ext cx="231139" cy="118511"/>
            </a:xfrm>
            <a:prstGeom prst="rect">
              <a:avLst/>
            </a:prstGeom>
            <a:noFill/>
            <a:ln>
              <a:noFill/>
            </a:ln>
          </p:spPr>
        </p:pic>
        <p:pic>
          <p:nvPicPr>
            <p:cNvPr id="550" name="Google Shape;550;p15"/>
            <p:cNvPicPr preferRelativeResize="0"/>
            <p:nvPr/>
          </p:nvPicPr>
          <p:blipFill rotWithShape="1">
            <a:blip r:embed="rId6">
              <a:alphaModFix/>
            </a:blip>
            <a:srcRect b="0" l="0" r="0" t="0"/>
            <a:stretch/>
          </p:blipFill>
          <p:spPr>
            <a:xfrm>
              <a:off x="12844064" y="2956557"/>
              <a:ext cx="177333" cy="159725"/>
            </a:xfrm>
            <a:prstGeom prst="rect">
              <a:avLst/>
            </a:prstGeom>
            <a:noFill/>
            <a:ln>
              <a:noFill/>
            </a:ln>
          </p:spPr>
        </p:pic>
        <p:pic>
          <p:nvPicPr>
            <p:cNvPr id="551" name="Google Shape;551;p15"/>
            <p:cNvPicPr preferRelativeResize="0"/>
            <p:nvPr/>
          </p:nvPicPr>
          <p:blipFill rotWithShape="1">
            <a:blip r:embed="rId6">
              <a:alphaModFix/>
            </a:blip>
            <a:srcRect b="0" l="0" r="0" t="0"/>
            <a:stretch/>
          </p:blipFill>
          <p:spPr>
            <a:xfrm>
              <a:off x="12868360" y="3027185"/>
              <a:ext cx="177332" cy="159725"/>
            </a:xfrm>
            <a:prstGeom prst="rect">
              <a:avLst/>
            </a:prstGeom>
            <a:noFill/>
            <a:ln>
              <a:noFill/>
            </a:ln>
          </p:spPr>
        </p:pic>
        <p:pic>
          <p:nvPicPr>
            <p:cNvPr id="552" name="Google Shape;552;p15"/>
            <p:cNvPicPr preferRelativeResize="0"/>
            <p:nvPr/>
          </p:nvPicPr>
          <p:blipFill rotWithShape="1">
            <a:blip r:embed="rId7">
              <a:alphaModFix/>
            </a:blip>
            <a:srcRect b="0" l="0" r="0" t="0"/>
            <a:stretch/>
          </p:blipFill>
          <p:spPr>
            <a:xfrm>
              <a:off x="13022784" y="3009143"/>
              <a:ext cx="231139" cy="118510"/>
            </a:xfrm>
            <a:prstGeom prst="rect">
              <a:avLst/>
            </a:prstGeom>
            <a:noFill/>
            <a:ln>
              <a:noFill/>
            </a:ln>
          </p:spPr>
        </p:pic>
        <p:pic>
          <p:nvPicPr>
            <p:cNvPr id="553" name="Google Shape;553;p15"/>
            <p:cNvPicPr preferRelativeResize="0"/>
            <p:nvPr/>
          </p:nvPicPr>
          <p:blipFill rotWithShape="1">
            <a:blip r:embed="rId7">
              <a:alphaModFix/>
            </a:blip>
            <a:srcRect b="0" l="0" r="0" t="0"/>
            <a:stretch/>
          </p:blipFill>
          <p:spPr>
            <a:xfrm>
              <a:off x="13045693" y="3068399"/>
              <a:ext cx="231138" cy="118511"/>
            </a:xfrm>
            <a:prstGeom prst="rect">
              <a:avLst/>
            </a:prstGeom>
            <a:noFill/>
            <a:ln>
              <a:noFill/>
            </a:ln>
          </p:spPr>
        </p:pic>
      </p:grpSp>
      <p:sp>
        <p:nvSpPr>
          <p:cNvPr id="554" name="Google Shape;554;p15"/>
          <p:cNvSpPr txBox="1"/>
          <p:nvPr/>
        </p:nvSpPr>
        <p:spPr>
          <a:xfrm>
            <a:off x="6646405" y="2011691"/>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555" name="Google Shape;555;p15"/>
          <p:cNvSpPr txBox="1"/>
          <p:nvPr/>
        </p:nvSpPr>
        <p:spPr>
          <a:xfrm>
            <a:off x="6788635" y="1910991"/>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556" name="Google Shape;556;p15"/>
          <p:cNvSpPr txBox="1"/>
          <p:nvPr/>
        </p:nvSpPr>
        <p:spPr>
          <a:xfrm>
            <a:off x="6677141" y="2099595"/>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grpSp>
        <p:nvGrpSpPr>
          <p:cNvPr id="557" name="Google Shape;557;p15"/>
          <p:cNvGrpSpPr/>
          <p:nvPr/>
        </p:nvGrpSpPr>
        <p:grpSpPr>
          <a:xfrm>
            <a:off x="6165700" y="2193350"/>
            <a:ext cx="378932" cy="229274"/>
            <a:chOff x="12331399" y="3290025"/>
            <a:chExt cx="757865" cy="458548"/>
          </a:xfrm>
        </p:grpSpPr>
        <p:pic>
          <p:nvPicPr>
            <p:cNvPr id="558" name="Google Shape;558;p15"/>
            <p:cNvPicPr preferRelativeResize="0"/>
            <p:nvPr/>
          </p:nvPicPr>
          <p:blipFill rotWithShape="1">
            <a:blip r:embed="rId18">
              <a:alphaModFix/>
            </a:blip>
            <a:srcRect b="0" l="0" r="0" t="0"/>
            <a:stretch/>
          </p:blipFill>
          <p:spPr>
            <a:xfrm>
              <a:off x="12331399" y="3290025"/>
              <a:ext cx="137450" cy="221692"/>
            </a:xfrm>
            <a:prstGeom prst="rect">
              <a:avLst/>
            </a:prstGeom>
            <a:noFill/>
            <a:ln>
              <a:noFill/>
            </a:ln>
          </p:spPr>
        </p:pic>
        <p:pic>
          <p:nvPicPr>
            <p:cNvPr id="559" name="Google Shape;559;p15"/>
            <p:cNvPicPr preferRelativeResize="0"/>
            <p:nvPr/>
          </p:nvPicPr>
          <p:blipFill rotWithShape="1">
            <a:blip r:embed="rId31">
              <a:alphaModFix/>
            </a:blip>
            <a:srcRect b="0" l="0" r="0" t="0"/>
            <a:stretch/>
          </p:blipFill>
          <p:spPr>
            <a:xfrm>
              <a:off x="12468849" y="3307747"/>
              <a:ext cx="76680" cy="201791"/>
            </a:xfrm>
            <a:prstGeom prst="rect">
              <a:avLst/>
            </a:prstGeom>
            <a:noFill/>
            <a:ln>
              <a:noFill/>
            </a:ln>
          </p:spPr>
        </p:pic>
        <p:pic>
          <p:nvPicPr>
            <p:cNvPr id="560" name="Google Shape;560;p15"/>
            <p:cNvPicPr preferRelativeResize="0"/>
            <p:nvPr/>
          </p:nvPicPr>
          <p:blipFill rotWithShape="1">
            <a:blip r:embed="rId24">
              <a:alphaModFix/>
            </a:blip>
            <a:srcRect b="0" l="0" r="0" t="0"/>
            <a:stretch/>
          </p:blipFill>
          <p:spPr>
            <a:xfrm>
              <a:off x="12356526" y="3528418"/>
              <a:ext cx="212753" cy="205017"/>
            </a:xfrm>
            <a:prstGeom prst="rect">
              <a:avLst/>
            </a:prstGeom>
            <a:noFill/>
            <a:ln>
              <a:noFill/>
            </a:ln>
          </p:spPr>
        </p:pic>
        <p:pic>
          <p:nvPicPr>
            <p:cNvPr id="561" name="Google Shape;561;p15"/>
            <p:cNvPicPr preferRelativeResize="0"/>
            <p:nvPr/>
          </p:nvPicPr>
          <p:blipFill rotWithShape="1">
            <a:blip r:embed="rId12">
              <a:alphaModFix/>
            </a:blip>
            <a:srcRect b="0" l="0" r="0" t="0"/>
            <a:stretch/>
          </p:blipFill>
          <p:spPr>
            <a:xfrm>
              <a:off x="12701018" y="3290227"/>
              <a:ext cx="82495" cy="211034"/>
            </a:xfrm>
            <a:prstGeom prst="rect">
              <a:avLst/>
            </a:prstGeom>
            <a:noFill/>
            <a:ln>
              <a:noFill/>
            </a:ln>
          </p:spPr>
        </p:pic>
        <p:pic>
          <p:nvPicPr>
            <p:cNvPr id="562" name="Google Shape;562;p15"/>
            <p:cNvPicPr preferRelativeResize="0"/>
            <p:nvPr/>
          </p:nvPicPr>
          <p:blipFill rotWithShape="1">
            <a:blip r:embed="rId14">
              <a:alphaModFix/>
            </a:blip>
            <a:srcRect b="0" l="0" r="0" t="0"/>
            <a:stretch/>
          </p:blipFill>
          <p:spPr>
            <a:xfrm>
              <a:off x="12802791" y="3297490"/>
              <a:ext cx="93608" cy="196506"/>
            </a:xfrm>
            <a:prstGeom prst="rect">
              <a:avLst/>
            </a:prstGeom>
            <a:noFill/>
            <a:ln>
              <a:noFill/>
            </a:ln>
          </p:spPr>
        </p:pic>
        <p:pic>
          <p:nvPicPr>
            <p:cNvPr id="563" name="Google Shape;563;p15"/>
            <p:cNvPicPr preferRelativeResize="0"/>
            <p:nvPr/>
          </p:nvPicPr>
          <p:blipFill rotWithShape="1">
            <a:blip r:embed="rId25">
              <a:alphaModFix/>
            </a:blip>
            <a:srcRect b="0" l="0" r="0" t="0"/>
            <a:stretch/>
          </p:blipFill>
          <p:spPr>
            <a:xfrm>
              <a:off x="12584600" y="3528417"/>
              <a:ext cx="82613" cy="211338"/>
            </a:xfrm>
            <a:prstGeom prst="rect">
              <a:avLst/>
            </a:prstGeom>
            <a:noFill/>
            <a:ln>
              <a:noFill/>
            </a:ln>
          </p:spPr>
        </p:pic>
        <p:pic>
          <p:nvPicPr>
            <p:cNvPr id="564" name="Google Shape;564;p15"/>
            <p:cNvPicPr preferRelativeResize="0"/>
            <p:nvPr/>
          </p:nvPicPr>
          <p:blipFill rotWithShape="1">
            <a:blip r:embed="rId15">
              <a:alphaModFix/>
            </a:blip>
            <a:srcRect b="0" l="0" r="0" t="0"/>
            <a:stretch/>
          </p:blipFill>
          <p:spPr>
            <a:xfrm>
              <a:off x="12551327" y="3297409"/>
              <a:ext cx="121939" cy="203852"/>
            </a:xfrm>
            <a:prstGeom prst="rect">
              <a:avLst/>
            </a:prstGeom>
            <a:noFill/>
            <a:ln>
              <a:noFill/>
            </a:ln>
          </p:spPr>
        </p:pic>
        <p:pic>
          <p:nvPicPr>
            <p:cNvPr id="565" name="Google Shape;565;p15"/>
            <p:cNvPicPr preferRelativeResize="0"/>
            <p:nvPr/>
          </p:nvPicPr>
          <p:blipFill rotWithShape="1">
            <a:blip r:embed="rId11">
              <a:alphaModFix/>
            </a:blip>
            <a:srcRect b="0" l="0" r="0" t="0"/>
            <a:stretch/>
          </p:blipFill>
          <p:spPr>
            <a:xfrm>
              <a:off x="12952013" y="3536033"/>
              <a:ext cx="117788" cy="203722"/>
            </a:xfrm>
            <a:prstGeom prst="rect">
              <a:avLst/>
            </a:prstGeom>
            <a:noFill/>
            <a:ln>
              <a:noFill/>
            </a:ln>
          </p:spPr>
        </p:pic>
        <p:pic>
          <p:nvPicPr>
            <p:cNvPr id="566" name="Google Shape;566;p15"/>
            <p:cNvPicPr preferRelativeResize="0"/>
            <p:nvPr/>
          </p:nvPicPr>
          <p:blipFill rotWithShape="1">
            <a:blip r:embed="rId16">
              <a:alphaModFix/>
            </a:blip>
            <a:srcRect b="0" l="0" r="0" t="0"/>
            <a:stretch/>
          </p:blipFill>
          <p:spPr>
            <a:xfrm>
              <a:off x="12917915" y="3307747"/>
              <a:ext cx="171349" cy="186250"/>
            </a:xfrm>
            <a:prstGeom prst="rect">
              <a:avLst/>
            </a:prstGeom>
            <a:noFill/>
            <a:ln>
              <a:noFill/>
            </a:ln>
          </p:spPr>
        </p:pic>
        <p:pic>
          <p:nvPicPr>
            <p:cNvPr id="567" name="Google Shape;567;p15"/>
            <p:cNvPicPr preferRelativeResize="0"/>
            <p:nvPr/>
          </p:nvPicPr>
          <p:blipFill rotWithShape="1">
            <a:blip r:embed="rId17">
              <a:alphaModFix/>
            </a:blip>
            <a:srcRect b="0" l="0" r="0" t="0"/>
            <a:stretch/>
          </p:blipFill>
          <p:spPr>
            <a:xfrm>
              <a:off x="12683748" y="3521906"/>
              <a:ext cx="249334" cy="226667"/>
            </a:xfrm>
            <a:prstGeom prst="rect">
              <a:avLst/>
            </a:prstGeom>
            <a:noFill/>
            <a:ln>
              <a:noFill/>
            </a:ln>
          </p:spPr>
        </p:pic>
      </p:grpSp>
      <p:pic>
        <p:nvPicPr>
          <p:cNvPr id="568" name="Google Shape;568;p15"/>
          <p:cNvPicPr preferRelativeResize="0"/>
          <p:nvPr/>
        </p:nvPicPr>
        <p:blipFill rotWithShape="1">
          <a:blip r:embed="rId30">
            <a:alphaModFix/>
          </a:blip>
          <a:srcRect b="0" l="0" r="0" t="0"/>
          <a:stretch/>
        </p:blipFill>
        <p:spPr>
          <a:xfrm>
            <a:off x="6946949" y="2422725"/>
            <a:ext cx="248082" cy="246363"/>
          </a:xfrm>
          <a:prstGeom prst="rect">
            <a:avLst/>
          </a:prstGeom>
          <a:noFill/>
          <a:ln>
            <a:noFill/>
          </a:ln>
        </p:spPr>
      </p:pic>
      <p:grpSp>
        <p:nvGrpSpPr>
          <p:cNvPr id="569" name="Google Shape;569;p15"/>
          <p:cNvGrpSpPr/>
          <p:nvPr/>
        </p:nvGrpSpPr>
        <p:grpSpPr>
          <a:xfrm>
            <a:off x="5158420" y="2231308"/>
            <a:ext cx="1479996" cy="2306218"/>
            <a:chOff x="10316839" y="3346794"/>
            <a:chExt cx="2959992" cy="3459154"/>
          </a:xfrm>
        </p:grpSpPr>
        <p:pic>
          <p:nvPicPr>
            <p:cNvPr id="570" name="Google Shape;570;p15"/>
            <p:cNvPicPr preferRelativeResize="0"/>
            <p:nvPr/>
          </p:nvPicPr>
          <p:blipFill rotWithShape="1">
            <a:blip r:embed="rId12">
              <a:alphaModFix/>
            </a:blip>
            <a:srcRect b="0" l="0" r="0" t="0"/>
            <a:stretch/>
          </p:blipFill>
          <p:spPr>
            <a:xfrm>
              <a:off x="12737620" y="3892012"/>
              <a:ext cx="91786" cy="234801"/>
            </a:xfrm>
            <a:prstGeom prst="rect">
              <a:avLst/>
            </a:prstGeom>
            <a:noFill/>
            <a:ln>
              <a:noFill/>
            </a:ln>
          </p:spPr>
        </p:pic>
        <p:pic>
          <p:nvPicPr>
            <p:cNvPr id="571" name="Google Shape;571;p15"/>
            <p:cNvPicPr preferRelativeResize="0"/>
            <p:nvPr/>
          </p:nvPicPr>
          <p:blipFill rotWithShape="1">
            <a:blip r:embed="rId18">
              <a:alphaModFix/>
            </a:blip>
            <a:srcRect b="0" l="0" r="0" t="0"/>
            <a:stretch/>
          </p:blipFill>
          <p:spPr>
            <a:xfrm>
              <a:off x="12851785" y="3883234"/>
              <a:ext cx="152259" cy="245580"/>
            </a:xfrm>
            <a:prstGeom prst="rect">
              <a:avLst/>
            </a:prstGeom>
            <a:noFill/>
            <a:ln>
              <a:noFill/>
            </a:ln>
          </p:spPr>
        </p:pic>
        <p:pic>
          <p:nvPicPr>
            <p:cNvPr id="572" name="Google Shape;572;p15"/>
            <p:cNvPicPr preferRelativeResize="0"/>
            <p:nvPr/>
          </p:nvPicPr>
          <p:blipFill rotWithShape="1">
            <a:blip r:embed="rId16">
              <a:alphaModFix/>
            </a:blip>
            <a:srcRect b="0" l="0" r="0" t="0"/>
            <a:stretch/>
          </p:blipFill>
          <p:spPr>
            <a:xfrm>
              <a:off x="12998674" y="3912334"/>
              <a:ext cx="194257" cy="211150"/>
            </a:xfrm>
            <a:prstGeom prst="rect">
              <a:avLst/>
            </a:prstGeom>
            <a:noFill/>
            <a:ln>
              <a:noFill/>
            </a:ln>
          </p:spPr>
        </p:pic>
        <p:pic>
          <p:nvPicPr>
            <p:cNvPr id="573" name="Google Shape;573;p15"/>
            <p:cNvPicPr preferRelativeResize="0"/>
            <p:nvPr/>
          </p:nvPicPr>
          <p:blipFill rotWithShape="1">
            <a:blip r:embed="rId3">
              <a:alphaModFix/>
            </a:blip>
            <a:srcRect b="0" l="0" r="0" t="0"/>
            <a:stretch/>
          </p:blipFill>
          <p:spPr>
            <a:xfrm>
              <a:off x="12284770" y="3897379"/>
              <a:ext cx="341136" cy="243137"/>
            </a:xfrm>
            <a:prstGeom prst="rect">
              <a:avLst/>
            </a:prstGeom>
            <a:noFill/>
            <a:ln>
              <a:noFill/>
            </a:ln>
          </p:spPr>
        </p:pic>
        <p:pic>
          <p:nvPicPr>
            <p:cNvPr id="574" name="Google Shape;574;p15"/>
            <p:cNvPicPr preferRelativeResize="0"/>
            <p:nvPr/>
          </p:nvPicPr>
          <p:blipFill rotWithShape="1">
            <a:blip r:embed="rId32">
              <a:alphaModFix/>
            </a:blip>
            <a:srcRect b="0" l="0" r="0" t="0"/>
            <a:stretch/>
          </p:blipFill>
          <p:spPr>
            <a:xfrm>
              <a:off x="12095031" y="3894654"/>
              <a:ext cx="127325" cy="261302"/>
            </a:xfrm>
            <a:prstGeom prst="rect">
              <a:avLst/>
            </a:prstGeom>
            <a:noFill/>
            <a:ln>
              <a:noFill/>
            </a:ln>
          </p:spPr>
        </p:pic>
        <p:pic>
          <p:nvPicPr>
            <p:cNvPr id="575" name="Google Shape;575;p15"/>
            <p:cNvPicPr preferRelativeResize="0"/>
            <p:nvPr/>
          </p:nvPicPr>
          <p:blipFill rotWithShape="1">
            <a:blip r:embed="rId33">
              <a:alphaModFix/>
            </a:blip>
            <a:srcRect b="0" l="0" r="0" t="0"/>
            <a:stretch/>
          </p:blipFill>
          <p:spPr>
            <a:xfrm>
              <a:off x="12199363" y="3894654"/>
              <a:ext cx="69735" cy="245863"/>
            </a:xfrm>
            <a:prstGeom prst="rect">
              <a:avLst/>
            </a:prstGeom>
            <a:noFill/>
            <a:ln>
              <a:noFill/>
            </a:ln>
          </p:spPr>
        </p:pic>
        <p:pic>
          <p:nvPicPr>
            <p:cNvPr id="576" name="Google Shape;576;p15"/>
            <p:cNvPicPr preferRelativeResize="0"/>
            <p:nvPr/>
          </p:nvPicPr>
          <p:blipFill rotWithShape="1">
            <a:blip r:embed="rId11">
              <a:alphaModFix/>
            </a:blip>
            <a:srcRect b="0" l="0" r="0" t="0"/>
            <a:stretch/>
          </p:blipFill>
          <p:spPr>
            <a:xfrm>
              <a:off x="12625907" y="3900608"/>
              <a:ext cx="121969" cy="210952"/>
            </a:xfrm>
            <a:prstGeom prst="rect">
              <a:avLst/>
            </a:prstGeom>
            <a:noFill/>
            <a:ln>
              <a:noFill/>
            </a:ln>
          </p:spPr>
        </p:pic>
        <p:sp>
          <p:nvSpPr>
            <p:cNvPr id="577" name="Google Shape;577;p15"/>
            <p:cNvSpPr/>
            <p:nvPr/>
          </p:nvSpPr>
          <p:spPr>
            <a:xfrm>
              <a:off x="10316839" y="4185303"/>
              <a:ext cx="1766570" cy="2620645"/>
            </a:xfrm>
            <a:custGeom>
              <a:rect b="b" l="l" r="r" t="t"/>
              <a:pathLst>
                <a:path extrusionOk="0" h="2620645" w="1766570">
                  <a:moveTo>
                    <a:pt x="1713915" y="2620591"/>
                  </a:moveTo>
                  <a:lnTo>
                    <a:pt x="64151" y="134835"/>
                  </a:lnTo>
                  <a:lnTo>
                    <a:pt x="63245" y="292374"/>
                  </a:lnTo>
                  <a:lnTo>
                    <a:pt x="60437" y="304812"/>
                  </a:lnTo>
                  <a:lnTo>
                    <a:pt x="53553" y="314657"/>
                  </a:lnTo>
                  <a:lnTo>
                    <a:pt x="43521" y="321178"/>
                  </a:lnTo>
                  <a:lnTo>
                    <a:pt x="31267" y="323642"/>
                  </a:lnTo>
                  <a:lnTo>
                    <a:pt x="18829" y="320832"/>
                  </a:lnTo>
                  <a:lnTo>
                    <a:pt x="8983" y="313949"/>
                  </a:lnTo>
                  <a:lnTo>
                    <a:pt x="2463" y="303917"/>
                  </a:lnTo>
                  <a:lnTo>
                    <a:pt x="0" y="291663"/>
                  </a:lnTo>
                  <a:lnTo>
                    <a:pt x="1987" y="31711"/>
                  </a:lnTo>
                  <a:lnTo>
                    <a:pt x="29904" y="0"/>
                  </a:lnTo>
                  <a:lnTo>
                    <a:pt x="37475" y="115"/>
                  </a:lnTo>
                  <a:lnTo>
                    <a:pt x="285878" y="101929"/>
                  </a:lnTo>
                  <a:lnTo>
                    <a:pt x="305445" y="127863"/>
                  </a:lnTo>
                  <a:lnTo>
                    <a:pt x="305370" y="135406"/>
                  </a:lnTo>
                  <a:lnTo>
                    <a:pt x="274152" y="162972"/>
                  </a:lnTo>
                  <a:lnTo>
                    <a:pt x="116446" y="100128"/>
                  </a:lnTo>
                  <a:lnTo>
                    <a:pt x="1766210" y="2585884"/>
                  </a:lnTo>
                  <a:lnTo>
                    <a:pt x="1713915" y="2620591"/>
                  </a:lnTo>
                  <a:close/>
                </a:path>
              </a:pathLst>
            </a:custGeom>
            <a:solidFill>
              <a:srgbClr val="0D67A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pic>
          <p:nvPicPr>
            <p:cNvPr id="578" name="Google Shape;578;p15"/>
            <p:cNvPicPr preferRelativeResize="0"/>
            <p:nvPr/>
          </p:nvPicPr>
          <p:blipFill rotWithShape="1">
            <a:blip r:embed="rId3">
              <a:alphaModFix/>
            </a:blip>
            <a:srcRect b="0" l="0" r="0" t="0"/>
            <a:stretch/>
          </p:blipFill>
          <p:spPr>
            <a:xfrm>
              <a:off x="11944549" y="5366973"/>
              <a:ext cx="388116" cy="276620"/>
            </a:xfrm>
            <a:prstGeom prst="rect">
              <a:avLst/>
            </a:prstGeom>
            <a:noFill/>
            <a:ln>
              <a:noFill/>
            </a:ln>
          </p:spPr>
        </p:pic>
        <p:pic>
          <p:nvPicPr>
            <p:cNvPr id="579" name="Google Shape;579;p15"/>
            <p:cNvPicPr preferRelativeResize="0"/>
            <p:nvPr/>
          </p:nvPicPr>
          <p:blipFill rotWithShape="1">
            <a:blip r:embed="rId4">
              <a:alphaModFix/>
            </a:blip>
            <a:srcRect b="0" l="0" r="0" t="0"/>
            <a:stretch/>
          </p:blipFill>
          <p:spPr>
            <a:xfrm>
              <a:off x="12323309" y="5374042"/>
              <a:ext cx="232536" cy="252258"/>
            </a:xfrm>
            <a:prstGeom prst="rect">
              <a:avLst/>
            </a:prstGeom>
            <a:noFill/>
            <a:ln>
              <a:noFill/>
            </a:ln>
          </p:spPr>
        </p:pic>
        <p:pic>
          <p:nvPicPr>
            <p:cNvPr id="580" name="Google Shape;580;p15"/>
            <p:cNvPicPr preferRelativeResize="0"/>
            <p:nvPr/>
          </p:nvPicPr>
          <p:blipFill rotWithShape="1">
            <a:blip r:embed="rId4">
              <a:alphaModFix/>
            </a:blip>
            <a:srcRect b="0" l="0" r="0" t="0"/>
            <a:stretch/>
          </p:blipFill>
          <p:spPr>
            <a:xfrm>
              <a:off x="12445281" y="5411665"/>
              <a:ext cx="232536" cy="252258"/>
            </a:xfrm>
            <a:prstGeom prst="rect">
              <a:avLst/>
            </a:prstGeom>
            <a:noFill/>
            <a:ln>
              <a:noFill/>
            </a:ln>
          </p:spPr>
        </p:pic>
        <p:pic>
          <p:nvPicPr>
            <p:cNvPr id="581" name="Google Shape;581;p15"/>
            <p:cNvPicPr preferRelativeResize="0"/>
            <p:nvPr/>
          </p:nvPicPr>
          <p:blipFill rotWithShape="1">
            <a:blip r:embed="rId5">
              <a:alphaModFix/>
            </a:blip>
            <a:srcRect b="0" l="0" r="0" t="0"/>
            <a:stretch/>
          </p:blipFill>
          <p:spPr>
            <a:xfrm>
              <a:off x="12647829" y="5383616"/>
              <a:ext cx="196235" cy="233109"/>
            </a:xfrm>
            <a:prstGeom prst="rect">
              <a:avLst/>
            </a:prstGeom>
            <a:noFill/>
            <a:ln>
              <a:noFill/>
            </a:ln>
          </p:spPr>
        </p:pic>
        <p:pic>
          <p:nvPicPr>
            <p:cNvPr id="582" name="Google Shape;582;p15"/>
            <p:cNvPicPr preferRelativeResize="0"/>
            <p:nvPr/>
          </p:nvPicPr>
          <p:blipFill rotWithShape="1">
            <a:blip r:embed="rId6">
              <a:alphaModFix/>
            </a:blip>
            <a:srcRect b="0" l="0" r="0" t="0"/>
            <a:stretch/>
          </p:blipFill>
          <p:spPr>
            <a:xfrm>
              <a:off x="12864913" y="5380333"/>
              <a:ext cx="177333" cy="159725"/>
            </a:xfrm>
            <a:prstGeom prst="rect">
              <a:avLst/>
            </a:prstGeom>
            <a:noFill/>
            <a:ln>
              <a:noFill/>
            </a:ln>
          </p:spPr>
        </p:pic>
        <p:pic>
          <p:nvPicPr>
            <p:cNvPr id="583" name="Google Shape;583;p15"/>
            <p:cNvPicPr preferRelativeResize="0"/>
            <p:nvPr/>
          </p:nvPicPr>
          <p:blipFill rotWithShape="1">
            <a:blip r:embed="rId5">
              <a:alphaModFix/>
            </a:blip>
            <a:srcRect b="0" l="0" r="0" t="0"/>
            <a:stretch/>
          </p:blipFill>
          <p:spPr>
            <a:xfrm>
              <a:off x="12677817" y="5430815"/>
              <a:ext cx="196235" cy="233109"/>
            </a:xfrm>
            <a:prstGeom prst="rect">
              <a:avLst/>
            </a:prstGeom>
            <a:noFill/>
            <a:ln>
              <a:noFill/>
            </a:ln>
          </p:spPr>
        </p:pic>
        <p:pic>
          <p:nvPicPr>
            <p:cNvPr id="584" name="Google Shape;584;p15"/>
            <p:cNvPicPr preferRelativeResize="0"/>
            <p:nvPr/>
          </p:nvPicPr>
          <p:blipFill rotWithShape="1">
            <a:blip r:embed="rId7">
              <a:alphaModFix/>
            </a:blip>
            <a:srcRect b="0" l="0" r="0" t="0"/>
            <a:stretch/>
          </p:blipFill>
          <p:spPr>
            <a:xfrm>
              <a:off x="12998674" y="5413640"/>
              <a:ext cx="231139" cy="118510"/>
            </a:xfrm>
            <a:prstGeom prst="rect">
              <a:avLst/>
            </a:prstGeom>
            <a:noFill/>
            <a:ln>
              <a:noFill/>
            </a:ln>
          </p:spPr>
        </p:pic>
        <p:pic>
          <p:nvPicPr>
            <p:cNvPr id="585" name="Google Shape;585;p15"/>
            <p:cNvPicPr preferRelativeResize="0"/>
            <p:nvPr/>
          </p:nvPicPr>
          <p:blipFill rotWithShape="1">
            <a:blip r:embed="rId6">
              <a:alphaModFix/>
            </a:blip>
            <a:srcRect b="0" l="0" r="0" t="0"/>
            <a:stretch/>
          </p:blipFill>
          <p:spPr>
            <a:xfrm>
              <a:off x="12844064" y="5420309"/>
              <a:ext cx="177333" cy="159725"/>
            </a:xfrm>
            <a:prstGeom prst="rect">
              <a:avLst/>
            </a:prstGeom>
            <a:noFill/>
            <a:ln>
              <a:noFill/>
            </a:ln>
          </p:spPr>
        </p:pic>
        <p:pic>
          <p:nvPicPr>
            <p:cNvPr id="586" name="Google Shape;586;p15"/>
            <p:cNvPicPr preferRelativeResize="0"/>
            <p:nvPr/>
          </p:nvPicPr>
          <p:blipFill rotWithShape="1">
            <a:blip r:embed="rId6">
              <a:alphaModFix/>
            </a:blip>
            <a:srcRect b="0" l="0" r="0" t="0"/>
            <a:stretch/>
          </p:blipFill>
          <p:spPr>
            <a:xfrm>
              <a:off x="12868360" y="5490937"/>
              <a:ext cx="177332" cy="159724"/>
            </a:xfrm>
            <a:prstGeom prst="rect">
              <a:avLst/>
            </a:prstGeom>
            <a:noFill/>
            <a:ln>
              <a:noFill/>
            </a:ln>
          </p:spPr>
        </p:pic>
        <p:pic>
          <p:nvPicPr>
            <p:cNvPr id="587" name="Google Shape;587;p15"/>
            <p:cNvPicPr preferRelativeResize="0"/>
            <p:nvPr/>
          </p:nvPicPr>
          <p:blipFill rotWithShape="1">
            <a:blip r:embed="rId7">
              <a:alphaModFix/>
            </a:blip>
            <a:srcRect b="0" l="0" r="0" t="0"/>
            <a:stretch/>
          </p:blipFill>
          <p:spPr>
            <a:xfrm>
              <a:off x="13022784" y="5472896"/>
              <a:ext cx="231139" cy="118511"/>
            </a:xfrm>
            <a:prstGeom prst="rect">
              <a:avLst/>
            </a:prstGeom>
            <a:noFill/>
            <a:ln>
              <a:noFill/>
            </a:ln>
          </p:spPr>
        </p:pic>
        <p:pic>
          <p:nvPicPr>
            <p:cNvPr id="588" name="Google Shape;588;p15"/>
            <p:cNvPicPr preferRelativeResize="0"/>
            <p:nvPr/>
          </p:nvPicPr>
          <p:blipFill rotWithShape="1">
            <a:blip r:embed="rId7">
              <a:alphaModFix/>
            </a:blip>
            <a:srcRect b="0" l="0" r="0" t="0"/>
            <a:stretch/>
          </p:blipFill>
          <p:spPr>
            <a:xfrm>
              <a:off x="13045693" y="5532151"/>
              <a:ext cx="231138" cy="118511"/>
            </a:xfrm>
            <a:prstGeom prst="rect">
              <a:avLst/>
            </a:prstGeom>
            <a:noFill/>
            <a:ln>
              <a:noFill/>
            </a:ln>
          </p:spPr>
        </p:pic>
        <p:pic>
          <p:nvPicPr>
            <p:cNvPr id="589" name="Google Shape;589;p15"/>
            <p:cNvPicPr preferRelativeResize="0"/>
            <p:nvPr/>
          </p:nvPicPr>
          <p:blipFill rotWithShape="1">
            <a:blip r:embed="rId12">
              <a:alphaModFix/>
            </a:blip>
            <a:srcRect b="0" l="0" r="0" t="0"/>
            <a:stretch/>
          </p:blipFill>
          <p:spPr>
            <a:xfrm>
              <a:off x="12137799" y="4286131"/>
              <a:ext cx="262600" cy="671769"/>
            </a:xfrm>
            <a:prstGeom prst="rect">
              <a:avLst/>
            </a:prstGeom>
            <a:noFill/>
            <a:ln>
              <a:noFill/>
            </a:ln>
          </p:spPr>
        </p:pic>
        <p:pic>
          <p:nvPicPr>
            <p:cNvPr id="590" name="Google Shape;590;p15"/>
            <p:cNvPicPr preferRelativeResize="0"/>
            <p:nvPr/>
          </p:nvPicPr>
          <p:blipFill rotWithShape="1">
            <a:blip r:embed="rId20">
              <a:alphaModFix/>
            </a:blip>
            <a:srcRect b="0" l="0" r="0" t="0"/>
            <a:stretch/>
          </p:blipFill>
          <p:spPr>
            <a:xfrm>
              <a:off x="11911969" y="3346794"/>
              <a:ext cx="348584" cy="329848"/>
            </a:xfrm>
            <a:prstGeom prst="rect">
              <a:avLst/>
            </a:prstGeom>
            <a:noFill/>
            <a:ln>
              <a:noFill/>
            </a:ln>
          </p:spPr>
        </p:pic>
      </p:grpSp>
      <p:sp>
        <p:nvSpPr>
          <p:cNvPr id="591" name="Google Shape;591;p15"/>
          <p:cNvSpPr txBox="1"/>
          <p:nvPr/>
        </p:nvSpPr>
        <p:spPr>
          <a:xfrm>
            <a:off x="6647676" y="2324917"/>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592" name="Google Shape;592;p15"/>
          <p:cNvSpPr txBox="1"/>
          <p:nvPr/>
        </p:nvSpPr>
        <p:spPr>
          <a:xfrm>
            <a:off x="6784599" y="2218131"/>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593" name="Google Shape;593;p15"/>
          <p:cNvSpPr txBox="1"/>
          <p:nvPr/>
        </p:nvSpPr>
        <p:spPr>
          <a:xfrm>
            <a:off x="6633538" y="2393313"/>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594" name="Google Shape;594;p15"/>
          <p:cNvGrpSpPr/>
          <p:nvPr/>
        </p:nvGrpSpPr>
        <p:grpSpPr>
          <a:xfrm>
            <a:off x="6926218" y="2124607"/>
            <a:ext cx="394051" cy="714361"/>
            <a:chOff x="13852436" y="3186911"/>
            <a:chExt cx="788102" cy="1428722"/>
          </a:xfrm>
        </p:grpSpPr>
        <p:pic>
          <p:nvPicPr>
            <p:cNvPr id="595" name="Google Shape;595;p15"/>
            <p:cNvPicPr preferRelativeResize="0"/>
            <p:nvPr/>
          </p:nvPicPr>
          <p:blipFill rotWithShape="1">
            <a:blip r:embed="rId34">
              <a:alphaModFix/>
            </a:blip>
            <a:srcRect b="0" l="0" r="0" t="0"/>
            <a:stretch/>
          </p:blipFill>
          <p:spPr>
            <a:xfrm>
              <a:off x="13852436" y="3186911"/>
              <a:ext cx="466862" cy="488714"/>
            </a:xfrm>
            <a:prstGeom prst="rect">
              <a:avLst/>
            </a:prstGeom>
            <a:noFill/>
            <a:ln>
              <a:noFill/>
            </a:ln>
          </p:spPr>
        </p:pic>
        <p:pic>
          <p:nvPicPr>
            <p:cNvPr id="596" name="Google Shape;596;p15"/>
            <p:cNvPicPr preferRelativeResize="0"/>
            <p:nvPr/>
          </p:nvPicPr>
          <p:blipFill rotWithShape="1">
            <a:blip r:embed="rId35">
              <a:alphaModFix/>
            </a:blip>
            <a:srcRect b="0" l="0" r="0" t="0"/>
            <a:stretch/>
          </p:blipFill>
          <p:spPr>
            <a:xfrm>
              <a:off x="14139586" y="4069261"/>
              <a:ext cx="500952" cy="546372"/>
            </a:xfrm>
            <a:prstGeom prst="rect">
              <a:avLst/>
            </a:prstGeom>
            <a:noFill/>
            <a:ln>
              <a:noFill/>
            </a:ln>
          </p:spPr>
        </p:pic>
      </p:grpSp>
      <p:pic>
        <p:nvPicPr>
          <p:cNvPr id="597" name="Google Shape;597;p15"/>
          <p:cNvPicPr preferRelativeResize="0"/>
          <p:nvPr/>
        </p:nvPicPr>
        <p:blipFill rotWithShape="1">
          <a:blip r:embed="rId21">
            <a:alphaModFix/>
          </a:blip>
          <a:srcRect b="0" l="0" r="0" t="0"/>
          <a:stretch/>
        </p:blipFill>
        <p:spPr>
          <a:xfrm>
            <a:off x="6284875" y="2861540"/>
            <a:ext cx="133524" cy="346406"/>
          </a:xfrm>
          <a:prstGeom prst="rect">
            <a:avLst/>
          </a:prstGeom>
          <a:noFill/>
          <a:ln>
            <a:noFill/>
          </a:ln>
        </p:spPr>
      </p:pic>
      <p:sp>
        <p:nvSpPr>
          <p:cNvPr id="598" name="Google Shape;598;p15"/>
          <p:cNvSpPr txBox="1"/>
          <p:nvPr/>
        </p:nvSpPr>
        <p:spPr>
          <a:xfrm>
            <a:off x="6506404" y="2866125"/>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pic>
        <p:nvPicPr>
          <p:cNvPr id="599" name="Google Shape;599;p15"/>
          <p:cNvPicPr preferRelativeResize="0"/>
          <p:nvPr/>
        </p:nvPicPr>
        <p:blipFill rotWithShape="1">
          <a:blip r:embed="rId3">
            <a:alphaModFix/>
          </a:blip>
          <a:srcRect b="0" l="0" r="0" t="0"/>
          <a:stretch/>
        </p:blipFill>
        <p:spPr>
          <a:xfrm>
            <a:off x="7394375" y="3642355"/>
            <a:ext cx="1409195" cy="1004371"/>
          </a:xfrm>
          <a:prstGeom prst="rect">
            <a:avLst/>
          </a:prstGeom>
          <a:noFill/>
          <a:ln>
            <a:noFill/>
          </a:ln>
        </p:spPr>
      </p:pic>
      <p:sp>
        <p:nvSpPr>
          <p:cNvPr id="600" name="Google Shape;600;p15"/>
          <p:cNvSpPr txBox="1"/>
          <p:nvPr/>
        </p:nvSpPr>
        <p:spPr>
          <a:xfrm>
            <a:off x="6646405" y="3654193"/>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601" name="Google Shape;601;p15"/>
          <p:cNvSpPr txBox="1"/>
          <p:nvPr/>
        </p:nvSpPr>
        <p:spPr>
          <a:xfrm>
            <a:off x="6788635" y="3553492"/>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602" name="Google Shape;602;p15"/>
          <p:cNvSpPr txBox="1"/>
          <p:nvPr/>
        </p:nvSpPr>
        <p:spPr>
          <a:xfrm>
            <a:off x="6677141" y="3742097"/>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pic>
        <p:nvPicPr>
          <p:cNvPr id="603" name="Google Shape;603;p15"/>
          <p:cNvPicPr preferRelativeResize="0"/>
          <p:nvPr/>
        </p:nvPicPr>
        <p:blipFill rotWithShape="1">
          <a:blip r:embed="rId30">
            <a:alphaModFix/>
          </a:blip>
          <a:srcRect b="0" l="0" r="0" t="0"/>
          <a:stretch/>
        </p:blipFill>
        <p:spPr>
          <a:xfrm>
            <a:off x="6946949" y="4065227"/>
            <a:ext cx="248082" cy="246363"/>
          </a:xfrm>
          <a:prstGeom prst="rect">
            <a:avLst/>
          </a:prstGeom>
          <a:noFill/>
          <a:ln>
            <a:noFill/>
          </a:ln>
        </p:spPr>
      </p:pic>
      <p:grpSp>
        <p:nvGrpSpPr>
          <p:cNvPr id="604" name="Google Shape;604;p15"/>
          <p:cNvGrpSpPr/>
          <p:nvPr/>
        </p:nvGrpSpPr>
        <p:grpSpPr>
          <a:xfrm>
            <a:off x="5955985" y="3835851"/>
            <a:ext cx="682430" cy="1182152"/>
            <a:chOff x="11911969" y="5753777"/>
            <a:chExt cx="1364861" cy="2364303"/>
          </a:xfrm>
        </p:grpSpPr>
        <p:pic>
          <p:nvPicPr>
            <p:cNvPr id="605" name="Google Shape;605;p15"/>
            <p:cNvPicPr preferRelativeResize="0"/>
            <p:nvPr/>
          </p:nvPicPr>
          <p:blipFill rotWithShape="1">
            <a:blip r:embed="rId18">
              <a:alphaModFix/>
            </a:blip>
            <a:srcRect b="0" l="0" r="0" t="0"/>
            <a:stretch/>
          </p:blipFill>
          <p:spPr>
            <a:xfrm>
              <a:off x="12331398" y="5753777"/>
              <a:ext cx="137450" cy="221693"/>
            </a:xfrm>
            <a:prstGeom prst="rect">
              <a:avLst/>
            </a:prstGeom>
            <a:noFill/>
            <a:ln>
              <a:noFill/>
            </a:ln>
          </p:spPr>
        </p:pic>
        <p:pic>
          <p:nvPicPr>
            <p:cNvPr id="606" name="Google Shape;606;p15"/>
            <p:cNvPicPr preferRelativeResize="0"/>
            <p:nvPr/>
          </p:nvPicPr>
          <p:blipFill rotWithShape="1">
            <a:blip r:embed="rId31">
              <a:alphaModFix/>
            </a:blip>
            <a:srcRect b="0" l="0" r="0" t="0"/>
            <a:stretch/>
          </p:blipFill>
          <p:spPr>
            <a:xfrm>
              <a:off x="12468848" y="5771499"/>
              <a:ext cx="76680" cy="201791"/>
            </a:xfrm>
            <a:prstGeom prst="rect">
              <a:avLst/>
            </a:prstGeom>
            <a:noFill/>
            <a:ln>
              <a:noFill/>
            </a:ln>
          </p:spPr>
        </p:pic>
        <p:pic>
          <p:nvPicPr>
            <p:cNvPr id="607" name="Google Shape;607;p15"/>
            <p:cNvPicPr preferRelativeResize="0"/>
            <p:nvPr/>
          </p:nvPicPr>
          <p:blipFill rotWithShape="1">
            <a:blip r:embed="rId11">
              <a:alphaModFix/>
            </a:blip>
            <a:srcRect b="0" l="0" r="0" t="0"/>
            <a:stretch/>
          </p:blipFill>
          <p:spPr>
            <a:xfrm>
              <a:off x="12952012" y="5999785"/>
              <a:ext cx="117788" cy="203723"/>
            </a:xfrm>
            <a:prstGeom prst="rect">
              <a:avLst/>
            </a:prstGeom>
            <a:noFill/>
            <a:ln>
              <a:noFill/>
            </a:ln>
          </p:spPr>
        </p:pic>
        <p:pic>
          <p:nvPicPr>
            <p:cNvPr id="608" name="Google Shape;608;p15"/>
            <p:cNvPicPr preferRelativeResize="0"/>
            <p:nvPr/>
          </p:nvPicPr>
          <p:blipFill rotWithShape="1">
            <a:blip r:embed="rId12">
              <a:alphaModFix/>
            </a:blip>
            <a:srcRect b="0" l="0" r="0" t="0"/>
            <a:stretch/>
          </p:blipFill>
          <p:spPr>
            <a:xfrm>
              <a:off x="12701018" y="5753978"/>
              <a:ext cx="82495" cy="211033"/>
            </a:xfrm>
            <a:prstGeom prst="rect">
              <a:avLst/>
            </a:prstGeom>
            <a:noFill/>
            <a:ln>
              <a:noFill/>
            </a:ln>
          </p:spPr>
        </p:pic>
        <p:pic>
          <p:nvPicPr>
            <p:cNvPr id="609" name="Google Shape;609;p15"/>
            <p:cNvPicPr preferRelativeResize="0"/>
            <p:nvPr/>
          </p:nvPicPr>
          <p:blipFill rotWithShape="1">
            <a:blip r:embed="rId24">
              <a:alphaModFix/>
            </a:blip>
            <a:srcRect b="0" l="0" r="0" t="0"/>
            <a:stretch/>
          </p:blipFill>
          <p:spPr>
            <a:xfrm>
              <a:off x="12356526" y="5992169"/>
              <a:ext cx="212753" cy="205017"/>
            </a:xfrm>
            <a:prstGeom prst="rect">
              <a:avLst/>
            </a:prstGeom>
            <a:noFill/>
            <a:ln>
              <a:noFill/>
            </a:ln>
          </p:spPr>
        </p:pic>
        <p:pic>
          <p:nvPicPr>
            <p:cNvPr id="610" name="Google Shape;610;p15"/>
            <p:cNvPicPr preferRelativeResize="0"/>
            <p:nvPr/>
          </p:nvPicPr>
          <p:blipFill rotWithShape="1">
            <a:blip r:embed="rId14">
              <a:alphaModFix/>
            </a:blip>
            <a:srcRect b="0" l="0" r="0" t="0"/>
            <a:stretch/>
          </p:blipFill>
          <p:spPr>
            <a:xfrm>
              <a:off x="12802790" y="5761242"/>
              <a:ext cx="93608" cy="196506"/>
            </a:xfrm>
            <a:prstGeom prst="rect">
              <a:avLst/>
            </a:prstGeom>
            <a:noFill/>
            <a:ln>
              <a:noFill/>
            </a:ln>
          </p:spPr>
        </p:pic>
        <p:pic>
          <p:nvPicPr>
            <p:cNvPr id="611" name="Google Shape;611;p15"/>
            <p:cNvPicPr preferRelativeResize="0"/>
            <p:nvPr/>
          </p:nvPicPr>
          <p:blipFill rotWithShape="1">
            <a:blip r:embed="rId25">
              <a:alphaModFix/>
            </a:blip>
            <a:srcRect b="0" l="0" r="0" t="0"/>
            <a:stretch/>
          </p:blipFill>
          <p:spPr>
            <a:xfrm>
              <a:off x="12584600" y="5992169"/>
              <a:ext cx="82613" cy="211338"/>
            </a:xfrm>
            <a:prstGeom prst="rect">
              <a:avLst/>
            </a:prstGeom>
            <a:noFill/>
            <a:ln>
              <a:noFill/>
            </a:ln>
          </p:spPr>
        </p:pic>
        <p:pic>
          <p:nvPicPr>
            <p:cNvPr id="612" name="Google Shape;612;p15"/>
            <p:cNvPicPr preferRelativeResize="0"/>
            <p:nvPr/>
          </p:nvPicPr>
          <p:blipFill rotWithShape="1">
            <a:blip r:embed="rId15">
              <a:alphaModFix/>
            </a:blip>
            <a:srcRect b="0" l="0" r="0" t="0"/>
            <a:stretch/>
          </p:blipFill>
          <p:spPr>
            <a:xfrm>
              <a:off x="12551326" y="5761160"/>
              <a:ext cx="121939" cy="203851"/>
            </a:xfrm>
            <a:prstGeom prst="rect">
              <a:avLst/>
            </a:prstGeom>
            <a:noFill/>
            <a:ln>
              <a:noFill/>
            </a:ln>
          </p:spPr>
        </p:pic>
        <p:pic>
          <p:nvPicPr>
            <p:cNvPr id="613" name="Google Shape;613;p15"/>
            <p:cNvPicPr preferRelativeResize="0"/>
            <p:nvPr/>
          </p:nvPicPr>
          <p:blipFill rotWithShape="1">
            <a:blip r:embed="rId16">
              <a:alphaModFix/>
            </a:blip>
            <a:srcRect b="0" l="0" r="0" t="0"/>
            <a:stretch/>
          </p:blipFill>
          <p:spPr>
            <a:xfrm>
              <a:off x="12917915" y="5771498"/>
              <a:ext cx="171349" cy="186250"/>
            </a:xfrm>
            <a:prstGeom prst="rect">
              <a:avLst/>
            </a:prstGeom>
            <a:noFill/>
            <a:ln>
              <a:noFill/>
            </a:ln>
          </p:spPr>
        </p:pic>
        <p:pic>
          <p:nvPicPr>
            <p:cNvPr id="614" name="Google Shape;614;p15"/>
            <p:cNvPicPr preferRelativeResize="0"/>
            <p:nvPr/>
          </p:nvPicPr>
          <p:blipFill rotWithShape="1">
            <a:blip r:embed="rId17">
              <a:alphaModFix/>
            </a:blip>
            <a:srcRect b="0" l="0" r="0" t="0"/>
            <a:stretch/>
          </p:blipFill>
          <p:spPr>
            <a:xfrm>
              <a:off x="12683747" y="5985658"/>
              <a:ext cx="249334" cy="226667"/>
            </a:xfrm>
            <a:prstGeom prst="rect">
              <a:avLst/>
            </a:prstGeom>
            <a:noFill/>
            <a:ln>
              <a:noFill/>
            </a:ln>
          </p:spPr>
        </p:pic>
        <p:pic>
          <p:nvPicPr>
            <p:cNvPr id="615" name="Google Shape;615;p15"/>
            <p:cNvPicPr preferRelativeResize="0"/>
            <p:nvPr/>
          </p:nvPicPr>
          <p:blipFill rotWithShape="1">
            <a:blip r:embed="rId12">
              <a:alphaModFix/>
            </a:blip>
            <a:srcRect b="0" l="0" r="0" t="0"/>
            <a:stretch/>
          </p:blipFill>
          <p:spPr>
            <a:xfrm>
              <a:off x="12737620" y="6355764"/>
              <a:ext cx="91786" cy="234801"/>
            </a:xfrm>
            <a:prstGeom prst="rect">
              <a:avLst/>
            </a:prstGeom>
            <a:noFill/>
            <a:ln>
              <a:noFill/>
            </a:ln>
          </p:spPr>
        </p:pic>
        <p:pic>
          <p:nvPicPr>
            <p:cNvPr id="616" name="Google Shape;616;p15"/>
            <p:cNvPicPr preferRelativeResize="0"/>
            <p:nvPr/>
          </p:nvPicPr>
          <p:blipFill rotWithShape="1">
            <a:blip r:embed="rId18">
              <a:alphaModFix/>
            </a:blip>
            <a:srcRect b="0" l="0" r="0" t="0"/>
            <a:stretch/>
          </p:blipFill>
          <p:spPr>
            <a:xfrm>
              <a:off x="12851784" y="6346986"/>
              <a:ext cx="152259" cy="245580"/>
            </a:xfrm>
            <a:prstGeom prst="rect">
              <a:avLst/>
            </a:prstGeom>
            <a:noFill/>
            <a:ln>
              <a:noFill/>
            </a:ln>
          </p:spPr>
        </p:pic>
        <p:pic>
          <p:nvPicPr>
            <p:cNvPr id="617" name="Google Shape;617;p15"/>
            <p:cNvPicPr preferRelativeResize="0"/>
            <p:nvPr/>
          </p:nvPicPr>
          <p:blipFill rotWithShape="1">
            <a:blip r:embed="rId16">
              <a:alphaModFix/>
            </a:blip>
            <a:srcRect b="0" l="0" r="0" t="0"/>
            <a:stretch/>
          </p:blipFill>
          <p:spPr>
            <a:xfrm>
              <a:off x="12998674" y="6376086"/>
              <a:ext cx="194257" cy="211150"/>
            </a:xfrm>
            <a:prstGeom prst="rect">
              <a:avLst/>
            </a:prstGeom>
            <a:noFill/>
            <a:ln>
              <a:noFill/>
            </a:ln>
          </p:spPr>
        </p:pic>
        <p:pic>
          <p:nvPicPr>
            <p:cNvPr id="618" name="Google Shape;618;p15"/>
            <p:cNvPicPr preferRelativeResize="0"/>
            <p:nvPr/>
          </p:nvPicPr>
          <p:blipFill rotWithShape="1">
            <a:blip r:embed="rId3">
              <a:alphaModFix/>
            </a:blip>
            <a:srcRect b="0" l="0" r="0" t="0"/>
            <a:stretch/>
          </p:blipFill>
          <p:spPr>
            <a:xfrm>
              <a:off x="12284770" y="6361131"/>
              <a:ext cx="341136" cy="243137"/>
            </a:xfrm>
            <a:prstGeom prst="rect">
              <a:avLst/>
            </a:prstGeom>
            <a:noFill/>
            <a:ln>
              <a:noFill/>
            </a:ln>
          </p:spPr>
        </p:pic>
        <p:pic>
          <p:nvPicPr>
            <p:cNvPr id="619" name="Google Shape;619;p15"/>
            <p:cNvPicPr preferRelativeResize="0"/>
            <p:nvPr/>
          </p:nvPicPr>
          <p:blipFill rotWithShape="1">
            <a:blip r:embed="rId20">
              <a:alphaModFix/>
            </a:blip>
            <a:srcRect b="0" l="0" r="0" t="0"/>
            <a:stretch/>
          </p:blipFill>
          <p:spPr>
            <a:xfrm>
              <a:off x="11911969" y="5810546"/>
              <a:ext cx="348584" cy="329848"/>
            </a:xfrm>
            <a:prstGeom prst="rect">
              <a:avLst/>
            </a:prstGeom>
            <a:noFill/>
            <a:ln>
              <a:noFill/>
            </a:ln>
          </p:spPr>
        </p:pic>
        <p:pic>
          <p:nvPicPr>
            <p:cNvPr id="620" name="Google Shape;620;p15"/>
            <p:cNvPicPr preferRelativeResize="0"/>
            <p:nvPr/>
          </p:nvPicPr>
          <p:blipFill rotWithShape="1">
            <a:blip r:embed="rId32">
              <a:alphaModFix/>
            </a:blip>
            <a:srcRect b="0" l="0" r="0" t="0"/>
            <a:stretch/>
          </p:blipFill>
          <p:spPr>
            <a:xfrm>
              <a:off x="12095031" y="6358406"/>
              <a:ext cx="127325" cy="261302"/>
            </a:xfrm>
            <a:prstGeom prst="rect">
              <a:avLst/>
            </a:prstGeom>
            <a:noFill/>
            <a:ln>
              <a:noFill/>
            </a:ln>
          </p:spPr>
        </p:pic>
        <p:pic>
          <p:nvPicPr>
            <p:cNvPr id="621" name="Google Shape;621;p15"/>
            <p:cNvPicPr preferRelativeResize="0"/>
            <p:nvPr/>
          </p:nvPicPr>
          <p:blipFill rotWithShape="1">
            <a:blip r:embed="rId33">
              <a:alphaModFix/>
            </a:blip>
            <a:srcRect b="0" l="0" r="0" t="0"/>
            <a:stretch/>
          </p:blipFill>
          <p:spPr>
            <a:xfrm>
              <a:off x="12199362" y="6358406"/>
              <a:ext cx="69735" cy="245863"/>
            </a:xfrm>
            <a:prstGeom prst="rect">
              <a:avLst/>
            </a:prstGeom>
            <a:noFill/>
            <a:ln>
              <a:noFill/>
            </a:ln>
          </p:spPr>
        </p:pic>
        <p:pic>
          <p:nvPicPr>
            <p:cNvPr id="622" name="Google Shape;622;p15"/>
            <p:cNvPicPr preferRelativeResize="0"/>
            <p:nvPr/>
          </p:nvPicPr>
          <p:blipFill rotWithShape="1">
            <a:blip r:embed="rId21">
              <a:alphaModFix/>
            </a:blip>
            <a:srcRect b="0" l="0" r="0" t="0"/>
            <a:stretch/>
          </p:blipFill>
          <p:spPr>
            <a:xfrm>
              <a:off x="12569749" y="6756062"/>
              <a:ext cx="267048" cy="692813"/>
            </a:xfrm>
            <a:prstGeom prst="rect">
              <a:avLst/>
            </a:prstGeom>
            <a:noFill/>
            <a:ln>
              <a:noFill/>
            </a:ln>
          </p:spPr>
        </p:pic>
        <p:pic>
          <p:nvPicPr>
            <p:cNvPr id="623" name="Google Shape;623;p15"/>
            <p:cNvPicPr preferRelativeResize="0"/>
            <p:nvPr/>
          </p:nvPicPr>
          <p:blipFill rotWithShape="1">
            <a:blip r:embed="rId12">
              <a:alphaModFix/>
            </a:blip>
            <a:srcRect b="0" l="0" r="0" t="0"/>
            <a:stretch/>
          </p:blipFill>
          <p:spPr>
            <a:xfrm>
              <a:off x="12137798" y="6749882"/>
              <a:ext cx="262600" cy="671769"/>
            </a:xfrm>
            <a:prstGeom prst="rect">
              <a:avLst/>
            </a:prstGeom>
            <a:noFill/>
            <a:ln>
              <a:noFill/>
            </a:ln>
          </p:spPr>
        </p:pic>
        <p:pic>
          <p:nvPicPr>
            <p:cNvPr id="624" name="Google Shape;624;p15"/>
            <p:cNvPicPr preferRelativeResize="0"/>
            <p:nvPr/>
          </p:nvPicPr>
          <p:blipFill rotWithShape="1">
            <a:blip r:embed="rId11">
              <a:alphaModFix/>
            </a:blip>
            <a:srcRect b="0" l="0" r="0" t="0"/>
            <a:stretch/>
          </p:blipFill>
          <p:spPr>
            <a:xfrm>
              <a:off x="12625907" y="6364360"/>
              <a:ext cx="121969" cy="210953"/>
            </a:xfrm>
            <a:prstGeom prst="rect">
              <a:avLst/>
            </a:prstGeom>
            <a:noFill/>
            <a:ln>
              <a:noFill/>
            </a:ln>
          </p:spPr>
        </p:pic>
        <p:pic>
          <p:nvPicPr>
            <p:cNvPr id="625" name="Google Shape;625;p15"/>
            <p:cNvPicPr preferRelativeResize="0"/>
            <p:nvPr/>
          </p:nvPicPr>
          <p:blipFill rotWithShape="1">
            <a:blip r:embed="rId3">
              <a:alphaModFix/>
            </a:blip>
            <a:srcRect b="0" l="0" r="0" t="0"/>
            <a:stretch/>
          </p:blipFill>
          <p:spPr>
            <a:xfrm>
              <a:off x="11944548" y="7821129"/>
              <a:ext cx="388116" cy="276620"/>
            </a:xfrm>
            <a:prstGeom prst="rect">
              <a:avLst/>
            </a:prstGeom>
            <a:noFill/>
            <a:ln>
              <a:noFill/>
            </a:ln>
          </p:spPr>
        </p:pic>
        <p:pic>
          <p:nvPicPr>
            <p:cNvPr id="626" name="Google Shape;626;p15"/>
            <p:cNvPicPr preferRelativeResize="0"/>
            <p:nvPr/>
          </p:nvPicPr>
          <p:blipFill rotWithShape="1">
            <a:blip r:embed="rId4">
              <a:alphaModFix/>
            </a:blip>
            <a:srcRect b="0" l="0" r="0" t="0"/>
            <a:stretch/>
          </p:blipFill>
          <p:spPr>
            <a:xfrm>
              <a:off x="12323308" y="7828198"/>
              <a:ext cx="232536" cy="252258"/>
            </a:xfrm>
            <a:prstGeom prst="rect">
              <a:avLst/>
            </a:prstGeom>
            <a:noFill/>
            <a:ln>
              <a:noFill/>
            </a:ln>
          </p:spPr>
        </p:pic>
        <p:pic>
          <p:nvPicPr>
            <p:cNvPr id="627" name="Google Shape;627;p15"/>
            <p:cNvPicPr preferRelativeResize="0"/>
            <p:nvPr/>
          </p:nvPicPr>
          <p:blipFill rotWithShape="1">
            <a:blip r:embed="rId4">
              <a:alphaModFix/>
            </a:blip>
            <a:srcRect b="0" l="0" r="0" t="0"/>
            <a:stretch/>
          </p:blipFill>
          <p:spPr>
            <a:xfrm>
              <a:off x="12445280" y="7865821"/>
              <a:ext cx="232536" cy="252258"/>
            </a:xfrm>
            <a:prstGeom prst="rect">
              <a:avLst/>
            </a:prstGeom>
            <a:noFill/>
            <a:ln>
              <a:noFill/>
            </a:ln>
          </p:spPr>
        </p:pic>
        <p:pic>
          <p:nvPicPr>
            <p:cNvPr id="628" name="Google Shape;628;p15"/>
            <p:cNvPicPr preferRelativeResize="0"/>
            <p:nvPr/>
          </p:nvPicPr>
          <p:blipFill rotWithShape="1">
            <a:blip r:embed="rId5">
              <a:alphaModFix/>
            </a:blip>
            <a:srcRect b="0" l="0" r="0" t="0"/>
            <a:stretch/>
          </p:blipFill>
          <p:spPr>
            <a:xfrm>
              <a:off x="12647829" y="7837773"/>
              <a:ext cx="196235" cy="233108"/>
            </a:xfrm>
            <a:prstGeom prst="rect">
              <a:avLst/>
            </a:prstGeom>
            <a:noFill/>
            <a:ln>
              <a:noFill/>
            </a:ln>
          </p:spPr>
        </p:pic>
        <p:pic>
          <p:nvPicPr>
            <p:cNvPr id="629" name="Google Shape;629;p15"/>
            <p:cNvPicPr preferRelativeResize="0"/>
            <p:nvPr/>
          </p:nvPicPr>
          <p:blipFill rotWithShape="1">
            <a:blip r:embed="rId6">
              <a:alphaModFix/>
            </a:blip>
            <a:srcRect b="0" l="0" r="0" t="0"/>
            <a:stretch/>
          </p:blipFill>
          <p:spPr>
            <a:xfrm>
              <a:off x="12864913" y="7834489"/>
              <a:ext cx="177333" cy="159724"/>
            </a:xfrm>
            <a:prstGeom prst="rect">
              <a:avLst/>
            </a:prstGeom>
            <a:noFill/>
            <a:ln>
              <a:noFill/>
            </a:ln>
          </p:spPr>
        </p:pic>
        <p:pic>
          <p:nvPicPr>
            <p:cNvPr id="630" name="Google Shape;630;p15"/>
            <p:cNvPicPr preferRelativeResize="0"/>
            <p:nvPr/>
          </p:nvPicPr>
          <p:blipFill rotWithShape="1">
            <a:blip r:embed="rId5">
              <a:alphaModFix/>
            </a:blip>
            <a:srcRect b="0" l="0" r="0" t="0"/>
            <a:stretch/>
          </p:blipFill>
          <p:spPr>
            <a:xfrm>
              <a:off x="12677816" y="7884971"/>
              <a:ext cx="196235" cy="233109"/>
            </a:xfrm>
            <a:prstGeom prst="rect">
              <a:avLst/>
            </a:prstGeom>
            <a:noFill/>
            <a:ln>
              <a:noFill/>
            </a:ln>
          </p:spPr>
        </p:pic>
        <p:pic>
          <p:nvPicPr>
            <p:cNvPr id="631" name="Google Shape;631;p15"/>
            <p:cNvPicPr preferRelativeResize="0"/>
            <p:nvPr/>
          </p:nvPicPr>
          <p:blipFill rotWithShape="1">
            <a:blip r:embed="rId7">
              <a:alphaModFix/>
            </a:blip>
            <a:srcRect b="0" l="0" r="0" t="0"/>
            <a:stretch/>
          </p:blipFill>
          <p:spPr>
            <a:xfrm>
              <a:off x="12998674" y="7867796"/>
              <a:ext cx="231139" cy="118510"/>
            </a:xfrm>
            <a:prstGeom prst="rect">
              <a:avLst/>
            </a:prstGeom>
            <a:noFill/>
            <a:ln>
              <a:noFill/>
            </a:ln>
          </p:spPr>
        </p:pic>
        <p:pic>
          <p:nvPicPr>
            <p:cNvPr id="632" name="Google Shape;632;p15"/>
            <p:cNvPicPr preferRelativeResize="0"/>
            <p:nvPr/>
          </p:nvPicPr>
          <p:blipFill rotWithShape="1">
            <a:blip r:embed="rId6">
              <a:alphaModFix/>
            </a:blip>
            <a:srcRect b="0" l="0" r="0" t="0"/>
            <a:stretch/>
          </p:blipFill>
          <p:spPr>
            <a:xfrm>
              <a:off x="12844064" y="7874465"/>
              <a:ext cx="177333" cy="159724"/>
            </a:xfrm>
            <a:prstGeom prst="rect">
              <a:avLst/>
            </a:prstGeom>
            <a:noFill/>
            <a:ln>
              <a:noFill/>
            </a:ln>
          </p:spPr>
        </p:pic>
        <p:pic>
          <p:nvPicPr>
            <p:cNvPr id="633" name="Google Shape;633;p15"/>
            <p:cNvPicPr preferRelativeResize="0"/>
            <p:nvPr/>
          </p:nvPicPr>
          <p:blipFill rotWithShape="1">
            <a:blip r:embed="rId6">
              <a:alphaModFix/>
            </a:blip>
            <a:srcRect b="0" l="0" r="0" t="0"/>
            <a:stretch/>
          </p:blipFill>
          <p:spPr>
            <a:xfrm>
              <a:off x="12868359" y="7945093"/>
              <a:ext cx="177332" cy="159724"/>
            </a:xfrm>
            <a:prstGeom prst="rect">
              <a:avLst/>
            </a:prstGeom>
            <a:noFill/>
            <a:ln>
              <a:noFill/>
            </a:ln>
          </p:spPr>
        </p:pic>
        <p:pic>
          <p:nvPicPr>
            <p:cNvPr id="634" name="Google Shape;634;p15"/>
            <p:cNvPicPr preferRelativeResize="0"/>
            <p:nvPr/>
          </p:nvPicPr>
          <p:blipFill rotWithShape="1">
            <a:blip r:embed="rId7">
              <a:alphaModFix/>
            </a:blip>
            <a:srcRect b="0" l="0" r="0" t="0"/>
            <a:stretch/>
          </p:blipFill>
          <p:spPr>
            <a:xfrm>
              <a:off x="13022783" y="7927052"/>
              <a:ext cx="231139" cy="118510"/>
            </a:xfrm>
            <a:prstGeom prst="rect">
              <a:avLst/>
            </a:prstGeom>
            <a:noFill/>
            <a:ln>
              <a:noFill/>
            </a:ln>
          </p:spPr>
        </p:pic>
        <p:pic>
          <p:nvPicPr>
            <p:cNvPr id="635" name="Google Shape;635;p15"/>
            <p:cNvPicPr preferRelativeResize="0"/>
            <p:nvPr/>
          </p:nvPicPr>
          <p:blipFill rotWithShape="1">
            <a:blip r:embed="rId7">
              <a:alphaModFix/>
            </a:blip>
            <a:srcRect b="0" l="0" r="0" t="0"/>
            <a:stretch/>
          </p:blipFill>
          <p:spPr>
            <a:xfrm>
              <a:off x="13045692" y="7986307"/>
              <a:ext cx="231138" cy="118510"/>
            </a:xfrm>
            <a:prstGeom prst="rect">
              <a:avLst/>
            </a:prstGeom>
            <a:noFill/>
            <a:ln>
              <a:noFill/>
            </a:ln>
          </p:spPr>
        </p:pic>
      </p:grpSp>
      <p:sp>
        <p:nvSpPr>
          <p:cNvPr id="636" name="Google Shape;636;p15"/>
          <p:cNvSpPr txBox="1"/>
          <p:nvPr/>
        </p:nvSpPr>
        <p:spPr>
          <a:xfrm>
            <a:off x="6647676" y="3967419"/>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637" name="Google Shape;637;p15"/>
          <p:cNvSpPr txBox="1"/>
          <p:nvPr/>
        </p:nvSpPr>
        <p:spPr>
          <a:xfrm>
            <a:off x="6784599" y="3860633"/>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638" name="Google Shape;638;p15"/>
          <p:cNvSpPr txBox="1"/>
          <p:nvPr/>
        </p:nvSpPr>
        <p:spPr>
          <a:xfrm>
            <a:off x="6633538" y="4035815"/>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639" name="Google Shape;639;p15"/>
          <p:cNvGrpSpPr/>
          <p:nvPr/>
        </p:nvGrpSpPr>
        <p:grpSpPr>
          <a:xfrm>
            <a:off x="6926218" y="3767109"/>
            <a:ext cx="394051" cy="714362"/>
            <a:chOff x="13852436" y="5650663"/>
            <a:chExt cx="788102" cy="1428723"/>
          </a:xfrm>
        </p:grpSpPr>
        <p:pic>
          <p:nvPicPr>
            <p:cNvPr id="640" name="Google Shape;640;p15"/>
            <p:cNvPicPr preferRelativeResize="0"/>
            <p:nvPr/>
          </p:nvPicPr>
          <p:blipFill rotWithShape="1">
            <a:blip r:embed="rId34">
              <a:alphaModFix/>
            </a:blip>
            <a:srcRect b="0" l="0" r="0" t="0"/>
            <a:stretch/>
          </p:blipFill>
          <p:spPr>
            <a:xfrm>
              <a:off x="13852436" y="5650663"/>
              <a:ext cx="466862" cy="488714"/>
            </a:xfrm>
            <a:prstGeom prst="rect">
              <a:avLst/>
            </a:prstGeom>
            <a:noFill/>
            <a:ln>
              <a:noFill/>
            </a:ln>
          </p:spPr>
        </p:pic>
        <p:pic>
          <p:nvPicPr>
            <p:cNvPr id="641" name="Google Shape;641;p15"/>
            <p:cNvPicPr preferRelativeResize="0"/>
            <p:nvPr/>
          </p:nvPicPr>
          <p:blipFill rotWithShape="1">
            <a:blip r:embed="rId35">
              <a:alphaModFix/>
            </a:blip>
            <a:srcRect b="0" l="0" r="0" t="0"/>
            <a:stretch/>
          </p:blipFill>
          <p:spPr>
            <a:xfrm>
              <a:off x="14139586" y="6533014"/>
              <a:ext cx="500952" cy="546372"/>
            </a:xfrm>
            <a:prstGeom prst="rect">
              <a:avLst/>
            </a:prstGeom>
            <a:noFill/>
            <a:ln>
              <a:noFill/>
            </a:ln>
          </p:spPr>
        </p:pic>
      </p:grpSp>
      <p:sp>
        <p:nvSpPr>
          <p:cNvPr id="642" name="Google Shape;642;p15"/>
          <p:cNvSpPr txBox="1"/>
          <p:nvPr/>
        </p:nvSpPr>
        <p:spPr>
          <a:xfrm>
            <a:off x="6506404" y="4508627"/>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pic>
        <p:nvPicPr>
          <p:cNvPr id="643" name="Google Shape;643;p15"/>
          <p:cNvPicPr preferRelativeResize="0"/>
          <p:nvPr/>
        </p:nvPicPr>
        <p:blipFill rotWithShape="1">
          <a:blip r:embed="rId3">
            <a:alphaModFix/>
          </a:blip>
          <a:srcRect b="0" l="0" r="0" t="0"/>
          <a:stretch/>
        </p:blipFill>
        <p:spPr>
          <a:xfrm>
            <a:off x="7394375" y="5278460"/>
            <a:ext cx="1409195" cy="1004371"/>
          </a:xfrm>
          <a:prstGeom prst="rect">
            <a:avLst/>
          </a:prstGeom>
          <a:noFill/>
          <a:ln>
            <a:noFill/>
          </a:ln>
        </p:spPr>
      </p:pic>
      <p:sp>
        <p:nvSpPr>
          <p:cNvPr id="644" name="Google Shape;644;p15"/>
          <p:cNvSpPr txBox="1"/>
          <p:nvPr/>
        </p:nvSpPr>
        <p:spPr>
          <a:xfrm>
            <a:off x="6646405" y="5290297"/>
            <a:ext cx="4023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STUDENTS</a:t>
            </a:r>
            <a:endParaRPr sz="600">
              <a:latin typeface="Calibri"/>
              <a:ea typeface="Calibri"/>
              <a:cs typeface="Calibri"/>
              <a:sym typeface="Calibri"/>
            </a:endParaRPr>
          </a:p>
        </p:txBody>
      </p:sp>
      <p:sp>
        <p:nvSpPr>
          <p:cNvPr id="645" name="Google Shape;645;p15"/>
          <p:cNvSpPr txBox="1"/>
          <p:nvPr/>
        </p:nvSpPr>
        <p:spPr>
          <a:xfrm>
            <a:off x="6788635" y="5189595"/>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646" name="Google Shape;646;p15"/>
          <p:cNvSpPr txBox="1"/>
          <p:nvPr/>
        </p:nvSpPr>
        <p:spPr>
          <a:xfrm>
            <a:off x="6677141" y="5378201"/>
            <a:ext cx="341100" cy="68400"/>
          </a:xfrm>
          <a:prstGeom prst="rect">
            <a:avLst/>
          </a:prstGeom>
          <a:noFill/>
          <a:ln>
            <a:noFill/>
          </a:ln>
        </p:spPr>
        <p:txBody>
          <a:bodyPr anchorCtr="0" anchor="t" bIns="0" lIns="0" spcFirstLastPara="1" rIns="0" wrap="square" tIns="6675">
            <a:spAutoFit/>
          </a:bodyPr>
          <a:lstStyle/>
          <a:p>
            <a:pPr indent="0" lvl="0" marL="12700" rtl="0" algn="l">
              <a:lnSpc>
                <a:spcPct val="100000"/>
              </a:lnSpc>
              <a:spcBef>
                <a:spcPts val="0"/>
              </a:spcBef>
              <a:spcAft>
                <a:spcPts val="0"/>
              </a:spcAft>
              <a:buNone/>
            </a:pPr>
            <a:r>
              <a:rPr b="1" lang="en-US" sz="400">
                <a:solidFill>
                  <a:srgbClr val="283378"/>
                </a:solidFill>
                <a:latin typeface="Calibri"/>
                <a:ea typeface="Calibri"/>
                <a:cs typeface="Calibri"/>
                <a:sym typeface="Calibri"/>
              </a:rPr>
              <a:t>ESTUDIANTES</a:t>
            </a:r>
            <a:endParaRPr sz="400">
              <a:latin typeface="Calibri"/>
              <a:ea typeface="Calibri"/>
              <a:cs typeface="Calibri"/>
              <a:sym typeface="Calibri"/>
            </a:endParaRPr>
          </a:p>
        </p:txBody>
      </p:sp>
      <p:grpSp>
        <p:nvGrpSpPr>
          <p:cNvPr id="647" name="Google Shape;647;p15"/>
          <p:cNvGrpSpPr/>
          <p:nvPr/>
        </p:nvGrpSpPr>
        <p:grpSpPr>
          <a:xfrm>
            <a:off x="6165700" y="5471955"/>
            <a:ext cx="378932" cy="229274"/>
            <a:chOff x="12331399" y="8207933"/>
            <a:chExt cx="757865" cy="458548"/>
          </a:xfrm>
        </p:grpSpPr>
        <p:pic>
          <p:nvPicPr>
            <p:cNvPr id="648" name="Google Shape;648;p15"/>
            <p:cNvPicPr preferRelativeResize="0"/>
            <p:nvPr/>
          </p:nvPicPr>
          <p:blipFill rotWithShape="1">
            <a:blip r:embed="rId18">
              <a:alphaModFix/>
            </a:blip>
            <a:srcRect b="0" l="0" r="0" t="0"/>
            <a:stretch/>
          </p:blipFill>
          <p:spPr>
            <a:xfrm>
              <a:off x="12331399" y="8207933"/>
              <a:ext cx="137450" cy="221692"/>
            </a:xfrm>
            <a:prstGeom prst="rect">
              <a:avLst/>
            </a:prstGeom>
            <a:noFill/>
            <a:ln>
              <a:noFill/>
            </a:ln>
          </p:spPr>
        </p:pic>
        <p:pic>
          <p:nvPicPr>
            <p:cNvPr id="649" name="Google Shape;649;p15"/>
            <p:cNvPicPr preferRelativeResize="0"/>
            <p:nvPr/>
          </p:nvPicPr>
          <p:blipFill rotWithShape="1">
            <a:blip r:embed="rId31">
              <a:alphaModFix/>
            </a:blip>
            <a:srcRect b="0" l="0" r="0" t="0"/>
            <a:stretch/>
          </p:blipFill>
          <p:spPr>
            <a:xfrm>
              <a:off x="12468849" y="8225655"/>
              <a:ext cx="76680" cy="201790"/>
            </a:xfrm>
            <a:prstGeom prst="rect">
              <a:avLst/>
            </a:prstGeom>
            <a:noFill/>
            <a:ln>
              <a:noFill/>
            </a:ln>
          </p:spPr>
        </p:pic>
        <p:pic>
          <p:nvPicPr>
            <p:cNvPr id="650" name="Google Shape;650;p15"/>
            <p:cNvPicPr preferRelativeResize="0"/>
            <p:nvPr/>
          </p:nvPicPr>
          <p:blipFill rotWithShape="1">
            <a:blip r:embed="rId24">
              <a:alphaModFix/>
            </a:blip>
            <a:srcRect b="0" l="0" r="0" t="0"/>
            <a:stretch/>
          </p:blipFill>
          <p:spPr>
            <a:xfrm>
              <a:off x="12356526" y="8446326"/>
              <a:ext cx="212753" cy="205017"/>
            </a:xfrm>
            <a:prstGeom prst="rect">
              <a:avLst/>
            </a:prstGeom>
            <a:noFill/>
            <a:ln>
              <a:noFill/>
            </a:ln>
          </p:spPr>
        </p:pic>
        <p:pic>
          <p:nvPicPr>
            <p:cNvPr id="651" name="Google Shape;651;p15"/>
            <p:cNvPicPr preferRelativeResize="0"/>
            <p:nvPr/>
          </p:nvPicPr>
          <p:blipFill rotWithShape="1">
            <a:blip r:embed="rId12">
              <a:alphaModFix/>
            </a:blip>
            <a:srcRect b="0" l="0" r="0" t="0"/>
            <a:stretch/>
          </p:blipFill>
          <p:spPr>
            <a:xfrm>
              <a:off x="12701018" y="8208135"/>
              <a:ext cx="82495" cy="211033"/>
            </a:xfrm>
            <a:prstGeom prst="rect">
              <a:avLst/>
            </a:prstGeom>
            <a:noFill/>
            <a:ln>
              <a:noFill/>
            </a:ln>
          </p:spPr>
        </p:pic>
        <p:pic>
          <p:nvPicPr>
            <p:cNvPr id="652" name="Google Shape;652;p15"/>
            <p:cNvPicPr preferRelativeResize="0"/>
            <p:nvPr/>
          </p:nvPicPr>
          <p:blipFill rotWithShape="1">
            <a:blip r:embed="rId14">
              <a:alphaModFix/>
            </a:blip>
            <a:srcRect b="0" l="0" r="0" t="0"/>
            <a:stretch/>
          </p:blipFill>
          <p:spPr>
            <a:xfrm>
              <a:off x="12802791" y="8215399"/>
              <a:ext cx="93608" cy="196506"/>
            </a:xfrm>
            <a:prstGeom prst="rect">
              <a:avLst/>
            </a:prstGeom>
            <a:noFill/>
            <a:ln>
              <a:noFill/>
            </a:ln>
          </p:spPr>
        </p:pic>
        <p:pic>
          <p:nvPicPr>
            <p:cNvPr id="653" name="Google Shape;653;p15"/>
            <p:cNvPicPr preferRelativeResize="0"/>
            <p:nvPr/>
          </p:nvPicPr>
          <p:blipFill rotWithShape="1">
            <a:blip r:embed="rId25">
              <a:alphaModFix/>
            </a:blip>
            <a:srcRect b="0" l="0" r="0" t="0"/>
            <a:stretch/>
          </p:blipFill>
          <p:spPr>
            <a:xfrm>
              <a:off x="12584600" y="8446326"/>
              <a:ext cx="82613" cy="211338"/>
            </a:xfrm>
            <a:prstGeom prst="rect">
              <a:avLst/>
            </a:prstGeom>
            <a:noFill/>
            <a:ln>
              <a:noFill/>
            </a:ln>
          </p:spPr>
        </p:pic>
        <p:pic>
          <p:nvPicPr>
            <p:cNvPr id="654" name="Google Shape;654;p15"/>
            <p:cNvPicPr preferRelativeResize="0"/>
            <p:nvPr/>
          </p:nvPicPr>
          <p:blipFill rotWithShape="1">
            <a:blip r:embed="rId15">
              <a:alphaModFix/>
            </a:blip>
            <a:srcRect b="0" l="0" r="0" t="0"/>
            <a:stretch/>
          </p:blipFill>
          <p:spPr>
            <a:xfrm>
              <a:off x="12551327" y="8215317"/>
              <a:ext cx="121939" cy="203851"/>
            </a:xfrm>
            <a:prstGeom prst="rect">
              <a:avLst/>
            </a:prstGeom>
            <a:noFill/>
            <a:ln>
              <a:noFill/>
            </a:ln>
          </p:spPr>
        </p:pic>
        <p:pic>
          <p:nvPicPr>
            <p:cNvPr id="655" name="Google Shape;655;p15"/>
            <p:cNvPicPr preferRelativeResize="0"/>
            <p:nvPr/>
          </p:nvPicPr>
          <p:blipFill rotWithShape="1">
            <a:blip r:embed="rId11">
              <a:alphaModFix/>
            </a:blip>
            <a:srcRect b="0" l="0" r="0" t="0"/>
            <a:stretch/>
          </p:blipFill>
          <p:spPr>
            <a:xfrm>
              <a:off x="12952013" y="8453942"/>
              <a:ext cx="117788" cy="203722"/>
            </a:xfrm>
            <a:prstGeom prst="rect">
              <a:avLst/>
            </a:prstGeom>
            <a:noFill/>
            <a:ln>
              <a:noFill/>
            </a:ln>
          </p:spPr>
        </p:pic>
        <p:pic>
          <p:nvPicPr>
            <p:cNvPr id="656" name="Google Shape;656;p15"/>
            <p:cNvPicPr preferRelativeResize="0"/>
            <p:nvPr/>
          </p:nvPicPr>
          <p:blipFill rotWithShape="1">
            <a:blip r:embed="rId16">
              <a:alphaModFix/>
            </a:blip>
            <a:srcRect b="0" l="0" r="0" t="0"/>
            <a:stretch/>
          </p:blipFill>
          <p:spPr>
            <a:xfrm>
              <a:off x="12917915" y="8225655"/>
              <a:ext cx="171349" cy="186250"/>
            </a:xfrm>
            <a:prstGeom prst="rect">
              <a:avLst/>
            </a:prstGeom>
            <a:noFill/>
            <a:ln>
              <a:noFill/>
            </a:ln>
          </p:spPr>
        </p:pic>
        <p:pic>
          <p:nvPicPr>
            <p:cNvPr id="657" name="Google Shape;657;p15"/>
            <p:cNvPicPr preferRelativeResize="0"/>
            <p:nvPr/>
          </p:nvPicPr>
          <p:blipFill rotWithShape="1">
            <a:blip r:embed="rId17">
              <a:alphaModFix/>
            </a:blip>
            <a:srcRect b="0" l="0" r="0" t="0"/>
            <a:stretch/>
          </p:blipFill>
          <p:spPr>
            <a:xfrm>
              <a:off x="12683748" y="8439815"/>
              <a:ext cx="249334" cy="226666"/>
            </a:xfrm>
            <a:prstGeom prst="rect">
              <a:avLst/>
            </a:prstGeom>
            <a:noFill/>
            <a:ln>
              <a:noFill/>
            </a:ln>
          </p:spPr>
        </p:pic>
      </p:grpSp>
      <p:pic>
        <p:nvPicPr>
          <p:cNvPr id="658" name="Google Shape;658;p15"/>
          <p:cNvPicPr preferRelativeResize="0"/>
          <p:nvPr/>
        </p:nvPicPr>
        <p:blipFill rotWithShape="1">
          <a:blip r:embed="rId30">
            <a:alphaModFix/>
          </a:blip>
          <a:srcRect b="0" l="0" r="0" t="0"/>
          <a:stretch/>
        </p:blipFill>
        <p:spPr>
          <a:xfrm>
            <a:off x="6946949" y="5701331"/>
            <a:ext cx="248082" cy="246363"/>
          </a:xfrm>
          <a:prstGeom prst="rect">
            <a:avLst/>
          </a:prstGeom>
          <a:noFill/>
          <a:ln>
            <a:noFill/>
          </a:ln>
        </p:spPr>
      </p:pic>
      <p:grpSp>
        <p:nvGrpSpPr>
          <p:cNvPr id="659" name="Google Shape;659;p15"/>
          <p:cNvGrpSpPr/>
          <p:nvPr/>
        </p:nvGrpSpPr>
        <p:grpSpPr>
          <a:xfrm>
            <a:off x="3430899" y="2149621"/>
            <a:ext cx="3131167" cy="4570630"/>
            <a:chOff x="6930597" y="3020206"/>
            <a:chExt cx="6262334" cy="6855602"/>
          </a:xfrm>
        </p:grpSpPr>
        <p:pic>
          <p:nvPicPr>
            <p:cNvPr id="660" name="Google Shape;660;p15"/>
            <p:cNvPicPr preferRelativeResize="0"/>
            <p:nvPr/>
          </p:nvPicPr>
          <p:blipFill rotWithShape="1">
            <a:blip r:embed="rId36">
              <a:alphaModFix/>
            </a:blip>
            <a:srcRect b="0" l="0" r="0" t="0"/>
            <a:stretch/>
          </p:blipFill>
          <p:spPr>
            <a:xfrm>
              <a:off x="7167777" y="5725953"/>
              <a:ext cx="3427565" cy="3022489"/>
            </a:xfrm>
            <a:prstGeom prst="rect">
              <a:avLst/>
            </a:prstGeom>
            <a:noFill/>
            <a:ln>
              <a:noFill/>
            </a:ln>
          </p:spPr>
        </p:pic>
        <p:pic>
          <p:nvPicPr>
            <p:cNvPr id="661" name="Google Shape;661;p15"/>
            <p:cNvPicPr preferRelativeResize="0"/>
            <p:nvPr/>
          </p:nvPicPr>
          <p:blipFill rotWithShape="1">
            <a:blip r:embed="rId11">
              <a:alphaModFix/>
            </a:blip>
            <a:srcRect b="0" l="0" r="0" t="0"/>
            <a:stretch/>
          </p:blipFill>
          <p:spPr>
            <a:xfrm>
              <a:off x="10203526" y="3097851"/>
              <a:ext cx="647395" cy="1119710"/>
            </a:xfrm>
            <a:prstGeom prst="rect">
              <a:avLst/>
            </a:prstGeom>
            <a:noFill/>
            <a:ln>
              <a:noFill/>
            </a:ln>
          </p:spPr>
        </p:pic>
        <p:pic>
          <p:nvPicPr>
            <p:cNvPr id="662" name="Google Shape;662;p15"/>
            <p:cNvPicPr preferRelativeResize="0"/>
            <p:nvPr/>
          </p:nvPicPr>
          <p:blipFill rotWithShape="1">
            <a:blip r:embed="rId24">
              <a:alphaModFix/>
            </a:blip>
            <a:srcRect b="0" l="0" r="0" t="0"/>
            <a:stretch/>
          </p:blipFill>
          <p:spPr>
            <a:xfrm>
              <a:off x="6930597" y="3055996"/>
              <a:ext cx="1169345" cy="1126823"/>
            </a:xfrm>
            <a:prstGeom prst="rect">
              <a:avLst/>
            </a:prstGeom>
            <a:noFill/>
            <a:ln>
              <a:noFill/>
            </a:ln>
          </p:spPr>
        </p:pic>
        <p:pic>
          <p:nvPicPr>
            <p:cNvPr id="663" name="Google Shape;663;p15"/>
            <p:cNvPicPr preferRelativeResize="0"/>
            <p:nvPr/>
          </p:nvPicPr>
          <p:blipFill rotWithShape="1">
            <a:blip r:embed="rId25">
              <a:alphaModFix/>
            </a:blip>
            <a:srcRect b="0" l="0" r="0" t="0"/>
            <a:stretch/>
          </p:blipFill>
          <p:spPr>
            <a:xfrm>
              <a:off x="8184146" y="3055996"/>
              <a:ext cx="454066" cy="1161565"/>
            </a:xfrm>
            <a:prstGeom prst="rect">
              <a:avLst/>
            </a:prstGeom>
            <a:noFill/>
            <a:ln>
              <a:noFill/>
            </a:ln>
          </p:spPr>
        </p:pic>
        <p:pic>
          <p:nvPicPr>
            <p:cNvPr id="664" name="Google Shape;664;p15"/>
            <p:cNvPicPr preferRelativeResize="0"/>
            <p:nvPr/>
          </p:nvPicPr>
          <p:blipFill rotWithShape="1">
            <a:blip r:embed="rId17">
              <a:alphaModFix/>
            </a:blip>
            <a:srcRect b="0" l="0" r="0" t="0"/>
            <a:stretch/>
          </p:blipFill>
          <p:spPr>
            <a:xfrm>
              <a:off x="8729080" y="3020206"/>
              <a:ext cx="1370396" cy="1245814"/>
            </a:xfrm>
            <a:prstGeom prst="rect">
              <a:avLst/>
            </a:prstGeom>
            <a:noFill/>
            <a:ln>
              <a:noFill/>
            </a:ln>
          </p:spPr>
        </p:pic>
        <p:pic>
          <p:nvPicPr>
            <p:cNvPr id="665" name="Google Shape;665;p15"/>
            <p:cNvPicPr preferRelativeResize="0"/>
            <p:nvPr/>
          </p:nvPicPr>
          <p:blipFill rotWithShape="1">
            <a:blip r:embed="rId37">
              <a:alphaModFix/>
            </a:blip>
            <a:srcRect b="0" l="0" r="0" t="0"/>
            <a:stretch/>
          </p:blipFill>
          <p:spPr>
            <a:xfrm>
              <a:off x="7876095" y="4004152"/>
              <a:ext cx="2010928" cy="2187646"/>
            </a:xfrm>
            <a:prstGeom prst="rect">
              <a:avLst/>
            </a:prstGeom>
            <a:noFill/>
            <a:ln>
              <a:noFill/>
            </a:ln>
          </p:spPr>
        </p:pic>
        <p:pic>
          <p:nvPicPr>
            <p:cNvPr id="666" name="Google Shape;666;p15"/>
            <p:cNvPicPr preferRelativeResize="0"/>
            <p:nvPr/>
          </p:nvPicPr>
          <p:blipFill rotWithShape="1">
            <a:blip r:embed="rId12">
              <a:alphaModFix/>
            </a:blip>
            <a:srcRect b="0" l="0" r="0" t="0"/>
            <a:stretch/>
          </p:blipFill>
          <p:spPr>
            <a:xfrm>
              <a:off x="12737620" y="8809920"/>
              <a:ext cx="91786" cy="234801"/>
            </a:xfrm>
            <a:prstGeom prst="rect">
              <a:avLst/>
            </a:prstGeom>
            <a:noFill/>
            <a:ln>
              <a:noFill/>
            </a:ln>
          </p:spPr>
        </p:pic>
        <p:pic>
          <p:nvPicPr>
            <p:cNvPr id="667" name="Google Shape;667;p15"/>
            <p:cNvPicPr preferRelativeResize="0"/>
            <p:nvPr/>
          </p:nvPicPr>
          <p:blipFill rotWithShape="1">
            <a:blip r:embed="rId18">
              <a:alphaModFix/>
            </a:blip>
            <a:srcRect b="0" l="0" r="0" t="0"/>
            <a:stretch/>
          </p:blipFill>
          <p:spPr>
            <a:xfrm>
              <a:off x="12851784" y="8801143"/>
              <a:ext cx="152259" cy="245580"/>
            </a:xfrm>
            <a:prstGeom prst="rect">
              <a:avLst/>
            </a:prstGeom>
            <a:noFill/>
            <a:ln>
              <a:noFill/>
            </a:ln>
          </p:spPr>
        </p:pic>
        <p:pic>
          <p:nvPicPr>
            <p:cNvPr id="668" name="Google Shape;668;p15"/>
            <p:cNvPicPr preferRelativeResize="0"/>
            <p:nvPr/>
          </p:nvPicPr>
          <p:blipFill rotWithShape="1">
            <a:blip r:embed="rId16">
              <a:alphaModFix/>
            </a:blip>
            <a:srcRect b="0" l="0" r="0" t="0"/>
            <a:stretch/>
          </p:blipFill>
          <p:spPr>
            <a:xfrm>
              <a:off x="12998674" y="8830242"/>
              <a:ext cx="194257" cy="211150"/>
            </a:xfrm>
            <a:prstGeom prst="rect">
              <a:avLst/>
            </a:prstGeom>
            <a:noFill/>
            <a:ln>
              <a:noFill/>
            </a:ln>
          </p:spPr>
        </p:pic>
        <p:pic>
          <p:nvPicPr>
            <p:cNvPr id="669" name="Google Shape;669;p15"/>
            <p:cNvPicPr preferRelativeResize="0"/>
            <p:nvPr/>
          </p:nvPicPr>
          <p:blipFill rotWithShape="1">
            <a:blip r:embed="rId3">
              <a:alphaModFix/>
            </a:blip>
            <a:srcRect b="0" l="0" r="0" t="0"/>
            <a:stretch/>
          </p:blipFill>
          <p:spPr>
            <a:xfrm>
              <a:off x="12284770" y="8815288"/>
              <a:ext cx="341136" cy="243137"/>
            </a:xfrm>
            <a:prstGeom prst="rect">
              <a:avLst/>
            </a:prstGeom>
            <a:noFill/>
            <a:ln>
              <a:noFill/>
            </a:ln>
          </p:spPr>
        </p:pic>
        <p:pic>
          <p:nvPicPr>
            <p:cNvPr id="670" name="Google Shape;670;p15"/>
            <p:cNvPicPr preferRelativeResize="0"/>
            <p:nvPr/>
          </p:nvPicPr>
          <p:blipFill rotWithShape="1">
            <a:blip r:embed="rId32">
              <a:alphaModFix/>
            </a:blip>
            <a:srcRect b="0" l="0" r="0" t="0"/>
            <a:stretch/>
          </p:blipFill>
          <p:spPr>
            <a:xfrm>
              <a:off x="12095031" y="8812562"/>
              <a:ext cx="127325" cy="261302"/>
            </a:xfrm>
            <a:prstGeom prst="rect">
              <a:avLst/>
            </a:prstGeom>
            <a:noFill/>
            <a:ln>
              <a:noFill/>
            </a:ln>
          </p:spPr>
        </p:pic>
        <p:pic>
          <p:nvPicPr>
            <p:cNvPr id="671" name="Google Shape;671;p15"/>
            <p:cNvPicPr preferRelativeResize="0"/>
            <p:nvPr/>
          </p:nvPicPr>
          <p:blipFill rotWithShape="1">
            <a:blip r:embed="rId33">
              <a:alphaModFix/>
            </a:blip>
            <a:srcRect b="0" l="0" r="0" t="0"/>
            <a:stretch/>
          </p:blipFill>
          <p:spPr>
            <a:xfrm>
              <a:off x="12199362" y="8812562"/>
              <a:ext cx="69735" cy="245863"/>
            </a:xfrm>
            <a:prstGeom prst="rect">
              <a:avLst/>
            </a:prstGeom>
            <a:noFill/>
            <a:ln>
              <a:noFill/>
            </a:ln>
          </p:spPr>
        </p:pic>
        <p:pic>
          <p:nvPicPr>
            <p:cNvPr id="672" name="Google Shape;672;p15"/>
            <p:cNvPicPr preferRelativeResize="0"/>
            <p:nvPr/>
          </p:nvPicPr>
          <p:blipFill rotWithShape="1">
            <a:blip r:embed="rId11">
              <a:alphaModFix/>
            </a:blip>
            <a:srcRect b="0" l="0" r="0" t="0"/>
            <a:stretch/>
          </p:blipFill>
          <p:spPr>
            <a:xfrm>
              <a:off x="12625907" y="8818516"/>
              <a:ext cx="121969" cy="210952"/>
            </a:xfrm>
            <a:prstGeom prst="rect">
              <a:avLst/>
            </a:prstGeom>
            <a:noFill/>
            <a:ln>
              <a:noFill/>
            </a:ln>
          </p:spPr>
        </p:pic>
        <p:pic>
          <p:nvPicPr>
            <p:cNvPr id="673" name="Google Shape;673;p15"/>
            <p:cNvPicPr preferRelativeResize="0"/>
            <p:nvPr/>
          </p:nvPicPr>
          <p:blipFill rotWithShape="1">
            <a:blip r:embed="rId20">
              <a:alphaModFix/>
            </a:blip>
            <a:srcRect b="0" l="0" r="0" t="0"/>
            <a:stretch/>
          </p:blipFill>
          <p:spPr>
            <a:xfrm>
              <a:off x="11911969" y="8264703"/>
              <a:ext cx="348584" cy="329848"/>
            </a:xfrm>
            <a:prstGeom prst="rect">
              <a:avLst/>
            </a:prstGeom>
            <a:noFill/>
            <a:ln>
              <a:noFill/>
            </a:ln>
          </p:spPr>
        </p:pic>
        <p:pic>
          <p:nvPicPr>
            <p:cNvPr id="674" name="Google Shape;674;p15"/>
            <p:cNvPicPr preferRelativeResize="0"/>
            <p:nvPr/>
          </p:nvPicPr>
          <p:blipFill rotWithShape="1">
            <a:blip r:embed="rId12">
              <a:alphaModFix/>
            </a:blip>
            <a:srcRect b="0" l="0" r="0" t="0"/>
            <a:stretch/>
          </p:blipFill>
          <p:spPr>
            <a:xfrm>
              <a:off x="12137798" y="9204039"/>
              <a:ext cx="262600" cy="671769"/>
            </a:xfrm>
            <a:prstGeom prst="rect">
              <a:avLst/>
            </a:prstGeom>
            <a:noFill/>
            <a:ln>
              <a:noFill/>
            </a:ln>
          </p:spPr>
        </p:pic>
        <p:sp>
          <p:nvSpPr>
            <p:cNvPr id="675" name="Google Shape;675;p15"/>
            <p:cNvSpPr/>
            <p:nvPr/>
          </p:nvSpPr>
          <p:spPr>
            <a:xfrm>
              <a:off x="10158840" y="4841310"/>
              <a:ext cx="2015489" cy="4356735"/>
            </a:xfrm>
            <a:custGeom>
              <a:rect b="b" l="l" r="r" t="t"/>
              <a:pathLst>
                <a:path extrusionOk="0" h="4356734" w="2015490">
                  <a:moveTo>
                    <a:pt x="1927766" y="4356551"/>
                  </a:moveTo>
                  <a:lnTo>
                    <a:pt x="137703" y="210079"/>
                  </a:lnTo>
                  <a:lnTo>
                    <a:pt x="94034" y="444536"/>
                  </a:lnTo>
                  <a:lnTo>
                    <a:pt x="86508" y="462312"/>
                  </a:lnTo>
                  <a:lnTo>
                    <a:pt x="73608" y="475131"/>
                  </a:lnTo>
                  <a:lnTo>
                    <a:pt x="56910" y="482151"/>
                  </a:lnTo>
                  <a:lnTo>
                    <a:pt x="37991" y="482529"/>
                  </a:lnTo>
                  <a:lnTo>
                    <a:pt x="20216" y="475003"/>
                  </a:lnTo>
                  <a:lnTo>
                    <a:pt x="7398" y="462102"/>
                  </a:lnTo>
                  <a:lnTo>
                    <a:pt x="378" y="445405"/>
                  </a:lnTo>
                  <a:lnTo>
                    <a:pt x="0" y="426487"/>
                  </a:lnTo>
                  <a:lnTo>
                    <a:pt x="72793" y="39744"/>
                  </a:lnTo>
                  <a:lnTo>
                    <a:pt x="100353" y="3698"/>
                  </a:lnTo>
                  <a:lnTo>
                    <a:pt x="122904" y="0"/>
                  </a:lnTo>
                  <a:lnTo>
                    <a:pt x="134152" y="2205"/>
                  </a:lnTo>
                  <a:lnTo>
                    <a:pt x="476873" y="220617"/>
                  </a:lnTo>
                  <a:lnTo>
                    <a:pt x="498270" y="253262"/>
                  </a:lnTo>
                  <a:lnTo>
                    <a:pt x="499056" y="264511"/>
                  </a:lnTo>
                  <a:lnTo>
                    <a:pt x="496919" y="275729"/>
                  </a:lnTo>
                  <a:lnTo>
                    <a:pt x="461249" y="307783"/>
                  </a:lnTo>
                  <a:lnTo>
                    <a:pt x="224936" y="172419"/>
                  </a:lnTo>
                  <a:lnTo>
                    <a:pt x="2014999" y="4318892"/>
                  </a:lnTo>
                  <a:lnTo>
                    <a:pt x="1927766" y="4356551"/>
                  </a:lnTo>
                  <a:close/>
                </a:path>
              </a:pathLst>
            </a:custGeom>
            <a:solidFill>
              <a:srgbClr val="0D67A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676" name="Google Shape;676;p15"/>
          <p:cNvSpPr txBox="1"/>
          <p:nvPr/>
        </p:nvSpPr>
        <p:spPr>
          <a:xfrm>
            <a:off x="6647676" y="5603523"/>
            <a:ext cx="3528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600">
                <a:solidFill>
                  <a:srgbClr val="FFDE2B"/>
                </a:solidFill>
                <a:latin typeface="Calibri"/>
                <a:ea typeface="Calibri"/>
                <a:cs typeface="Calibri"/>
                <a:sym typeface="Calibri"/>
              </a:rPr>
              <a:t>PARENTS</a:t>
            </a:r>
            <a:endParaRPr sz="600">
              <a:latin typeface="Calibri"/>
              <a:ea typeface="Calibri"/>
              <a:cs typeface="Calibri"/>
              <a:sym typeface="Calibri"/>
            </a:endParaRPr>
          </a:p>
        </p:txBody>
      </p:sp>
      <p:sp>
        <p:nvSpPr>
          <p:cNvPr id="677" name="Google Shape;677;p15"/>
          <p:cNvSpPr txBox="1"/>
          <p:nvPr/>
        </p:nvSpPr>
        <p:spPr>
          <a:xfrm>
            <a:off x="6784599" y="5496737"/>
            <a:ext cx="125700" cy="116400"/>
          </a:xfrm>
          <a:prstGeom prst="rect">
            <a:avLst/>
          </a:prstGeom>
          <a:noFill/>
          <a:ln>
            <a:noFill/>
          </a:ln>
        </p:spPr>
        <p:txBody>
          <a:bodyPr anchorCtr="0" anchor="t" bIns="0" lIns="0" spcFirstLastPara="1" rIns="0" wrap="square" tIns="8575">
            <a:spAutoFit/>
          </a:bodyPr>
          <a:lstStyle/>
          <a:p>
            <a:pPr indent="0" lvl="0" marL="12700" rtl="0" algn="l">
              <a:lnSpc>
                <a:spcPct val="100000"/>
              </a:lnSpc>
              <a:spcBef>
                <a:spcPts val="0"/>
              </a:spcBef>
              <a:spcAft>
                <a:spcPts val="0"/>
              </a:spcAft>
              <a:buNone/>
            </a:pPr>
            <a:r>
              <a:rPr b="1" lang="en-US" sz="700">
                <a:solidFill>
                  <a:srgbClr val="283378"/>
                </a:solidFill>
                <a:latin typeface="Calibri"/>
                <a:ea typeface="Calibri"/>
                <a:cs typeface="Calibri"/>
                <a:sym typeface="Calibri"/>
              </a:rPr>
              <a:t>EL</a:t>
            </a:r>
            <a:endParaRPr sz="700">
              <a:latin typeface="Calibri"/>
              <a:ea typeface="Calibri"/>
              <a:cs typeface="Calibri"/>
              <a:sym typeface="Calibri"/>
            </a:endParaRPr>
          </a:p>
        </p:txBody>
      </p:sp>
      <p:sp>
        <p:nvSpPr>
          <p:cNvPr id="678" name="Google Shape;678;p15"/>
          <p:cNvSpPr txBox="1"/>
          <p:nvPr/>
        </p:nvSpPr>
        <p:spPr>
          <a:xfrm>
            <a:off x="6633538" y="5671919"/>
            <a:ext cx="426600" cy="340800"/>
          </a:xfrm>
          <a:prstGeom prst="rect">
            <a:avLst/>
          </a:prstGeom>
          <a:noFill/>
          <a:ln>
            <a:noFill/>
          </a:ln>
        </p:spPr>
        <p:txBody>
          <a:bodyPr anchorCtr="0" anchor="t" bIns="0" lIns="0" spcFirstLastPara="1" rIns="0" wrap="square" tIns="21275">
            <a:spAutoFit/>
          </a:bodyPr>
          <a:lstStyle/>
          <a:p>
            <a:pPr indent="0" lvl="0" marL="101600" rtl="0" algn="l">
              <a:lnSpc>
                <a:spcPct val="100000"/>
              </a:lnSpc>
              <a:spcBef>
                <a:spcPts val="0"/>
              </a:spcBef>
              <a:spcAft>
                <a:spcPts val="0"/>
              </a:spcAft>
              <a:buNone/>
            </a:pPr>
            <a:r>
              <a:rPr b="1" lang="en-US" sz="400">
                <a:solidFill>
                  <a:srgbClr val="283378"/>
                </a:solidFill>
                <a:latin typeface="Calibri"/>
                <a:ea typeface="Calibri"/>
                <a:cs typeface="Calibri"/>
                <a:sym typeface="Calibri"/>
              </a:rPr>
              <a:t>PADRES</a:t>
            </a:r>
            <a:endParaRPr sz="400">
              <a:latin typeface="Calibri"/>
              <a:ea typeface="Calibri"/>
              <a:cs typeface="Calibri"/>
              <a:sym typeface="Calibri"/>
            </a:endParaRPr>
          </a:p>
          <a:p>
            <a:pPr indent="0" lvl="0" marL="114300" rtl="0" algn="l">
              <a:lnSpc>
                <a:spcPct val="117999"/>
              </a:lnSpc>
              <a:spcBef>
                <a:spcPts val="200"/>
              </a:spcBef>
              <a:spcAft>
                <a:spcPts val="0"/>
              </a:spcAft>
              <a:buNone/>
            </a:pPr>
            <a:r>
              <a:rPr b="1" lang="en-US" sz="500">
                <a:solidFill>
                  <a:srgbClr val="283378"/>
                </a:solidFill>
                <a:latin typeface="Calibri"/>
                <a:ea typeface="Calibri"/>
                <a:cs typeface="Calibri"/>
                <a:sym typeface="Calibri"/>
              </a:rPr>
              <a:t>ELAC</a:t>
            </a:r>
            <a:endParaRPr sz="500">
              <a:latin typeface="Calibri"/>
              <a:ea typeface="Calibri"/>
              <a:cs typeface="Calibri"/>
              <a:sym typeface="Calibri"/>
            </a:endParaRPr>
          </a:p>
          <a:p>
            <a:pPr indent="0" lvl="0" marL="0" rtl="0" algn="ctr">
              <a:lnSpc>
                <a:spcPct val="116000"/>
              </a:lnSpc>
              <a:spcBef>
                <a:spcPts val="0"/>
              </a:spcBef>
              <a:spcAft>
                <a:spcPts val="0"/>
              </a:spcAft>
              <a:buNone/>
            </a:pPr>
            <a:r>
              <a:rPr b="1" lang="en-US" sz="300">
                <a:solidFill>
                  <a:srgbClr val="FFDE2B"/>
                </a:solidFill>
                <a:latin typeface="Calibri"/>
                <a:ea typeface="Calibri"/>
                <a:cs typeface="Calibri"/>
                <a:sym typeface="Calibri"/>
              </a:rPr>
              <a:t>ENGLISH LEARNER</a:t>
            </a:r>
            <a:endParaRPr sz="300">
              <a:latin typeface="Calibri"/>
              <a:ea typeface="Calibri"/>
              <a:cs typeface="Calibri"/>
              <a:sym typeface="Calibri"/>
            </a:endParaRPr>
          </a:p>
          <a:p>
            <a:pPr indent="0" lvl="0" marL="0" rtl="0" algn="ctr">
              <a:lnSpc>
                <a:spcPct val="115000"/>
              </a:lnSpc>
              <a:spcBef>
                <a:spcPts val="0"/>
              </a:spcBef>
              <a:spcAft>
                <a:spcPts val="0"/>
              </a:spcAft>
              <a:buNone/>
            </a:pPr>
            <a:r>
              <a:rPr b="1" lang="en-US" sz="300">
                <a:solidFill>
                  <a:srgbClr val="FFDE2B"/>
                </a:solidFill>
                <a:latin typeface="Calibri"/>
                <a:ea typeface="Calibri"/>
                <a:cs typeface="Calibri"/>
                <a:sym typeface="Calibri"/>
              </a:rPr>
              <a:t>ADVISORY COMMITTEE</a:t>
            </a:r>
            <a:endParaRPr sz="300">
              <a:latin typeface="Calibri"/>
              <a:ea typeface="Calibri"/>
              <a:cs typeface="Calibri"/>
              <a:sym typeface="Calibri"/>
            </a:endParaRPr>
          </a:p>
          <a:p>
            <a:pPr indent="0" lvl="0" marL="0" rtl="0" algn="ctr">
              <a:lnSpc>
                <a:spcPct val="114444"/>
              </a:lnSpc>
              <a:spcBef>
                <a:spcPts val="0"/>
              </a:spcBef>
              <a:spcAft>
                <a:spcPts val="0"/>
              </a:spcAft>
              <a:buNone/>
            </a:pPr>
            <a:r>
              <a:rPr b="1" lang="en-US" sz="200">
                <a:latin typeface="Calibri"/>
                <a:ea typeface="Calibri"/>
                <a:cs typeface="Calibri"/>
                <a:sym typeface="Calibri"/>
              </a:rPr>
              <a:t>COMITÉ ASESOR DE PADRES</a:t>
            </a:r>
            <a:endParaRPr sz="200">
              <a:latin typeface="Calibri"/>
              <a:ea typeface="Calibri"/>
              <a:cs typeface="Calibri"/>
              <a:sym typeface="Calibri"/>
            </a:endParaRPr>
          </a:p>
        </p:txBody>
      </p:sp>
      <p:grpSp>
        <p:nvGrpSpPr>
          <p:cNvPr id="679" name="Google Shape;679;p15"/>
          <p:cNvGrpSpPr/>
          <p:nvPr/>
        </p:nvGrpSpPr>
        <p:grpSpPr>
          <a:xfrm>
            <a:off x="6926218" y="5403213"/>
            <a:ext cx="394051" cy="714361"/>
            <a:chOff x="13852436" y="8104819"/>
            <a:chExt cx="788102" cy="1428723"/>
          </a:xfrm>
        </p:grpSpPr>
        <p:pic>
          <p:nvPicPr>
            <p:cNvPr id="680" name="Google Shape;680;p15"/>
            <p:cNvPicPr preferRelativeResize="0"/>
            <p:nvPr/>
          </p:nvPicPr>
          <p:blipFill rotWithShape="1">
            <a:blip r:embed="rId34">
              <a:alphaModFix/>
            </a:blip>
            <a:srcRect b="0" l="0" r="0" t="0"/>
            <a:stretch/>
          </p:blipFill>
          <p:spPr>
            <a:xfrm>
              <a:off x="13852436" y="8104819"/>
              <a:ext cx="466862" cy="488714"/>
            </a:xfrm>
            <a:prstGeom prst="rect">
              <a:avLst/>
            </a:prstGeom>
            <a:noFill/>
            <a:ln>
              <a:noFill/>
            </a:ln>
          </p:spPr>
        </p:pic>
        <p:pic>
          <p:nvPicPr>
            <p:cNvPr id="681" name="Google Shape;681;p15"/>
            <p:cNvPicPr preferRelativeResize="0"/>
            <p:nvPr/>
          </p:nvPicPr>
          <p:blipFill rotWithShape="1">
            <a:blip r:embed="rId35">
              <a:alphaModFix/>
            </a:blip>
            <a:srcRect b="0" l="0" r="0" t="0"/>
            <a:stretch/>
          </p:blipFill>
          <p:spPr>
            <a:xfrm>
              <a:off x="14139586" y="8987170"/>
              <a:ext cx="500952" cy="546372"/>
            </a:xfrm>
            <a:prstGeom prst="rect">
              <a:avLst/>
            </a:prstGeom>
            <a:noFill/>
            <a:ln>
              <a:noFill/>
            </a:ln>
          </p:spPr>
        </p:pic>
      </p:grpSp>
      <p:pic>
        <p:nvPicPr>
          <p:cNvPr id="682" name="Google Shape;682;p15"/>
          <p:cNvPicPr preferRelativeResize="0"/>
          <p:nvPr/>
        </p:nvPicPr>
        <p:blipFill rotWithShape="1">
          <a:blip r:embed="rId21">
            <a:alphaModFix/>
          </a:blip>
          <a:srcRect b="0" l="0" r="0" t="0"/>
          <a:stretch/>
        </p:blipFill>
        <p:spPr>
          <a:xfrm>
            <a:off x="6284875" y="6140145"/>
            <a:ext cx="133524" cy="346406"/>
          </a:xfrm>
          <a:prstGeom prst="rect">
            <a:avLst/>
          </a:prstGeom>
          <a:noFill/>
          <a:ln>
            <a:noFill/>
          </a:ln>
        </p:spPr>
      </p:pic>
      <p:sp>
        <p:nvSpPr>
          <p:cNvPr id="683" name="Google Shape;683;p15"/>
          <p:cNvSpPr txBox="1"/>
          <p:nvPr/>
        </p:nvSpPr>
        <p:spPr>
          <a:xfrm>
            <a:off x="6506404" y="6144731"/>
            <a:ext cx="847200" cy="480300"/>
          </a:xfrm>
          <a:prstGeom prst="rect">
            <a:avLst/>
          </a:prstGeom>
          <a:noFill/>
          <a:ln>
            <a:noFill/>
          </a:ln>
        </p:spPr>
        <p:txBody>
          <a:bodyPr anchorCtr="0" anchor="t" bIns="0" lIns="0" spcFirstLastPara="1" rIns="0" wrap="square" tIns="7625">
            <a:spAutoFit/>
          </a:bodyPr>
          <a:lstStyle/>
          <a:p>
            <a:pPr indent="0" lvl="0" marL="152400" rtl="0" algn="l">
              <a:lnSpc>
                <a:spcPct val="117428"/>
              </a:lnSpc>
              <a:spcBef>
                <a:spcPts val="0"/>
              </a:spcBef>
              <a:spcAft>
                <a:spcPts val="0"/>
              </a:spcAft>
              <a:buNone/>
            </a:pPr>
            <a:r>
              <a:rPr b="1" lang="en-US" sz="900">
                <a:solidFill>
                  <a:srgbClr val="283378"/>
                </a:solidFill>
                <a:latin typeface="Calibri"/>
                <a:ea typeface="Calibri"/>
                <a:cs typeface="Calibri"/>
                <a:sym typeface="Calibri"/>
              </a:rPr>
              <a:t>DELAC</a:t>
            </a:r>
            <a:endParaRPr sz="900">
              <a:latin typeface="Calibri"/>
              <a:ea typeface="Calibri"/>
              <a:cs typeface="Calibri"/>
              <a:sym typeface="Calibri"/>
            </a:endParaRPr>
          </a:p>
          <a:p>
            <a:pPr indent="0" lvl="0" marL="12700" marR="0" rtl="0" algn="ctr">
              <a:lnSpc>
                <a:spcPct val="118888"/>
              </a:lnSpc>
              <a:spcBef>
                <a:spcPts val="0"/>
              </a:spcBef>
              <a:spcAft>
                <a:spcPts val="0"/>
              </a:spcAft>
              <a:buNone/>
            </a:pPr>
            <a:r>
              <a:rPr b="1" lang="en-US" sz="500">
                <a:solidFill>
                  <a:srgbClr val="FFDE2B"/>
                </a:solidFill>
                <a:latin typeface="Calibri"/>
                <a:ea typeface="Calibri"/>
                <a:cs typeface="Calibri"/>
                <a:sym typeface="Calibri"/>
              </a:rPr>
              <a:t>DISTRICT ENGLISH LEARNER ADVISORY COMMITTEE</a:t>
            </a:r>
            <a:endParaRPr sz="500">
              <a:latin typeface="Calibri"/>
              <a:ea typeface="Calibri"/>
              <a:cs typeface="Calibri"/>
              <a:sym typeface="Calibri"/>
            </a:endParaRPr>
          </a:p>
          <a:p>
            <a:pPr indent="0" lvl="0" marL="0" marR="38100" rtl="0" algn="ctr">
              <a:lnSpc>
                <a:spcPct val="105999"/>
              </a:lnSpc>
              <a:spcBef>
                <a:spcPts val="0"/>
              </a:spcBef>
              <a:spcAft>
                <a:spcPts val="0"/>
              </a:spcAft>
              <a:buNone/>
            </a:pPr>
            <a:r>
              <a:rPr b="1" lang="en-US" sz="400">
                <a:latin typeface="Calibri"/>
                <a:ea typeface="Calibri"/>
                <a:cs typeface="Calibri"/>
                <a:sym typeface="Calibri"/>
              </a:rPr>
              <a:t>COMITÉ ASESOR DE PADRES</a:t>
            </a:r>
            <a:endParaRPr sz="400">
              <a:latin typeface="Calibri"/>
              <a:ea typeface="Calibri"/>
              <a:cs typeface="Calibri"/>
              <a:sym typeface="Calibri"/>
            </a:endParaRPr>
          </a:p>
          <a:p>
            <a:pPr indent="0" lvl="0" marL="0" marR="38100" rtl="0" algn="ctr">
              <a:lnSpc>
                <a:spcPct val="100000"/>
              </a:lnSpc>
              <a:spcBef>
                <a:spcPts val="0"/>
              </a:spcBef>
              <a:spcAft>
                <a:spcPts val="0"/>
              </a:spcAft>
              <a:buNone/>
            </a:pPr>
            <a:r>
              <a:rPr b="1" lang="en-US" sz="400">
                <a:latin typeface="Calibri"/>
                <a:ea typeface="Calibri"/>
                <a:cs typeface="Calibri"/>
                <a:sym typeface="Calibri"/>
              </a:rPr>
              <a:t>A NIVEL DEL DISTRITO</a:t>
            </a:r>
            <a:endParaRPr sz="400">
              <a:latin typeface="Calibri"/>
              <a:ea typeface="Calibri"/>
              <a:cs typeface="Calibri"/>
              <a:sym typeface="Calibri"/>
            </a:endParaRPr>
          </a:p>
        </p:txBody>
      </p:sp>
      <p:pic>
        <p:nvPicPr>
          <p:cNvPr id="684" name="Google Shape;684;p15"/>
          <p:cNvPicPr preferRelativeResize="0"/>
          <p:nvPr/>
        </p:nvPicPr>
        <p:blipFill rotWithShape="1">
          <a:blip r:embed="rId12">
            <a:alphaModFix/>
          </a:blip>
          <a:srcRect b="0" l="0" r="0" t="0"/>
          <a:stretch/>
        </p:blipFill>
        <p:spPr>
          <a:xfrm>
            <a:off x="4414336" y="653795"/>
            <a:ext cx="234238" cy="599214"/>
          </a:xfrm>
          <a:prstGeom prst="rect">
            <a:avLst/>
          </a:prstGeom>
          <a:noFill/>
          <a:ln>
            <a:noFill/>
          </a:ln>
        </p:spPr>
      </p:pic>
      <p:pic>
        <p:nvPicPr>
          <p:cNvPr id="685" name="Google Shape;685;p15"/>
          <p:cNvPicPr preferRelativeResize="0"/>
          <p:nvPr/>
        </p:nvPicPr>
        <p:blipFill rotWithShape="1">
          <a:blip r:embed="rId14">
            <a:alphaModFix/>
          </a:blip>
          <a:srcRect b="0" l="0" r="0" t="0"/>
          <a:stretch/>
        </p:blipFill>
        <p:spPr>
          <a:xfrm>
            <a:off x="4703309" y="681295"/>
            <a:ext cx="265794" cy="557965"/>
          </a:xfrm>
          <a:prstGeom prst="rect">
            <a:avLst/>
          </a:prstGeom>
          <a:noFill/>
          <a:ln>
            <a:noFill/>
          </a:ln>
        </p:spPr>
      </p:pic>
      <p:grpSp>
        <p:nvGrpSpPr>
          <p:cNvPr id="686" name="Google Shape;686;p15"/>
          <p:cNvGrpSpPr/>
          <p:nvPr/>
        </p:nvGrpSpPr>
        <p:grpSpPr>
          <a:xfrm>
            <a:off x="3364830" y="653033"/>
            <a:ext cx="970707" cy="629481"/>
            <a:chOff x="6729660" y="979549"/>
            <a:chExt cx="1941414" cy="1258961"/>
          </a:xfrm>
        </p:grpSpPr>
        <p:pic>
          <p:nvPicPr>
            <p:cNvPr id="687" name="Google Shape;687;p15"/>
            <p:cNvPicPr preferRelativeResize="0"/>
            <p:nvPr/>
          </p:nvPicPr>
          <p:blipFill rotWithShape="1">
            <a:blip r:embed="rId18">
              <a:alphaModFix/>
            </a:blip>
            <a:srcRect b="0" l="0" r="0" t="0"/>
            <a:stretch/>
          </p:blipFill>
          <p:spPr>
            <a:xfrm>
              <a:off x="6729660" y="979549"/>
              <a:ext cx="780556" cy="1258961"/>
            </a:xfrm>
            <a:prstGeom prst="rect">
              <a:avLst/>
            </a:prstGeom>
            <a:noFill/>
            <a:ln>
              <a:noFill/>
            </a:ln>
          </p:spPr>
        </p:pic>
        <p:pic>
          <p:nvPicPr>
            <p:cNvPr id="688" name="Google Shape;688;p15"/>
            <p:cNvPicPr preferRelativeResize="0"/>
            <p:nvPr/>
          </p:nvPicPr>
          <p:blipFill rotWithShape="1">
            <a:blip r:embed="rId31">
              <a:alphaModFix/>
            </a:blip>
            <a:srcRect b="0" l="0" r="0" t="0"/>
            <a:stretch/>
          </p:blipFill>
          <p:spPr>
            <a:xfrm>
              <a:off x="7510217" y="1080187"/>
              <a:ext cx="435456" cy="1145939"/>
            </a:xfrm>
            <a:prstGeom prst="rect">
              <a:avLst/>
            </a:prstGeom>
            <a:noFill/>
            <a:ln>
              <a:noFill/>
            </a:ln>
          </p:spPr>
        </p:pic>
        <p:pic>
          <p:nvPicPr>
            <p:cNvPr id="689" name="Google Shape;689;p15"/>
            <p:cNvPicPr preferRelativeResize="0"/>
            <p:nvPr/>
          </p:nvPicPr>
          <p:blipFill rotWithShape="1">
            <a:blip r:embed="rId15">
              <a:alphaModFix/>
            </a:blip>
            <a:srcRect b="0" l="0" r="0" t="0"/>
            <a:stretch/>
          </p:blipFill>
          <p:spPr>
            <a:xfrm>
              <a:off x="7978594" y="1021480"/>
              <a:ext cx="692480" cy="1157641"/>
            </a:xfrm>
            <a:prstGeom prst="rect">
              <a:avLst/>
            </a:prstGeom>
            <a:noFill/>
            <a:ln>
              <a:noFill/>
            </a:ln>
          </p:spPr>
        </p:pic>
      </p:grpSp>
      <p:pic>
        <p:nvPicPr>
          <p:cNvPr id="690" name="Google Shape;690;p15"/>
          <p:cNvPicPr preferRelativeResize="0"/>
          <p:nvPr/>
        </p:nvPicPr>
        <p:blipFill rotWithShape="1">
          <a:blip r:embed="rId16">
            <a:alphaModFix/>
          </a:blip>
          <a:srcRect b="0" l="0" r="0" t="0"/>
          <a:stretch/>
        </p:blipFill>
        <p:spPr>
          <a:xfrm>
            <a:off x="5030194" y="720125"/>
            <a:ext cx="486535" cy="528843"/>
          </a:xfrm>
          <a:prstGeom prst="rect">
            <a:avLst/>
          </a:prstGeom>
          <a:noFill/>
          <a:ln>
            <a:noFill/>
          </a:ln>
        </p:spPr>
      </p:pic>
      <p:sp>
        <p:nvSpPr>
          <p:cNvPr id="691" name="Google Shape;691;p15"/>
          <p:cNvSpPr txBox="1"/>
          <p:nvPr/>
        </p:nvSpPr>
        <p:spPr>
          <a:xfrm>
            <a:off x="3338000" y="5058193"/>
            <a:ext cx="2206200" cy="827400"/>
          </a:xfrm>
          <a:prstGeom prst="rect">
            <a:avLst/>
          </a:prstGeom>
          <a:noFill/>
          <a:ln>
            <a:noFill/>
          </a:ln>
        </p:spPr>
        <p:txBody>
          <a:bodyPr anchorCtr="0" anchor="t" bIns="0" lIns="0" spcFirstLastPara="1" rIns="0" wrap="square" tIns="6350">
            <a:spAutoFit/>
          </a:bodyPr>
          <a:lstStyle/>
          <a:p>
            <a:pPr indent="0" lvl="0" marL="0" marR="0" rtl="0" algn="ctr">
              <a:lnSpc>
                <a:spcPct val="100000"/>
              </a:lnSpc>
              <a:spcBef>
                <a:spcPts val="0"/>
              </a:spcBef>
              <a:spcAft>
                <a:spcPts val="0"/>
              </a:spcAft>
              <a:buNone/>
            </a:pPr>
            <a:r>
              <a:rPr b="1" lang="en-US" sz="2500">
                <a:solidFill>
                  <a:srgbClr val="FFFFFF"/>
                </a:solidFill>
                <a:latin typeface="Calibri"/>
                <a:ea typeface="Calibri"/>
                <a:cs typeface="Calibri"/>
                <a:sym typeface="Calibri"/>
              </a:rPr>
              <a:t>S.B.C.U.S.D</a:t>
            </a:r>
            <a:endParaRPr sz="2500">
              <a:latin typeface="Calibri"/>
              <a:ea typeface="Calibri"/>
              <a:cs typeface="Calibri"/>
              <a:sym typeface="Calibri"/>
            </a:endParaRPr>
          </a:p>
          <a:p>
            <a:pPr indent="0" lvl="0" marL="0" rtl="0" algn="ctr">
              <a:lnSpc>
                <a:spcPct val="100000"/>
              </a:lnSpc>
              <a:spcBef>
                <a:spcPts val="1600"/>
              </a:spcBef>
              <a:spcAft>
                <a:spcPts val="0"/>
              </a:spcAft>
              <a:buNone/>
            </a:pPr>
            <a:r>
              <a:rPr b="1" lang="en-US" sz="1500">
                <a:latin typeface="Calibri"/>
                <a:ea typeface="Calibri"/>
                <a:cs typeface="Calibri"/>
                <a:sym typeface="Calibri"/>
              </a:rPr>
              <a:t>BOARD OF EDUCATION</a:t>
            </a:r>
            <a:endParaRPr sz="1500">
              <a:latin typeface="Calibri"/>
              <a:ea typeface="Calibri"/>
              <a:cs typeface="Calibri"/>
              <a:sym typeface="Calibri"/>
            </a:endParaRPr>
          </a:p>
        </p:txBody>
      </p:sp>
      <p:sp>
        <p:nvSpPr>
          <p:cNvPr id="692" name="Google Shape;692;p15"/>
          <p:cNvSpPr/>
          <p:nvPr/>
        </p:nvSpPr>
        <p:spPr>
          <a:xfrm>
            <a:off x="2907906" y="2086135"/>
            <a:ext cx="3117533" cy="4036443"/>
          </a:xfrm>
          <a:custGeom>
            <a:rect b="b" l="l" r="r" t="t"/>
            <a:pathLst>
              <a:path extrusionOk="0" h="6047105" w="6235065">
                <a:moveTo>
                  <a:pt x="1005370" y="141097"/>
                </a:moveTo>
                <a:lnTo>
                  <a:pt x="985837" y="13462"/>
                </a:lnTo>
                <a:lnTo>
                  <a:pt x="972591" y="0"/>
                </a:lnTo>
                <a:lnTo>
                  <a:pt x="967384" y="355"/>
                </a:lnTo>
                <a:lnTo>
                  <a:pt x="962710" y="3187"/>
                </a:lnTo>
                <a:lnTo>
                  <a:pt x="854786" y="67729"/>
                </a:lnTo>
                <a:lnTo>
                  <a:pt x="847648" y="72212"/>
                </a:lnTo>
                <a:lnTo>
                  <a:pt x="845159" y="81102"/>
                </a:lnTo>
                <a:lnTo>
                  <a:pt x="849426" y="88684"/>
                </a:lnTo>
                <a:lnTo>
                  <a:pt x="853909" y="95821"/>
                </a:lnTo>
                <a:lnTo>
                  <a:pt x="862799" y="98310"/>
                </a:lnTo>
                <a:lnTo>
                  <a:pt x="870394" y="94043"/>
                </a:lnTo>
                <a:lnTo>
                  <a:pt x="935723" y="54813"/>
                </a:lnTo>
                <a:lnTo>
                  <a:pt x="323278" y="1361567"/>
                </a:lnTo>
                <a:lnTo>
                  <a:pt x="350774" y="1374444"/>
                </a:lnTo>
                <a:lnTo>
                  <a:pt x="963218" y="67691"/>
                </a:lnTo>
                <a:lnTo>
                  <a:pt x="974864" y="143002"/>
                </a:lnTo>
                <a:lnTo>
                  <a:pt x="975969" y="151345"/>
                </a:lnTo>
                <a:lnTo>
                  <a:pt x="984034" y="156806"/>
                </a:lnTo>
                <a:lnTo>
                  <a:pt x="992378" y="155689"/>
                </a:lnTo>
                <a:lnTo>
                  <a:pt x="997800" y="154876"/>
                </a:lnTo>
                <a:lnTo>
                  <a:pt x="1001560" y="151612"/>
                </a:lnTo>
                <a:lnTo>
                  <a:pt x="1003706" y="147027"/>
                </a:lnTo>
                <a:lnTo>
                  <a:pt x="1005001" y="144272"/>
                </a:lnTo>
                <a:lnTo>
                  <a:pt x="1005370" y="141097"/>
                </a:lnTo>
                <a:close/>
              </a:path>
              <a:path extrusionOk="0" h="6047105" w="6235065">
                <a:moveTo>
                  <a:pt x="1748269" y="1383893"/>
                </a:moveTo>
                <a:lnTo>
                  <a:pt x="1732762" y="1117422"/>
                </a:lnTo>
                <a:lnTo>
                  <a:pt x="1702587" y="1088275"/>
                </a:lnTo>
                <a:lnTo>
                  <a:pt x="1694878" y="1089063"/>
                </a:lnTo>
                <a:lnTo>
                  <a:pt x="1452537" y="1203731"/>
                </a:lnTo>
                <a:lnTo>
                  <a:pt x="1434553" y="1233424"/>
                </a:lnTo>
                <a:lnTo>
                  <a:pt x="1437462" y="1245831"/>
                </a:lnTo>
                <a:lnTo>
                  <a:pt x="1479575" y="1260919"/>
                </a:lnTo>
                <a:lnTo>
                  <a:pt x="1621624" y="1192809"/>
                </a:lnTo>
                <a:lnTo>
                  <a:pt x="108153" y="3763810"/>
                </a:lnTo>
                <a:lnTo>
                  <a:pt x="162242" y="3795661"/>
                </a:lnTo>
                <a:lnTo>
                  <a:pt x="1675714" y="1224648"/>
                </a:lnTo>
                <a:lnTo>
                  <a:pt x="1685112" y="1381912"/>
                </a:lnTo>
                <a:lnTo>
                  <a:pt x="1688198" y="1393952"/>
                </a:lnTo>
                <a:lnTo>
                  <a:pt x="1695653" y="1403438"/>
                </a:lnTo>
                <a:lnTo>
                  <a:pt x="1706232" y="1409534"/>
                </a:lnTo>
                <a:lnTo>
                  <a:pt x="1718729" y="1411401"/>
                </a:lnTo>
                <a:lnTo>
                  <a:pt x="1726653" y="1409966"/>
                </a:lnTo>
                <a:lnTo>
                  <a:pt x="1733461" y="1406728"/>
                </a:lnTo>
                <a:lnTo>
                  <a:pt x="1739150" y="1401927"/>
                </a:lnTo>
                <a:lnTo>
                  <a:pt x="1743710" y="1395768"/>
                </a:lnTo>
                <a:lnTo>
                  <a:pt x="1746897" y="1390357"/>
                </a:lnTo>
                <a:lnTo>
                  <a:pt x="1748269" y="1383893"/>
                </a:lnTo>
                <a:close/>
              </a:path>
              <a:path extrusionOk="0" h="6047105" w="6235065">
                <a:moveTo>
                  <a:pt x="1916836" y="2132596"/>
                </a:moveTo>
                <a:lnTo>
                  <a:pt x="1837385" y="1743468"/>
                </a:lnTo>
                <a:lnTo>
                  <a:pt x="1808861" y="1709826"/>
                </a:lnTo>
                <a:lnTo>
                  <a:pt x="1786420" y="1706778"/>
                </a:lnTo>
                <a:lnTo>
                  <a:pt x="1775180" y="1709610"/>
                </a:lnTo>
                <a:lnTo>
                  <a:pt x="1440954" y="1931454"/>
                </a:lnTo>
                <a:lnTo>
                  <a:pt x="1420685" y="1979295"/>
                </a:lnTo>
                <a:lnTo>
                  <a:pt x="1427670" y="1997049"/>
                </a:lnTo>
                <a:lnTo>
                  <a:pt x="1475498" y="2017318"/>
                </a:lnTo>
                <a:lnTo>
                  <a:pt x="1688998" y="1878965"/>
                </a:lnTo>
                <a:lnTo>
                  <a:pt x="0" y="6011253"/>
                </a:lnTo>
                <a:lnTo>
                  <a:pt x="86931" y="6046787"/>
                </a:lnTo>
                <a:lnTo>
                  <a:pt x="1775929" y="1914499"/>
                </a:lnTo>
                <a:lnTo>
                  <a:pt x="1823605" y="2145360"/>
                </a:lnTo>
                <a:lnTo>
                  <a:pt x="1830781" y="2162530"/>
                </a:lnTo>
                <a:lnTo>
                  <a:pt x="1843849" y="2174976"/>
                </a:lnTo>
                <a:lnTo>
                  <a:pt x="1860816" y="2181733"/>
                </a:lnTo>
                <a:lnTo>
                  <a:pt x="1879727" y="2181822"/>
                </a:lnTo>
                <a:lnTo>
                  <a:pt x="1891144" y="2177986"/>
                </a:lnTo>
                <a:lnTo>
                  <a:pt x="1915502" y="2146592"/>
                </a:lnTo>
                <a:lnTo>
                  <a:pt x="1916633" y="2139619"/>
                </a:lnTo>
                <a:lnTo>
                  <a:pt x="1916836" y="2132596"/>
                </a:lnTo>
                <a:close/>
              </a:path>
              <a:path extrusionOk="0" h="6047105" w="6235065">
                <a:moveTo>
                  <a:pt x="6234531" y="1207655"/>
                </a:moveTo>
                <a:lnTo>
                  <a:pt x="5214061" y="187185"/>
                </a:lnTo>
                <a:lnTo>
                  <a:pt x="5288839" y="201853"/>
                </a:lnTo>
                <a:lnTo>
                  <a:pt x="5297081" y="203644"/>
                </a:lnTo>
                <a:lnTo>
                  <a:pt x="5304942" y="197916"/>
                </a:lnTo>
                <a:lnTo>
                  <a:pt x="5306733" y="189687"/>
                </a:lnTo>
                <a:lnTo>
                  <a:pt x="5307812" y="184327"/>
                </a:lnTo>
                <a:lnTo>
                  <a:pt x="5306022" y="179679"/>
                </a:lnTo>
                <a:lnTo>
                  <a:pt x="5170767" y="147472"/>
                </a:lnTo>
                <a:lnTo>
                  <a:pt x="5165763" y="146748"/>
                </a:lnTo>
                <a:lnTo>
                  <a:pt x="5160746" y="148183"/>
                </a:lnTo>
                <a:lnTo>
                  <a:pt x="5153596" y="155346"/>
                </a:lnTo>
                <a:lnTo>
                  <a:pt x="5152161" y="160350"/>
                </a:lnTo>
                <a:lnTo>
                  <a:pt x="5153241" y="165722"/>
                </a:lnTo>
                <a:lnTo>
                  <a:pt x="5177206" y="289166"/>
                </a:lnTo>
                <a:lnTo>
                  <a:pt x="5178996" y="297395"/>
                </a:lnTo>
                <a:lnTo>
                  <a:pt x="5186515" y="302755"/>
                </a:lnTo>
                <a:lnTo>
                  <a:pt x="5195100" y="301332"/>
                </a:lnTo>
                <a:lnTo>
                  <a:pt x="5203329" y="299542"/>
                </a:lnTo>
                <a:lnTo>
                  <a:pt x="5208702" y="292023"/>
                </a:lnTo>
                <a:lnTo>
                  <a:pt x="5207266" y="283438"/>
                </a:lnTo>
                <a:lnTo>
                  <a:pt x="5192598" y="208661"/>
                </a:lnTo>
                <a:lnTo>
                  <a:pt x="6213056" y="1229118"/>
                </a:lnTo>
                <a:lnTo>
                  <a:pt x="6234531" y="1207655"/>
                </a:lnTo>
                <a:close/>
              </a:path>
            </a:pathLst>
          </a:custGeom>
          <a:solidFill>
            <a:srgbClr val="0D67A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3" name="Google Shape;693;p15"/>
          <p:cNvSpPr txBox="1"/>
          <p:nvPr/>
        </p:nvSpPr>
        <p:spPr>
          <a:xfrm rot="5400000">
            <a:off x="4123247" y="3283543"/>
            <a:ext cx="667200" cy="1524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b="1" lang="en-US" sz="900">
                <a:latin typeface="Arial"/>
                <a:ea typeface="Arial"/>
                <a:cs typeface="Arial"/>
                <a:sym typeface="Arial"/>
              </a:rPr>
              <a:t>ADVISE</a:t>
            </a:r>
            <a:endParaRPr sz="900">
              <a:latin typeface="Arial"/>
              <a:ea typeface="Arial"/>
              <a:cs typeface="Arial"/>
              <a:sym typeface="Arial"/>
            </a:endParaRPr>
          </a:p>
        </p:txBody>
      </p:sp>
      <p:sp>
        <p:nvSpPr>
          <p:cNvPr id="694" name="Google Shape;694;p15"/>
          <p:cNvSpPr txBox="1"/>
          <p:nvPr/>
        </p:nvSpPr>
        <p:spPr>
          <a:xfrm>
            <a:off x="3611825" y="1372783"/>
            <a:ext cx="1409400" cy="623100"/>
          </a:xfrm>
          <a:prstGeom prst="rect">
            <a:avLst/>
          </a:prstGeom>
          <a:noFill/>
          <a:ln>
            <a:noFill/>
          </a:ln>
        </p:spPr>
        <p:txBody>
          <a:bodyPr anchorCtr="0" anchor="t" bIns="0" lIns="0" spcFirstLastPara="1" rIns="0" wrap="square" tIns="7300">
            <a:spAutoFit/>
          </a:bodyPr>
          <a:lstStyle/>
          <a:p>
            <a:pPr indent="0" lvl="0" marL="12700" rtl="0" algn="l">
              <a:lnSpc>
                <a:spcPct val="100000"/>
              </a:lnSpc>
              <a:spcBef>
                <a:spcPts val="0"/>
              </a:spcBef>
              <a:spcAft>
                <a:spcPts val="0"/>
              </a:spcAft>
              <a:buNone/>
            </a:pPr>
            <a:r>
              <a:rPr b="1" lang="en-US" sz="4000">
                <a:solidFill>
                  <a:srgbClr val="17365D"/>
                </a:solidFill>
                <a:latin typeface="Calibri"/>
                <a:ea typeface="Calibri"/>
                <a:cs typeface="Calibri"/>
                <a:sym typeface="Calibri"/>
              </a:rPr>
              <a:t>DELAC</a:t>
            </a:r>
            <a:endParaRPr sz="4000">
              <a:solidFill>
                <a:srgbClr val="17365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16"/>
          <p:cNvPicPr preferRelativeResize="0"/>
          <p:nvPr/>
        </p:nvPicPr>
        <p:blipFill rotWithShape="1">
          <a:blip r:embed="rId3">
            <a:alphaModFix/>
          </a:blip>
          <a:srcRect b="0" l="0" r="0" t="0"/>
          <a:stretch/>
        </p:blipFill>
        <p:spPr>
          <a:xfrm>
            <a:off x="405605" y="2565400"/>
            <a:ext cx="1981448" cy="2564227"/>
          </a:xfrm>
          <a:prstGeom prst="rect">
            <a:avLst/>
          </a:prstGeom>
          <a:noFill/>
          <a:ln>
            <a:noFill/>
          </a:ln>
        </p:spPr>
      </p:pic>
      <p:sp>
        <p:nvSpPr>
          <p:cNvPr id="700" name="Google Shape;700;p16"/>
          <p:cNvSpPr txBox="1"/>
          <p:nvPr>
            <p:ph type="title"/>
          </p:nvPr>
        </p:nvSpPr>
        <p:spPr>
          <a:xfrm>
            <a:off x="155238" y="241639"/>
            <a:ext cx="2984400" cy="1437900"/>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lang="en-US" sz="3100">
                <a:solidFill>
                  <a:srgbClr val="283378"/>
                </a:solidFill>
                <a:latin typeface="Bree Serif"/>
                <a:ea typeface="Bree Serif"/>
                <a:cs typeface="Bree Serif"/>
                <a:sym typeface="Bree Serif"/>
              </a:rPr>
              <a:t>ALL MEETINGS REQUIRE THE FOLLOWING</a:t>
            </a:r>
            <a:endParaRPr sz="3100">
              <a:latin typeface="Bree Serif"/>
              <a:ea typeface="Bree Serif"/>
              <a:cs typeface="Bree Serif"/>
              <a:sym typeface="Bree Serif"/>
            </a:endParaRPr>
          </a:p>
        </p:txBody>
      </p:sp>
      <p:sp>
        <p:nvSpPr>
          <p:cNvPr id="701" name="Google Shape;701;p16"/>
          <p:cNvSpPr/>
          <p:nvPr/>
        </p:nvSpPr>
        <p:spPr>
          <a:xfrm>
            <a:off x="3139650" y="1146250"/>
            <a:ext cx="5787300" cy="41091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6"/>
          <p:cNvSpPr txBox="1"/>
          <p:nvPr/>
        </p:nvSpPr>
        <p:spPr>
          <a:xfrm>
            <a:off x="3465421" y="1474783"/>
            <a:ext cx="5143500" cy="3461700"/>
          </a:xfrm>
          <a:prstGeom prst="rect">
            <a:avLst/>
          </a:prstGeom>
          <a:solidFill>
            <a:srgbClr val="B7B7B7"/>
          </a:solidFill>
          <a:ln>
            <a:noFill/>
          </a:ln>
        </p:spPr>
        <p:txBody>
          <a:bodyPr anchorCtr="0" anchor="t" bIns="0" lIns="0" spcFirstLastPara="1" rIns="0" wrap="square" tIns="8575">
            <a:spAutoFit/>
          </a:bodyPr>
          <a:lstStyle/>
          <a:p>
            <a:pPr indent="0" lvl="0" marL="457200" rtl="0" algn="ctr">
              <a:lnSpc>
                <a:spcPct val="100000"/>
              </a:lnSpc>
              <a:spcBef>
                <a:spcPts val="0"/>
              </a:spcBef>
              <a:spcAft>
                <a:spcPts val="0"/>
              </a:spcAft>
              <a:buNone/>
            </a:pPr>
            <a:r>
              <a:rPr b="1" lang="en-US" sz="5700">
                <a:solidFill>
                  <a:srgbClr val="008000"/>
                </a:solidFill>
                <a:latin typeface="Bree Serif"/>
                <a:ea typeface="Bree Serif"/>
                <a:cs typeface="Bree Serif"/>
                <a:sym typeface="Bree Serif"/>
              </a:rPr>
              <a:t>DELAC</a:t>
            </a:r>
            <a:endParaRPr sz="5700">
              <a:solidFill>
                <a:srgbClr val="008000"/>
              </a:solidFill>
              <a:latin typeface="Bree Serif"/>
              <a:ea typeface="Bree Serif"/>
              <a:cs typeface="Bree Serif"/>
              <a:sym typeface="Bree Serif"/>
            </a:endParaRPr>
          </a:p>
          <a:p>
            <a:pPr indent="-228600" lvl="0" marL="241300" rtl="0" algn="l">
              <a:lnSpc>
                <a:spcPct val="100000"/>
              </a:lnSpc>
              <a:spcBef>
                <a:spcPts val="4000"/>
              </a:spcBef>
              <a:spcAft>
                <a:spcPts val="0"/>
              </a:spcAft>
              <a:buSzPts val="2600"/>
              <a:buFont typeface="Bree Serif"/>
              <a:buChar char="•"/>
            </a:pPr>
            <a:r>
              <a:rPr b="1" lang="en-US" sz="2600">
                <a:latin typeface="Bree Serif"/>
                <a:ea typeface="Bree Serif"/>
                <a:cs typeface="Bree Serif"/>
                <a:sym typeface="Bree Serif"/>
              </a:rPr>
              <a:t>Meeting notice</a:t>
            </a:r>
            <a:endParaRPr sz="2600">
              <a:latin typeface="Bree Serif"/>
              <a:ea typeface="Bree Serif"/>
              <a:cs typeface="Bree Serif"/>
              <a:sym typeface="Bree Serif"/>
            </a:endParaRPr>
          </a:p>
          <a:p>
            <a:pPr indent="-228600" lvl="0" marL="241300" rtl="0" algn="l">
              <a:lnSpc>
                <a:spcPct val="100000"/>
              </a:lnSpc>
              <a:spcBef>
                <a:spcPts val="1200"/>
              </a:spcBef>
              <a:spcAft>
                <a:spcPts val="0"/>
              </a:spcAft>
              <a:buSzPts val="2600"/>
              <a:buFont typeface="Bree Serif"/>
              <a:buChar char="•"/>
            </a:pPr>
            <a:r>
              <a:rPr b="1" lang="en-US" sz="2600">
                <a:latin typeface="Bree Serif"/>
                <a:ea typeface="Bree Serif"/>
                <a:cs typeface="Bree Serif"/>
                <a:sym typeface="Bree Serif"/>
              </a:rPr>
              <a:t>Agenda</a:t>
            </a:r>
            <a:endParaRPr sz="2600">
              <a:latin typeface="Bree Serif"/>
              <a:ea typeface="Bree Serif"/>
              <a:cs typeface="Bree Serif"/>
              <a:sym typeface="Bree Serif"/>
            </a:endParaRPr>
          </a:p>
          <a:p>
            <a:pPr indent="-228600" lvl="0" marL="241300" rtl="0" algn="l">
              <a:lnSpc>
                <a:spcPct val="100000"/>
              </a:lnSpc>
              <a:spcBef>
                <a:spcPts val="1200"/>
              </a:spcBef>
              <a:spcAft>
                <a:spcPts val="0"/>
              </a:spcAft>
              <a:buSzPts val="2600"/>
              <a:buFont typeface="Bree Serif"/>
              <a:buChar char="•"/>
            </a:pPr>
            <a:r>
              <a:rPr b="1" lang="en-US" sz="2600">
                <a:latin typeface="Bree Serif"/>
                <a:ea typeface="Bree Serif"/>
                <a:cs typeface="Bree Serif"/>
                <a:sym typeface="Bree Serif"/>
              </a:rPr>
              <a:t>Attendance list</a:t>
            </a:r>
            <a:endParaRPr sz="2600">
              <a:latin typeface="Bree Serif"/>
              <a:ea typeface="Bree Serif"/>
              <a:cs typeface="Bree Serif"/>
              <a:sym typeface="Bree Serif"/>
            </a:endParaRPr>
          </a:p>
          <a:p>
            <a:pPr indent="-228600" lvl="0" marL="241300" rtl="0" algn="l">
              <a:lnSpc>
                <a:spcPct val="100000"/>
              </a:lnSpc>
              <a:spcBef>
                <a:spcPts val="1200"/>
              </a:spcBef>
              <a:spcAft>
                <a:spcPts val="0"/>
              </a:spcAft>
              <a:buSzPts val="2600"/>
              <a:buFont typeface="Bree Serif"/>
              <a:buChar char="•"/>
            </a:pPr>
            <a:r>
              <a:rPr b="1" lang="en-US" sz="2600">
                <a:latin typeface="Bree Serif"/>
                <a:ea typeface="Bree Serif"/>
                <a:cs typeface="Bree Serif"/>
                <a:sym typeface="Bree Serif"/>
              </a:rPr>
              <a:t>Minutes</a:t>
            </a:r>
            <a:endParaRPr sz="2600">
              <a:latin typeface="Bree Serif"/>
              <a:ea typeface="Bree Serif"/>
              <a:cs typeface="Bree Serif"/>
              <a:sym typeface="Bree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id="707" name="Google Shape;707;p17"/>
          <p:cNvPicPr preferRelativeResize="0"/>
          <p:nvPr/>
        </p:nvPicPr>
        <p:blipFill rotWithShape="1">
          <a:blip r:embed="rId3">
            <a:alphaModFix/>
          </a:blip>
          <a:srcRect b="0" l="0" r="0" t="0"/>
          <a:stretch/>
        </p:blipFill>
        <p:spPr>
          <a:xfrm>
            <a:off x="457200" y="2481513"/>
            <a:ext cx="1310585" cy="1088975"/>
          </a:xfrm>
          <a:prstGeom prst="rect">
            <a:avLst/>
          </a:prstGeom>
          <a:noFill/>
          <a:ln>
            <a:noFill/>
          </a:ln>
        </p:spPr>
      </p:pic>
      <p:sp>
        <p:nvSpPr>
          <p:cNvPr id="708" name="Google Shape;708;p17"/>
          <p:cNvSpPr txBox="1"/>
          <p:nvPr/>
        </p:nvSpPr>
        <p:spPr>
          <a:xfrm>
            <a:off x="3130343" y="1108591"/>
            <a:ext cx="4736700" cy="885900"/>
          </a:xfrm>
          <a:prstGeom prst="rect">
            <a:avLst/>
          </a:prstGeom>
          <a:noFill/>
          <a:ln>
            <a:noFill/>
          </a:ln>
        </p:spPr>
        <p:txBody>
          <a:bodyPr anchorCtr="0" anchor="t" bIns="0" lIns="0" spcFirstLastPara="1" rIns="0" wrap="square" tIns="8575">
            <a:spAutoFit/>
          </a:bodyPr>
          <a:lstStyle/>
          <a:p>
            <a:pPr indent="0" lvl="0" marL="12700" rtl="0" algn="ctr">
              <a:lnSpc>
                <a:spcPct val="100000"/>
              </a:lnSpc>
              <a:spcBef>
                <a:spcPts val="0"/>
              </a:spcBef>
              <a:spcAft>
                <a:spcPts val="0"/>
              </a:spcAft>
              <a:buNone/>
            </a:pPr>
            <a:r>
              <a:rPr b="1" lang="en-US" sz="5700">
                <a:solidFill>
                  <a:srgbClr val="008000"/>
                </a:solidFill>
                <a:latin typeface="Bree Serif"/>
                <a:ea typeface="Bree Serif"/>
                <a:cs typeface="Bree Serif"/>
                <a:sym typeface="Bree Serif"/>
              </a:rPr>
              <a:t>DELAC</a:t>
            </a:r>
            <a:endParaRPr sz="5700">
              <a:solidFill>
                <a:srgbClr val="008000"/>
              </a:solidFill>
              <a:latin typeface="Bree Serif"/>
              <a:ea typeface="Bree Serif"/>
              <a:cs typeface="Bree Serif"/>
              <a:sym typeface="Bree Serif"/>
            </a:endParaRPr>
          </a:p>
        </p:txBody>
      </p:sp>
      <p:sp>
        <p:nvSpPr>
          <p:cNvPr id="709" name="Google Shape;709;p17"/>
          <p:cNvSpPr txBox="1"/>
          <p:nvPr>
            <p:ph type="title"/>
          </p:nvPr>
        </p:nvSpPr>
        <p:spPr>
          <a:xfrm>
            <a:off x="155233" y="241645"/>
            <a:ext cx="2640000" cy="960600"/>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lang="en-US" sz="3100">
                <a:solidFill>
                  <a:srgbClr val="283378"/>
                </a:solidFill>
                <a:latin typeface="Bree Serif"/>
                <a:ea typeface="Bree Serif"/>
                <a:cs typeface="Bree Serif"/>
                <a:sym typeface="Bree Serif"/>
              </a:rPr>
              <a:t>Greene Act Requirements</a:t>
            </a:r>
            <a:endParaRPr sz="3100">
              <a:latin typeface="Bree Serif"/>
              <a:ea typeface="Bree Serif"/>
              <a:cs typeface="Bree Serif"/>
              <a:sym typeface="Bree Serif"/>
            </a:endParaRPr>
          </a:p>
        </p:txBody>
      </p:sp>
      <p:sp>
        <p:nvSpPr>
          <p:cNvPr id="710" name="Google Shape;710;p17"/>
          <p:cNvSpPr txBox="1"/>
          <p:nvPr/>
        </p:nvSpPr>
        <p:spPr>
          <a:xfrm>
            <a:off x="2019299" y="2286000"/>
            <a:ext cx="6958800" cy="2969400"/>
          </a:xfrm>
          <a:prstGeom prst="rect">
            <a:avLst/>
          </a:prstGeom>
          <a:noFill/>
          <a:ln>
            <a:noFill/>
          </a:ln>
        </p:spPr>
        <p:txBody>
          <a:bodyPr anchorCtr="0" anchor="t" bIns="0" lIns="0" spcFirstLastPara="1" rIns="0" wrap="square" tIns="6350">
            <a:spAutoFit/>
          </a:bodyPr>
          <a:lstStyle/>
          <a:p>
            <a:pPr indent="-171450" lvl="0" marL="177800" rtl="0" algn="l">
              <a:lnSpc>
                <a:spcPct val="100000"/>
              </a:lnSpc>
              <a:spcBef>
                <a:spcPts val="0"/>
              </a:spcBef>
              <a:spcAft>
                <a:spcPts val="0"/>
              </a:spcAft>
              <a:buSzPts val="1300"/>
              <a:buFont typeface="Bree Serif"/>
              <a:buAutoNum type="arabicPeriod"/>
            </a:pPr>
            <a:r>
              <a:rPr b="1" lang="en-US" sz="1300">
                <a:latin typeface="Bree Serif"/>
                <a:ea typeface="Bree Serif"/>
                <a:cs typeface="Bree Serif"/>
                <a:sym typeface="Bree Serif"/>
              </a:rPr>
              <a:t>All meetings must be open to the public and allow for public input.</a:t>
            </a:r>
            <a:endParaRPr sz="1300">
              <a:latin typeface="Bree Serif"/>
              <a:ea typeface="Bree Serif"/>
              <a:cs typeface="Bree Serif"/>
              <a:sym typeface="Bree Serif"/>
            </a:endParaRPr>
          </a:p>
          <a:p>
            <a:pPr indent="-171450" lvl="0" marL="177800" rtl="0" algn="l">
              <a:lnSpc>
                <a:spcPct val="100000"/>
              </a:lnSpc>
              <a:spcBef>
                <a:spcPts val="1500"/>
              </a:spcBef>
              <a:spcAft>
                <a:spcPts val="0"/>
              </a:spcAft>
              <a:buSzPts val="1300"/>
              <a:buFont typeface="Bree Serif"/>
              <a:buAutoNum type="arabicPeriod"/>
            </a:pPr>
            <a:r>
              <a:rPr b="1" lang="en-US" sz="1300">
                <a:latin typeface="Bree Serif"/>
                <a:ea typeface="Bree Serif"/>
                <a:cs typeface="Bree Serif"/>
                <a:sym typeface="Bree Serif"/>
              </a:rPr>
              <a:t>Meeting notices and agenda must be posted at least 72 hours in advance.</a:t>
            </a:r>
            <a:endParaRPr sz="1300">
              <a:latin typeface="Bree Serif"/>
              <a:ea typeface="Bree Serif"/>
              <a:cs typeface="Bree Serif"/>
              <a:sym typeface="Bree Serif"/>
            </a:endParaRPr>
          </a:p>
          <a:p>
            <a:pPr indent="-171450" lvl="0" marL="177800" marR="0" rtl="0" algn="l">
              <a:lnSpc>
                <a:spcPct val="100000"/>
              </a:lnSpc>
              <a:spcBef>
                <a:spcPts val="1500"/>
              </a:spcBef>
              <a:spcAft>
                <a:spcPts val="0"/>
              </a:spcAft>
              <a:buSzPts val="1300"/>
              <a:buFont typeface="Bree Serif"/>
              <a:buAutoNum type="arabicPeriod"/>
            </a:pPr>
            <a:r>
              <a:rPr b="1" lang="en-US" sz="1300">
                <a:latin typeface="Bree Serif"/>
                <a:ea typeface="Bree Serif"/>
                <a:cs typeface="Bree Serif"/>
                <a:sym typeface="Bree Serif"/>
              </a:rPr>
              <a:t>Notice and agenda must be posted at the school site or other appropriate place accessible to the public.</a:t>
            </a:r>
            <a:endParaRPr sz="1300">
              <a:latin typeface="Bree Serif"/>
              <a:ea typeface="Bree Serif"/>
              <a:cs typeface="Bree Serif"/>
              <a:sym typeface="Bree Serif"/>
            </a:endParaRPr>
          </a:p>
          <a:p>
            <a:pPr indent="-171450" lvl="0" marL="177800" marR="101600" rtl="0" algn="l">
              <a:lnSpc>
                <a:spcPct val="100000"/>
              </a:lnSpc>
              <a:spcBef>
                <a:spcPts val="1500"/>
              </a:spcBef>
              <a:spcAft>
                <a:spcPts val="0"/>
              </a:spcAft>
              <a:buSzPts val="1300"/>
              <a:buFont typeface="Bree Serif"/>
              <a:buAutoNum type="arabicPeriod"/>
            </a:pPr>
            <a:r>
              <a:rPr b="1" lang="en-US" sz="1300">
                <a:latin typeface="Bree Serif"/>
                <a:ea typeface="Bree Serif"/>
                <a:cs typeface="Bree Serif"/>
                <a:sym typeface="Bree Serif"/>
              </a:rPr>
              <a:t>Notice and agenda must include date, time, and location of the meeting and the items to be discussed or acted upon.</a:t>
            </a:r>
            <a:endParaRPr sz="1300">
              <a:latin typeface="Bree Serif"/>
              <a:ea typeface="Bree Serif"/>
              <a:cs typeface="Bree Serif"/>
              <a:sym typeface="Bree Serif"/>
            </a:endParaRPr>
          </a:p>
          <a:p>
            <a:pPr indent="-171450" lvl="0" marL="177800" marR="50800" rtl="0" algn="l">
              <a:lnSpc>
                <a:spcPct val="100000"/>
              </a:lnSpc>
              <a:spcBef>
                <a:spcPts val="1500"/>
              </a:spcBef>
              <a:spcAft>
                <a:spcPts val="0"/>
              </a:spcAft>
              <a:buSzPts val="1300"/>
              <a:buFont typeface="Bree Serif"/>
              <a:buAutoNum type="arabicPeriod"/>
            </a:pPr>
            <a:r>
              <a:rPr b="1" lang="en-US" sz="1300">
                <a:latin typeface="Bree Serif"/>
                <a:ea typeface="Bree Serif"/>
                <a:cs typeface="Bree Serif"/>
                <a:sym typeface="Bree Serif"/>
              </a:rPr>
              <a:t>Action cannot be taken on items not posted on an agenda, unless a unanimous vote ﬁnds a need for immediate action.</a:t>
            </a:r>
            <a:endParaRPr sz="1300">
              <a:latin typeface="Bree Serif"/>
              <a:ea typeface="Bree Serif"/>
              <a:cs typeface="Bree Serif"/>
              <a:sym typeface="Bree Serif"/>
            </a:endParaRPr>
          </a:p>
          <a:p>
            <a:pPr indent="-171450" lvl="0" marL="177800" marR="266700" rtl="0" algn="l">
              <a:lnSpc>
                <a:spcPct val="100000"/>
              </a:lnSpc>
              <a:spcBef>
                <a:spcPts val="1500"/>
              </a:spcBef>
              <a:spcAft>
                <a:spcPts val="0"/>
              </a:spcAft>
              <a:buSzPts val="1300"/>
              <a:buFont typeface="Bree Serif"/>
              <a:buAutoNum type="arabicPeriod"/>
            </a:pPr>
            <a:r>
              <a:rPr b="1" lang="en-US" sz="1300">
                <a:latin typeface="Bree Serif"/>
                <a:ea typeface="Bree Serif"/>
                <a:cs typeface="Bree Serif"/>
                <a:sym typeface="Bree Serif"/>
              </a:rPr>
              <a:t>The public must be provided access to all materials discussed and/or distributed at the meeting.</a:t>
            </a:r>
            <a:endParaRPr sz="1300">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8"/>
          <p:cNvSpPr txBox="1"/>
          <p:nvPr>
            <p:ph type="title"/>
          </p:nvPr>
        </p:nvSpPr>
        <p:spPr>
          <a:xfrm>
            <a:off x="599938" y="465173"/>
            <a:ext cx="3216900" cy="1173000"/>
          </a:xfrm>
          <a:prstGeom prst="rect">
            <a:avLst/>
          </a:prstGeom>
          <a:noFill/>
          <a:ln>
            <a:noFill/>
          </a:ln>
        </p:spPr>
        <p:txBody>
          <a:bodyPr anchorCtr="0" anchor="t" bIns="0" lIns="0" spcFirstLastPara="1" rIns="0" wrap="square" tIns="5725">
            <a:spAutoFit/>
          </a:bodyPr>
          <a:lstStyle/>
          <a:p>
            <a:pPr indent="0" lvl="0" marL="0" marR="546100" rtl="0" algn="l">
              <a:lnSpc>
                <a:spcPct val="100000"/>
              </a:lnSpc>
              <a:spcBef>
                <a:spcPts val="0"/>
              </a:spcBef>
              <a:spcAft>
                <a:spcPts val="0"/>
              </a:spcAft>
              <a:buNone/>
            </a:pPr>
            <a:r>
              <a:rPr lang="en-US" sz="4700">
                <a:solidFill>
                  <a:srgbClr val="008000"/>
                </a:solidFill>
              </a:rPr>
              <a:t>DELAC</a:t>
            </a:r>
            <a:endParaRPr sz="4700">
              <a:solidFill>
                <a:srgbClr val="008000"/>
              </a:solidFill>
            </a:endParaRPr>
          </a:p>
          <a:p>
            <a:pPr indent="0" lvl="0" marL="12700" rtl="0" algn="l">
              <a:lnSpc>
                <a:spcPct val="100000"/>
              </a:lnSpc>
              <a:spcBef>
                <a:spcPts val="100"/>
              </a:spcBef>
              <a:spcAft>
                <a:spcPts val="0"/>
              </a:spcAft>
              <a:buNone/>
            </a:pPr>
            <a:r>
              <a:rPr lang="en-US" sz="2800">
                <a:solidFill>
                  <a:srgbClr val="283378"/>
                </a:solidFill>
              </a:rPr>
              <a:t>REPRESENTATIVE</a:t>
            </a:r>
            <a:endParaRPr sz="2800"/>
          </a:p>
        </p:txBody>
      </p:sp>
      <p:sp>
        <p:nvSpPr>
          <p:cNvPr id="716" name="Google Shape;716;p18"/>
          <p:cNvSpPr txBox="1"/>
          <p:nvPr/>
        </p:nvSpPr>
        <p:spPr>
          <a:xfrm>
            <a:off x="1380801" y="2517075"/>
            <a:ext cx="6615000" cy="2592300"/>
          </a:xfrm>
          <a:prstGeom prst="rect">
            <a:avLst/>
          </a:prstGeom>
          <a:noFill/>
          <a:ln>
            <a:noFill/>
          </a:ln>
        </p:spPr>
        <p:txBody>
          <a:bodyPr anchorCtr="0" anchor="t" bIns="0" lIns="0" spcFirstLastPara="1" rIns="0" wrap="square" tIns="6350">
            <a:spAutoFit/>
          </a:bodyPr>
          <a:lstStyle/>
          <a:p>
            <a:pPr indent="-139700" lvl="0" marL="152400" rtl="0" algn="l">
              <a:lnSpc>
                <a:spcPct val="100000"/>
              </a:lnSpc>
              <a:spcBef>
                <a:spcPts val="0"/>
              </a:spcBef>
              <a:spcAft>
                <a:spcPts val="0"/>
              </a:spcAft>
              <a:buSzPts val="1800"/>
              <a:buFont typeface="Arial"/>
              <a:buChar char="•"/>
            </a:pPr>
            <a:r>
              <a:rPr b="1" lang="en-US" sz="2000">
                <a:latin typeface="Arial"/>
                <a:ea typeface="Arial"/>
                <a:cs typeface="Arial"/>
                <a:sym typeface="Arial"/>
              </a:rPr>
              <a:t>Attends DELAC meetings as oﬃcial school representative.</a:t>
            </a:r>
            <a:endParaRPr sz="2000">
              <a:latin typeface="Arial"/>
              <a:ea typeface="Arial"/>
              <a:cs typeface="Arial"/>
              <a:sym typeface="Arial"/>
            </a:endParaRPr>
          </a:p>
          <a:p>
            <a:pPr indent="0" lvl="0" marL="0" rtl="0" algn="l">
              <a:lnSpc>
                <a:spcPct val="100000"/>
              </a:lnSpc>
              <a:spcBef>
                <a:spcPts val="0"/>
              </a:spcBef>
              <a:spcAft>
                <a:spcPts val="0"/>
              </a:spcAft>
              <a:buSzPts val="3400"/>
              <a:buFont typeface="Arial"/>
              <a:buNone/>
            </a:pPr>
            <a:r>
              <a:t/>
            </a:r>
            <a:endParaRPr sz="3400">
              <a:latin typeface="Arial"/>
              <a:ea typeface="Arial"/>
              <a:cs typeface="Arial"/>
              <a:sym typeface="Arial"/>
            </a:endParaRPr>
          </a:p>
          <a:p>
            <a:pPr indent="-139700" lvl="0" marL="152400" rtl="0" algn="l">
              <a:lnSpc>
                <a:spcPct val="100000"/>
              </a:lnSpc>
              <a:spcBef>
                <a:spcPts val="0"/>
              </a:spcBef>
              <a:spcAft>
                <a:spcPts val="0"/>
              </a:spcAft>
              <a:buSzPts val="1800"/>
              <a:buFont typeface="Arial"/>
              <a:buChar char="•"/>
            </a:pPr>
            <a:r>
              <a:rPr b="1" lang="en-US" sz="2000">
                <a:latin typeface="Arial"/>
                <a:ea typeface="Arial"/>
                <a:cs typeface="Arial"/>
                <a:sym typeface="Arial"/>
              </a:rPr>
              <a:t>Serves as liaison between ELAC &amp; DELAC.</a:t>
            </a:r>
            <a:endParaRPr sz="2000">
              <a:latin typeface="Arial"/>
              <a:ea typeface="Arial"/>
              <a:cs typeface="Arial"/>
              <a:sym typeface="Arial"/>
            </a:endParaRPr>
          </a:p>
          <a:p>
            <a:pPr indent="0" lvl="0" marL="0" rtl="0" algn="l">
              <a:lnSpc>
                <a:spcPct val="100000"/>
              </a:lnSpc>
              <a:spcBef>
                <a:spcPts val="0"/>
              </a:spcBef>
              <a:spcAft>
                <a:spcPts val="0"/>
              </a:spcAft>
              <a:buSzPts val="3400"/>
              <a:buFont typeface="Arial"/>
              <a:buNone/>
            </a:pPr>
            <a:r>
              <a:t/>
            </a:r>
            <a:endParaRPr sz="3400">
              <a:latin typeface="Arial"/>
              <a:ea typeface="Arial"/>
              <a:cs typeface="Arial"/>
              <a:sym typeface="Arial"/>
            </a:endParaRPr>
          </a:p>
          <a:p>
            <a:pPr indent="-139700" lvl="0" marL="152400" rtl="0" algn="l">
              <a:lnSpc>
                <a:spcPct val="100000"/>
              </a:lnSpc>
              <a:spcBef>
                <a:spcPts val="0"/>
              </a:spcBef>
              <a:spcAft>
                <a:spcPts val="0"/>
              </a:spcAft>
              <a:buSzPts val="1800"/>
              <a:buFont typeface="Arial"/>
              <a:buChar char="•"/>
            </a:pPr>
            <a:r>
              <a:rPr b="1" lang="en-US" sz="2000">
                <a:latin typeface="Arial"/>
                <a:ea typeface="Arial"/>
                <a:cs typeface="Arial"/>
                <a:sym typeface="Arial"/>
              </a:rPr>
              <a:t>Reports back to the ELAC with information from DELAC.</a:t>
            </a:r>
            <a:endParaRPr sz="2000">
              <a:latin typeface="Arial"/>
              <a:ea typeface="Arial"/>
              <a:cs typeface="Arial"/>
              <a:sym typeface="Arial"/>
            </a:endParaRPr>
          </a:p>
        </p:txBody>
      </p:sp>
      <p:sp>
        <p:nvSpPr>
          <p:cNvPr id="717" name="Google Shape;717;p18"/>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27</a:t>
            </a:r>
            <a:endParaRPr sz="6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9"/>
          <p:cNvSpPr txBox="1"/>
          <p:nvPr>
            <p:ph type="title"/>
          </p:nvPr>
        </p:nvSpPr>
        <p:spPr>
          <a:xfrm>
            <a:off x="155238" y="241641"/>
            <a:ext cx="4123800" cy="483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3100">
                <a:solidFill>
                  <a:srgbClr val="283378"/>
                </a:solidFill>
              </a:rPr>
              <a:t>REPORTING TO ELAC</a:t>
            </a:r>
            <a:endParaRPr sz="3100"/>
          </a:p>
        </p:txBody>
      </p:sp>
      <p:sp>
        <p:nvSpPr>
          <p:cNvPr id="723" name="Google Shape;723;p19"/>
          <p:cNvSpPr txBox="1"/>
          <p:nvPr/>
        </p:nvSpPr>
        <p:spPr>
          <a:xfrm>
            <a:off x="155238" y="861401"/>
            <a:ext cx="943200" cy="483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3100">
                <a:solidFill>
                  <a:srgbClr val="283378"/>
                </a:solidFill>
                <a:latin typeface="Calibri"/>
                <a:ea typeface="Calibri"/>
                <a:cs typeface="Calibri"/>
                <a:sym typeface="Calibri"/>
              </a:rPr>
              <a:t>AS A</a:t>
            </a:r>
            <a:endParaRPr sz="3100">
              <a:latin typeface="Calibri"/>
              <a:ea typeface="Calibri"/>
              <a:cs typeface="Calibri"/>
              <a:sym typeface="Calibri"/>
            </a:endParaRPr>
          </a:p>
        </p:txBody>
      </p:sp>
      <p:sp>
        <p:nvSpPr>
          <p:cNvPr id="724" name="Google Shape;724;p19"/>
          <p:cNvSpPr txBox="1"/>
          <p:nvPr/>
        </p:nvSpPr>
        <p:spPr>
          <a:xfrm>
            <a:off x="155250" y="1481150"/>
            <a:ext cx="8153100" cy="3210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3100">
                <a:solidFill>
                  <a:srgbClr val="283378"/>
                </a:solidFill>
                <a:latin typeface="Calibri"/>
                <a:ea typeface="Calibri"/>
                <a:cs typeface="Calibri"/>
                <a:sym typeface="Calibri"/>
              </a:rPr>
              <a:t>REPRESENTATIVE</a:t>
            </a:r>
            <a:endParaRPr sz="3100">
              <a:latin typeface="Calibri"/>
              <a:ea typeface="Calibri"/>
              <a:cs typeface="Calibri"/>
              <a:sym typeface="Calibri"/>
            </a:endParaRPr>
          </a:p>
          <a:p>
            <a:pPr indent="-203200" lvl="0" marL="546100" rtl="0" algn="l">
              <a:lnSpc>
                <a:spcPct val="100000"/>
              </a:lnSpc>
              <a:spcBef>
                <a:spcPts val="2000"/>
              </a:spcBef>
              <a:spcAft>
                <a:spcPts val="0"/>
              </a:spcAft>
              <a:buSzPts val="1800"/>
              <a:buFont typeface="Arial"/>
              <a:buChar char="•"/>
            </a:pPr>
            <a:r>
              <a:rPr b="1" lang="en-US" sz="1800">
                <a:latin typeface="Arial"/>
                <a:ea typeface="Arial"/>
                <a:cs typeface="Arial"/>
                <a:sym typeface="Arial"/>
              </a:rPr>
              <a:t>Use the agenda to write your notes.</a:t>
            </a:r>
            <a:endParaRPr sz="1800">
              <a:latin typeface="Arial"/>
              <a:ea typeface="Arial"/>
              <a:cs typeface="Arial"/>
              <a:sym typeface="Arial"/>
            </a:endParaRPr>
          </a:p>
          <a:p>
            <a:pPr indent="-203200" lvl="0" marL="546100" marR="0" rtl="0" algn="l">
              <a:lnSpc>
                <a:spcPct val="100000"/>
              </a:lnSpc>
              <a:spcBef>
                <a:spcPts val="2100"/>
              </a:spcBef>
              <a:spcAft>
                <a:spcPts val="0"/>
              </a:spcAft>
              <a:buSzPts val="1800"/>
              <a:buFont typeface="Arial"/>
              <a:buChar char="•"/>
            </a:pPr>
            <a:r>
              <a:rPr b="1" lang="en-US" sz="1800">
                <a:latin typeface="Arial"/>
                <a:ea typeface="Arial"/>
                <a:cs typeface="Arial"/>
                <a:sym typeface="Arial"/>
              </a:rPr>
              <a:t>Include important information, such as events and issues that aﬀect students, parents, and schools.</a:t>
            </a:r>
            <a:endParaRPr sz="1800">
              <a:latin typeface="Arial"/>
              <a:ea typeface="Arial"/>
              <a:cs typeface="Arial"/>
              <a:sym typeface="Arial"/>
            </a:endParaRPr>
          </a:p>
          <a:p>
            <a:pPr indent="-203200" lvl="0" marL="546100" marR="952500" rtl="0" algn="l">
              <a:lnSpc>
                <a:spcPct val="100000"/>
              </a:lnSpc>
              <a:spcBef>
                <a:spcPts val="2100"/>
              </a:spcBef>
              <a:spcAft>
                <a:spcPts val="0"/>
              </a:spcAft>
              <a:buSzPts val="1800"/>
              <a:buFont typeface="Arial"/>
              <a:buChar char="•"/>
            </a:pPr>
            <a:r>
              <a:rPr b="1" lang="en-US" sz="1800">
                <a:latin typeface="Arial"/>
                <a:ea typeface="Arial"/>
                <a:cs typeface="Arial"/>
                <a:sym typeface="Arial"/>
              </a:rPr>
              <a:t>Write your report as soon as the meeting is over to keep the information fresh in your memory.</a:t>
            </a:r>
            <a:endParaRPr sz="1800">
              <a:latin typeface="Arial"/>
              <a:ea typeface="Arial"/>
              <a:cs typeface="Arial"/>
              <a:sym typeface="Arial"/>
            </a:endParaRPr>
          </a:p>
          <a:p>
            <a:pPr indent="-203200" lvl="0" marL="546100" rtl="0" algn="l">
              <a:lnSpc>
                <a:spcPct val="100000"/>
              </a:lnSpc>
              <a:spcBef>
                <a:spcPts val="2100"/>
              </a:spcBef>
              <a:spcAft>
                <a:spcPts val="0"/>
              </a:spcAft>
              <a:buSzPts val="1800"/>
              <a:buFont typeface="Arial"/>
              <a:buChar char="•"/>
            </a:pPr>
            <a:r>
              <a:rPr b="1" lang="en-US" sz="1800">
                <a:latin typeface="Arial"/>
                <a:ea typeface="Arial"/>
                <a:cs typeface="Arial"/>
                <a:sym typeface="Arial"/>
              </a:rPr>
              <a:t>If there are 2 representatives, support each other in this task.</a:t>
            </a:r>
            <a:endParaRPr sz="1800">
              <a:latin typeface="Arial"/>
              <a:ea typeface="Arial"/>
              <a:cs typeface="Arial"/>
              <a:sym typeface="Arial"/>
            </a:endParaRPr>
          </a:p>
        </p:txBody>
      </p:sp>
      <p:sp>
        <p:nvSpPr>
          <p:cNvPr id="725" name="Google Shape;725;p19"/>
          <p:cNvSpPr txBox="1"/>
          <p:nvPr/>
        </p:nvSpPr>
        <p:spPr>
          <a:xfrm>
            <a:off x="991060" y="738558"/>
            <a:ext cx="2053800" cy="7293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b="1" lang="en-US" sz="4700">
                <a:solidFill>
                  <a:srgbClr val="008000"/>
                </a:solidFill>
                <a:latin typeface="Calibri"/>
                <a:ea typeface="Calibri"/>
                <a:cs typeface="Calibri"/>
                <a:sym typeface="Calibri"/>
              </a:rPr>
              <a:t>DELAC</a:t>
            </a:r>
            <a:endParaRPr sz="4700">
              <a:solidFill>
                <a:srgbClr val="008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508000" y="817164"/>
            <a:ext cx="5226600" cy="4065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2600" u="sng">
                <a:solidFill>
                  <a:schemeClr val="dk2"/>
                </a:solidFill>
                <a:latin typeface="Bree Serif"/>
                <a:ea typeface="Bree Serif"/>
                <a:cs typeface="Bree Serif"/>
                <a:sym typeface="Bree Serif"/>
              </a:rPr>
              <a:t>Learning Intentions</a:t>
            </a:r>
            <a:endParaRPr sz="2600">
              <a:solidFill>
                <a:schemeClr val="dk2"/>
              </a:solidFill>
              <a:latin typeface="Bree Serif"/>
              <a:ea typeface="Bree Serif"/>
              <a:cs typeface="Bree Serif"/>
              <a:sym typeface="Bree Serif"/>
            </a:endParaRPr>
          </a:p>
        </p:txBody>
      </p:sp>
      <p:grpSp>
        <p:nvGrpSpPr>
          <p:cNvPr id="81" name="Google Shape;81;p2"/>
          <p:cNvGrpSpPr/>
          <p:nvPr/>
        </p:nvGrpSpPr>
        <p:grpSpPr>
          <a:xfrm>
            <a:off x="6391643" y="757632"/>
            <a:ext cx="2121803" cy="3014885"/>
            <a:chOff x="13447205" y="1920310"/>
            <a:chExt cx="3579894" cy="4984929"/>
          </a:xfrm>
        </p:grpSpPr>
        <p:pic>
          <p:nvPicPr>
            <p:cNvPr id="82" name="Google Shape;82;p2"/>
            <p:cNvPicPr preferRelativeResize="0"/>
            <p:nvPr/>
          </p:nvPicPr>
          <p:blipFill rotWithShape="1">
            <a:blip r:embed="rId3">
              <a:alphaModFix/>
            </a:blip>
            <a:srcRect b="0" l="0" r="0" t="0"/>
            <a:stretch/>
          </p:blipFill>
          <p:spPr>
            <a:xfrm>
              <a:off x="14054270" y="1920310"/>
              <a:ext cx="2972829" cy="4984929"/>
            </a:xfrm>
            <a:prstGeom prst="rect">
              <a:avLst/>
            </a:prstGeom>
            <a:noFill/>
            <a:ln>
              <a:noFill/>
            </a:ln>
          </p:spPr>
        </p:pic>
        <p:pic>
          <p:nvPicPr>
            <p:cNvPr id="83" name="Google Shape;83;p2"/>
            <p:cNvPicPr preferRelativeResize="0"/>
            <p:nvPr/>
          </p:nvPicPr>
          <p:blipFill rotWithShape="1">
            <a:blip r:embed="rId4">
              <a:alphaModFix/>
            </a:blip>
            <a:srcRect b="0" l="0" r="0" t="0"/>
            <a:stretch/>
          </p:blipFill>
          <p:spPr>
            <a:xfrm>
              <a:off x="13447205" y="3138170"/>
              <a:ext cx="2016268" cy="2016269"/>
            </a:xfrm>
            <a:prstGeom prst="rect">
              <a:avLst/>
            </a:prstGeom>
            <a:noFill/>
            <a:ln>
              <a:noFill/>
            </a:ln>
          </p:spPr>
        </p:pic>
        <p:pic>
          <p:nvPicPr>
            <p:cNvPr id="84" name="Google Shape;84;p2"/>
            <p:cNvPicPr preferRelativeResize="0"/>
            <p:nvPr/>
          </p:nvPicPr>
          <p:blipFill rotWithShape="1">
            <a:blip r:embed="rId5">
              <a:alphaModFix/>
            </a:blip>
            <a:srcRect b="0" l="0" r="0" t="0"/>
            <a:stretch/>
          </p:blipFill>
          <p:spPr>
            <a:xfrm>
              <a:off x="15124786" y="5447326"/>
              <a:ext cx="764949" cy="605005"/>
            </a:xfrm>
            <a:prstGeom prst="rect">
              <a:avLst/>
            </a:prstGeom>
            <a:noFill/>
            <a:ln>
              <a:noFill/>
            </a:ln>
          </p:spPr>
        </p:pic>
        <p:pic>
          <p:nvPicPr>
            <p:cNvPr id="85" name="Google Shape;85;p2"/>
            <p:cNvPicPr preferRelativeResize="0"/>
            <p:nvPr/>
          </p:nvPicPr>
          <p:blipFill rotWithShape="1">
            <a:blip r:embed="rId6">
              <a:alphaModFix/>
            </a:blip>
            <a:srcRect b="0" l="0" r="0" t="0"/>
            <a:stretch/>
          </p:blipFill>
          <p:spPr>
            <a:xfrm>
              <a:off x="15691789" y="5447326"/>
              <a:ext cx="1076612" cy="1006145"/>
            </a:xfrm>
            <a:prstGeom prst="rect">
              <a:avLst/>
            </a:prstGeom>
            <a:noFill/>
            <a:ln>
              <a:noFill/>
            </a:ln>
          </p:spPr>
        </p:pic>
        <p:pic>
          <p:nvPicPr>
            <p:cNvPr id="86" name="Google Shape;86;p2"/>
            <p:cNvPicPr preferRelativeResize="0"/>
            <p:nvPr/>
          </p:nvPicPr>
          <p:blipFill rotWithShape="1">
            <a:blip r:embed="rId7">
              <a:alphaModFix/>
            </a:blip>
            <a:srcRect b="0" l="0" r="0" t="0"/>
            <a:stretch/>
          </p:blipFill>
          <p:spPr>
            <a:xfrm>
              <a:off x="14393990" y="2092261"/>
              <a:ext cx="1146693" cy="928822"/>
            </a:xfrm>
            <a:prstGeom prst="rect">
              <a:avLst/>
            </a:prstGeom>
            <a:noFill/>
            <a:ln>
              <a:noFill/>
            </a:ln>
          </p:spPr>
        </p:pic>
        <p:pic>
          <p:nvPicPr>
            <p:cNvPr id="87" name="Google Shape;87;p2"/>
            <p:cNvPicPr preferRelativeResize="0"/>
            <p:nvPr/>
          </p:nvPicPr>
          <p:blipFill rotWithShape="1">
            <a:blip r:embed="rId8">
              <a:alphaModFix/>
            </a:blip>
            <a:srcRect b="0" l="0" r="0" t="0"/>
            <a:stretch/>
          </p:blipFill>
          <p:spPr>
            <a:xfrm>
              <a:off x="15272355" y="3855662"/>
              <a:ext cx="1646551" cy="1347179"/>
            </a:xfrm>
            <a:prstGeom prst="rect">
              <a:avLst/>
            </a:prstGeom>
            <a:noFill/>
            <a:ln>
              <a:noFill/>
            </a:ln>
          </p:spPr>
        </p:pic>
      </p:grpSp>
      <p:sp>
        <p:nvSpPr>
          <p:cNvPr id="88" name="Google Shape;88;p2"/>
          <p:cNvSpPr txBox="1"/>
          <p:nvPr/>
        </p:nvSpPr>
        <p:spPr>
          <a:xfrm>
            <a:off x="380000" y="2218767"/>
            <a:ext cx="8276400" cy="3765900"/>
          </a:xfrm>
          <a:prstGeom prst="rect">
            <a:avLst/>
          </a:prstGeom>
          <a:noFill/>
          <a:ln>
            <a:noFill/>
          </a:ln>
        </p:spPr>
        <p:txBody>
          <a:bodyPr anchorCtr="0" anchor="t" bIns="0" lIns="0" spcFirstLastPara="1" rIns="0" wrap="square" tIns="6025">
            <a:spAutoFit/>
          </a:bodyPr>
          <a:lstStyle/>
          <a:p>
            <a:pPr indent="-228600" lvl="0" marL="469900" marR="2324100" rtl="0" algn="l">
              <a:lnSpc>
                <a:spcPct val="140000"/>
              </a:lnSpc>
              <a:spcBef>
                <a:spcPts val="0"/>
              </a:spcBef>
              <a:spcAft>
                <a:spcPts val="0"/>
              </a:spcAft>
              <a:buSzPts val="2600"/>
              <a:buFont typeface="Bree Serif"/>
              <a:buChar char="•"/>
            </a:pPr>
            <a:r>
              <a:rPr b="1" lang="en-US" sz="2600">
                <a:latin typeface="Bree Serif"/>
                <a:ea typeface="Bree Serif"/>
                <a:cs typeface="Bree Serif"/>
                <a:sym typeface="Bree Serif"/>
              </a:rPr>
              <a:t>Understand the requirements of DELAC</a:t>
            </a:r>
            <a:endParaRPr sz="2600">
              <a:latin typeface="Bree Serif"/>
              <a:ea typeface="Bree Serif"/>
              <a:cs typeface="Bree Serif"/>
              <a:sym typeface="Bree Serif"/>
            </a:endParaRPr>
          </a:p>
          <a:p>
            <a:pPr indent="-228600" lvl="0" marL="469900" marR="2489200" rtl="0" algn="l">
              <a:lnSpc>
                <a:spcPct val="140000"/>
              </a:lnSpc>
              <a:spcBef>
                <a:spcPts val="400"/>
              </a:spcBef>
              <a:spcAft>
                <a:spcPts val="0"/>
              </a:spcAft>
              <a:buSzPts val="2600"/>
              <a:buFont typeface="Bree Serif"/>
              <a:buChar char="•"/>
            </a:pPr>
            <a:r>
              <a:rPr b="1" lang="en-US" sz="2600">
                <a:latin typeface="Bree Serif"/>
                <a:ea typeface="Bree Serif"/>
                <a:cs typeface="Bree Serif"/>
                <a:sym typeface="Bree Serif"/>
              </a:rPr>
              <a:t>To better understand the role of DELAC members</a:t>
            </a:r>
            <a:endParaRPr sz="2600">
              <a:latin typeface="Bree Serif"/>
              <a:ea typeface="Bree Serif"/>
              <a:cs typeface="Bree Serif"/>
              <a:sym typeface="Bree Serif"/>
            </a:endParaRPr>
          </a:p>
          <a:p>
            <a:pPr indent="0" lvl="0" marL="0" rtl="0" algn="l">
              <a:lnSpc>
                <a:spcPct val="100000"/>
              </a:lnSpc>
              <a:spcBef>
                <a:spcPts val="1000"/>
              </a:spcBef>
              <a:spcAft>
                <a:spcPts val="0"/>
              </a:spcAft>
              <a:buNone/>
            </a:pPr>
            <a:r>
              <a:t/>
            </a:r>
            <a:endParaRPr sz="8700">
              <a:solidFill>
                <a:srgbClr val="008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20"/>
          <p:cNvPicPr preferRelativeResize="0"/>
          <p:nvPr/>
        </p:nvPicPr>
        <p:blipFill rotWithShape="1">
          <a:blip r:embed="rId3">
            <a:alphaModFix/>
          </a:blip>
          <a:srcRect b="0" l="0" r="0" t="0"/>
          <a:stretch/>
        </p:blipFill>
        <p:spPr>
          <a:xfrm>
            <a:off x="2100150" y="2165725"/>
            <a:ext cx="3024177" cy="3949501"/>
          </a:xfrm>
          <a:prstGeom prst="rect">
            <a:avLst/>
          </a:prstGeom>
          <a:noFill/>
          <a:ln>
            <a:noFill/>
          </a:ln>
        </p:spPr>
      </p:pic>
      <p:grpSp>
        <p:nvGrpSpPr>
          <p:cNvPr id="731" name="Google Shape;731;p20"/>
          <p:cNvGrpSpPr/>
          <p:nvPr/>
        </p:nvGrpSpPr>
        <p:grpSpPr>
          <a:xfrm>
            <a:off x="5284320" y="2824042"/>
            <a:ext cx="3215605" cy="3449692"/>
            <a:chOff x="4762500" y="3148795"/>
            <a:chExt cx="3174652" cy="3125004"/>
          </a:xfrm>
        </p:grpSpPr>
        <p:pic>
          <p:nvPicPr>
            <p:cNvPr id="732" name="Google Shape;732;p20"/>
            <p:cNvPicPr preferRelativeResize="0"/>
            <p:nvPr/>
          </p:nvPicPr>
          <p:blipFill rotWithShape="1">
            <a:blip r:embed="rId4">
              <a:alphaModFix/>
            </a:blip>
            <a:srcRect b="0" l="0" r="0" t="0"/>
            <a:stretch/>
          </p:blipFill>
          <p:spPr>
            <a:xfrm>
              <a:off x="4762500" y="3148795"/>
              <a:ext cx="3174652" cy="3125004"/>
            </a:xfrm>
            <a:prstGeom prst="rect">
              <a:avLst/>
            </a:prstGeom>
            <a:noFill/>
            <a:ln>
              <a:noFill/>
            </a:ln>
          </p:spPr>
        </p:pic>
        <p:sp>
          <p:nvSpPr>
            <p:cNvPr id="733" name="Google Shape;733;p20"/>
            <p:cNvSpPr txBox="1"/>
            <p:nvPr/>
          </p:nvSpPr>
          <p:spPr>
            <a:xfrm>
              <a:off x="5219700" y="3327400"/>
              <a:ext cx="2641500" cy="2590800"/>
            </a:xfrm>
            <a:prstGeom prst="rect">
              <a:avLst/>
            </a:prstGeom>
            <a:noFill/>
            <a:ln>
              <a:noFill/>
            </a:ln>
          </p:spPr>
          <p:txBody>
            <a:bodyPr anchorCtr="0" anchor="t" bIns="0" lIns="0" spcFirstLastPara="1" rIns="0" wrap="square" tIns="6350">
              <a:noAutofit/>
            </a:bodyPr>
            <a:lstStyle/>
            <a:p>
              <a:pPr indent="0" lvl="0" marL="12700" rtl="0" algn="l">
                <a:lnSpc>
                  <a:spcPct val="100000"/>
                </a:lnSpc>
                <a:spcBef>
                  <a:spcPts val="0"/>
                </a:spcBef>
                <a:spcAft>
                  <a:spcPts val="0"/>
                </a:spcAft>
                <a:buNone/>
              </a:pPr>
              <a:r>
                <a:rPr lang="en-US" sz="1300">
                  <a:latin typeface="Arial"/>
                  <a:ea typeface="Arial"/>
                  <a:cs typeface="Arial"/>
                  <a:sym typeface="Arial"/>
                </a:rPr>
                <a:t>DELAC Report </a:t>
              </a:r>
              <a:endParaRPr sz="800">
                <a:latin typeface="Tahoma"/>
                <a:ea typeface="Tahoma"/>
                <a:cs typeface="Tahoma"/>
                <a:sym typeface="Tahoma"/>
              </a:endParaRPr>
            </a:p>
            <a:p>
              <a:pPr indent="0" lvl="0" marL="12700" rtl="0" algn="l">
                <a:lnSpc>
                  <a:spcPct val="100000"/>
                </a:lnSpc>
                <a:spcBef>
                  <a:spcPts val="100"/>
                </a:spcBef>
                <a:spcAft>
                  <a:spcPts val="0"/>
                </a:spcAft>
                <a:buNone/>
              </a:pPr>
              <a:r>
                <a:rPr lang="en-US" sz="1000">
                  <a:latin typeface="Arial"/>
                  <a:ea typeface="Arial"/>
                  <a:cs typeface="Arial"/>
                  <a:sym typeface="Arial"/>
                </a:rPr>
                <a:t>Special Recognition: Dr. Flores was recognized for the support she has provided to DELAC and our ELs.</a:t>
              </a:r>
              <a:endParaRPr sz="700"/>
            </a:p>
            <a:p>
              <a:pPr indent="0" lvl="0" marL="12700" rtl="0" algn="l">
                <a:lnSpc>
                  <a:spcPct val="100000"/>
                </a:lnSpc>
                <a:spcBef>
                  <a:spcPts val="100"/>
                </a:spcBef>
                <a:spcAft>
                  <a:spcPts val="0"/>
                </a:spcAft>
                <a:buNone/>
              </a:pPr>
              <a:r>
                <a:t/>
              </a:r>
              <a:endParaRPr sz="1000">
                <a:latin typeface="Arial"/>
                <a:ea typeface="Arial"/>
                <a:cs typeface="Arial"/>
                <a:sym typeface="Arial"/>
              </a:endParaRPr>
            </a:p>
            <a:p>
              <a:pPr indent="0" lvl="0" marL="12700" rtl="0" algn="l">
                <a:lnSpc>
                  <a:spcPct val="100000"/>
                </a:lnSpc>
                <a:spcBef>
                  <a:spcPts val="100"/>
                </a:spcBef>
                <a:spcAft>
                  <a:spcPts val="0"/>
                </a:spcAft>
                <a:buNone/>
              </a:pPr>
              <a:r>
                <a:rPr lang="en-US" sz="1000">
                  <a:latin typeface="Arial"/>
                  <a:ea typeface="Arial"/>
                  <a:cs typeface="Arial"/>
                  <a:sym typeface="Arial"/>
                </a:rPr>
                <a:t>2023/2024 LACP Draft: Ms. Sargent, director of Categorical Programs, review the draft. QR code was provided for feedback.</a:t>
              </a:r>
              <a:endParaRPr sz="700"/>
            </a:p>
            <a:p>
              <a:pPr indent="0" lvl="0" marL="12700" rtl="0" algn="l">
                <a:lnSpc>
                  <a:spcPct val="100000"/>
                </a:lnSpc>
                <a:spcBef>
                  <a:spcPts val="100"/>
                </a:spcBef>
                <a:spcAft>
                  <a:spcPts val="0"/>
                </a:spcAft>
                <a:buNone/>
              </a:pPr>
              <a:r>
                <a:t/>
              </a:r>
              <a:endParaRPr sz="1000">
                <a:latin typeface="Arial"/>
                <a:ea typeface="Arial"/>
                <a:cs typeface="Arial"/>
                <a:sym typeface="Arial"/>
              </a:endParaRPr>
            </a:p>
            <a:p>
              <a:pPr indent="0" lvl="0" marL="12700" rtl="0" algn="l">
                <a:lnSpc>
                  <a:spcPct val="100000"/>
                </a:lnSpc>
                <a:spcBef>
                  <a:spcPts val="100"/>
                </a:spcBef>
                <a:spcAft>
                  <a:spcPts val="0"/>
                </a:spcAft>
                <a:buNone/>
              </a:pPr>
              <a:r>
                <a:rPr lang="en-US" sz="1000">
                  <a:latin typeface="Arial"/>
                  <a:ea typeface="Arial"/>
                  <a:cs typeface="Arial"/>
                  <a:sym typeface="Arial"/>
                </a:rPr>
                <a:t>Mr. Ojeda, Elementary Director Multilingual Programs,  reviewed results of needs assessment. </a:t>
              </a:r>
              <a:endParaRPr sz="1000">
                <a:latin typeface="Arial"/>
                <a:ea typeface="Arial"/>
                <a:cs typeface="Arial"/>
                <a:sym typeface="Arial"/>
              </a:endParaRPr>
            </a:p>
          </p:txBody>
        </p:sp>
      </p:grpSp>
      <p:sp>
        <p:nvSpPr>
          <p:cNvPr id="734" name="Google Shape;734;p20"/>
          <p:cNvSpPr txBox="1"/>
          <p:nvPr>
            <p:ph type="title"/>
          </p:nvPr>
        </p:nvSpPr>
        <p:spPr>
          <a:xfrm>
            <a:off x="155238" y="241641"/>
            <a:ext cx="4123800" cy="483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3100">
                <a:solidFill>
                  <a:srgbClr val="283378"/>
                </a:solidFill>
                <a:latin typeface="Bree Serif"/>
                <a:ea typeface="Bree Serif"/>
                <a:cs typeface="Bree Serif"/>
                <a:sym typeface="Bree Serif"/>
              </a:rPr>
              <a:t>REPORTING TO ELAC</a:t>
            </a:r>
            <a:endParaRPr sz="3100">
              <a:latin typeface="Bree Serif"/>
              <a:ea typeface="Bree Serif"/>
              <a:cs typeface="Bree Serif"/>
              <a:sym typeface="Bree Serif"/>
            </a:endParaRPr>
          </a:p>
        </p:txBody>
      </p:sp>
      <p:sp>
        <p:nvSpPr>
          <p:cNvPr id="735" name="Google Shape;735;p20"/>
          <p:cNvSpPr txBox="1"/>
          <p:nvPr/>
        </p:nvSpPr>
        <p:spPr>
          <a:xfrm>
            <a:off x="155238" y="861401"/>
            <a:ext cx="943200" cy="483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3100">
                <a:solidFill>
                  <a:srgbClr val="283378"/>
                </a:solidFill>
                <a:latin typeface="Bree Serif"/>
                <a:ea typeface="Bree Serif"/>
                <a:cs typeface="Bree Serif"/>
                <a:sym typeface="Bree Serif"/>
              </a:rPr>
              <a:t>AS A</a:t>
            </a:r>
            <a:endParaRPr sz="3100">
              <a:latin typeface="Bree Serif"/>
              <a:ea typeface="Bree Serif"/>
              <a:cs typeface="Bree Serif"/>
              <a:sym typeface="Bree Serif"/>
            </a:endParaRPr>
          </a:p>
        </p:txBody>
      </p:sp>
      <p:sp>
        <p:nvSpPr>
          <p:cNvPr id="736" name="Google Shape;736;p20"/>
          <p:cNvSpPr txBox="1"/>
          <p:nvPr/>
        </p:nvSpPr>
        <p:spPr>
          <a:xfrm>
            <a:off x="155238" y="1345007"/>
            <a:ext cx="3566700" cy="1120200"/>
          </a:xfrm>
          <a:prstGeom prst="rect">
            <a:avLst/>
          </a:prstGeom>
          <a:noFill/>
          <a:ln>
            <a:noFill/>
          </a:ln>
        </p:spPr>
        <p:txBody>
          <a:bodyPr anchorCtr="0" anchor="t" bIns="0" lIns="0" spcFirstLastPara="1" rIns="0" wrap="square" tIns="174300">
            <a:spAutoFit/>
          </a:bodyPr>
          <a:lstStyle/>
          <a:p>
            <a:pPr indent="0" lvl="0" marL="12700" rtl="0" algn="l">
              <a:lnSpc>
                <a:spcPct val="100000"/>
              </a:lnSpc>
              <a:spcBef>
                <a:spcPts val="0"/>
              </a:spcBef>
              <a:spcAft>
                <a:spcPts val="0"/>
              </a:spcAft>
              <a:buNone/>
            </a:pPr>
            <a:r>
              <a:rPr b="1" lang="en-US" sz="3100">
                <a:solidFill>
                  <a:srgbClr val="283378"/>
                </a:solidFill>
                <a:latin typeface="Bree Serif"/>
                <a:ea typeface="Bree Serif"/>
                <a:cs typeface="Bree Serif"/>
                <a:sym typeface="Bree Serif"/>
              </a:rPr>
              <a:t>REPRESENTATIVE</a:t>
            </a:r>
            <a:endParaRPr sz="3100">
              <a:latin typeface="Bree Serif"/>
              <a:ea typeface="Bree Serif"/>
              <a:cs typeface="Bree Serif"/>
              <a:sym typeface="Bree Serif"/>
            </a:endParaRPr>
          </a:p>
          <a:p>
            <a:pPr indent="0" lvl="0" marL="63500" rtl="0" algn="l">
              <a:lnSpc>
                <a:spcPct val="100000"/>
              </a:lnSpc>
              <a:spcBef>
                <a:spcPts val="1000"/>
              </a:spcBef>
              <a:spcAft>
                <a:spcPts val="0"/>
              </a:spcAft>
              <a:buNone/>
            </a:pPr>
            <a:r>
              <a:rPr b="1" lang="en-US" sz="2200">
                <a:latin typeface="Bree Serif"/>
                <a:ea typeface="Bree Serif"/>
                <a:cs typeface="Bree Serif"/>
                <a:sym typeface="Bree Serif"/>
              </a:rPr>
              <a:t>Example:</a:t>
            </a:r>
            <a:endParaRPr sz="2200">
              <a:latin typeface="Bree Serif"/>
              <a:ea typeface="Bree Serif"/>
              <a:cs typeface="Bree Serif"/>
              <a:sym typeface="Bree Serif"/>
            </a:endParaRPr>
          </a:p>
        </p:txBody>
      </p:sp>
      <p:sp>
        <p:nvSpPr>
          <p:cNvPr id="737" name="Google Shape;737;p20"/>
          <p:cNvSpPr txBox="1"/>
          <p:nvPr/>
        </p:nvSpPr>
        <p:spPr>
          <a:xfrm>
            <a:off x="1098460" y="738558"/>
            <a:ext cx="2053800" cy="7293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b="1" lang="en-US" sz="4700">
                <a:solidFill>
                  <a:srgbClr val="008000"/>
                </a:solidFill>
                <a:latin typeface="Bree Serif"/>
                <a:ea typeface="Bree Serif"/>
                <a:cs typeface="Bree Serif"/>
                <a:sym typeface="Bree Serif"/>
              </a:rPr>
              <a:t>DELAC</a:t>
            </a:r>
            <a:endParaRPr sz="4700">
              <a:solidFill>
                <a:srgbClr val="008000"/>
              </a:solidFill>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1"/>
          <p:cNvSpPr/>
          <p:nvPr/>
        </p:nvSpPr>
        <p:spPr>
          <a:xfrm>
            <a:off x="2730450" y="1151100"/>
            <a:ext cx="6235500" cy="4555800"/>
          </a:xfrm>
          <a:prstGeom prst="rect">
            <a:avLst/>
          </a:prstGeom>
          <a:solidFill>
            <a:srgbClr val="CCCCCC"/>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1"/>
          <p:cNvSpPr txBox="1"/>
          <p:nvPr/>
        </p:nvSpPr>
        <p:spPr>
          <a:xfrm>
            <a:off x="3028871" y="1463250"/>
            <a:ext cx="5649900" cy="3931500"/>
          </a:xfrm>
          <a:prstGeom prst="rect">
            <a:avLst/>
          </a:prstGeom>
          <a:solidFill>
            <a:srgbClr val="B7B7B7"/>
          </a:solidFill>
          <a:ln>
            <a:noFill/>
          </a:ln>
        </p:spPr>
        <p:txBody>
          <a:bodyPr anchorCtr="0" anchor="t" bIns="0" lIns="0" spcFirstLastPara="1" rIns="0" wrap="square" tIns="6350">
            <a:spAutoFit/>
          </a:bodyPr>
          <a:lstStyle/>
          <a:p>
            <a:pPr indent="0" lvl="0" marL="0" marR="431800" rtl="0" algn="ctr">
              <a:lnSpc>
                <a:spcPct val="100000"/>
              </a:lnSpc>
              <a:spcBef>
                <a:spcPts val="0"/>
              </a:spcBef>
              <a:spcAft>
                <a:spcPts val="0"/>
              </a:spcAft>
              <a:buNone/>
            </a:pPr>
            <a:r>
              <a:rPr b="1" lang="en-US" sz="2400" u="sng">
                <a:latin typeface="Bree Serif"/>
                <a:ea typeface="Bree Serif"/>
                <a:cs typeface="Bree Serif"/>
                <a:sym typeface="Bree Serif"/>
              </a:rPr>
              <a:t>ARTICLE IV:</a:t>
            </a:r>
            <a:r>
              <a:rPr lang="en-US" sz="2400" u="sng">
                <a:latin typeface="Bree Serif"/>
                <a:ea typeface="Bree Serif"/>
                <a:cs typeface="Bree Serif"/>
                <a:sym typeface="Bree Serif"/>
              </a:rPr>
              <a:t> </a:t>
            </a:r>
            <a:r>
              <a:rPr b="1" lang="en-US" sz="2400" u="sng">
                <a:latin typeface="Bree Serif"/>
                <a:ea typeface="Bree Serif"/>
                <a:cs typeface="Bree Serif"/>
                <a:sym typeface="Bree Serif"/>
              </a:rPr>
              <a:t>OFFICERS</a:t>
            </a:r>
            <a:endParaRPr sz="2400">
              <a:latin typeface="Bree Serif"/>
              <a:ea typeface="Bree Serif"/>
              <a:cs typeface="Bree Serif"/>
              <a:sym typeface="Bree Serif"/>
            </a:endParaRPr>
          </a:p>
          <a:p>
            <a:pPr indent="0" lvl="0" marL="12700" marR="0" rtl="0" algn="ctr">
              <a:lnSpc>
                <a:spcPct val="100000"/>
              </a:lnSpc>
              <a:spcBef>
                <a:spcPts val="1800"/>
              </a:spcBef>
              <a:spcAft>
                <a:spcPts val="0"/>
              </a:spcAft>
              <a:buNone/>
            </a:pPr>
            <a:r>
              <a:rPr lang="en-US" sz="2400">
                <a:latin typeface="Bree Serif"/>
                <a:ea typeface="Bree Serif"/>
                <a:cs typeface="Bree Serif"/>
                <a:sym typeface="Bree Serif"/>
              </a:rPr>
              <a:t>The executive board of the DELAC committee (committee officials) will be composed of a President, Vice President, Secretary, and a Parliamentarian. Officers will be elected by the committee every two (2) years. All positions must be filled by parents / guardians of students in the San Bernardino City Unified School District. </a:t>
            </a:r>
            <a:endParaRPr sz="2400">
              <a:latin typeface="Bree Serif"/>
              <a:ea typeface="Bree Serif"/>
              <a:cs typeface="Bree Serif"/>
              <a:sym typeface="Bree Serif"/>
            </a:endParaRPr>
          </a:p>
        </p:txBody>
      </p:sp>
      <p:sp>
        <p:nvSpPr>
          <p:cNvPr id="744" name="Google Shape;744;p21"/>
          <p:cNvSpPr txBox="1"/>
          <p:nvPr>
            <p:ph type="title"/>
          </p:nvPr>
        </p:nvSpPr>
        <p:spPr>
          <a:xfrm>
            <a:off x="698538" y="1401266"/>
            <a:ext cx="2031900" cy="7137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lang="en-US" sz="4600">
                <a:solidFill>
                  <a:srgbClr val="008000"/>
                </a:solidFill>
                <a:latin typeface="Bree Serif"/>
                <a:ea typeface="Bree Serif"/>
                <a:cs typeface="Bree Serif"/>
                <a:sym typeface="Bree Serif"/>
              </a:rPr>
              <a:t>DELAC</a:t>
            </a:r>
            <a:endParaRPr sz="4600">
              <a:solidFill>
                <a:srgbClr val="008000"/>
              </a:solidFill>
              <a:latin typeface="Bree Serif"/>
              <a:ea typeface="Bree Serif"/>
              <a:cs typeface="Bree Serif"/>
              <a:sym typeface="Bree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22"/>
          <p:cNvSpPr txBox="1"/>
          <p:nvPr/>
        </p:nvSpPr>
        <p:spPr>
          <a:xfrm>
            <a:off x="713338" y="1489920"/>
            <a:ext cx="7854300" cy="4071300"/>
          </a:xfrm>
          <a:prstGeom prst="rect">
            <a:avLst/>
          </a:prstGeom>
          <a:noFill/>
          <a:ln>
            <a:noFill/>
          </a:ln>
        </p:spPr>
        <p:txBody>
          <a:bodyPr anchorCtr="0" anchor="t" bIns="0" lIns="0" spcFirstLastPara="1" rIns="0" wrap="square" tIns="7625">
            <a:spAutoFit/>
          </a:bodyPr>
          <a:lstStyle/>
          <a:p>
            <a:pPr indent="0" lvl="0" marL="0" marR="317500" rtl="0" algn="ctr">
              <a:lnSpc>
                <a:spcPct val="100000"/>
              </a:lnSpc>
              <a:spcBef>
                <a:spcPts val="0"/>
              </a:spcBef>
              <a:spcAft>
                <a:spcPts val="0"/>
              </a:spcAft>
              <a:buNone/>
            </a:pPr>
            <a:r>
              <a:rPr b="1" lang="en-US" sz="2600" u="sng">
                <a:latin typeface="Bree Serif"/>
                <a:ea typeface="Bree Serif"/>
                <a:cs typeface="Bree Serif"/>
                <a:sym typeface="Bree Serif"/>
              </a:rPr>
              <a:t>ARTICLE V: DUTIES OF OFFICERS</a:t>
            </a:r>
            <a:endParaRPr sz="2600">
              <a:latin typeface="Bree Serif"/>
              <a:ea typeface="Bree Serif"/>
              <a:cs typeface="Bree Serif"/>
              <a:sym typeface="Bree Serif"/>
            </a:endParaRPr>
          </a:p>
          <a:p>
            <a:pPr indent="0" lvl="0" marL="0" rtl="0" algn="l">
              <a:lnSpc>
                <a:spcPct val="100000"/>
              </a:lnSpc>
              <a:spcBef>
                <a:spcPts val="0"/>
              </a:spcBef>
              <a:spcAft>
                <a:spcPts val="0"/>
              </a:spcAft>
              <a:buNone/>
            </a:pPr>
            <a:r>
              <a:t/>
            </a:r>
            <a:endParaRPr sz="2300">
              <a:latin typeface="Bree Serif"/>
              <a:ea typeface="Bree Serif"/>
              <a:cs typeface="Bree Serif"/>
              <a:sym typeface="Bree Serif"/>
            </a:endParaRPr>
          </a:p>
          <a:p>
            <a:pPr indent="0" lvl="0" marL="12700" marR="76200" rtl="0" algn="l">
              <a:lnSpc>
                <a:spcPct val="100000"/>
              </a:lnSpc>
              <a:spcBef>
                <a:spcPts val="0"/>
              </a:spcBef>
              <a:spcAft>
                <a:spcPts val="0"/>
              </a:spcAft>
              <a:buNone/>
            </a:pPr>
            <a:r>
              <a:rPr b="1" lang="en-US" sz="1900">
                <a:latin typeface="Bree Serif"/>
                <a:ea typeface="Bree Serif"/>
                <a:cs typeface="Bree Serif"/>
                <a:sym typeface="Bree Serif"/>
              </a:rPr>
              <a:t>The President </a:t>
            </a:r>
            <a:r>
              <a:rPr lang="en-US" sz="1900">
                <a:latin typeface="Bree Serif"/>
                <a:ea typeface="Bree Serif"/>
                <a:cs typeface="Bree Serif"/>
                <a:sym typeface="Bree Serif"/>
              </a:rPr>
              <a:t>will direct all meetings of the committee and will fulfill all obligations pertaining to the office.</a:t>
            </a:r>
            <a:endParaRPr sz="1900">
              <a:latin typeface="Bree Serif"/>
              <a:ea typeface="Bree Serif"/>
              <a:cs typeface="Bree Serif"/>
              <a:sym typeface="Bree Serif"/>
            </a:endParaRPr>
          </a:p>
          <a:p>
            <a:pPr indent="0" lvl="0" marL="12700" rtl="0" algn="l">
              <a:lnSpc>
                <a:spcPct val="100000"/>
              </a:lnSpc>
              <a:spcBef>
                <a:spcPts val="1000"/>
              </a:spcBef>
              <a:spcAft>
                <a:spcPts val="0"/>
              </a:spcAft>
              <a:buNone/>
            </a:pPr>
            <a:r>
              <a:rPr b="1" lang="en-US" sz="1900">
                <a:latin typeface="Bree Serif"/>
                <a:ea typeface="Bree Serif"/>
                <a:cs typeface="Bree Serif"/>
                <a:sym typeface="Bree Serif"/>
              </a:rPr>
              <a:t>The Vice President </a:t>
            </a:r>
            <a:r>
              <a:rPr lang="en-US" sz="1900">
                <a:latin typeface="Bree Serif"/>
                <a:ea typeface="Bree Serif"/>
                <a:cs typeface="Bree Serif"/>
                <a:sym typeface="Bree Serif"/>
              </a:rPr>
              <a:t>will assist the President and perform the functions of the President in his absence.</a:t>
            </a:r>
            <a:endParaRPr sz="1900">
              <a:latin typeface="Bree Serif"/>
              <a:ea typeface="Bree Serif"/>
              <a:cs typeface="Bree Serif"/>
              <a:sym typeface="Bree Serif"/>
            </a:endParaRPr>
          </a:p>
          <a:p>
            <a:pPr indent="0" lvl="0" marL="12700" marR="152400" rtl="0" algn="just">
              <a:lnSpc>
                <a:spcPct val="100000"/>
              </a:lnSpc>
              <a:spcBef>
                <a:spcPts val="1000"/>
              </a:spcBef>
              <a:spcAft>
                <a:spcPts val="0"/>
              </a:spcAft>
              <a:buNone/>
            </a:pPr>
            <a:r>
              <a:rPr b="1" lang="en-US" sz="1900">
                <a:latin typeface="Bree Serif"/>
                <a:ea typeface="Bree Serif"/>
                <a:cs typeface="Bree Serif"/>
                <a:sym typeface="Bree Serif"/>
              </a:rPr>
              <a:t>The Secretary </a:t>
            </a:r>
            <a:r>
              <a:rPr lang="en-US" sz="1900">
                <a:latin typeface="Bree Serif"/>
                <a:ea typeface="Bree Serif"/>
                <a:cs typeface="Bree Serif"/>
                <a:sym typeface="Bree Serif"/>
              </a:rPr>
              <a:t>shall keep correct records of all committee meetings and shall perform such duties as delegated. If the Secretary is absent or unable to take minutes due to a language barrier, he may be assisted by a certified or classified district employee.</a:t>
            </a:r>
            <a:endParaRPr sz="1900">
              <a:latin typeface="Bree Serif"/>
              <a:ea typeface="Bree Serif"/>
              <a:cs typeface="Bree Serif"/>
              <a:sym typeface="Bree Serif"/>
            </a:endParaRPr>
          </a:p>
          <a:p>
            <a:pPr indent="0" lvl="0" marL="12700" rtl="0" algn="l">
              <a:lnSpc>
                <a:spcPct val="100000"/>
              </a:lnSpc>
              <a:spcBef>
                <a:spcPts val="1000"/>
              </a:spcBef>
              <a:spcAft>
                <a:spcPts val="0"/>
              </a:spcAft>
              <a:buNone/>
            </a:pPr>
            <a:r>
              <a:rPr b="1" lang="en-US" sz="1900">
                <a:latin typeface="Bree Serif"/>
                <a:ea typeface="Bree Serif"/>
                <a:cs typeface="Bree Serif"/>
                <a:sym typeface="Bree Serif"/>
              </a:rPr>
              <a:t>The Parliamentarian </a:t>
            </a:r>
            <a:r>
              <a:rPr lang="en-US" sz="1900">
                <a:latin typeface="Bree Serif"/>
                <a:ea typeface="Bree Serif"/>
                <a:cs typeface="Bree Serif"/>
                <a:sym typeface="Bree Serif"/>
              </a:rPr>
              <a:t>will ensure that all meetings are conducted according to </a:t>
            </a:r>
            <a:r>
              <a:rPr i="1" lang="en-US" sz="1900">
                <a:latin typeface="Bree Serif"/>
                <a:ea typeface="Bree Serif"/>
                <a:cs typeface="Bree Serif"/>
                <a:sym typeface="Bree Serif"/>
              </a:rPr>
              <a:t>Robert’s Rules of Order.</a:t>
            </a:r>
            <a:endParaRPr sz="1900">
              <a:latin typeface="Bree Serif"/>
              <a:ea typeface="Bree Serif"/>
              <a:cs typeface="Bree Serif"/>
              <a:sym typeface="Bree Serif"/>
            </a:endParaRPr>
          </a:p>
        </p:txBody>
      </p:sp>
      <p:sp>
        <p:nvSpPr>
          <p:cNvPr id="750" name="Google Shape;750;p22"/>
          <p:cNvSpPr txBox="1"/>
          <p:nvPr>
            <p:ph type="title"/>
          </p:nvPr>
        </p:nvSpPr>
        <p:spPr>
          <a:xfrm>
            <a:off x="578438" y="130874"/>
            <a:ext cx="2031900" cy="713700"/>
          </a:xfrm>
          <a:prstGeom prst="rect">
            <a:avLst/>
          </a:prstGeom>
          <a:noFill/>
          <a:ln>
            <a:noFill/>
          </a:ln>
        </p:spPr>
        <p:txBody>
          <a:bodyPr anchorCtr="0" anchor="t" bIns="0" lIns="0" spcFirstLastPara="1" rIns="0" wrap="square" tIns="5725">
            <a:spAutoFit/>
          </a:bodyPr>
          <a:lstStyle/>
          <a:p>
            <a:pPr indent="0" lvl="0" marL="12700" rtl="0" algn="l">
              <a:lnSpc>
                <a:spcPct val="100000"/>
              </a:lnSpc>
              <a:spcBef>
                <a:spcPts val="0"/>
              </a:spcBef>
              <a:spcAft>
                <a:spcPts val="0"/>
              </a:spcAft>
              <a:buNone/>
            </a:pPr>
            <a:r>
              <a:rPr lang="en-US" sz="4600">
                <a:solidFill>
                  <a:srgbClr val="17365D"/>
                </a:solidFill>
              </a:rPr>
              <a:t>DELAC</a:t>
            </a:r>
            <a:endParaRPr sz="4600">
              <a:solidFill>
                <a:srgbClr val="17365D"/>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23"/>
          <p:cNvSpPr txBox="1"/>
          <p:nvPr/>
        </p:nvSpPr>
        <p:spPr>
          <a:xfrm>
            <a:off x="951225" y="996300"/>
            <a:ext cx="7011300" cy="31080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800">
                <a:solidFill>
                  <a:srgbClr val="283378"/>
                </a:solidFill>
                <a:latin typeface="Bree Serif"/>
                <a:ea typeface="Bree Serif"/>
                <a:cs typeface="Bree Serif"/>
                <a:sym typeface="Bree Serif"/>
              </a:rPr>
              <a:t>PRESIDENT</a:t>
            </a:r>
            <a:endParaRPr sz="2800">
              <a:latin typeface="Bree Serif"/>
              <a:ea typeface="Bree Serif"/>
              <a:cs typeface="Bree Serif"/>
              <a:sym typeface="Bree Serif"/>
            </a:endParaRPr>
          </a:p>
          <a:p>
            <a:pPr indent="-146050" lvl="0" marL="368300" rtl="0" algn="l">
              <a:lnSpc>
                <a:spcPct val="100000"/>
              </a:lnSpc>
              <a:spcBef>
                <a:spcPts val="2700"/>
              </a:spcBef>
              <a:spcAft>
                <a:spcPts val="0"/>
              </a:spcAft>
              <a:buSzPts val="1700"/>
              <a:buFont typeface="Bree Serif"/>
              <a:buChar char="•"/>
            </a:pPr>
            <a:r>
              <a:rPr b="1" lang="en-US" sz="1900">
                <a:latin typeface="Bree Serif"/>
                <a:ea typeface="Bree Serif"/>
                <a:cs typeface="Bree Serif"/>
                <a:sym typeface="Bree Serif"/>
              </a:rPr>
              <a:t>Develops agendas with help from the principal.</a:t>
            </a:r>
            <a:endParaRPr sz="1900">
              <a:latin typeface="Bree Serif"/>
              <a:ea typeface="Bree Serif"/>
              <a:cs typeface="Bree Serif"/>
              <a:sym typeface="Bree Serif"/>
            </a:endParaRPr>
          </a:p>
          <a:p>
            <a:pPr indent="0" lvl="0" marL="0" rtl="0" algn="l">
              <a:lnSpc>
                <a:spcPct val="100000"/>
              </a:lnSpc>
              <a:spcBef>
                <a:spcPts val="0"/>
              </a:spcBef>
              <a:spcAft>
                <a:spcPts val="0"/>
              </a:spcAft>
              <a:buSzPts val="2500"/>
              <a:buFont typeface="Arial"/>
              <a:buNone/>
            </a:pPr>
            <a:r>
              <a:t/>
            </a:r>
            <a:endParaRPr sz="2500">
              <a:latin typeface="Bree Serif"/>
              <a:ea typeface="Bree Serif"/>
              <a:cs typeface="Bree Serif"/>
              <a:sym typeface="Bree Serif"/>
            </a:endParaRPr>
          </a:p>
          <a:p>
            <a:pPr indent="-146050" lvl="0" marL="368300" rtl="0" algn="l">
              <a:lnSpc>
                <a:spcPct val="100000"/>
              </a:lnSpc>
              <a:spcBef>
                <a:spcPts val="0"/>
              </a:spcBef>
              <a:spcAft>
                <a:spcPts val="0"/>
              </a:spcAft>
              <a:buSzPts val="1700"/>
              <a:buFont typeface="Bree Serif"/>
              <a:buChar char="•"/>
            </a:pPr>
            <a:r>
              <a:rPr b="1" lang="en-US" sz="1900">
                <a:latin typeface="Bree Serif"/>
                <a:ea typeface="Bree Serif"/>
                <a:cs typeface="Bree Serif"/>
                <a:sym typeface="Bree Serif"/>
              </a:rPr>
              <a:t>Conducts the meetings.</a:t>
            </a:r>
            <a:endParaRPr sz="1900">
              <a:latin typeface="Bree Serif"/>
              <a:ea typeface="Bree Serif"/>
              <a:cs typeface="Bree Serif"/>
              <a:sym typeface="Bree Serif"/>
            </a:endParaRPr>
          </a:p>
          <a:p>
            <a:pPr indent="0" lvl="0" marL="0" rtl="0" algn="l">
              <a:lnSpc>
                <a:spcPct val="100000"/>
              </a:lnSpc>
              <a:spcBef>
                <a:spcPts val="0"/>
              </a:spcBef>
              <a:spcAft>
                <a:spcPts val="0"/>
              </a:spcAft>
              <a:buSzPts val="2500"/>
              <a:buFont typeface="Arial"/>
              <a:buNone/>
            </a:pPr>
            <a:r>
              <a:t/>
            </a:r>
            <a:endParaRPr sz="2500">
              <a:latin typeface="Bree Serif"/>
              <a:ea typeface="Bree Serif"/>
              <a:cs typeface="Bree Serif"/>
              <a:sym typeface="Bree Serif"/>
            </a:endParaRPr>
          </a:p>
          <a:p>
            <a:pPr indent="-146050" lvl="0" marL="368300" rtl="0" algn="l">
              <a:lnSpc>
                <a:spcPct val="100000"/>
              </a:lnSpc>
              <a:spcBef>
                <a:spcPts val="0"/>
              </a:spcBef>
              <a:spcAft>
                <a:spcPts val="0"/>
              </a:spcAft>
              <a:buSzPts val="1700"/>
              <a:buFont typeface="Bree Serif"/>
              <a:buChar char="•"/>
            </a:pPr>
            <a:r>
              <a:rPr b="1" lang="en-US" sz="1900">
                <a:latin typeface="Bree Serif"/>
                <a:ea typeface="Bree Serif"/>
                <a:cs typeface="Bree Serif"/>
                <a:sym typeface="Bree Serif"/>
              </a:rPr>
              <a:t>Follows the duties that are determined in the local bylaws.</a:t>
            </a:r>
            <a:endParaRPr sz="1900">
              <a:latin typeface="Bree Serif"/>
              <a:ea typeface="Bree Serif"/>
              <a:cs typeface="Bree Serif"/>
              <a:sym typeface="Bree Serif"/>
            </a:endParaRPr>
          </a:p>
          <a:p>
            <a:pPr indent="0" lvl="0" marL="0" rtl="0" algn="l">
              <a:lnSpc>
                <a:spcPct val="100000"/>
              </a:lnSpc>
              <a:spcBef>
                <a:spcPts val="0"/>
              </a:spcBef>
              <a:spcAft>
                <a:spcPts val="0"/>
              </a:spcAft>
              <a:buSzPts val="2500"/>
              <a:buFont typeface="Arial"/>
              <a:buNone/>
            </a:pPr>
            <a:r>
              <a:t/>
            </a:r>
            <a:endParaRPr sz="2500">
              <a:latin typeface="Bree Serif"/>
              <a:ea typeface="Bree Serif"/>
              <a:cs typeface="Bree Serif"/>
              <a:sym typeface="Bree Serif"/>
            </a:endParaRPr>
          </a:p>
          <a:p>
            <a:pPr indent="-146050" lvl="0" marL="368300" rtl="0" algn="l">
              <a:lnSpc>
                <a:spcPct val="100000"/>
              </a:lnSpc>
              <a:spcBef>
                <a:spcPts val="0"/>
              </a:spcBef>
              <a:spcAft>
                <a:spcPts val="0"/>
              </a:spcAft>
              <a:buSzPts val="1700"/>
              <a:buFont typeface="Bree Serif"/>
              <a:buChar char="•"/>
            </a:pPr>
            <a:r>
              <a:rPr b="1" lang="en-US" sz="1900">
                <a:latin typeface="Bree Serif"/>
                <a:ea typeface="Bree Serif"/>
                <a:cs typeface="Bree Serif"/>
                <a:sym typeface="Bree Serif"/>
              </a:rPr>
              <a:t>Other special duties requested.</a:t>
            </a:r>
            <a:endParaRPr sz="1900">
              <a:latin typeface="Bree Serif"/>
              <a:ea typeface="Bree Serif"/>
              <a:cs typeface="Bree Serif"/>
              <a:sym typeface="Bree Serif"/>
            </a:endParaRPr>
          </a:p>
        </p:txBody>
      </p:sp>
      <p:sp>
        <p:nvSpPr>
          <p:cNvPr id="756" name="Google Shape;756;p23"/>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32</a:t>
            </a:r>
            <a:endParaRPr sz="6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24"/>
          <p:cNvSpPr txBox="1"/>
          <p:nvPr/>
        </p:nvSpPr>
        <p:spPr>
          <a:xfrm>
            <a:off x="1270350" y="1003950"/>
            <a:ext cx="6603300" cy="37956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800">
                <a:solidFill>
                  <a:srgbClr val="283378"/>
                </a:solidFill>
                <a:latin typeface="Bree Serif"/>
                <a:ea typeface="Bree Serif"/>
                <a:cs typeface="Bree Serif"/>
                <a:sym typeface="Bree Serif"/>
              </a:rPr>
              <a:t>VICE PRESIDENT</a:t>
            </a:r>
            <a:endParaRPr sz="2800">
              <a:latin typeface="Bree Serif"/>
              <a:ea typeface="Bree Serif"/>
              <a:cs typeface="Bree Serif"/>
              <a:sym typeface="Bree Serif"/>
            </a:endParaRPr>
          </a:p>
          <a:p>
            <a:pPr indent="-152400" lvl="0" marL="368300" rtl="0" algn="l">
              <a:lnSpc>
                <a:spcPct val="100000"/>
              </a:lnSpc>
              <a:spcBef>
                <a:spcPts val="2900"/>
              </a:spcBef>
              <a:spcAft>
                <a:spcPts val="0"/>
              </a:spcAft>
              <a:buSzPts val="1800"/>
              <a:buFont typeface="Bree Serif"/>
              <a:buChar char="•"/>
            </a:pPr>
            <a:r>
              <a:rPr b="1" lang="en-US" sz="1900">
                <a:latin typeface="Bree Serif"/>
                <a:ea typeface="Bree Serif"/>
                <a:cs typeface="Bree Serif"/>
                <a:sym typeface="Bree Serif"/>
              </a:rPr>
              <a:t>Assists the president in conducting the ELAC meetings.</a:t>
            </a:r>
            <a:endParaRPr sz="1900">
              <a:latin typeface="Bree Serif"/>
              <a:ea typeface="Bree Serif"/>
              <a:cs typeface="Bree Serif"/>
              <a:sym typeface="Bree Serif"/>
            </a:endParaRPr>
          </a:p>
          <a:p>
            <a:pPr indent="0" lvl="0" marL="0" rtl="0" algn="l">
              <a:lnSpc>
                <a:spcPct val="100000"/>
              </a:lnSpc>
              <a:spcBef>
                <a:spcPts val="0"/>
              </a:spcBef>
              <a:spcAft>
                <a:spcPts val="0"/>
              </a:spcAft>
              <a:buSzPts val="3300"/>
              <a:buFont typeface="Arial"/>
              <a:buNone/>
            </a:pPr>
            <a:r>
              <a:t/>
            </a:r>
            <a:endParaRPr sz="3300">
              <a:latin typeface="Bree Serif"/>
              <a:ea typeface="Bree Serif"/>
              <a:cs typeface="Bree Serif"/>
              <a:sym typeface="Bree Serif"/>
            </a:endParaRPr>
          </a:p>
          <a:p>
            <a:pPr indent="-152400" lvl="0" marL="368300" rtl="0" algn="l">
              <a:lnSpc>
                <a:spcPct val="100000"/>
              </a:lnSpc>
              <a:spcBef>
                <a:spcPts val="0"/>
              </a:spcBef>
              <a:spcAft>
                <a:spcPts val="0"/>
              </a:spcAft>
              <a:buSzPts val="1800"/>
              <a:buFont typeface="Bree Serif"/>
              <a:buChar char="•"/>
            </a:pPr>
            <a:r>
              <a:rPr b="1" lang="en-US" sz="1900">
                <a:latin typeface="Bree Serif"/>
                <a:ea typeface="Bree Serif"/>
                <a:cs typeface="Bree Serif"/>
                <a:sym typeface="Bree Serif"/>
              </a:rPr>
              <a:t>Conducts meetings in the absence of the president.</a:t>
            </a:r>
            <a:endParaRPr sz="1900">
              <a:latin typeface="Bree Serif"/>
              <a:ea typeface="Bree Serif"/>
              <a:cs typeface="Bree Serif"/>
              <a:sym typeface="Bree Serif"/>
            </a:endParaRPr>
          </a:p>
          <a:p>
            <a:pPr indent="0" lvl="0" marL="0" rtl="0" algn="l">
              <a:lnSpc>
                <a:spcPct val="100000"/>
              </a:lnSpc>
              <a:spcBef>
                <a:spcPts val="0"/>
              </a:spcBef>
              <a:spcAft>
                <a:spcPts val="0"/>
              </a:spcAft>
              <a:buSzPts val="3300"/>
              <a:buFont typeface="Arial"/>
              <a:buNone/>
            </a:pPr>
            <a:r>
              <a:t/>
            </a:r>
            <a:endParaRPr sz="3300">
              <a:latin typeface="Bree Serif"/>
              <a:ea typeface="Bree Serif"/>
              <a:cs typeface="Bree Serif"/>
              <a:sym typeface="Bree Serif"/>
            </a:endParaRPr>
          </a:p>
          <a:p>
            <a:pPr indent="-152400" lvl="0" marL="368300" rtl="0" algn="l">
              <a:lnSpc>
                <a:spcPct val="100000"/>
              </a:lnSpc>
              <a:spcBef>
                <a:spcPts val="0"/>
              </a:spcBef>
              <a:spcAft>
                <a:spcPts val="0"/>
              </a:spcAft>
              <a:buSzPts val="1800"/>
              <a:buFont typeface="Bree Serif"/>
              <a:buChar char="•"/>
            </a:pPr>
            <a:r>
              <a:rPr b="1" lang="en-US" sz="1900">
                <a:latin typeface="Bree Serif"/>
                <a:ea typeface="Bree Serif"/>
                <a:cs typeface="Bree Serif"/>
                <a:sym typeface="Bree Serif"/>
              </a:rPr>
              <a:t>Follows the duties that are determined by the local bylaws.</a:t>
            </a:r>
            <a:endParaRPr sz="1900">
              <a:latin typeface="Bree Serif"/>
              <a:ea typeface="Bree Serif"/>
              <a:cs typeface="Bree Serif"/>
              <a:sym typeface="Bree Serif"/>
            </a:endParaRPr>
          </a:p>
          <a:p>
            <a:pPr indent="0" lvl="0" marL="0" rtl="0" algn="l">
              <a:lnSpc>
                <a:spcPct val="100000"/>
              </a:lnSpc>
              <a:spcBef>
                <a:spcPts val="0"/>
              </a:spcBef>
              <a:spcAft>
                <a:spcPts val="0"/>
              </a:spcAft>
              <a:buSzPts val="3300"/>
              <a:buFont typeface="Arial"/>
              <a:buNone/>
            </a:pPr>
            <a:r>
              <a:t/>
            </a:r>
            <a:endParaRPr sz="3300">
              <a:latin typeface="Bree Serif"/>
              <a:ea typeface="Bree Serif"/>
              <a:cs typeface="Bree Serif"/>
              <a:sym typeface="Bree Serif"/>
            </a:endParaRPr>
          </a:p>
          <a:p>
            <a:pPr indent="-152400" lvl="0" marL="368300" rtl="0" algn="l">
              <a:lnSpc>
                <a:spcPct val="100000"/>
              </a:lnSpc>
              <a:spcBef>
                <a:spcPts val="0"/>
              </a:spcBef>
              <a:spcAft>
                <a:spcPts val="0"/>
              </a:spcAft>
              <a:buSzPts val="1800"/>
              <a:buFont typeface="Bree Serif"/>
              <a:buChar char="•"/>
            </a:pPr>
            <a:r>
              <a:rPr b="1" lang="en-US" sz="1900">
                <a:latin typeface="Bree Serif"/>
                <a:ea typeface="Bree Serif"/>
                <a:cs typeface="Bree Serif"/>
                <a:sym typeface="Bree Serif"/>
              </a:rPr>
              <a:t>Other special duties requested.</a:t>
            </a:r>
            <a:endParaRPr sz="1900">
              <a:latin typeface="Bree Serif"/>
              <a:ea typeface="Bree Serif"/>
              <a:cs typeface="Bree Serif"/>
              <a:sym typeface="Bree Serif"/>
            </a:endParaRPr>
          </a:p>
        </p:txBody>
      </p:sp>
      <p:sp>
        <p:nvSpPr>
          <p:cNvPr id="762" name="Google Shape;762;p24"/>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33</a:t>
            </a:r>
            <a:endParaRPr sz="6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25"/>
          <p:cNvSpPr txBox="1"/>
          <p:nvPr/>
        </p:nvSpPr>
        <p:spPr>
          <a:xfrm>
            <a:off x="1963800" y="1471900"/>
            <a:ext cx="5720100" cy="23640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800">
                <a:solidFill>
                  <a:srgbClr val="283378"/>
                </a:solidFill>
                <a:latin typeface="Bree Serif"/>
                <a:ea typeface="Bree Serif"/>
                <a:cs typeface="Bree Serif"/>
                <a:sym typeface="Bree Serif"/>
              </a:rPr>
              <a:t>SECRETARY</a:t>
            </a:r>
            <a:endParaRPr sz="2800">
              <a:latin typeface="Bree Serif"/>
              <a:ea typeface="Bree Serif"/>
              <a:cs typeface="Bree Serif"/>
              <a:sym typeface="Bree Serif"/>
            </a:endParaRPr>
          </a:p>
          <a:p>
            <a:pPr indent="-146050" lvl="0" marL="368300" rtl="0" algn="l">
              <a:lnSpc>
                <a:spcPct val="100000"/>
              </a:lnSpc>
              <a:spcBef>
                <a:spcPts val="2900"/>
              </a:spcBef>
              <a:spcAft>
                <a:spcPts val="0"/>
              </a:spcAft>
              <a:buSzPts val="1900"/>
              <a:buFont typeface="Bree Serif"/>
              <a:buChar char="•"/>
            </a:pPr>
            <a:r>
              <a:rPr b="1" lang="en-US" sz="1900">
                <a:latin typeface="Bree Serif"/>
                <a:ea typeface="Bree Serif"/>
                <a:cs typeface="Bree Serif"/>
                <a:sym typeface="Bree Serif"/>
              </a:rPr>
              <a:t>Attends all meetings of ELAC.</a:t>
            </a:r>
            <a:endParaRPr sz="1900">
              <a:latin typeface="Bree Serif"/>
              <a:ea typeface="Bree Serif"/>
              <a:cs typeface="Bree Serif"/>
              <a:sym typeface="Bree Serif"/>
            </a:endParaRPr>
          </a:p>
          <a:p>
            <a:pPr indent="0" lvl="0" marL="0" rtl="0" algn="l">
              <a:lnSpc>
                <a:spcPct val="100000"/>
              </a:lnSpc>
              <a:spcBef>
                <a:spcPts val="0"/>
              </a:spcBef>
              <a:spcAft>
                <a:spcPts val="0"/>
              </a:spcAft>
              <a:buSzPts val="2500"/>
              <a:buFont typeface="Arial"/>
              <a:buNone/>
            </a:pPr>
            <a:r>
              <a:t/>
            </a:r>
            <a:endParaRPr sz="2500">
              <a:latin typeface="Bree Serif"/>
              <a:ea typeface="Bree Serif"/>
              <a:cs typeface="Bree Serif"/>
              <a:sym typeface="Bree Serif"/>
            </a:endParaRPr>
          </a:p>
          <a:p>
            <a:pPr indent="-146050" lvl="0" marL="368300" marR="0" rtl="0" algn="l">
              <a:lnSpc>
                <a:spcPct val="100000"/>
              </a:lnSpc>
              <a:spcBef>
                <a:spcPts val="0"/>
              </a:spcBef>
              <a:spcAft>
                <a:spcPts val="0"/>
              </a:spcAft>
              <a:buSzPts val="1900"/>
              <a:buFont typeface="Bree Serif"/>
              <a:buChar char="•"/>
            </a:pPr>
            <a:r>
              <a:rPr b="1" lang="en-US" sz="1900">
                <a:latin typeface="Bree Serif"/>
                <a:ea typeface="Bree Serif"/>
                <a:cs typeface="Bree Serif"/>
                <a:sym typeface="Bree Serif"/>
              </a:rPr>
              <a:t>Takes notes</a:t>
            </a:r>
            <a:endParaRPr b="1" sz="1900">
              <a:latin typeface="Bree Serif"/>
              <a:ea typeface="Bree Serif"/>
              <a:cs typeface="Bree Serif"/>
              <a:sym typeface="Bree Serif"/>
            </a:endParaRPr>
          </a:p>
          <a:p>
            <a:pPr indent="0" lvl="0" marL="228600" marR="0" rtl="0" algn="l">
              <a:lnSpc>
                <a:spcPct val="100000"/>
              </a:lnSpc>
              <a:spcBef>
                <a:spcPts val="0"/>
              </a:spcBef>
              <a:spcAft>
                <a:spcPts val="0"/>
              </a:spcAft>
              <a:buNone/>
            </a:pPr>
            <a:r>
              <a:t/>
            </a:r>
            <a:endParaRPr b="1" sz="1900">
              <a:latin typeface="Bree Serif"/>
              <a:ea typeface="Bree Serif"/>
              <a:cs typeface="Bree Serif"/>
              <a:sym typeface="Bree Serif"/>
            </a:endParaRPr>
          </a:p>
          <a:p>
            <a:pPr indent="-146050" lvl="0" marL="368300" marR="0" rtl="0" algn="l">
              <a:lnSpc>
                <a:spcPct val="100000"/>
              </a:lnSpc>
              <a:spcBef>
                <a:spcPts val="0"/>
              </a:spcBef>
              <a:spcAft>
                <a:spcPts val="0"/>
              </a:spcAft>
              <a:buSzPts val="1900"/>
              <a:buFont typeface="Bree Serif"/>
              <a:buChar char="•"/>
            </a:pPr>
            <a:r>
              <a:rPr b="1" lang="en-US" sz="1900">
                <a:latin typeface="Bree Serif"/>
                <a:ea typeface="Bree Serif"/>
                <a:cs typeface="Bree Serif"/>
                <a:sym typeface="Bree Serif"/>
              </a:rPr>
              <a:t>Keeps minutes of the meetings  and/or agendas.</a:t>
            </a:r>
            <a:endParaRPr sz="1900">
              <a:latin typeface="Bree Serif"/>
              <a:ea typeface="Bree Serif"/>
              <a:cs typeface="Bree Serif"/>
              <a:sym typeface="Bree Serif"/>
            </a:endParaRPr>
          </a:p>
        </p:txBody>
      </p:sp>
      <p:sp>
        <p:nvSpPr>
          <p:cNvPr id="768" name="Google Shape;768;p25"/>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34</a:t>
            </a:r>
            <a:endParaRPr sz="6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26"/>
          <p:cNvSpPr txBox="1"/>
          <p:nvPr/>
        </p:nvSpPr>
        <p:spPr>
          <a:xfrm>
            <a:off x="1714500" y="1886165"/>
            <a:ext cx="6068400" cy="17073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800">
                <a:solidFill>
                  <a:srgbClr val="283378"/>
                </a:solidFill>
                <a:latin typeface="Bree Serif"/>
                <a:ea typeface="Bree Serif"/>
                <a:cs typeface="Bree Serif"/>
                <a:sym typeface="Bree Serif"/>
              </a:rPr>
              <a:t>PARLIAMENTARIAN</a:t>
            </a:r>
            <a:endParaRPr sz="2800">
              <a:latin typeface="Bree Serif"/>
              <a:ea typeface="Bree Serif"/>
              <a:cs typeface="Bree Serif"/>
              <a:sym typeface="Bree Serif"/>
            </a:endParaRPr>
          </a:p>
          <a:p>
            <a:pPr indent="-146050" lvl="0" marL="368300" rtl="0" algn="l">
              <a:lnSpc>
                <a:spcPct val="100000"/>
              </a:lnSpc>
              <a:spcBef>
                <a:spcPts val="2700"/>
              </a:spcBef>
              <a:spcAft>
                <a:spcPts val="0"/>
              </a:spcAft>
              <a:buSzPts val="1900"/>
              <a:buFont typeface="Bree Serif"/>
              <a:buChar char="•"/>
            </a:pPr>
            <a:r>
              <a:rPr b="1" lang="en-US" sz="1900">
                <a:latin typeface="Bree Serif"/>
                <a:ea typeface="Bree Serif"/>
                <a:cs typeface="Bree Serif"/>
                <a:sym typeface="Bree Serif"/>
              </a:rPr>
              <a:t>Makes sure Robert’s Rules of Order are followed.</a:t>
            </a:r>
            <a:endParaRPr sz="1900">
              <a:latin typeface="Bree Serif"/>
              <a:ea typeface="Bree Serif"/>
              <a:cs typeface="Bree Serif"/>
              <a:sym typeface="Bree Serif"/>
            </a:endParaRPr>
          </a:p>
          <a:p>
            <a:pPr indent="0" lvl="0" marL="0" rtl="0" algn="l">
              <a:lnSpc>
                <a:spcPct val="100000"/>
              </a:lnSpc>
              <a:spcBef>
                <a:spcPts val="0"/>
              </a:spcBef>
              <a:spcAft>
                <a:spcPts val="0"/>
              </a:spcAft>
              <a:buSzPts val="2200"/>
              <a:buFont typeface="Arial"/>
              <a:buNone/>
            </a:pPr>
            <a:r>
              <a:t/>
            </a:r>
            <a:endParaRPr sz="2200">
              <a:latin typeface="Bree Serif"/>
              <a:ea typeface="Bree Serif"/>
              <a:cs typeface="Bree Serif"/>
              <a:sym typeface="Bree Serif"/>
            </a:endParaRPr>
          </a:p>
          <a:p>
            <a:pPr indent="-146050" lvl="0" marL="368300" rtl="0" algn="l">
              <a:lnSpc>
                <a:spcPct val="100000"/>
              </a:lnSpc>
              <a:spcBef>
                <a:spcPts val="0"/>
              </a:spcBef>
              <a:spcAft>
                <a:spcPts val="0"/>
              </a:spcAft>
              <a:buSzPts val="1900"/>
              <a:buFont typeface="Bree Serif"/>
              <a:buChar char="•"/>
            </a:pPr>
            <a:r>
              <a:rPr b="1" lang="en-US" sz="1900">
                <a:latin typeface="Bree Serif"/>
                <a:ea typeface="Bree Serif"/>
                <a:cs typeface="Bree Serif"/>
                <a:sym typeface="Bree Serif"/>
              </a:rPr>
              <a:t>May be a timekeeper.</a:t>
            </a:r>
            <a:endParaRPr sz="1900">
              <a:latin typeface="Bree Serif"/>
              <a:ea typeface="Bree Serif"/>
              <a:cs typeface="Bree Serif"/>
              <a:sym typeface="Bree Serif"/>
            </a:endParaRPr>
          </a:p>
        </p:txBody>
      </p:sp>
      <p:sp>
        <p:nvSpPr>
          <p:cNvPr id="774" name="Google Shape;774;p26"/>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36</a:t>
            </a:r>
            <a:endParaRPr sz="6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27"/>
          <p:cNvSpPr txBox="1"/>
          <p:nvPr/>
        </p:nvSpPr>
        <p:spPr>
          <a:xfrm>
            <a:off x="266700" y="787400"/>
            <a:ext cx="2299200" cy="4374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800">
                <a:solidFill>
                  <a:srgbClr val="283378"/>
                </a:solidFill>
                <a:latin typeface="Bree Serif"/>
                <a:ea typeface="Bree Serif"/>
                <a:cs typeface="Bree Serif"/>
                <a:sym typeface="Bree Serif"/>
              </a:rPr>
              <a:t>QUESTIONS?</a:t>
            </a:r>
            <a:endParaRPr sz="2800">
              <a:latin typeface="Bree Serif"/>
              <a:ea typeface="Bree Serif"/>
              <a:cs typeface="Bree Serif"/>
              <a:sym typeface="Bree Serif"/>
            </a:endParaRPr>
          </a:p>
        </p:txBody>
      </p:sp>
      <p:sp>
        <p:nvSpPr>
          <p:cNvPr id="780" name="Google Shape;780;p27"/>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37</a:t>
            </a:r>
            <a:endParaRPr sz="600">
              <a:latin typeface="Calibri"/>
              <a:ea typeface="Calibri"/>
              <a:cs typeface="Calibri"/>
              <a:sym typeface="Calibri"/>
            </a:endParaRPr>
          </a:p>
        </p:txBody>
      </p:sp>
      <p:pic>
        <p:nvPicPr>
          <p:cNvPr id="781" name="Google Shape;781;p27"/>
          <p:cNvPicPr preferRelativeResize="0"/>
          <p:nvPr/>
        </p:nvPicPr>
        <p:blipFill rotWithShape="1">
          <a:blip r:embed="rId3">
            <a:alphaModFix/>
          </a:blip>
          <a:srcRect b="0" l="0" r="0" t="0"/>
          <a:stretch/>
        </p:blipFill>
        <p:spPr>
          <a:xfrm>
            <a:off x="2695575" y="1714500"/>
            <a:ext cx="3752850" cy="34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28"/>
          <p:cNvSpPr txBox="1"/>
          <p:nvPr>
            <p:ph type="title"/>
          </p:nvPr>
        </p:nvSpPr>
        <p:spPr>
          <a:xfrm>
            <a:off x="218325" y="996290"/>
            <a:ext cx="3712800" cy="4374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2800">
                <a:solidFill>
                  <a:srgbClr val="283378"/>
                </a:solidFill>
                <a:latin typeface="Bree Serif"/>
                <a:ea typeface="Bree Serif"/>
                <a:cs typeface="Bree Serif"/>
                <a:sym typeface="Bree Serif"/>
              </a:rPr>
              <a:t>MORE INFORMATION</a:t>
            </a:r>
            <a:endParaRPr sz="2800">
              <a:latin typeface="Bree Serif"/>
              <a:ea typeface="Bree Serif"/>
              <a:cs typeface="Bree Serif"/>
              <a:sym typeface="Bree Serif"/>
            </a:endParaRPr>
          </a:p>
        </p:txBody>
      </p:sp>
      <p:sp>
        <p:nvSpPr>
          <p:cNvPr id="787" name="Google Shape;787;p28"/>
          <p:cNvSpPr txBox="1"/>
          <p:nvPr/>
        </p:nvSpPr>
        <p:spPr>
          <a:xfrm>
            <a:off x="6364834" y="6465459"/>
            <a:ext cx="90000" cy="987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600">
                <a:solidFill>
                  <a:srgbClr val="888888"/>
                </a:solidFill>
                <a:latin typeface="Calibri"/>
                <a:ea typeface="Calibri"/>
                <a:cs typeface="Calibri"/>
                <a:sym typeface="Calibri"/>
              </a:rPr>
              <a:t>38</a:t>
            </a:r>
            <a:endParaRPr sz="600">
              <a:latin typeface="Calibri"/>
              <a:ea typeface="Calibri"/>
              <a:cs typeface="Calibri"/>
              <a:sym typeface="Calibri"/>
            </a:endParaRPr>
          </a:p>
        </p:txBody>
      </p:sp>
      <p:pic>
        <p:nvPicPr>
          <p:cNvPr id="788" name="Google Shape;788;p28"/>
          <p:cNvPicPr preferRelativeResize="0"/>
          <p:nvPr/>
        </p:nvPicPr>
        <p:blipFill rotWithShape="1">
          <a:blip r:embed="rId3">
            <a:alphaModFix/>
          </a:blip>
          <a:srcRect b="0" l="0" r="0" t="0"/>
          <a:stretch/>
        </p:blipFill>
        <p:spPr>
          <a:xfrm>
            <a:off x="5813425" y="3668998"/>
            <a:ext cx="2489600" cy="2489600"/>
          </a:xfrm>
          <a:prstGeom prst="rect">
            <a:avLst/>
          </a:prstGeom>
          <a:noFill/>
          <a:ln>
            <a:noFill/>
          </a:ln>
        </p:spPr>
      </p:pic>
      <p:sp>
        <p:nvSpPr>
          <p:cNvPr id="789" name="Google Shape;789;p28"/>
          <p:cNvSpPr txBox="1"/>
          <p:nvPr/>
        </p:nvSpPr>
        <p:spPr>
          <a:xfrm>
            <a:off x="362325" y="1706500"/>
            <a:ext cx="7940700" cy="36519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000">
                <a:latin typeface="Bree Serif"/>
                <a:ea typeface="Bree Serif"/>
                <a:cs typeface="Bree Serif"/>
                <a:sym typeface="Bree Serif"/>
              </a:rPr>
              <a:t>SBCUSD Multilingual Programs Department DELAC Webpage</a:t>
            </a:r>
            <a:endParaRPr b="1" sz="2000">
              <a:latin typeface="Bree Serif"/>
              <a:ea typeface="Bree Serif"/>
              <a:cs typeface="Bree Serif"/>
              <a:sym typeface="Bree Serif"/>
            </a:endParaRPr>
          </a:p>
          <a:p>
            <a:pPr indent="0" lvl="0" marL="12700" rtl="0" algn="l">
              <a:lnSpc>
                <a:spcPct val="100000"/>
              </a:lnSpc>
              <a:spcBef>
                <a:spcPts val="100"/>
              </a:spcBef>
              <a:spcAft>
                <a:spcPts val="0"/>
              </a:spcAft>
              <a:buNone/>
            </a:pPr>
            <a:r>
              <a:rPr lang="en-US" sz="2000" u="sng">
                <a:solidFill>
                  <a:schemeClr val="hlink"/>
                </a:solidFill>
                <a:latin typeface="Bree Serif"/>
                <a:ea typeface="Bree Serif"/>
                <a:cs typeface="Bree Serif"/>
                <a:sym typeface="Bree Serif"/>
                <a:hlinkClick r:id="rId4"/>
              </a:rPr>
              <a:t>https://www.sbcusd.com/departments/educational-services-division/multilingual-programs/district-english-learner-advisory-committee-delac</a:t>
            </a:r>
            <a:endParaRPr sz="2000">
              <a:latin typeface="Bree Serif"/>
              <a:ea typeface="Bree Serif"/>
              <a:cs typeface="Bree Serif"/>
              <a:sym typeface="Bree Serif"/>
            </a:endParaRPr>
          </a:p>
          <a:p>
            <a:pPr indent="0" lvl="0" marL="12700" rtl="0" algn="l">
              <a:lnSpc>
                <a:spcPct val="100000"/>
              </a:lnSpc>
              <a:spcBef>
                <a:spcPts val="0"/>
              </a:spcBef>
              <a:spcAft>
                <a:spcPts val="0"/>
              </a:spcAft>
              <a:buNone/>
            </a:pPr>
            <a:r>
              <a:t/>
            </a:r>
            <a:endParaRPr b="1" sz="2000">
              <a:latin typeface="Bree Serif"/>
              <a:ea typeface="Bree Serif"/>
              <a:cs typeface="Bree Serif"/>
              <a:sym typeface="Bree Serif"/>
            </a:endParaRPr>
          </a:p>
          <a:p>
            <a:pPr indent="0" lvl="0" marL="12700" rtl="0" algn="l">
              <a:lnSpc>
                <a:spcPct val="100000"/>
              </a:lnSpc>
              <a:spcBef>
                <a:spcPts val="0"/>
              </a:spcBef>
              <a:spcAft>
                <a:spcPts val="0"/>
              </a:spcAft>
              <a:buNone/>
            </a:pPr>
            <a:r>
              <a:rPr b="1" lang="en-US" sz="2000">
                <a:latin typeface="Bree Serif"/>
                <a:ea typeface="Bree Serif"/>
                <a:cs typeface="Bree Serif"/>
                <a:sym typeface="Bree Serif"/>
              </a:rPr>
              <a:t>SBCUSD DELAC Facebook Page</a:t>
            </a:r>
            <a:endParaRPr b="1" sz="2000">
              <a:latin typeface="Bree Serif"/>
              <a:ea typeface="Bree Serif"/>
              <a:cs typeface="Bree Serif"/>
              <a:sym typeface="Bree Serif"/>
            </a:endParaRPr>
          </a:p>
          <a:p>
            <a:pPr indent="0" lvl="0" marL="12700" rtl="0" algn="l">
              <a:lnSpc>
                <a:spcPct val="100000"/>
              </a:lnSpc>
              <a:spcBef>
                <a:spcPts val="0"/>
              </a:spcBef>
              <a:spcAft>
                <a:spcPts val="0"/>
              </a:spcAft>
              <a:buNone/>
            </a:pPr>
            <a:r>
              <a:rPr lang="en-US" sz="2000" u="sng">
                <a:solidFill>
                  <a:schemeClr val="hlink"/>
                </a:solidFill>
                <a:latin typeface="Bree Serif"/>
                <a:ea typeface="Bree Serif"/>
                <a:cs typeface="Bree Serif"/>
                <a:sym typeface="Bree Serif"/>
                <a:hlinkClick r:id="rId5"/>
              </a:rPr>
              <a:t>https://www.facebook.com/delacsbcusd/</a:t>
            </a:r>
            <a:endParaRPr sz="2000">
              <a:latin typeface="Bree Serif"/>
              <a:ea typeface="Bree Serif"/>
              <a:cs typeface="Bree Serif"/>
              <a:sym typeface="Bree Serif"/>
            </a:endParaRPr>
          </a:p>
          <a:p>
            <a:pPr indent="0" lvl="0" marL="12700" rtl="0" algn="l">
              <a:lnSpc>
                <a:spcPct val="100000"/>
              </a:lnSpc>
              <a:spcBef>
                <a:spcPts val="1800"/>
              </a:spcBef>
              <a:spcAft>
                <a:spcPts val="0"/>
              </a:spcAft>
              <a:buNone/>
            </a:pPr>
            <a:r>
              <a:rPr b="1" lang="en-US" sz="1800">
                <a:latin typeface="Bree Serif"/>
                <a:ea typeface="Bree Serif"/>
                <a:cs typeface="Bree Serif"/>
                <a:sym typeface="Bree Serif"/>
              </a:rPr>
              <a:t>California Department of Education-ELAC</a:t>
            </a:r>
            <a:endParaRPr sz="1800">
              <a:latin typeface="Bree Serif"/>
              <a:ea typeface="Bree Serif"/>
              <a:cs typeface="Bree Serif"/>
              <a:sym typeface="Bree Serif"/>
            </a:endParaRPr>
          </a:p>
          <a:p>
            <a:pPr indent="0" lvl="0" marL="12700" rtl="0" algn="l">
              <a:lnSpc>
                <a:spcPct val="100000"/>
              </a:lnSpc>
              <a:spcBef>
                <a:spcPts val="0"/>
              </a:spcBef>
              <a:spcAft>
                <a:spcPts val="0"/>
              </a:spcAft>
              <a:buNone/>
            </a:pPr>
            <a:r>
              <a:rPr b="1" lang="en-US" sz="1500" u="sng">
                <a:solidFill>
                  <a:srgbClr val="0000FF"/>
                </a:solidFill>
                <a:latin typeface="Bree Serif"/>
                <a:ea typeface="Bree Serif"/>
                <a:cs typeface="Bree Serif"/>
                <a:sym typeface="Bree Serif"/>
                <a:hlinkClick r:id="rId6">
                  <a:extLst>
                    <a:ext uri="{A12FA001-AC4F-418D-AE19-62706E023703}">
                      <ahyp:hlinkClr val="tx"/>
                    </a:ext>
                  </a:extLst>
                </a:hlinkClick>
              </a:rPr>
              <a:t>https://www.cde.ca.gov/ta/cr/elac.asp</a:t>
            </a:r>
            <a:endParaRPr sz="1500">
              <a:latin typeface="Bree Serif"/>
              <a:ea typeface="Bree Serif"/>
              <a:cs typeface="Bree Serif"/>
              <a:sym typeface="Bree Serif"/>
            </a:endParaRPr>
          </a:p>
          <a:p>
            <a:pPr indent="0" lvl="0" marL="12700" rtl="0" algn="l">
              <a:lnSpc>
                <a:spcPct val="100000"/>
              </a:lnSpc>
              <a:spcBef>
                <a:spcPts val="1800"/>
              </a:spcBef>
              <a:spcAft>
                <a:spcPts val="0"/>
              </a:spcAft>
              <a:buNone/>
            </a:pPr>
            <a:r>
              <a:rPr b="1" lang="en-US" sz="1800">
                <a:latin typeface="Bree Serif"/>
                <a:ea typeface="Bree Serif"/>
                <a:cs typeface="Bree Serif"/>
                <a:sym typeface="Bree Serif"/>
              </a:rPr>
              <a:t>California Department of Education-DELAC</a:t>
            </a:r>
            <a:endParaRPr sz="1800">
              <a:latin typeface="Bree Serif"/>
              <a:ea typeface="Bree Serif"/>
              <a:cs typeface="Bree Serif"/>
              <a:sym typeface="Bree Serif"/>
            </a:endParaRPr>
          </a:p>
          <a:p>
            <a:pPr indent="0" lvl="0" marL="12700" rtl="0" algn="l">
              <a:lnSpc>
                <a:spcPct val="100000"/>
              </a:lnSpc>
              <a:spcBef>
                <a:spcPts val="0"/>
              </a:spcBef>
              <a:spcAft>
                <a:spcPts val="0"/>
              </a:spcAft>
              <a:buNone/>
            </a:pPr>
            <a:r>
              <a:rPr b="1" lang="en-US" sz="1500" u="sng">
                <a:solidFill>
                  <a:srgbClr val="0000FF"/>
                </a:solidFill>
                <a:latin typeface="Bree Serif"/>
                <a:ea typeface="Bree Serif"/>
                <a:cs typeface="Bree Serif"/>
                <a:sym typeface="Bree Serif"/>
                <a:hlinkClick r:id="rId7">
                  <a:extLst>
                    <a:ext uri="{A12FA001-AC4F-418D-AE19-62706E023703}">
                      <ahyp:hlinkClr val="tx"/>
                    </a:ext>
                  </a:extLst>
                </a:hlinkClick>
              </a:rPr>
              <a:t>https://www.cde.ca.gov/ta/cr/delac.asp</a:t>
            </a:r>
            <a:endParaRPr sz="1500">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3"/>
          <p:cNvGrpSpPr/>
          <p:nvPr/>
        </p:nvGrpSpPr>
        <p:grpSpPr>
          <a:xfrm>
            <a:off x="2286000" y="2148109"/>
            <a:ext cx="4211955" cy="4236932"/>
            <a:chOff x="4572000" y="3222002"/>
            <a:chExt cx="8423910" cy="6355080"/>
          </a:xfrm>
        </p:grpSpPr>
        <p:sp>
          <p:nvSpPr>
            <p:cNvPr id="95" name="Google Shape;95;p3"/>
            <p:cNvSpPr/>
            <p:nvPr/>
          </p:nvSpPr>
          <p:spPr>
            <a:xfrm>
              <a:off x="4592835" y="3242989"/>
              <a:ext cx="8382000" cy="6312535"/>
            </a:xfrm>
            <a:custGeom>
              <a:rect b="b" l="l" r="r" t="t"/>
              <a:pathLst>
                <a:path extrusionOk="0" h="6312534" w="8382000">
                  <a:moveTo>
                    <a:pt x="8381647" y="6312372"/>
                  </a:moveTo>
                  <a:lnTo>
                    <a:pt x="0" y="6312372"/>
                  </a:lnTo>
                  <a:lnTo>
                    <a:pt x="0" y="0"/>
                  </a:lnTo>
                  <a:lnTo>
                    <a:pt x="8381647" y="0"/>
                  </a:lnTo>
                  <a:lnTo>
                    <a:pt x="8381647" y="6312372"/>
                  </a:lnTo>
                  <a:close/>
                </a:path>
              </a:pathLst>
            </a:custGeom>
            <a:solidFill>
              <a:srgbClr val="C7D0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96" name="Google Shape;96;p3"/>
            <p:cNvSpPr/>
            <p:nvPr/>
          </p:nvSpPr>
          <p:spPr>
            <a:xfrm>
              <a:off x="4572000" y="3222002"/>
              <a:ext cx="8423910" cy="6355080"/>
            </a:xfrm>
            <a:custGeom>
              <a:rect b="b" l="l" r="r" t="t"/>
              <a:pathLst>
                <a:path extrusionOk="0" h="6355080" w="8423910">
                  <a:moveTo>
                    <a:pt x="8423313" y="0"/>
                  </a:moveTo>
                  <a:lnTo>
                    <a:pt x="0" y="0"/>
                  </a:lnTo>
                  <a:lnTo>
                    <a:pt x="0" y="41910"/>
                  </a:lnTo>
                  <a:lnTo>
                    <a:pt x="0" y="6311900"/>
                  </a:lnTo>
                  <a:lnTo>
                    <a:pt x="0" y="6355080"/>
                  </a:lnTo>
                  <a:lnTo>
                    <a:pt x="8423313" y="6355080"/>
                  </a:lnTo>
                  <a:lnTo>
                    <a:pt x="8423313" y="6312128"/>
                  </a:lnTo>
                  <a:lnTo>
                    <a:pt x="8423313" y="6311900"/>
                  </a:lnTo>
                  <a:lnTo>
                    <a:pt x="8423313" y="42227"/>
                  </a:lnTo>
                  <a:lnTo>
                    <a:pt x="8381644" y="42227"/>
                  </a:lnTo>
                  <a:lnTo>
                    <a:pt x="8381644" y="6311900"/>
                  </a:lnTo>
                  <a:lnTo>
                    <a:pt x="41668" y="6311900"/>
                  </a:lnTo>
                  <a:lnTo>
                    <a:pt x="41668" y="41910"/>
                  </a:lnTo>
                  <a:lnTo>
                    <a:pt x="8423313" y="41910"/>
                  </a:lnTo>
                  <a:lnTo>
                    <a:pt x="8423313" y="0"/>
                  </a:lnTo>
                  <a:close/>
                </a:path>
              </a:pathLst>
            </a:custGeom>
            <a:solidFill>
              <a:srgbClr val="77838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97" name="Google Shape;97;p3"/>
          <p:cNvSpPr txBox="1"/>
          <p:nvPr>
            <p:ph type="title"/>
          </p:nvPr>
        </p:nvSpPr>
        <p:spPr>
          <a:xfrm>
            <a:off x="113121" y="332079"/>
            <a:ext cx="3401700" cy="1455900"/>
          </a:xfrm>
          <a:prstGeom prst="rect">
            <a:avLst/>
          </a:prstGeom>
          <a:noFill/>
          <a:ln>
            <a:noFill/>
          </a:ln>
        </p:spPr>
        <p:txBody>
          <a:bodyPr anchorCtr="0" anchor="t" bIns="0" lIns="0" spcFirstLastPara="1" rIns="0" wrap="square" tIns="6350">
            <a:spAutoFit/>
          </a:bodyPr>
          <a:lstStyle/>
          <a:p>
            <a:pPr indent="0" lvl="0" marL="393700" rtl="0" algn="l">
              <a:lnSpc>
                <a:spcPct val="104519"/>
              </a:lnSpc>
              <a:spcBef>
                <a:spcPts val="0"/>
              </a:spcBef>
              <a:spcAft>
                <a:spcPts val="0"/>
              </a:spcAft>
              <a:buNone/>
            </a:pPr>
            <a:r>
              <a:rPr lang="en-US" sz="2600">
                <a:solidFill>
                  <a:srgbClr val="000000"/>
                </a:solidFill>
                <a:latin typeface="Bree Serif"/>
                <a:ea typeface="Bree Serif"/>
                <a:cs typeface="Bree Serif"/>
                <a:sym typeface="Bree Serif"/>
              </a:rPr>
              <a:t>What is</a:t>
            </a:r>
            <a:endParaRPr sz="2600">
              <a:latin typeface="Bree Serif"/>
              <a:ea typeface="Bree Serif"/>
              <a:cs typeface="Bree Serif"/>
              <a:sym typeface="Bree Serif"/>
            </a:endParaRPr>
          </a:p>
          <a:p>
            <a:pPr indent="0" lvl="0" marL="12700" rtl="0" algn="l">
              <a:lnSpc>
                <a:spcPct val="113970"/>
              </a:lnSpc>
              <a:spcBef>
                <a:spcPts val="0"/>
              </a:spcBef>
              <a:spcAft>
                <a:spcPts val="0"/>
              </a:spcAft>
              <a:buNone/>
            </a:pPr>
            <a:r>
              <a:rPr lang="en-US" sz="6700">
                <a:solidFill>
                  <a:srgbClr val="008000"/>
                </a:solidFill>
                <a:latin typeface="Bree Serif"/>
                <a:ea typeface="Bree Serif"/>
                <a:cs typeface="Bree Serif"/>
                <a:sym typeface="Bree Serif"/>
              </a:rPr>
              <a:t>DELAC?</a:t>
            </a:r>
            <a:endParaRPr sz="6700">
              <a:solidFill>
                <a:srgbClr val="008000"/>
              </a:solidFill>
              <a:latin typeface="Bree Serif"/>
              <a:ea typeface="Bree Serif"/>
              <a:cs typeface="Bree Serif"/>
              <a:sym typeface="Bree Serif"/>
            </a:endParaRPr>
          </a:p>
        </p:txBody>
      </p:sp>
      <p:sp>
        <p:nvSpPr>
          <p:cNvPr id="98" name="Google Shape;98;p3"/>
          <p:cNvSpPr txBox="1"/>
          <p:nvPr/>
        </p:nvSpPr>
        <p:spPr>
          <a:xfrm>
            <a:off x="3068750" y="1694784"/>
            <a:ext cx="5338800" cy="2988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1900">
                <a:latin typeface="Bree Serif"/>
                <a:ea typeface="Bree Serif"/>
                <a:cs typeface="Bree Serif"/>
                <a:sym typeface="Bree Serif"/>
              </a:rPr>
              <a:t>District English Learner Advisory Committee</a:t>
            </a:r>
            <a:endParaRPr sz="1900">
              <a:latin typeface="Bree Serif"/>
              <a:ea typeface="Bree Serif"/>
              <a:cs typeface="Bree Serif"/>
              <a:sym typeface="Bree Serif"/>
            </a:endParaRPr>
          </a:p>
        </p:txBody>
      </p:sp>
      <p:sp>
        <p:nvSpPr>
          <p:cNvPr id="99" name="Google Shape;99;p3"/>
          <p:cNvSpPr txBox="1"/>
          <p:nvPr/>
        </p:nvSpPr>
        <p:spPr>
          <a:xfrm>
            <a:off x="2516375" y="2850749"/>
            <a:ext cx="3751200" cy="2064300"/>
          </a:xfrm>
          <a:prstGeom prst="rect">
            <a:avLst/>
          </a:prstGeom>
          <a:solidFill>
            <a:srgbClr val="B1BBC5"/>
          </a:solidFill>
          <a:ln>
            <a:noFill/>
          </a:ln>
        </p:spPr>
        <p:txBody>
          <a:bodyPr anchorCtr="0" anchor="t" bIns="0" lIns="0" spcFirstLastPara="1" rIns="0" wrap="square" tIns="78425">
            <a:spAutoFit/>
          </a:bodyPr>
          <a:lstStyle/>
          <a:p>
            <a:pPr indent="0" lvl="0" marL="203200" marR="203200" rtl="0" algn="ctr">
              <a:lnSpc>
                <a:spcPct val="141200"/>
              </a:lnSpc>
              <a:spcBef>
                <a:spcPts val="0"/>
              </a:spcBef>
              <a:spcAft>
                <a:spcPts val="0"/>
              </a:spcAft>
              <a:buNone/>
            </a:pPr>
            <a:r>
              <a:rPr b="1" lang="en-US" sz="1600">
                <a:latin typeface="Bree Serif"/>
                <a:ea typeface="Bree Serif"/>
                <a:cs typeface="Bree Serif"/>
                <a:sym typeface="Bree Serif"/>
              </a:rPr>
              <a:t>A district-level English Learner Advisory Committee comprised of parents, staﬀ, and community members designated to advise district officials on English learner programs and services.</a:t>
            </a:r>
            <a:endParaRPr sz="1600">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nvSpPr>
        <p:spPr>
          <a:xfrm>
            <a:off x="981900" y="2067175"/>
            <a:ext cx="7625100" cy="2789400"/>
          </a:xfrm>
          <a:prstGeom prst="rect">
            <a:avLst/>
          </a:prstGeom>
          <a:noFill/>
          <a:ln>
            <a:noFill/>
          </a:ln>
        </p:spPr>
        <p:txBody>
          <a:bodyPr anchorCtr="0" anchor="t" bIns="0" lIns="0" spcFirstLastPara="1" rIns="0" wrap="square" tIns="6350">
            <a:spAutoFit/>
          </a:bodyPr>
          <a:lstStyle/>
          <a:p>
            <a:pPr indent="-241300" lvl="0" marL="241300" rtl="0" algn="l">
              <a:lnSpc>
                <a:spcPct val="100000"/>
              </a:lnSpc>
              <a:spcBef>
                <a:spcPts val="0"/>
              </a:spcBef>
              <a:spcAft>
                <a:spcPts val="0"/>
              </a:spcAft>
              <a:buSzPts val="1800"/>
              <a:buFont typeface="Bree Serif"/>
              <a:buChar char="●"/>
            </a:pPr>
            <a:r>
              <a:rPr b="1" lang="en-US" sz="1800">
                <a:latin typeface="Bree Serif"/>
                <a:ea typeface="Bree Serif"/>
                <a:cs typeface="Bree Serif"/>
                <a:sym typeface="Bree Serif"/>
              </a:rPr>
              <a:t>DELAC (District English Learner Advisory Committee) is a legal requirement.</a:t>
            </a:r>
            <a:endParaRPr sz="1800">
              <a:latin typeface="Bree Serif"/>
              <a:ea typeface="Bree Serif"/>
              <a:cs typeface="Bree Serif"/>
              <a:sym typeface="Bree Serif"/>
            </a:endParaRPr>
          </a:p>
          <a:p>
            <a:pPr indent="0" lvl="0" marL="0" rtl="0" algn="l">
              <a:lnSpc>
                <a:spcPct val="100000"/>
              </a:lnSpc>
              <a:spcBef>
                <a:spcPts val="0"/>
              </a:spcBef>
              <a:spcAft>
                <a:spcPts val="0"/>
              </a:spcAft>
              <a:buSzPts val="2600"/>
              <a:buFont typeface="Arial"/>
              <a:buNone/>
            </a:pPr>
            <a:r>
              <a:t/>
            </a:r>
            <a:endParaRPr sz="2600">
              <a:latin typeface="Bree Serif"/>
              <a:ea typeface="Bree Serif"/>
              <a:cs typeface="Bree Serif"/>
              <a:sym typeface="Bree Serif"/>
            </a:endParaRPr>
          </a:p>
          <a:p>
            <a:pPr indent="-241300" lvl="0" marL="241300" marR="88900" rtl="0" algn="l">
              <a:lnSpc>
                <a:spcPct val="140000"/>
              </a:lnSpc>
              <a:spcBef>
                <a:spcPts val="0"/>
              </a:spcBef>
              <a:spcAft>
                <a:spcPts val="0"/>
              </a:spcAft>
              <a:buSzPts val="1800"/>
              <a:buFont typeface="Bree Serif"/>
              <a:buChar char="●"/>
            </a:pPr>
            <a:r>
              <a:rPr b="1" lang="en-US" sz="1800">
                <a:latin typeface="Bree Serif"/>
                <a:ea typeface="Bree Serif"/>
                <a:cs typeface="Bree Serif"/>
                <a:sym typeface="Bree Serif"/>
              </a:rPr>
              <a:t>Each California public school district with </a:t>
            </a:r>
            <a:r>
              <a:rPr b="1" lang="en-US" sz="1800">
                <a:solidFill>
                  <a:srgbClr val="FF0000"/>
                </a:solidFill>
                <a:latin typeface="Bree Serif"/>
                <a:ea typeface="Bree Serif"/>
                <a:cs typeface="Bree Serif"/>
                <a:sym typeface="Bree Serif"/>
              </a:rPr>
              <a:t>51 </a:t>
            </a:r>
            <a:r>
              <a:rPr b="1" lang="en-US" sz="1800">
                <a:latin typeface="Bree Serif"/>
                <a:ea typeface="Bree Serif"/>
                <a:cs typeface="Bree Serif"/>
                <a:sym typeface="Bree Serif"/>
              </a:rPr>
              <a:t>or more English learners must form a District English Learner Advisory Committee (DELAC) unless the district designates for this purpose a subcommittee of an existing districtwide advisory committee.</a:t>
            </a:r>
            <a:endParaRPr sz="1800">
              <a:latin typeface="Bree Serif"/>
              <a:ea typeface="Bree Serif"/>
              <a:cs typeface="Bree Serif"/>
              <a:sym typeface="Bree Serif"/>
            </a:endParaRPr>
          </a:p>
          <a:p>
            <a:pPr indent="0" lvl="0" marL="0" marR="0" rtl="0" algn="l">
              <a:lnSpc>
                <a:spcPct val="140000"/>
              </a:lnSpc>
              <a:spcBef>
                <a:spcPts val="0"/>
              </a:spcBef>
              <a:spcAft>
                <a:spcPts val="0"/>
              </a:spcAft>
              <a:buNone/>
            </a:pPr>
            <a:r>
              <a:t/>
            </a:r>
            <a:endParaRPr sz="1800">
              <a:latin typeface="Bree Serif"/>
              <a:ea typeface="Bree Serif"/>
              <a:cs typeface="Bree Serif"/>
              <a:sym typeface="Bree Serif"/>
            </a:endParaRPr>
          </a:p>
        </p:txBody>
      </p:sp>
      <p:sp>
        <p:nvSpPr>
          <p:cNvPr id="105" name="Google Shape;105;p4"/>
          <p:cNvSpPr txBox="1"/>
          <p:nvPr/>
        </p:nvSpPr>
        <p:spPr>
          <a:xfrm>
            <a:off x="58899" y="334943"/>
            <a:ext cx="4456800" cy="1361700"/>
          </a:xfrm>
          <a:prstGeom prst="rect">
            <a:avLst/>
          </a:prstGeom>
          <a:noFill/>
          <a:ln>
            <a:noFill/>
          </a:ln>
        </p:spPr>
        <p:txBody>
          <a:bodyPr anchorCtr="0" anchor="t" bIns="0" lIns="0" spcFirstLastPara="1" rIns="0" wrap="square" tIns="6975">
            <a:spAutoFit/>
          </a:bodyPr>
          <a:lstStyle/>
          <a:p>
            <a:pPr indent="0" lvl="0" marL="12700" rtl="0" algn="l">
              <a:lnSpc>
                <a:spcPct val="100000"/>
              </a:lnSpc>
              <a:spcBef>
                <a:spcPts val="0"/>
              </a:spcBef>
              <a:spcAft>
                <a:spcPts val="0"/>
              </a:spcAft>
              <a:buNone/>
            </a:pPr>
            <a:r>
              <a:rPr b="1" lang="en-US" sz="8800">
                <a:solidFill>
                  <a:srgbClr val="17365D"/>
                </a:solidFill>
                <a:latin typeface="Bree Serif"/>
                <a:ea typeface="Bree Serif"/>
                <a:cs typeface="Bree Serif"/>
                <a:sym typeface="Bree Serif"/>
              </a:rPr>
              <a:t>DELAC</a:t>
            </a:r>
            <a:r>
              <a:rPr b="1" lang="en-US" sz="8800">
                <a:solidFill>
                  <a:srgbClr val="008000"/>
                </a:solidFill>
                <a:latin typeface="Bree Serif"/>
                <a:ea typeface="Bree Serif"/>
                <a:cs typeface="Bree Serif"/>
                <a:sym typeface="Bree Serif"/>
              </a:rPr>
              <a:t>?</a:t>
            </a:r>
            <a:endParaRPr sz="8800">
              <a:solidFill>
                <a:srgbClr val="008000"/>
              </a:solidFill>
              <a:latin typeface="Bree Serif"/>
              <a:ea typeface="Bree Serif"/>
              <a:cs typeface="Bree Serif"/>
              <a:sym typeface="Bree Serif"/>
            </a:endParaRPr>
          </a:p>
        </p:txBody>
      </p:sp>
      <p:sp>
        <p:nvSpPr>
          <p:cNvPr id="106" name="Google Shape;106;p4"/>
          <p:cNvSpPr txBox="1"/>
          <p:nvPr>
            <p:ph type="title"/>
          </p:nvPr>
        </p:nvSpPr>
        <p:spPr>
          <a:xfrm>
            <a:off x="494801" y="210951"/>
            <a:ext cx="1242000" cy="4065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lang="en-US" sz="2600">
                <a:solidFill>
                  <a:srgbClr val="000000"/>
                </a:solidFill>
                <a:latin typeface="Bree Serif"/>
                <a:ea typeface="Bree Serif"/>
                <a:cs typeface="Bree Serif"/>
                <a:sym typeface="Bree Serif"/>
              </a:rPr>
              <a:t>What is</a:t>
            </a:r>
            <a:endParaRPr sz="26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5"/>
          <p:cNvGrpSpPr/>
          <p:nvPr/>
        </p:nvGrpSpPr>
        <p:grpSpPr>
          <a:xfrm>
            <a:off x="142823" y="403024"/>
            <a:ext cx="5734103" cy="5981443"/>
            <a:chOff x="285646" y="1200864"/>
            <a:chExt cx="11468206" cy="8971716"/>
          </a:xfrm>
        </p:grpSpPr>
        <p:pic>
          <p:nvPicPr>
            <p:cNvPr id="113" name="Google Shape;113;p5"/>
            <p:cNvPicPr preferRelativeResize="0"/>
            <p:nvPr/>
          </p:nvPicPr>
          <p:blipFill rotWithShape="1">
            <a:blip r:embed="rId3">
              <a:alphaModFix/>
            </a:blip>
            <a:srcRect b="0" l="0" r="0" t="0"/>
            <a:stretch/>
          </p:blipFill>
          <p:spPr>
            <a:xfrm>
              <a:off x="575547" y="5522912"/>
              <a:ext cx="488580" cy="1232656"/>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422579" y="1536739"/>
              <a:ext cx="1631254" cy="1162639"/>
            </a:xfrm>
            <a:prstGeom prst="rect">
              <a:avLst/>
            </a:prstGeom>
            <a:noFill/>
            <a:ln>
              <a:noFill/>
            </a:ln>
          </p:spPr>
        </p:pic>
        <p:grpSp>
          <p:nvGrpSpPr>
            <p:cNvPr id="115" name="Google Shape;115;p5"/>
            <p:cNvGrpSpPr/>
            <p:nvPr/>
          </p:nvGrpSpPr>
          <p:grpSpPr>
            <a:xfrm>
              <a:off x="2048514" y="3162481"/>
              <a:ext cx="899993" cy="931780"/>
              <a:chOff x="2048514" y="3162481"/>
              <a:chExt cx="899993" cy="931780"/>
            </a:xfrm>
          </p:grpSpPr>
          <p:pic>
            <p:nvPicPr>
              <p:cNvPr id="116" name="Google Shape;116;p5"/>
              <p:cNvPicPr preferRelativeResize="0"/>
              <p:nvPr/>
            </p:nvPicPr>
            <p:blipFill rotWithShape="1">
              <a:blip r:embed="rId5">
                <a:alphaModFix/>
              </a:blip>
              <a:srcRect b="0" l="0" r="0" t="0"/>
              <a:stretch/>
            </p:blipFill>
            <p:spPr>
              <a:xfrm>
                <a:off x="2048514" y="3162481"/>
                <a:ext cx="577703" cy="931780"/>
              </a:xfrm>
              <a:prstGeom prst="rect">
                <a:avLst/>
              </a:prstGeom>
              <a:noFill/>
              <a:ln>
                <a:noFill/>
              </a:ln>
            </p:spPr>
          </p:pic>
          <p:pic>
            <p:nvPicPr>
              <p:cNvPr id="117" name="Google Shape;117;p5"/>
              <p:cNvPicPr preferRelativeResize="0"/>
              <p:nvPr/>
            </p:nvPicPr>
            <p:blipFill rotWithShape="1">
              <a:blip r:embed="rId6">
                <a:alphaModFix/>
              </a:blip>
              <a:srcRect b="0" l="0" r="0" t="0"/>
              <a:stretch/>
            </p:blipFill>
            <p:spPr>
              <a:xfrm>
                <a:off x="2626218" y="3236964"/>
                <a:ext cx="322289" cy="848129"/>
              </a:xfrm>
              <a:prstGeom prst="rect">
                <a:avLst/>
              </a:prstGeom>
              <a:noFill/>
              <a:ln>
                <a:noFill/>
              </a:ln>
            </p:spPr>
          </p:pic>
        </p:grpSp>
        <p:pic>
          <p:nvPicPr>
            <p:cNvPr id="118" name="Google Shape;118;p5"/>
            <p:cNvPicPr preferRelativeResize="0"/>
            <p:nvPr/>
          </p:nvPicPr>
          <p:blipFill rotWithShape="1">
            <a:blip r:embed="rId7">
              <a:alphaModFix/>
            </a:blip>
            <a:srcRect b="0" l="0" r="0" t="0"/>
            <a:stretch/>
          </p:blipFill>
          <p:spPr>
            <a:xfrm>
              <a:off x="4656961" y="4196455"/>
              <a:ext cx="495069" cy="856252"/>
            </a:xfrm>
            <a:prstGeom prst="rect">
              <a:avLst/>
            </a:prstGeom>
            <a:noFill/>
            <a:ln>
              <a:noFill/>
            </a:ln>
          </p:spPr>
        </p:pic>
        <p:pic>
          <p:nvPicPr>
            <p:cNvPr id="119" name="Google Shape;119;p5"/>
            <p:cNvPicPr preferRelativeResize="0"/>
            <p:nvPr/>
          </p:nvPicPr>
          <p:blipFill rotWithShape="1">
            <a:blip r:embed="rId8">
              <a:alphaModFix/>
            </a:blip>
            <a:srcRect b="0" l="0" r="0" t="0"/>
            <a:stretch/>
          </p:blipFill>
          <p:spPr>
            <a:xfrm>
              <a:off x="3602030" y="3163328"/>
              <a:ext cx="346728" cy="886978"/>
            </a:xfrm>
            <a:prstGeom prst="rect">
              <a:avLst/>
            </a:prstGeom>
            <a:noFill/>
            <a:ln>
              <a:noFill/>
            </a:ln>
          </p:spPr>
        </p:pic>
        <p:pic>
          <p:nvPicPr>
            <p:cNvPr id="120" name="Google Shape;120;p5"/>
            <p:cNvPicPr preferRelativeResize="0"/>
            <p:nvPr/>
          </p:nvPicPr>
          <p:blipFill rotWithShape="1">
            <a:blip r:embed="rId9">
              <a:alphaModFix/>
            </a:blip>
            <a:srcRect b="0" l="0" r="0" t="0"/>
            <a:stretch/>
          </p:blipFill>
          <p:spPr>
            <a:xfrm>
              <a:off x="2154124" y="4164446"/>
              <a:ext cx="894207" cy="861691"/>
            </a:xfrm>
            <a:prstGeom prst="rect">
              <a:avLst/>
            </a:prstGeom>
            <a:noFill/>
            <a:ln>
              <a:noFill/>
            </a:ln>
          </p:spPr>
        </p:pic>
        <p:pic>
          <p:nvPicPr>
            <p:cNvPr id="121" name="Google Shape;121;p5"/>
            <p:cNvPicPr preferRelativeResize="0"/>
            <p:nvPr/>
          </p:nvPicPr>
          <p:blipFill rotWithShape="1">
            <a:blip r:embed="rId10">
              <a:alphaModFix/>
            </a:blip>
            <a:srcRect b="0" l="0" r="0" t="0"/>
            <a:stretch/>
          </p:blipFill>
          <p:spPr>
            <a:xfrm>
              <a:off x="4029779" y="3193857"/>
              <a:ext cx="393438" cy="825920"/>
            </a:xfrm>
            <a:prstGeom prst="rect">
              <a:avLst/>
            </a:prstGeom>
            <a:noFill/>
            <a:ln>
              <a:noFill/>
            </a:ln>
          </p:spPr>
        </p:pic>
        <p:pic>
          <p:nvPicPr>
            <p:cNvPr id="122" name="Google Shape;122;p5"/>
            <p:cNvPicPr preferRelativeResize="0"/>
            <p:nvPr/>
          </p:nvPicPr>
          <p:blipFill rotWithShape="1">
            <a:blip r:embed="rId11">
              <a:alphaModFix/>
            </a:blip>
            <a:srcRect b="0" l="0" r="0" t="0"/>
            <a:stretch/>
          </p:blipFill>
          <p:spPr>
            <a:xfrm>
              <a:off x="3112724" y="4164446"/>
              <a:ext cx="347228" cy="888259"/>
            </a:xfrm>
            <a:prstGeom prst="rect">
              <a:avLst/>
            </a:prstGeom>
            <a:noFill/>
            <a:ln>
              <a:noFill/>
            </a:ln>
          </p:spPr>
        </p:pic>
        <p:pic>
          <p:nvPicPr>
            <p:cNvPr id="123" name="Google Shape;123;p5"/>
            <p:cNvPicPr preferRelativeResize="0"/>
            <p:nvPr/>
          </p:nvPicPr>
          <p:blipFill rotWithShape="1">
            <a:blip r:embed="rId12">
              <a:alphaModFix/>
            </a:blip>
            <a:srcRect b="0" l="0" r="0" t="0"/>
            <a:stretch/>
          </p:blipFill>
          <p:spPr>
            <a:xfrm>
              <a:off x="2972873" y="3193514"/>
              <a:ext cx="512517" cy="856792"/>
            </a:xfrm>
            <a:prstGeom prst="rect">
              <a:avLst/>
            </a:prstGeom>
            <a:noFill/>
            <a:ln>
              <a:noFill/>
            </a:ln>
          </p:spPr>
        </p:pic>
        <p:pic>
          <p:nvPicPr>
            <p:cNvPr id="124" name="Google Shape;124;p5"/>
            <p:cNvPicPr preferRelativeResize="0"/>
            <p:nvPr/>
          </p:nvPicPr>
          <p:blipFill rotWithShape="1">
            <a:blip r:embed="rId13">
              <a:alphaModFix/>
            </a:blip>
            <a:srcRect b="0" l="0" r="0" t="0"/>
            <a:stretch/>
          </p:blipFill>
          <p:spPr>
            <a:xfrm>
              <a:off x="4513646" y="3236964"/>
              <a:ext cx="720187" cy="782812"/>
            </a:xfrm>
            <a:prstGeom prst="rect">
              <a:avLst/>
            </a:prstGeom>
            <a:noFill/>
            <a:ln>
              <a:noFill/>
            </a:ln>
          </p:spPr>
        </p:pic>
        <p:pic>
          <p:nvPicPr>
            <p:cNvPr id="125" name="Google Shape;125;p5"/>
            <p:cNvPicPr preferRelativeResize="0"/>
            <p:nvPr/>
          </p:nvPicPr>
          <p:blipFill rotWithShape="1">
            <a:blip r:embed="rId14">
              <a:alphaModFix/>
            </a:blip>
            <a:srcRect b="0" l="0" r="0" t="0"/>
            <a:stretch/>
          </p:blipFill>
          <p:spPr>
            <a:xfrm>
              <a:off x="3529439" y="4137078"/>
              <a:ext cx="1047953" cy="952685"/>
            </a:xfrm>
            <a:prstGeom prst="rect">
              <a:avLst/>
            </a:prstGeom>
            <a:noFill/>
            <a:ln>
              <a:noFill/>
            </a:ln>
          </p:spPr>
        </p:pic>
        <p:pic>
          <p:nvPicPr>
            <p:cNvPr id="126" name="Google Shape;126;p5"/>
            <p:cNvPicPr preferRelativeResize="0"/>
            <p:nvPr/>
          </p:nvPicPr>
          <p:blipFill rotWithShape="1">
            <a:blip r:embed="rId8">
              <a:alphaModFix/>
            </a:blip>
            <a:srcRect b="0" l="0" r="0" t="0"/>
            <a:stretch/>
          </p:blipFill>
          <p:spPr>
            <a:xfrm>
              <a:off x="3755869" y="5692640"/>
              <a:ext cx="385778" cy="986874"/>
            </a:xfrm>
            <a:prstGeom prst="rect">
              <a:avLst/>
            </a:prstGeom>
            <a:noFill/>
            <a:ln>
              <a:noFill/>
            </a:ln>
          </p:spPr>
        </p:pic>
        <p:grpSp>
          <p:nvGrpSpPr>
            <p:cNvPr id="127" name="Google Shape;127;p5"/>
            <p:cNvGrpSpPr/>
            <p:nvPr/>
          </p:nvGrpSpPr>
          <p:grpSpPr>
            <a:xfrm>
              <a:off x="4235698" y="5655746"/>
              <a:ext cx="1433854" cy="1032178"/>
              <a:chOff x="4235698" y="5655746"/>
              <a:chExt cx="1433854" cy="1032178"/>
            </a:xfrm>
          </p:grpSpPr>
          <p:pic>
            <p:nvPicPr>
              <p:cNvPr id="128" name="Google Shape;128;p5"/>
              <p:cNvPicPr preferRelativeResize="0"/>
              <p:nvPr/>
            </p:nvPicPr>
            <p:blipFill rotWithShape="1">
              <a:blip r:embed="rId5">
                <a:alphaModFix/>
              </a:blip>
              <a:srcRect b="0" l="0" r="0" t="0"/>
              <a:stretch/>
            </p:blipFill>
            <p:spPr>
              <a:xfrm>
                <a:off x="4235698" y="5655746"/>
                <a:ext cx="639951" cy="1032178"/>
              </a:xfrm>
              <a:prstGeom prst="rect">
                <a:avLst/>
              </a:prstGeom>
              <a:noFill/>
              <a:ln>
                <a:noFill/>
              </a:ln>
            </p:spPr>
          </p:pic>
          <p:pic>
            <p:nvPicPr>
              <p:cNvPr id="129" name="Google Shape;129;p5"/>
              <p:cNvPicPr preferRelativeResize="0"/>
              <p:nvPr/>
            </p:nvPicPr>
            <p:blipFill rotWithShape="1">
              <a:blip r:embed="rId13">
                <a:alphaModFix/>
              </a:blip>
              <a:srcRect b="0" l="0" r="0" t="0"/>
              <a:stretch/>
            </p:blipFill>
            <p:spPr>
              <a:xfrm>
                <a:off x="4853079" y="5778053"/>
                <a:ext cx="816473" cy="887471"/>
              </a:xfrm>
              <a:prstGeom prst="rect">
                <a:avLst/>
              </a:prstGeom>
              <a:noFill/>
              <a:ln>
                <a:noFill/>
              </a:ln>
            </p:spPr>
          </p:pic>
        </p:grpSp>
        <p:pic>
          <p:nvPicPr>
            <p:cNvPr id="130" name="Google Shape;130;p5"/>
            <p:cNvPicPr preferRelativeResize="0"/>
            <p:nvPr/>
          </p:nvPicPr>
          <p:blipFill rotWithShape="1">
            <a:blip r:embed="rId4">
              <a:alphaModFix/>
            </a:blip>
            <a:srcRect b="0" l="0" r="0" t="0"/>
            <a:stretch/>
          </p:blipFill>
          <p:spPr>
            <a:xfrm>
              <a:off x="1852534" y="5715198"/>
              <a:ext cx="1433802" cy="1021909"/>
            </a:xfrm>
            <a:prstGeom prst="rect">
              <a:avLst/>
            </a:prstGeom>
            <a:noFill/>
            <a:ln>
              <a:noFill/>
            </a:ln>
          </p:spPr>
        </p:pic>
        <p:grpSp>
          <p:nvGrpSpPr>
            <p:cNvPr id="131" name="Google Shape;131;p5"/>
            <p:cNvGrpSpPr/>
            <p:nvPr/>
          </p:nvGrpSpPr>
          <p:grpSpPr>
            <a:xfrm>
              <a:off x="2014511" y="1566450"/>
              <a:ext cx="2188742" cy="1218377"/>
              <a:chOff x="2014511" y="1566450"/>
              <a:chExt cx="2188742" cy="1218377"/>
            </a:xfrm>
          </p:grpSpPr>
          <p:pic>
            <p:nvPicPr>
              <p:cNvPr id="132" name="Google Shape;132;p5"/>
              <p:cNvPicPr preferRelativeResize="0"/>
              <p:nvPr/>
            </p:nvPicPr>
            <p:blipFill rotWithShape="1">
              <a:blip r:embed="rId15">
                <a:alphaModFix/>
              </a:blip>
              <a:srcRect b="0" l="0" r="0" t="0"/>
              <a:stretch/>
            </p:blipFill>
            <p:spPr>
              <a:xfrm>
                <a:off x="2014511" y="1566450"/>
                <a:ext cx="977353" cy="1060245"/>
              </a:xfrm>
              <a:prstGeom prst="rect">
                <a:avLst/>
              </a:prstGeom>
              <a:noFill/>
              <a:ln>
                <a:noFill/>
              </a:ln>
            </p:spPr>
          </p:pic>
          <p:pic>
            <p:nvPicPr>
              <p:cNvPr id="133" name="Google Shape;133;p5"/>
              <p:cNvPicPr preferRelativeResize="0"/>
              <p:nvPr/>
            </p:nvPicPr>
            <p:blipFill rotWithShape="1">
              <a:blip r:embed="rId15">
                <a:alphaModFix/>
              </a:blip>
              <a:srcRect b="0" l="0" r="0" t="0"/>
              <a:stretch/>
            </p:blipFill>
            <p:spPr>
              <a:xfrm>
                <a:off x="2527158" y="1724582"/>
                <a:ext cx="977353" cy="1060245"/>
              </a:xfrm>
              <a:prstGeom prst="rect">
                <a:avLst/>
              </a:prstGeom>
              <a:noFill/>
              <a:ln>
                <a:noFill/>
              </a:ln>
            </p:spPr>
          </p:pic>
          <p:pic>
            <p:nvPicPr>
              <p:cNvPr id="134" name="Google Shape;134;p5"/>
              <p:cNvPicPr preferRelativeResize="0"/>
              <p:nvPr/>
            </p:nvPicPr>
            <p:blipFill rotWithShape="1">
              <a:blip r:embed="rId16">
                <a:alphaModFix/>
              </a:blip>
              <a:srcRect b="0" l="0" r="0" t="0"/>
              <a:stretch/>
            </p:blipFill>
            <p:spPr>
              <a:xfrm>
                <a:off x="3378473" y="1606692"/>
                <a:ext cx="824780" cy="979761"/>
              </a:xfrm>
              <a:prstGeom prst="rect">
                <a:avLst/>
              </a:prstGeom>
              <a:noFill/>
              <a:ln>
                <a:noFill/>
              </a:ln>
            </p:spPr>
          </p:pic>
        </p:grpSp>
        <p:grpSp>
          <p:nvGrpSpPr>
            <p:cNvPr id="135" name="Google Shape;135;p5"/>
            <p:cNvGrpSpPr/>
            <p:nvPr/>
          </p:nvGrpSpPr>
          <p:grpSpPr>
            <a:xfrm>
              <a:off x="3504513" y="1592892"/>
              <a:ext cx="2517665" cy="1191935"/>
              <a:chOff x="3504513" y="1592892"/>
              <a:chExt cx="2517665" cy="1191935"/>
            </a:xfrm>
          </p:grpSpPr>
          <p:pic>
            <p:nvPicPr>
              <p:cNvPr id="136" name="Google Shape;136;p5"/>
              <p:cNvPicPr preferRelativeResize="0"/>
              <p:nvPr/>
            </p:nvPicPr>
            <p:blipFill rotWithShape="1">
              <a:blip r:embed="rId17">
                <a:alphaModFix/>
              </a:blip>
              <a:srcRect b="0" l="0" r="0" t="0"/>
              <a:stretch/>
            </p:blipFill>
            <p:spPr>
              <a:xfrm>
                <a:off x="4290884" y="1592892"/>
                <a:ext cx="745332" cy="671327"/>
              </a:xfrm>
              <a:prstGeom prst="rect">
                <a:avLst/>
              </a:prstGeom>
              <a:noFill/>
              <a:ln>
                <a:noFill/>
              </a:ln>
            </p:spPr>
          </p:pic>
          <p:pic>
            <p:nvPicPr>
              <p:cNvPr id="137" name="Google Shape;137;p5"/>
              <p:cNvPicPr preferRelativeResize="0"/>
              <p:nvPr/>
            </p:nvPicPr>
            <p:blipFill rotWithShape="1">
              <a:blip r:embed="rId16">
                <a:alphaModFix/>
              </a:blip>
              <a:srcRect b="0" l="0" r="0" t="0"/>
              <a:stretch/>
            </p:blipFill>
            <p:spPr>
              <a:xfrm>
                <a:off x="3504513" y="1805066"/>
                <a:ext cx="824780" cy="979761"/>
              </a:xfrm>
              <a:prstGeom prst="rect">
                <a:avLst/>
              </a:prstGeom>
              <a:noFill/>
              <a:ln>
                <a:noFill/>
              </a:ln>
            </p:spPr>
          </p:pic>
          <p:pic>
            <p:nvPicPr>
              <p:cNvPr id="138" name="Google Shape;138;p5"/>
              <p:cNvPicPr preferRelativeResize="0"/>
              <p:nvPr/>
            </p:nvPicPr>
            <p:blipFill rotWithShape="1">
              <a:blip r:embed="rId18">
                <a:alphaModFix/>
              </a:blip>
              <a:srcRect b="0" l="0" r="0" t="0"/>
              <a:stretch/>
            </p:blipFill>
            <p:spPr>
              <a:xfrm>
                <a:off x="4853079" y="1732880"/>
                <a:ext cx="971480" cy="498104"/>
              </a:xfrm>
              <a:prstGeom prst="rect">
                <a:avLst/>
              </a:prstGeom>
              <a:noFill/>
              <a:ln>
                <a:noFill/>
              </a:ln>
            </p:spPr>
          </p:pic>
          <p:pic>
            <p:nvPicPr>
              <p:cNvPr id="139" name="Google Shape;139;p5"/>
              <p:cNvPicPr preferRelativeResize="0"/>
              <p:nvPr/>
            </p:nvPicPr>
            <p:blipFill rotWithShape="1">
              <a:blip r:embed="rId17">
                <a:alphaModFix/>
              </a:blip>
              <a:srcRect b="0" l="0" r="0" t="0"/>
              <a:stretch/>
            </p:blipFill>
            <p:spPr>
              <a:xfrm>
                <a:off x="4203255" y="1760909"/>
                <a:ext cx="745332" cy="671327"/>
              </a:xfrm>
              <a:prstGeom prst="rect">
                <a:avLst/>
              </a:prstGeom>
              <a:noFill/>
              <a:ln>
                <a:noFill/>
              </a:ln>
            </p:spPr>
          </p:pic>
          <p:pic>
            <p:nvPicPr>
              <p:cNvPr id="140" name="Google Shape;140;p5"/>
              <p:cNvPicPr preferRelativeResize="0"/>
              <p:nvPr/>
            </p:nvPicPr>
            <p:blipFill rotWithShape="1">
              <a:blip r:embed="rId17">
                <a:alphaModFix/>
              </a:blip>
              <a:srcRect b="0" l="0" r="0" t="0"/>
              <a:stretch/>
            </p:blipFill>
            <p:spPr>
              <a:xfrm>
                <a:off x="4305365" y="2057761"/>
                <a:ext cx="745332" cy="671327"/>
              </a:xfrm>
              <a:prstGeom prst="rect">
                <a:avLst/>
              </a:prstGeom>
              <a:noFill/>
              <a:ln>
                <a:noFill/>
              </a:ln>
            </p:spPr>
          </p:pic>
          <p:pic>
            <p:nvPicPr>
              <p:cNvPr id="141" name="Google Shape;141;p5"/>
              <p:cNvPicPr preferRelativeResize="0"/>
              <p:nvPr/>
            </p:nvPicPr>
            <p:blipFill rotWithShape="1">
              <a:blip r:embed="rId18">
                <a:alphaModFix/>
              </a:blip>
              <a:srcRect b="0" l="0" r="0" t="0"/>
              <a:stretch/>
            </p:blipFill>
            <p:spPr>
              <a:xfrm>
                <a:off x="4954412" y="1981933"/>
                <a:ext cx="971480" cy="498104"/>
              </a:xfrm>
              <a:prstGeom prst="rect">
                <a:avLst/>
              </a:prstGeom>
              <a:noFill/>
              <a:ln>
                <a:noFill/>
              </a:ln>
            </p:spPr>
          </p:pic>
          <p:pic>
            <p:nvPicPr>
              <p:cNvPr id="142" name="Google Shape;142;p5"/>
              <p:cNvPicPr preferRelativeResize="0"/>
              <p:nvPr/>
            </p:nvPicPr>
            <p:blipFill rotWithShape="1">
              <a:blip r:embed="rId18">
                <a:alphaModFix/>
              </a:blip>
              <a:srcRect b="0" l="0" r="0" t="0"/>
              <a:stretch/>
            </p:blipFill>
            <p:spPr>
              <a:xfrm>
                <a:off x="5050698" y="2230985"/>
                <a:ext cx="971480" cy="498104"/>
              </a:xfrm>
              <a:prstGeom prst="rect">
                <a:avLst/>
              </a:prstGeom>
              <a:noFill/>
              <a:ln>
                <a:noFill/>
              </a:ln>
            </p:spPr>
          </p:pic>
        </p:grpSp>
        <p:pic>
          <p:nvPicPr>
            <p:cNvPr id="143" name="Google Shape;143;p5"/>
            <p:cNvPicPr preferRelativeResize="0"/>
            <p:nvPr/>
          </p:nvPicPr>
          <p:blipFill rotWithShape="1">
            <a:blip r:embed="rId19">
              <a:alphaModFix/>
            </a:blip>
            <a:srcRect b="0" l="0" r="0" t="0"/>
            <a:stretch/>
          </p:blipFill>
          <p:spPr>
            <a:xfrm>
              <a:off x="285646" y="3401082"/>
              <a:ext cx="1465106" cy="1386357"/>
            </a:xfrm>
            <a:prstGeom prst="rect">
              <a:avLst/>
            </a:prstGeom>
            <a:noFill/>
            <a:ln>
              <a:noFill/>
            </a:ln>
          </p:spPr>
        </p:pic>
        <p:grpSp>
          <p:nvGrpSpPr>
            <p:cNvPr id="144" name="Google Shape;144;p5"/>
            <p:cNvGrpSpPr/>
            <p:nvPr/>
          </p:nvGrpSpPr>
          <p:grpSpPr>
            <a:xfrm>
              <a:off x="1055059" y="5703742"/>
              <a:ext cx="731606" cy="1098259"/>
              <a:chOff x="1055059" y="5703742"/>
              <a:chExt cx="731606" cy="1098259"/>
            </a:xfrm>
          </p:grpSpPr>
          <p:pic>
            <p:nvPicPr>
              <p:cNvPr id="145" name="Google Shape;145;p5"/>
              <p:cNvPicPr preferRelativeResize="0"/>
              <p:nvPr/>
            </p:nvPicPr>
            <p:blipFill rotWithShape="1">
              <a:blip r:embed="rId20">
                <a:alphaModFix/>
              </a:blip>
              <a:srcRect b="0" l="0" r="0" t="0"/>
              <a:stretch/>
            </p:blipFill>
            <p:spPr>
              <a:xfrm>
                <a:off x="1055059" y="5703742"/>
                <a:ext cx="535151" cy="1098259"/>
              </a:xfrm>
              <a:prstGeom prst="rect">
                <a:avLst/>
              </a:prstGeom>
              <a:noFill/>
              <a:ln>
                <a:noFill/>
              </a:ln>
            </p:spPr>
          </p:pic>
          <p:pic>
            <p:nvPicPr>
              <p:cNvPr id="146" name="Google Shape;146;p5"/>
              <p:cNvPicPr preferRelativeResize="0"/>
              <p:nvPr/>
            </p:nvPicPr>
            <p:blipFill rotWithShape="1">
              <a:blip r:embed="rId21">
                <a:alphaModFix/>
              </a:blip>
              <a:srcRect b="0" l="0" r="0" t="0"/>
              <a:stretch/>
            </p:blipFill>
            <p:spPr>
              <a:xfrm>
                <a:off x="1493566" y="5703742"/>
                <a:ext cx="293099" cy="1033366"/>
              </a:xfrm>
              <a:prstGeom prst="rect">
                <a:avLst/>
              </a:prstGeom>
              <a:noFill/>
              <a:ln>
                <a:noFill/>
              </a:ln>
            </p:spPr>
          </p:pic>
        </p:grpSp>
        <p:pic>
          <p:nvPicPr>
            <p:cNvPr id="147" name="Google Shape;147;p5"/>
            <p:cNvPicPr preferRelativeResize="0"/>
            <p:nvPr/>
          </p:nvPicPr>
          <p:blipFill rotWithShape="1">
            <a:blip r:embed="rId22">
              <a:alphaModFix/>
            </a:blip>
            <a:srcRect b="0" l="0" r="0" t="0"/>
            <a:stretch/>
          </p:blipFill>
          <p:spPr>
            <a:xfrm>
              <a:off x="8615710" y="4608577"/>
              <a:ext cx="2085387" cy="2070938"/>
            </a:xfrm>
            <a:prstGeom prst="rect">
              <a:avLst/>
            </a:prstGeom>
            <a:noFill/>
            <a:ln>
              <a:noFill/>
            </a:ln>
          </p:spPr>
        </p:pic>
        <p:sp>
          <p:nvSpPr>
            <p:cNvPr id="148" name="Google Shape;148;p5"/>
            <p:cNvSpPr txBox="1"/>
            <p:nvPr/>
          </p:nvSpPr>
          <p:spPr>
            <a:xfrm>
              <a:off x="6799607" y="1200864"/>
              <a:ext cx="2120400" cy="1311300"/>
            </a:xfrm>
            <a:prstGeom prst="rect">
              <a:avLst/>
            </a:prstGeom>
            <a:noFill/>
            <a:ln>
              <a:noFill/>
            </a:ln>
          </p:spPr>
          <p:txBody>
            <a:bodyPr anchorCtr="0" anchor="t" bIns="0" lIns="0" spcFirstLastPara="1" rIns="0" wrap="square" tIns="131450">
              <a:spAutoFit/>
            </a:bodyPr>
            <a:lstStyle/>
            <a:p>
              <a:pPr indent="0" lvl="0" marL="0" marR="38100" rtl="0" algn="ctr">
                <a:lnSpc>
                  <a:spcPct val="100000"/>
                </a:lnSpc>
                <a:spcBef>
                  <a:spcPts val="0"/>
                </a:spcBef>
                <a:spcAft>
                  <a:spcPts val="0"/>
                </a:spcAft>
                <a:buNone/>
              </a:pPr>
              <a:r>
                <a:rPr b="1" lang="en-US" sz="2900">
                  <a:solidFill>
                    <a:srgbClr val="283378"/>
                  </a:solidFill>
                  <a:latin typeface="Bree Serif"/>
                  <a:ea typeface="Bree Serif"/>
                  <a:cs typeface="Bree Serif"/>
                  <a:sym typeface="Bree Serif"/>
                </a:rPr>
                <a:t>EL</a:t>
              </a:r>
              <a:endParaRPr sz="2900">
                <a:latin typeface="Bree Serif"/>
                <a:ea typeface="Bree Serif"/>
                <a:cs typeface="Bree Serif"/>
                <a:sym typeface="Bree Serif"/>
              </a:endParaRPr>
            </a:p>
            <a:p>
              <a:pPr indent="0" lvl="0" marL="0" rtl="0" algn="ctr">
                <a:lnSpc>
                  <a:spcPct val="100000"/>
                </a:lnSpc>
                <a:spcBef>
                  <a:spcPts val="500"/>
                </a:spcBef>
                <a:spcAft>
                  <a:spcPts val="0"/>
                </a:spcAft>
                <a:buNone/>
              </a:pPr>
              <a:r>
                <a:rPr b="1" lang="en-US" sz="1500">
                  <a:solidFill>
                    <a:srgbClr val="283378"/>
                  </a:solidFill>
                  <a:latin typeface="Bree Serif"/>
                  <a:ea typeface="Bree Serif"/>
                  <a:cs typeface="Bree Serif"/>
                  <a:sym typeface="Bree Serif"/>
                </a:rPr>
                <a:t>STUDENTS</a:t>
              </a:r>
              <a:endParaRPr sz="1500">
                <a:latin typeface="Bree Serif"/>
                <a:ea typeface="Bree Serif"/>
                <a:cs typeface="Bree Serif"/>
                <a:sym typeface="Bree Serif"/>
              </a:endParaRPr>
            </a:p>
          </p:txBody>
        </p:sp>
        <p:sp>
          <p:nvSpPr>
            <p:cNvPr id="149" name="Google Shape;149;p5"/>
            <p:cNvSpPr txBox="1"/>
            <p:nvPr/>
          </p:nvSpPr>
          <p:spPr>
            <a:xfrm>
              <a:off x="6802001" y="3383622"/>
              <a:ext cx="1853700" cy="1047600"/>
            </a:xfrm>
            <a:prstGeom prst="rect">
              <a:avLst/>
            </a:prstGeom>
            <a:noFill/>
            <a:ln>
              <a:noFill/>
            </a:ln>
          </p:spPr>
          <p:txBody>
            <a:bodyPr anchorCtr="0" anchor="t" bIns="0" lIns="0" spcFirstLastPara="1" rIns="0" wrap="square" tIns="8250">
              <a:spAutoFit/>
            </a:bodyPr>
            <a:lstStyle/>
            <a:p>
              <a:pPr indent="0" lvl="0" marL="50800" rtl="0" algn="ctr">
                <a:lnSpc>
                  <a:spcPct val="100000"/>
                </a:lnSpc>
                <a:spcBef>
                  <a:spcPts val="0"/>
                </a:spcBef>
                <a:spcAft>
                  <a:spcPts val="0"/>
                </a:spcAft>
                <a:buNone/>
              </a:pPr>
              <a:r>
                <a:rPr b="1" lang="en-US" sz="2900">
                  <a:solidFill>
                    <a:srgbClr val="283378"/>
                  </a:solidFill>
                  <a:latin typeface="Bree Serif"/>
                  <a:ea typeface="Bree Serif"/>
                  <a:cs typeface="Bree Serif"/>
                  <a:sym typeface="Bree Serif"/>
                </a:rPr>
                <a:t>EL</a:t>
              </a:r>
              <a:endParaRPr sz="2900">
                <a:latin typeface="Bree Serif"/>
                <a:ea typeface="Bree Serif"/>
                <a:cs typeface="Bree Serif"/>
                <a:sym typeface="Bree Serif"/>
              </a:endParaRPr>
            </a:p>
            <a:p>
              <a:pPr indent="0" lvl="0" marL="0" rtl="0" algn="ctr">
                <a:lnSpc>
                  <a:spcPct val="100000"/>
                </a:lnSpc>
                <a:spcBef>
                  <a:spcPts val="100"/>
                </a:spcBef>
                <a:spcAft>
                  <a:spcPts val="0"/>
                </a:spcAft>
                <a:buNone/>
              </a:pPr>
              <a:r>
                <a:rPr b="1" lang="en-US" sz="1500">
                  <a:solidFill>
                    <a:srgbClr val="283378"/>
                  </a:solidFill>
                  <a:latin typeface="Bree Serif"/>
                  <a:ea typeface="Bree Serif"/>
                  <a:cs typeface="Bree Serif"/>
                  <a:sym typeface="Bree Serif"/>
                </a:rPr>
                <a:t>PARENTS</a:t>
              </a:r>
              <a:endParaRPr sz="1500">
                <a:latin typeface="Bree Serif"/>
                <a:ea typeface="Bree Serif"/>
                <a:cs typeface="Bree Serif"/>
                <a:sym typeface="Bree Serif"/>
              </a:endParaRPr>
            </a:p>
          </p:txBody>
        </p:sp>
        <p:sp>
          <p:nvSpPr>
            <p:cNvPr id="150" name="Google Shape;150;p5"/>
            <p:cNvSpPr txBox="1"/>
            <p:nvPr/>
          </p:nvSpPr>
          <p:spPr>
            <a:xfrm>
              <a:off x="6107962" y="4926613"/>
              <a:ext cx="3102000" cy="1295700"/>
            </a:xfrm>
            <a:prstGeom prst="rect">
              <a:avLst/>
            </a:prstGeom>
            <a:noFill/>
            <a:ln>
              <a:noFill/>
            </a:ln>
          </p:spPr>
          <p:txBody>
            <a:bodyPr anchorCtr="0" anchor="t" bIns="0" lIns="0" spcFirstLastPara="1" rIns="0" wrap="square" tIns="181925">
              <a:spAutoFit/>
            </a:bodyPr>
            <a:lstStyle/>
            <a:p>
              <a:pPr indent="0" lvl="0" marL="584200" rtl="0" algn="l">
                <a:lnSpc>
                  <a:spcPct val="100000"/>
                </a:lnSpc>
                <a:spcBef>
                  <a:spcPts val="0"/>
                </a:spcBef>
                <a:spcAft>
                  <a:spcPts val="0"/>
                </a:spcAft>
                <a:buNone/>
              </a:pPr>
              <a:r>
                <a:rPr b="1" lang="en-US" sz="2100">
                  <a:solidFill>
                    <a:srgbClr val="283378"/>
                  </a:solidFill>
                  <a:latin typeface="Bree Serif"/>
                  <a:ea typeface="Bree Serif"/>
                  <a:cs typeface="Bree Serif"/>
                  <a:sym typeface="Bree Serif"/>
                </a:rPr>
                <a:t>ELAC</a:t>
              </a:r>
              <a:endParaRPr sz="2100">
                <a:latin typeface="Bree Serif"/>
                <a:ea typeface="Bree Serif"/>
                <a:cs typeface="Bree Serif"/>
                <a:sym typeface="Bree Serif"/>
              </a:endParaRPr>
            </a:p>
            <a:p>
              <a:pPr indent="-533400" lvl="0" marL="533400" marR="0" rtl="0" algn="l">
                <a:lnSpc>
                  <a:spcPct val="102099"/>
                </a:lnSpc>
                <a:spcBef>
                  <a:spcPts val="600"/>
                </a:spcBef>
                <a:spcAft>
                  <a:spcPts val="0"/>
                </a:spcAft>
                <a:buNone/>
              </a:pPr>
              <a:r>
                <a:rPr b="1" lang="en-US" sz="900">
                  <a:solidFill>
                    <a:srgbClr val="283378"/>
                  </a:solidFill>
                  <a:latin typeface="Bree Serif"/>
                  <a:ea typeface="Bree Serif"/>
                  <a:cs typeface="Bree Serif"/>
                  <a:sym typeface="Bree Serif"/>
                </a:rPr>
                <a:t>ENGLISH LEARNER ADVISORY COMMITTEE</a:t>
              </a:r>
              <a:endParaRPr sz="900">
                <a:latin typeface="Bree Serif"/>
                <a:ea typeface="Bree Serif"/>
                <a:cs typeface="Bree Serif"/>
                <a:sym typeface="Bree Serif"/>
              </a:endParaRPr>
            </a:p>
          </p:txBody>
        </p:sp>
        <p:grpSp>
          <p:nvGrpSpPr>
            <p:cNvPr id="151" name="Google Shape;151;p5"/>
            <p:cNvGrpSpPr/>
            <p:nvPr/>
          </p:nvGrpSpPr>
          <p:grpSpPr>
            <a:xfrm>
              <a:off x="8441449" y="2729090"/>
              <a:ext cx="3312403" cy="6004941"/>
              <a:chOff x="8441449" y="2729090"/>
              <a:chExt cx="3312403" cy="6004941"/>
            </a:xfrm>
          </p:grpSpPr>
          <p:pic>
            <p:nvPicPr>
              <p:cNvPr id="152" name="Google Shape;152;p5"/>
              <p:cNvPicPr preferRelativeResize="0"/>
              <p:nvPr/>
            </p:nvPicPr>
            <p:blipFill rotWithShape="1">
              <a:blip r:embed="rId23">
                <a:alphaModFix/>
              </a:blip>
              <a:srcRect b="0" l="0" r="0" t="0"/>
              <a:stretch/>
            </p:blipFill>
            <p:spPr>
              <a:xfrm>
                <a:off x="8441449" y="2729090"/>
                <a:ext cx="1962229" cy="2054071"/>
              </a:xfrm>
              <a:prstGeom prst="rect">
                <a:avLst/>
              </a:prstGeom>
              <a:noFill/>
              <a:ln>
                <a:noFill/>
              </a:ln>
            </p:spPr>
          </p:pic>
          <p:pic>
            <p:nvPicPr>
              <p:cNvPr id="153" name="Google Shape;153;p5"/>
              <p:cNvPicPr preferRelativeResize="0"/>
              <p:nvPr/>
            </p:nvPicPr>
            <p:blipFill rotWithShape="1">
              <a:blip r:embed="rId24">
                <a:alphaModFix/>
              </a:blip>
              <a:srcRect b="0" l="0" r="0" t="0"/>
              <a:stretch/>
            </p:blipFill>
            <p:spPr>
              <a:xfrm>
                <a:off x="9648342" y="6437620"/>
                <a:ext cx="2105510" cy="2296411"/>
              </a:xfrm>
              <a:prstGeom prst="rect">
                <a:avLst/>
              </a:prstGeom>
              <a:noFill/>
              <a:ln>
                <a:noFill/>
              </a:ln>
            </p:spPr>
          </p:pic>
        </p:grpSp>
        <p:pic>
          <p:nvPicPr>
            <p:cNvPr id="154" name="Google Shape;154;p5"/>
            <p:cNvPicPr preferRelativeResize="0"/>
            <p:nvPr/>
          </p:nvPicPr>
          <p:blipFill rotWithShape="1">
            <a:blip r:embed="rId25">
              <a:alphaModFix/>
            </a:blip>
            <a:srcRect b="0" l="0" r="0" t="0"/>
            <a:stretch/>
          </p:blipFill>
          <p:spPr>
            <a:xfrm>
              <a:off x="3048332" y="7259280"/>
              <a:ext cx="1122406" cy="2911905"/>
            </a:xfrm>
            <a:prstGeom prst="rect">
              <a:avLst/>
            </a:prstGeom>
            <a:noFill/>
            <a:ln>
              <a:noFill/>
            </a:ln>
          </p:spPr>
        </p:pic>
        <p:pic>
          <p:nvPicPr>
            <p:cNvPr id="155" name="Google Shape;155;p5"/>
            <p:cNvPicPr preferRelativeResize="0"/>
            <p:nvPr/>
          </p:nvPicPr>
          <p:blipFill rotWithShape="1">
            <a:blip r:embed="rId8">
              <a:alphaModFix/>
            </a:blip>
            <a:srcRect b="0" l="0" r="0" t="0"/>
            <a:stretch/>
          </p:blipFill>
          <p:spPr>
            <a:xfrm>
              <a:off x="1234809" y="7349124"/>
              <a:ext cx="1103714" cy="2823456"/>
            </a:xfrm>
            <a:prstGeom prst="rect">
              <a:avLst/>
            </a:prstGeom>
            <a:noFill/>
            <a:ln>
              <a:noFill/>
            </a:ln>
          </p:spPr>
        </p:pic>
        <p:sp>
          <p:nvSpPr>
            <p:cNvPr id="156" name="Google Shape;156;p5"/>
            <p:cNvSpPr txBox="1"/>
            <p:nvPr/>
          </p:nvSpPr>
          <p:spPr>
            <a:xfrm>
              <a:off x="4978585" y="7593598"/>
              <a:ext cx="6163800" cy="2031600"/>
            </a:xfrm>
            <a:prstGeom prst="rect">
              <a:avLst/>
            </a:prstGeom>
            <a:noFill/>
            <a:ln>
              <a:noFill/>
            </a:ln>
          </p:spPr>
          <p:txBody>
            <a:bodyPr anchorCtr="0" anchor="t" bIns="0" lIns="0" spcFirstLastPara="1" rIns="0" wrap="square" tIns="7625">
              <a:spAutoFit/>
            </a:bodyPr>
            <a:lstStyle/>
            <a:p>
              <a:pPr indent="0" lvl="0" marL="0" marR="241300" rtl="0" algn="ctr">
                <a:lnSpc>
                  <a:spcPct val="117005"/>
                </a:lnSpc>
                <a:spcBef>
                  <a:spcPts val="0"/>
                </a:spcBef>
                <a:spcAft>
                  <a:spcPts val="0"/>
                </a:spcAft>
                <a:buNone/>
              </a:pPr>
              <a:r>
                <a:rPr b="1" lang="en-US" sz="4400">
                  <a:solidFill>
                    <a:srgbClr val="008000"/>
                  </a:solidFill>
                  <a:latin typeface="Bree Serif"/>
                  <a:ea typeface="Bree Serif"/>
                  <a:cs typeface="Bree Serif"/>
                  <a:sym typeface="Bree Serif"/>
                </a:rPr>
                <a:t>DELAC</a:t>
              </a:r>
              <a:endParaRPr sz="4400">
                <a:solidFill>
                  <a:srgbClr val="008000"/>
                </a:solidFill>
                <a:latin typeface="Bree Serif"/>
                <a:ea typeface="Bree Serif"/>
                <a:cs typeface="Bree Serif"/>
                <a:sym typeface="Bree Serif"/>
              </a:endParaRPr>
            </a:p>
            <a:p>
              <a:pPr indent="0" lvl="0" marL="0" rtl="0" algn="ctr">
                <a:lnSpc>
                  <a:spcPct val="111818"/>
                </a:lnSpc>
                <a:spcBef>
                  <a:spcPts val="0"/>
                </a:spcBef>
                <a:spcAft>
                  <a:spcPts val="0"/>
                </a:spcAft>
                <a:buNone/>
              </a:pPr>
              <a:r>
                <a:rPr b="1" lang="en-US" sz="1700">
                  <a:solidFill>
                    <a:srgbClr val="283378"/>
                  </a:solidFill>
                  <a:latin typeface="Bree Serif"/>
                  <a:ea typeface="Bree Serif"/>
                  <a:cs typeface="Bree Serif"/>
                  <a:sym typeface="Bree Serif"/>
                </a:rPr>
                <a:t>DISTRICT ENGLISH LEARNER</a:t>
              </a:r>
              <a:endParaRPr sz="1700">
                <a:latin typeface="Bree Serif"/>
                <a:ea typeface="Bree Serif"/>
                <a:cs typeface="Bree Serif"/>
                <a:sym typeface="Bree Serif"/>
              </a:endParaRPr>
            </a:p>
            <a:p>
              <a:pPr indent="0" lvl="0" marL="0" rtl="0" algn="ctr">
                <a:lnSpc>
                  <a:spcPct val="119818"/>
                </a:lnSpc>
                <a:spcBef>
                  <a:spcPts val="0"/>
                </a:spcBef>
                <a:spcAft>
                  <a:spcPts val="0"/>
                </a:spcAft>
                <a:buNone/>
              </a:pPr>
              <a:r>
                <a:rPr b="1" lang="en-US" sz="1700">
                  <a:solidFill>
                    <a:srgbClr val="283378"/>
                  </a:solidFill>
                  <a:latin typeface="Bree Serif"/>
                  <a:ea typeface="Bree Serif"/>
                  <a:cs typeface="Bree Serif"/>
                  <a:sym typeface="Bree Serif"/>
                </a:rPr>
                <a:t>ADVISORY COMMITTEE</a:t>
              </a:r>
              <a:endParaRPr sz="1700">
                <a:latin typeface="Bree Serif"/>
                <a:ea typeface="Bree Serif"/>
                <a:cs typeface="Bree Serif"/>
                <a:sym typeface="Bree Serif"/>
              </a:endParaRPr>
            </a:p>
          </p:txBody>
        </p:sp>
        <p:pic>
          <p:nvPicPr>
            <p:cNvPr id="157" name="Google Shape;157;p5"/>
            <p:cNvPicPr preferRelativeResize="0"/>
            <p:nvPr/>
          </p:nvPicPr>
          <p:blipFill rotWithShape="1">
            <a:blip r:embed="rId7">
              <a:alphaModFix/>
            </a:blip>
            <a:srcRect b="0" l="0" r="0" t="0"/>
            <a:stretch/>
          </p:blipFill>
          <p:spPr>
            <a:xfrm>
              <a:off x="3286338" y="5728767"/>
              <a:ext cx="512638" cy="886639"/>
            </a:xfrm>
            <a:prstGeom prst="rect">
              <a:avLst/>
            </a:prstGeom>
            <a:noFill/>
            <a:ln>
              <a:noFill/>
            </a:ln>
          </p:spPr>
        </p:pic>
      </p:grpSp>
      <p:sp>
        <p:nvSpPr>
          <p:cNvPr id="158" name="Google Shape;158;p5"/>
          <p:cNvSpPr/>
          <p:nvPr/>
        </p:nvSpPr>
        <p:spPr>
          <a:xfrm>
            <a:off x="6014852" y="1254659"/>
            <a:ext cx="2816542" cy="3776615"/>
          </a:xfrm>
          <a:custGeom>
            <a:rect b="b" l="l" r="r" t="t"/>
            <a:pathLst>
              <a:path extrusionOk="0" h="5657850" w="5633084">
                <a:moveTo>
                  <a:pt x="2816302" y="5657849"/>
                </a:moveTo>
                <a:lnTo>
                  <a:pt x="2767730" y="5657224"/>
                </a:lnTo>
                <a:lnTo>
                  <a:pt x="2719360" y="5655785"/>
                </a:lnTo>
                <a:lnTo>
                  <a:pt x="2671196" y="5653542"/>
                </a:lnTo>
                <a:lnTo>
                  <a:pt x="2623247" y="5650499"/>
                </a:lnTo>
                <a:lnTo>
                  <a:pt x="2575518" y="5646664"/>
                </a:lnTo>
                <a:lnTo>
                  <a:pt x="2528016" y="5642042"/>
                </a:lnTo>
                <a:lnTo>
                  <a:pt x="2480748" y="5636641"/>
                </a:lnTo>
                <a:lnTo>
                  <a:pt x="2433719" y="5630468"/>
                </a:lnTo>
                <a:lnTo>
                  <a:pt x="2386937" y="5623528"/>
                </a:lnTo>
                <a:lnTo>
                  <a:pt x="2340408" y="5615828"/>
                </a:lnTo>
                <a:lnTo>
                  <a:pt x="2294138" y="5607374"/>
                </a:lnTo>
                <a:lnTo>
                  <a:pt x="2248135" y="5598174"/>
                </a:lnTo>
                <a:lnTo>
                  <a:pt x="2202404" y="5588234"/>
                </a:lnTo>
                <a:lnTo>
                  <a:pt x="2156952" y="5577560"/>
                </a:lnTo>
                <a:lnTo>
                  <a:pt x="2111786" y="5566159"/>
                </a:lnTo>
                <a:lnTo>
                  <a:pt x="2066911" y="5554037"/>
                </a:lnTo>
                <a:lnTo>
                  <a:pt x="2022335" y="5541202"/>
                </a:lnTo>
                <a:lnTo>
                  <a:pt x="1978065" y="5527659"/>
                </a:lnTo>
                <a:lnTo>
                  <a:pt x="1934106" y="5513414"/>
                </a:lnTo>
                <a:lnTo>
                  <a:pt x="1890465" y="5498476"/>
                </a:lnTo>
                <a:lnTo>
                  <a:pt x="1847148" y="5482849"/>
                </a:lnTo>
                <a:lnTo>
                  <a:pt x="1804163" y="5466542"/>
                </a:lnTo>
                <a:lnTo>
                  <a:pt x="1761516" y="5449559"/>
                </a:lnTo>
                <a:lnTo>
                  <a:pt x="1719212" y="5431908"/>
                </a:lnTo>
                <a:lnTo>
                  <a:pt x="1677259" y="5413595"/>
                </a:lnTo>
                <a:lnTo>
                  <a:pt x="1635664" y="5394628"/>
                </a:lnTo>
                <a:lnTo>
                  <a:pt x="1594432" y="5375011"/>
                </a:lnTo>
                <a:lnTo>
                  <a:pt x="1553571" y="5354753"/>
                </a:lnTo>
                <a:lnTo>
                  <a:pt x="1513086" y="5333859"/>
                </a:lnTo>
                <a:lnTo>
                  <a:pt x="1472984" y="5312336"/>
                </a:lnTo>
                <a:lnTo>
                  <a:pt x="1433272" y="5290190"/>
                </a:lnTo>
                <a:lnTo>
                  <a:pt x="1393957" y="5267429"/>
                </a:lnTo>
                <a:lnTo>
                  <a:pt x="1355044" y="5244058"/>
                </a:lnTo>
                <a:lnTo>
                  <a:pt x="1316540" y="5220085"/>
                </a:lnTo>
                <a:lnTo>
                  <a:pt x="1278452" y="5195515"/>
                </a:lnTo>
                <a:lnTo>
                  <a:pt x="1240787" y="5170355"/>
                </a:lnTo>
                <a:lnTo>
                  <a:pt x="1203550" y="5144612"/>
                </a:lnTo>
                <a:lnTo>
                  <a:pt x="1166749" y="5118292"/>
                </a:lnTo>
                <a:lnTo>
                  <a:pt x="1130390" y="5091403"/>
                </a:lnTo>
                <a:lnTo>
                  <a:pt x="1094479" y="5063949"/>
                </a:lnTo>
                <a:lnTo>
                  <a:pt x="1059023" y="5035939"/>
                </a:lnTo>
                <a:lnTo>
                  <a:pt x="1024028" y="5007378"/>
                </a:lnTo>
                <a:lnTo>
                  <a:pt x="989501" y="4978273"/>
                </a:lnTo>
                <a:lnTo>
                  <a:pt x="955448" y="4948631"/>
                </a:lnTo>
                <a:lnTo>
                  <a:pt x="921877" y="4918458"/>
                </a:lnTo>
                <a:lnTo>
                  <a:pt x="888793" y="4887761"/>
                </a:lnTo>
                <a:lnTo>
                  <a:pt x="856203" y="4856545"/>
                </a:lnTo>
                <a:lnTo>
                  <a:pt x="824113" y="4824819"/>
                </a:lnTo>
                <a:lnTo>
                  <a:pt x="792530" y="4792588"/>
                </a:lnTo>
                <a:lnTo>
                  <a:pt x="761461" y="4759858"/>
                </a:lnTo>
                <a:lnTo>
                  <a:pt x="730912" y="4726637"/>
                </a:lnTo>
                <a:lnTo>
                  <a:pt x="700889" y="4692931"/>
                </a:lnTo>
                <a:lnTo>
                  <a:pt x="671399" y="4658746"/>
                </a:lnTo>
                <a:lnTo>
                  <a:pt x="642449" y="4624090"/>
                </a:lnTo>
                <a:lnTo>
                  <a:pt x="614045" y="4588968"/>
                </a:lnTo>
                <a:lnTo>
                  <a:pt x="586194" y="4553386"/>
                </a:lnTo>
                <a:lnTo>
                  <a:pt x="558901" y="4517353"/>
                </a:lnTo>
                <a:lnTo>
                  <a:pt x="532175" y="4480874"/>
                </a:lnTo>
                <a:lnTo>
                  <a:pt x="506020" y="4443955"/>
                </a:lnTo>
                <a:lnTo>
                  <a:pt x="480444" y="4406604"/>
                </a:lnTo>
                <a:lnTo>
                  <a:pt x="455453" y="4368826"/>
                </a:lnTo>
                <a:lnTo>
                  <a:pt x="431053" y="4330629"/>
                </a:lnTo>
                <a:lnTo>
                  <a:pt x="407252" y="4292019"/>
                </a:lnTo>
                <a:lnTo>
                  <a:pt x="384056" y="4253002"/>
                </a:lnTo>
                <a:lnTo>
                  <a:pt x="361470" y="4213585"/>
                </a:lnTo>
                <a:lnTo>
                  <a:pt x="339503" y="4173774"/>
                </a:lnTo>
                <a:lnTo>
                  <a:pt x="318159" y="4133577"/>
                </a:lnTo>
                <a:lnTo>
                  <a:pt x="297446" y="4092999"/>
                </a:lnTo>
                <a:lnTo>
                  <a:pt x="277371" y="4052047"/>
                </a:lnTo>
                <a:lnTo>
                  <a:pt x="257939" y="4010728"/>
                </a:lnTo>
                <a:lnTo>
                  <a:pt x="239157" y="3969048"/>
                </a:lnTo>
                <a:lnTo>
                  <a:pt x="221033" y="3927014"/>
                </a:lnTo>
                <a:lnTo>
                  <a:pt x="203571" y="3884632"/>
                </a:lnTo>
                <a:lnTo>
                  <a:pt x="186779" y="3841909"/>
                </a:lnTo>
                <a:lnTo>
                  <a:pt x="170664" y="3798851"/>
                </a:lnTo>
                <a:lnTo>
                  <a:pt x="155231" y="3755465"/>
                </a:lnTo>
                <a:lnTo>
                  <a:pt x="140488" y="3711758"/>
                </a:lnTo>
                <a:lnTo>
                  <a:pt x="126441" y="3667736"/>
                </a:lnTo>
                <a:lnTo>
                  <a:pt x="113096" y="3623405"/>
                </a:lnTo>
                <a:lnTo>
                  <a:pt x="100459" y="3578772"/>
                </a:lnTo>
                <a:lnTo>
                  <a:pt x="88539" y="3533844"/>
                </a:lnTo>
                <a:lnTo>
                  <a:pt x="77340" y="3488627"/>
                </a:lnTo>
                <a:lnTo>
                  <a:pt x="66869" y="3443128"/>
                </a:lnTo>
                <a:lnTo>
                  <a:pt x="57133" y="3397353"/>
                </a:lnTo>
                <a:lnTo>
                  <a:pt x="48139" y="3351308"/>
                </a:lnTo>
                <a:lnTo>
                  <a:pt x="39893" y="3305001"/>
                </a:lnTo>
                <a:lnTo>
                  <a:pt x="32401" y="3258438"/>
                </a:lnTo>
                <a:lnTo>
                  <a:pt x="25670" y="3211626"/>
                </a:lnTo>
                <a:lnTo>
                  <a:pt x="19707" y="3164570"/>
                </a:lnTo>
                <a:lnTo>
                  <a:pt x="14517" y="3117278"/>
                </a:lnTo>
                <a:lnTo>
                  <a:pt x="10109" y="3069756"/>
                </a:lnTo>
                <a:lnTo>
                  <a:pt x="6487" y="3022010"/>
                </a:lnTo>
                <a:lnTo>
                  <a:pt x="3658" y="2974048"/>
                </a:lnTo>
                <a:lnTo>
                  <a:pt x="1630" y="2925875"/>
                </a:lnTo>
                <a:lnTo>
                  <a:pt x="408" y="2877498"/>
                </a:lnTo>
                <a:lnTo>
                  <a:pt x="0" y="2828924"/>
                </a:lnTo>
                <a:lnTo>
                  <a:pt x="408" y="2780351"/>
                </a:lnTo>
                <a:lnTo>
                  <a:pt x="1630" y="2731974"/>
                </a:lnTo>
                <a:lnTo>
                  <a:pt x="3658" y="2683801"/>
                </a:lnTo>
                <a:lnTo>
                  <a:pt x="6487" y="2635839"/>
                </a:lnTo>
                <a:lnTo>
                  <a:pt x="10109" y="2588093"/>
                </a:lnTo>
                <a:lnTo>
                  <a:pt x="14517" y="2540571"/>
                </a:lnTo>
                <a:lnTo>
                  <a:pt x="19707" y="2493279"/>
                </a:lnTo>
                <a:lnTo>
                  <a:pt x="25670" y="2446223"/>
                </a:lnTo>
                <a:lnTo>
                  <a:pt x="32401" y="2399411"/>
                </a:lnTo>
                <a:lnTo>
                  <a:pt x="39893" y="2352848"/>
                </a:lnTo>
                <a:lnTo>
                  <a:pt x="48139" y="2306541"/>
                </a:lnTo>
                <a:lnTo>
                  <a:pt x="57133" y="2260497"/>
                </a:lnTo>
                <a:lnTo>
                  <a:pt x="66869" y="2214722"/>
                </a:lnTo>
                <a:lnTo>
                  <a:pt x="77340" y="2169222"/>
                </a:lnTo>
                <a:lnTo>
                  <a:pt x="88539" y="2124005"/>
                </a:lnTo>
                <a:lnTo>
                  <a:pt x="100459" y="2079077"/>
                </a:lnTo>
                <a:lnTo>
                  <a:pt x="113096" y="2034444"/>
                </a:lnTo>
                <a:lnTo>
                  <a:pt x="126441" y="1990114"/>
                </a:lnTo>
                <a:lnTo>
                  <a:pt x="140488" y="1946091"/>
                </a:lnTo>
                <a:lnTo>
                  <a:pt x="155231" y="1902384"/>
                </a:lnTo>
                <a:lnTo>
                  <a:pt x="170664" y="1858998"/>
                </a:lnTo>
                <a:lnTo>
                  <a:pt x="186779" y="1815940"/>
                </a:lnTo>
                <a:lnTo>
                  <a:pt x="203571" y="1773217"/>
                </a:lnTo>
                <a:lnTo>
                  <a:pt x="221033" y="1730836"/>
                </a:lnTo>
                <a:lnTo>
                  <a:pt x="239157" y="1688801"/>
                </a:lnTo>
                <a:lnTo>
                  <a:pt x="257939" y="1647121"/>
                </a:lnTo>
                <a:lnTo>
                  <a:pt x="277371" y="1605802"/>
                </a:lnTo>
                <a:lnTo>
                  <a:pt x="297446" y="1564851"/>
                </a:lnTo>
                <a:lnTo>
                  <a:pt x="318159" y="1524273"/>
                </a:lnTo>
                <a:lnTo>
                  <a:pt x="339503" y="1484075"/>
                </a:lnTo>
                <a:lnTo>
                  <a:pt x="361470" y="1444265"/>
                </a:lnTo>
                <a:lnTo>
                  <a:pt x="384056" y="1404848"/>
                </a:lnTo>
                <a:lnTo>
                  <a:pt x="407252" y="1365831"/>
                </a:lnTo>
                <a:lnTo>
                  <a:pt x="431053" y="1327220"/>
                </a:lnTo>
                <a:lnTo>
                  <a:pt x="455453" y="1289023"/>
                </a:lnTo>
                <a:lnTo>
                  <a:pt x="480444" y="1251246"/>
                </a:lnTo>
                <a:lnTo>
                  <a:pt x="506020" y="1213894"/>
                </a:lnTo>
                <a:lnTo>
                  <a:pt x="532175" y="1176976"/>
                </a:lnTo>
                <a:lnTo>
                  <a:pt x="558901" y="1140496"/>
                </a:lnTo>
                <a:lnTo>
                  <a:pt x="586194" y="1104463"/>
                </a:lnTo>
                <a:lnTo>
                  <a:pt x="614045" y="1068882"/>
                </a:lnTo>
                <a:lnTo>
                  <a:pt x="642449" y="1033760"/>
                </a:lnTo>
                <a:lnTo>
                  <a:pt x="671399" y="999103"/>
                </a:lnTo>
                <a:lnTo>
                  <a:pt x="700889" y="964918"/>
                </a:lnTo>
                <a:lnTo>
                  <a:pt x="730912" y="931212"/>
                </a:lnTo>
                <a:lnTo>
                  <a:pt x="761461" y="897991"/>
                </a:lnTo>
                <a:lnTo>
                  <a:pt x="792530" y="865262"/>
                </a:lnTo>
                <a:lnTo>
                  <a:pt x="824113" y="833030"/>
                </a:lnTo>
                <a:lnTo>
                  <a:pt x="856203" y="801304"/>
                </a:lnTo>
                <a:lnTo>
                  <a:pt x="888793" y="770089"/>
                </a:lnTo>
                <a:lnTo>
                  <a:pt x="921877" y="739391"/>
                </a:lnTo>
                <a:lnTo>
                  <a:pt x="955448" y="709218"/>
                </a:lnTo>
                <a:lnTo>
                  <a:pt x="989501" y="679576"/>
                </a:lnTo>
                <a:lnTo>
                  <a:pt x="1024028" y="650471"/>
                </a:lnTo>
                <a:lnTo>
                  <a:pt x="1059023" y="621910"/>
                </a:lnTo>
                <a:lnTo>
                  <a:pt x="1094479" y="593900"/>
                </a:lnTo>
                <a:lnTo>
                  <a:pt x="1130390" y="566447"/>
                </a:lnTo>
                <a:lnTo>
                  <a:pt x="1166749" y="539557"/>
                </a:lnTo>
                <a:lnTo>
                  <a:pt x="1203550" y="513237"/>
                </a:lnTo>
                <a:lnTo>
                  <a:pt x="1240787" y="487494"/>
                </a:lnTo>
                <a:lnTo>
                  <a:pt x="1278452" y="462335"/>
                </a:lnTo>
                <a:lnTo>
                  <a:pt x="1316540" y="437765"/>
                </a:lnTo>
                <a:lnTo>
                  <a:pt x="1355044" y="413791"/>
                </a:lnTo>
                <a:lnTo>
                  <a:pt x="1393957" y="390420"/>
                </a:lnTo>
                <a:lnTo>
                  <a:pt x="1433272" y="367659"/>
                </a:lnTo>
                <a:lnTo>
                  <a:pt x="1472984" y="345513"/>
                </a:lnTo>
                <a:lnTo>
                  <a:pt x="1513086" y="323990"/>
                </a:lnTo>
                <a:lnTo>
                  <a:pt x="1553571" y="303096"/>
                </a:lnTo>
                <a:lnTo>
                  <a:pt x="1594432" y="282838"/>
                </a:lnTo>
                <a:lnTo>
                  <a:pt x="1635664" y="263221"/>
                </a:lnTo>
                <a:lnTo>
                  <a:pt x="1677259" y="244254"/>
                </a:lnTo>
                <a:lnTo>
                  <a:pt x="1719212" y="225941"/>
                </a:lnTo>
                <a:lnTo>
                  <a:pt x="1761516" y="208290"/>
                </a:lnTo>
                <a:lnTo>
                  <a:pt x="1804163" y="191308"/>
                </a:lnTo>
                <a:lnTo>
                  <a:pt x="1847148" y="175000"/>
                </a:lnTo>
                <a:lnTo>
                  <a:pt x="1890465" y="159373"/>
                </a:lnTo>
                <a:lnTo>
                  <a:pt x="1934106" y="144435"/>
                </a:lnTo>
                <a:lnTo>
                  <a:pt x="1978065" y="130191"/>
                </a:lnTo>
                <a:lnTo>
                  <a:pt x="2022335" y="116647"/>
                </a:lnTo>
                <a:lnTo>
                  <a:pt x="2066911" y="103812"/>
                </a:lnTo>
                <a:lnTo>
                  <a:pt x="2111786" y="91690"/>
                </a:lnTo>
                <a:lnTo>
                  <a:pt x="2156952" y="80289"/>
                </a:lnTo>
                <a:lnTo>
                  <a:pt x="2202404" y="69615"/>
                </a:lnTo>
                <a:lnTo>
                  <a:pt x="2248135" y="59675"/>
                </a:lnTo>
                <a:lnTo>
                  <a:pt x="2294138" y="50475"/>
                </a:lnTo>
                <a:lnTo>
                  <a:pt x="2340408" y="42022"/>
                </a:lnTo>
                <a:lnTo>
                  <a:pt x="2386937" y="34322"/>
                </a:lnTo>
                <a:lnTo>
                  <a:pt x="2433719" y="27381"/>
                </a:lnTo>
                <a:lnTo>
                  <a:pt x="2480748" y="21208"/>
                </a:lnTo>
                <a:lnTo>
                  <a:pt x="2528016" y="15807"/>
                </a:lnTo>
                <a:lnTo>
                  <a:pt x="2575518" y="11185"/>
                </a:lnTo>
                <a:lnTo>
                  <a:pt x="2623247" y="7350"/>
                </a:lnTo>
                <a:lnTo>
                  <a:pt x="2671196" y="4307"/>
                </a:lnTo>
                <a:lnTo>
                  <a:pt x="2719360" y="2064"/>
                </a:lnTo>
                <a:lnTo>
                  <a:pt x="2767730" y="625"/>
                </a:lnTo>
                <a:lnTo>
                  <a:pt x="2816302" y="0"/>
                </a:lnTo>
                <a:lnTo>
                  <a:pt x="2864873" y="625"/>
                </a:lnTo>
                <a:lnTo>
                  <a:pt x="2913244" y="2064"/>
                </a:lnTo>
                <a:lnTo>
                  <a:pt x="2961407" y="4307"/>
                </a:lnTo>
                <a:lnTo>
                  <a:pt x="3009356" y="7350"/>
                </a:lnTo>
                <a:lnTo>
                  <a:pt x="3057085" y="11185"/>
                </a:lnTo>
                <a:lnTo>
                  <a:pt x="3104587" y="15807"/>
                </a:lnTo>
                <a:lnTo>
                  <a:pt x="3151856" y="21208"/>
                </a:lnTo>
                <a:lnTo>
                  <a:pt x="3198884" y="27381"/>
                </a:lnTo>
                <a:lnTo>
                  <a:pt x="3245666" y="34322"/>
                </a:lnTo>
                <a:lnTo>
                  <a:pt x="3292195" y="42022"/>
                </a:lnTo>
                <a:lnTo>
                  <a:pt x="3338465" y="50475"/>
                </a:lnTo>
                <a:lnTo>
                  <a:pt x="3384469" y="59675"/>
                </a:lnTo>
                <a:lnTo>
                  <a:pt x="3430200" y="69615"/>
                </a:lnTo>
                <a:lnTo>
                  <a:pt x="3475651" y="80289"/>
                </a:lnTo>
                <a:lnTo>
                  <a:pt x="3520818" y="91690"/>
                </a:lnTo>
                <a:lnTo>
                  <a:pt x="3565692" y="103812"/>
                </a:lnTo>
                <a:lnTo>
                  <a:pt x="3610268" y="116647"/>
                </a:lnTo>
                <a:lnTo>
                  <a:pt x="3654539" y="130191"/>
                </a:lnTo>
                <a:lnTo>
                  <a:pt x="3698498" y="144435"/>
                </a:lnTo>
                <a:lnTo>
                  <a:pt x="3742139" y="159373"/>
                </a:lnTo>
                <a:lnTo>
                  <a:pt x="3785455" y="175000"/>
                </a:lnTo>
                <a:lnTo>
                  <a:pt x="3828440" y="191308"/>
                </a:lnTo>
                <a:lnTo>
                  <a:pt x="3871088" y="208290"/>
                </a:lnTo>
                <a:lnTo>
                  <a:pt x="3913391" y="225941"/>
                </a:lnTo>
                <a:lnTo>
                  <a:pt x="3955344" y="244254"/>
                </a:lnTo>
                <a:lnTo>
                  <a:pt x="3996939" y="263221"/>
                </a:lnTo>
                <a:lnTo>
                  <a:pt x="4038171" y="282838"/>
                </a:lnTo>
                <a:lnTo>
                  <a:pt x="4079033" y="303096"/>
                </a:lnTo>
                <a:lnTo>
                  <a:pt x="4119518" y="323990"/>
                </a:lnTo>
                <a:lnTo>
                  <a:pt x="4159619" y="345513"/>
                </a:lnTo>
                <a:lnTo>
                  <a:pt x="4199331" y="367659"/>
                </a:lnTo>
                <a:lnTo>
                  <a:pt x="4238647" y="390420"/>
                </a:lnTo>
                <a:lnTo>
                  <a:pt x="4277560" y="413791"/>
                </a:lnTo>
                <a:lnTo>
                  <a:pt x="4316063" y="437765"/>
                </a:lnTo>
                <a:lnTo>
                  <a:pt x="4354151" y="462335"/>
                </a:lnTo>
                <a:lnTo>
                  <a:pt x="4391816" y="487494"/>
                </a:lnTo>
                <a:lnTo>
                  <a:pt x="4429053" y="513237"/>
                </a:lnTo>
                <a:lnTo>
                  <a:pt x="4465854" y="539557"/>
                </a:lnTo>
                <a:lnTo>
                  <a:pt x="4502213" y="566447"/>
                </a:lnTo>
                <a:lnTo>
                  <a:pt x="4538124" y="593900"/>
                </a:lnTo>
                <a:lnTo>
                  <a:pt x="4573581" y="621910"/>
                </a:lnTo>
                <a:lnTo>
                  <a:pt x="4608575" y="650471"/>
                </a:lnTo>
                <a:lnTo>
                  <a:pt x="4643102" y="679576"/>
                </a:lnTo>
                <a:lnTo>
                  <a:pt x="4677155" y="709218"/>
                </a:lnTo>
                <a:lnTo>
                  <a:pt x="4710726" y="739391"/>
                </a:lnTo>
                <a:lnTo>
                  <a:pt x="4743810" y="770089"/>
                </a:lnTo>
                <a:lnTo>
                  <a:pt x="4776400" y="801304"/>
                </a:lnTo>
                <a:lnTo>
                  <a:pt x="4808490" y="833030"/>
                </a:lnTo>
                <a:lnTo>
                  <a:pt x="4840073" y="865262"/>
                </a:lnTo>
                <a:lnTo>
                  <a:pt x="4871142" y="897991"/>
                </a:lnTo>
                <a:lnTo>
                  <a:pt x="4901691" y="931212"/>
                </a:lnTo>
                <a:lnTo>
                  <a:pt x="4931714" y="964918"/>
                </a:lnTo>
                <a:lnTo>
                  <a:pt x="4961203" y="999103"/>
                </a:lnTo>
                <a:lnTo>
                  <a:pt x="4990154" y="1033760"/>
                </a:lnTo>
                <a:lnTo>
                  <a:pt x="5018558" y="1068882"/>
                </a:lnTo>
                <a:lnTo>
                  <a:pt x="5046409" y="1104463"/>
                </a:lnTo>
                <a:lnTo>
                  <a:pt x="5073701" y="1140496"/>
                </a:lnTo>
                <a:lnTo>
                  <a:pt x="5100428" y="1176976"/>
                </a:lnTo>
                <a:lnTo>
                  <a:pt x="5126583" y="1213894"/>
                </a:lnTo>
                <a:lnTo>
                  <a:pt x="5152159" y="1251246"/>
                </a:lnTo>
                <a:lnTo>
                  <a:pt x="5177150" y="1289023"/>
                </a:lnTo>
                <a:lnTo>
                  <a:pt x="5201549" y="1327220"/>
                </a:lnTo>
                <a:lnTo>
                  <a:pt x="5225351" y="1365831"/>
                </a:lnTo>
                <a:lnTo>
                  <a:pt x="5248547" y="1404848"/>
                </a:lnTo>
                <a:lnTo>
                  <a:pt x="5271133" y="1444265"/>
                </a:lnTo>
                <a:lnTo>
                  <a:pt x="5293100" y="1484075"/>
                </a:lnTo>
                <a:lnTo>
                  <a:pt x="5314444" y="1524273"/>
                </a:lnTo>
                <a:lnTo>
                  <a:pt x="5335156" y="1564851"/>
                </a:lnTo>
                <a:lnTo>
                  <a:pt x="5355232" y="1605802"/>
                </a:lnTo>
                <a:lnTo>
                  <a:pt x="5374664" y="1647121"/>
                </a:lnTo>
                <a:lnTo>
                  <a:pt x="5393445" y="1688801"/>
                </a:lnTo>
                <a:lnTo>
                  <a:pt x="5411570" y="1730836"/>
                </a:lnTo>
                <a:lnTo>
                  <a:pt x="5429032" y="1773217"/>
                </a:lnTo>
                <a:lnTo>
                  <a:pt x="5445823" y="1815940"/>
                </a:lnTo>
                <a:lnTo>
                  <a:pt x="5461939" y="1858998"/>
                </a:lnTo>
                <a:lnTo>
                  <a:pt x="5477371" y="1902384"/>
                </a:lnTo>
                <a:lnTo>
                  <a:pt x="5492114" y="1946091"/>
                </a:lnTo>
                <a:lnTo>
                  <a:pt x="5506162" y="1990114"/>
                </a:lnTo>
                <a:lnTo>
                  <a:pt x="5519507" y="2034444"/>
                </a:lnTo>
                <a:lnTo>
                  <a:pt x="5532143" y="2079077"/>
                </a:lnTo>
                <a:lnTo>
                  <a:pt x="5544064" y="2124005"/>
                </a:lnTo>
                <a:lnTo>
                  <a:pt x="5555263" y="2169222"/>
                </a:lnTo>
                <a:lnTo>
                  <a:pt x="5565734" y="2214722"/>
                </a:lnTo>
                <a:lnTo>
                  <a:pt x="5575469" y="2260497"/>
                </a:lnTo>
                <a:lnTo>
                  <a:pt x="5584463" y="2306541"/>
                </a:lnTo>
                <a:lnTo>
                  <a:pt x="5592710" y="2352848"/>
                </a:lnTo>
                <a:lnTo>
                  <a:pt x="5600201" y="2399411"/>
                </a:lnTo>
                <a:lnTo>
                  <a:pt x="5606932" y="2446223"/>
                </a:lnTo>
                <a:lnTo>
                  <a:pt x="5612896" y="2493279"/>
                </a:lnTo>
                <a:lnTo>
                  <a:pt x="5618085" y="2540571"/>
                </a:lnTo>
                <a:lnTo>
                  <a:pt x="5622494" y="2588093"/>
                </a:lnTo>
                <a:lnTo>
                  <a:pt x="5626116" y="2635839"/>
                </a:lnTo>
                <a:lnTo>
                  <a:pt x="5628944" y="2683801"/>
                </a:lnTo>
                <a:lnTo>
                  <a:pt x="5630973" y="2731974"/>
                </a:lnTo>
                <a:lnTo>
                  <a:pt x="5632194" y="2780351"/>
                </a:lnTo>
                <a:lnTo>
                  <a:pt x="5632603" y="2828924"/>
                </a:lnTo>
                <a:lnTo>
                  <a:pt x="5632194" y="2877498"/>
                </a:lnTo>
                <a:lnTo>
                  <a:pt x="5630973" y="2925875"/>
                </a:lnTo>
                <a:lnTo>
                  <a:pt x="5628944" y="2974048"/>
                </a:lnTo>
                <a:lnTo>
                  <a:pt x="5626116" y="3022010"/>
                </a:lnTo>
                <a:lnTo>
                  <a:pt x="5622494" y="3069756"/>
                </a:lnTo>
                <a:lnTo>
                  <a:pt x="5618085" y="3117278"/>
                </a:lnTo>
                <a:lnTo>
                  <a:pt x="5612896" y="3164570"/>
                </a:lnTo>
                <a:lnTo>
                  <a:pt x="5606932" y="3211626"/>
                </a:lnTo>
                <a:lnTo>
                  <a:pt x="5600201" y="3258438"/>
                </a:lnTo>
                <a:lnTo>
                  <a:pt x="5592710" y="3305001"/>
                </a:lnTo>
                <a:lnTo>
                  <a:pt x="5584463" y="3351308"/>
                </a:lnTo>
                <a:lnTo>
                  <a:pt x="5575469" y="3397353"/>
                </a:lnTo>
                <a:lnTo>
                  <a:pt x="5565734" y="3443128"/>
                </a:lnTo>
                <a:lnTo>
                  <a:pt x="5555263" y="3488627"/>
                </a:lnTo>
                <a:lnTo>
                  <a:pt x="5544064" y="3533844"/>
                </a:lnTo>
                <a:lnTo>
                  <a:pt x="5532143" y="3578772"/>
                </a:lnTo>
                <a:lnTo>
                  <a:pt x="5519507" y="3623405"/>
                </a:lnTo>
                <a:lnTo>
                  <a:pt x="5506162" y="3667736"/>
                </a:lnTo>
                <a:lnTo>
                  <a:pt x="5492114" y="3711758"/>
                </a:lnTo>
                <a:lnTo>
                  <a:pt x="5477371" y="3755465"/>
                </a:lnTo>
                <a:lnTo>
                  <a:pt x="5461939" y="3798851"/>
                </a:lnTo>
                <a:lnTo>
                  <a:pt x="5445823" y="3841909"/>
                </a:lnTo>
                <a:lnTo>
                  <a:pt x="5429032" y="3884632"/>
                </a:lnTo>
                <a:lnTo>
                  <a:pt x="5411570" y="3927014"/>
                </a:lnTo>
                <a:lnTo>
                  <a:pt x="5393445" y="3969048"/>
                </a:lnTo>
                <a:lnTo>
                  <a:pt x="5374664" y="4010728"/>
                </a:lnTo>
                <a:lnTo>
                  <a:pt x="5355232" y="4052047"/>
                </a:lnTo>
                <a:lnTo>
                  <a:pt x="5335156" y="4092999"/>
                </a:lnTo>
                <a:lnTo>
                  <a:pt x="5314444" y="4133577"/>
                </a:lnTo>
                <a:lnTo>
                  <a:pt x="5293100" y="4173774"/>
                </a:lnTo>
                <a:lnTo>
                  <a:pt x="5271133" y="4213585"/>
                </a:lnTo>
                <a:lnTo>
                  <a:pt x="5248547" y="4253002"/>
                </a:lnTo>
                <a:lnTo>
                  <a:pt x="5225351" y="4292019"/>
                </a:lnTo>
                <a:lnTo>
                  <a:pt x="5201549" y="4330629"/>
                </a:lnTo>
                <a:lnTo>
                  <a:pt x="5177150" y="4368826"/>
                </a:lnTo>
                <a:lnTo>
                  <a:pt x="5152159" y="4406604"/>
                </a:lnTo>
                <a:lnTo>
                  <a:pt x="5126583" y="4443955"/>
                </a:lnTo>
                <a:lnTo>
                  <a:pt x="5100428" y="4480874"/>
                </a:lnTo>
                <a:lnTo>
                  <a:pt x="5073701" y="4517353"/>
                </a:lnTo>
                <a:lnTo>
                  <a:pt x="5046409" y="4553386"/>
                </a:lnTo>
                <a:lnTo>
                  <a:pt x="5018558" y="4588968"/>
                </a:lnTo>
                <a:lnTo>
                  <a:pt x="4990154" y="4624090"/>
                </a:lnTo>
                <a:lnTo>
                  <a:pt x="4961203" y="4658746"/>
                </a:lnTo>
                <a:lnTo>
                  <a:pt x="4931714" y="4692931"/>
                </a:lnTo>
                <a:lnTo>
                  <a:pt x="4901691" y="4726637"/>
                </a:lnTo>
                <a:lnTo>
                  <a:pt x="4871142" y="4759858"/>
                </a:lnTo>
                <a:lnTo>
                  <a:pt x="4840073" y="4792588"/>
                </a:lnTo>
                <a:lnTo>
                  <a:pt x="4808490" y="4824819"/>
                </a:lnTo>
                <a:lnTo>
                  <a:pt x="4776400" y="4856545"/>
                </a:lnTo>
                <a:lnTo>
                  <a:pt x="4743810" y="4887761"/>
                </a:lnTo>
                <a:lnTo>
                  <a:pt x="4710726" y="4918458"/>
                </a:lnTo>
                <a:lnTo>
                  <a:pt x="4677155" y="4948631"/>
                </a:lnTo>
                <a:lnTo>
                  <a:pt x="4643102" y="4978273"/>
                </a:lnTo>
                <a:lnTo>
                  <a:pt x="4608575" y="5007378"/>
                </a:lnTo>
                <a:lnTo>
                  <a:pt x="4573581" y="5035939"/>
                </a:lnTo>
                <a:lnTo>
                  <a:pt x="4538124" y="5063949"/>
                </a:lnTo>
                <a:lnTo>
                  <a:pt x="4502213" y="5091403"/>
                </a:lnTo>
                <a:lnTo>
                  <a:pt x="4465854" y="5118292"/>
                </a:lnTo>
                <a:lnTo>
                  <a:pt x="4429053" y="5144612"/>
                </a:lnTo>
                <a:lnTo>
                  <a:pt x="4391816" y="5170355"/>
                </a:lnTo>
                <a:lnTo>
                  <a:pt x="4354151" y="5195515"/>
                </a:lnTo>
                <a:lnTo>
                  <a:pt x="4316063" y="5220085"/>
                </a:lnTo>
                <a:lnTo>
                  <a:pt x="4277560" y="5244058"/>
                </a:lnTo>
                <a:lnTo>
                  <a:pt x="4238647" y="5267429"/>
                </a:lnTo>
                <a:lnTo>
                  <a:pt x="4199331" y="5290190"/>
                </a:lnTo>
                <a:lnTo>
                  <a:pt x="4159619" y="5312336"/>
                </a:lnTo>
                <a:lnTo>
                  <a:pt x="4119518" y="5333859"/>
                </a:lnTo>
                <a:lnTo>
                  <a:pt x="4079033" y="5354753"/>
                </a:lnTo>
                <a:lnTo>
                  <a:pt x="4038171" y="5375011"/>
                </a:lnTo>
                <a:lnTo>
                  <a:pt x="3996939" y="5394628"/>
                </a:lnTo>
                <a:lnTo>
                  <a:pt x="3955344" y="5413595"/>
                </a:lnTo>
                <a:lnTo>
                  <a:pt x="3913391" y="5431908"/>
                </a:lnTo>
                <a:lnTo>
                  <a:pt x="3871088" y="5449559"/>
                </a:lnTo>
                <a:lnTo>
                  <a:pt x="3828440" y="5466542"/>
                </a:lnTo>
                <a:lnTo>
                  <a:pt x="3785455" y="5482849"/>
                </a:lnTo>
                <a:lnTo>
                  <a:pt x="3742139" y="5498476"/>
                </a:lnTo>
                <a:lnTo>
                  <a:pt x="3698498" y="5513414"/>
                </a:lnTo>
                <a:lnTo>
                  <a:pt x="3654539" y="5527659"/>
                </a:lnTo>
                <a:lnTo>
                  <a:pt x="3610268" y="5541202"/>
                </a:lnTo>
                <a:lnTo>
                  <a:pt x="3565692" y="5554037"/>
                </a:lnTo>
                <a:lnTo>
                  <a:pt x="3520818" y="5566159"/>
                </a:lnTo>
                <a:lnTo>
                  <a:pt x="3475651" y="5577560"/>
                </a:lnTo>
                <a:lnTo>
                  <a:pt x="3430200" y="5588234"/>
                </a:lnTo>
                <a:lnTo>
                  <a:pt x="3384469" y="5598174"/>
                </a:lnTo>
                <a:lnTo>
                  <a:pt x="3338465" y="5607374"/>
                </a:lnTo>
                <a:lnTo>
                  <a:pt x="3292195" y="5615828"/>
                </a:lnTo>
                <a:lnTo>
                  <a:pt x="3245666" y="5623528"/>
                </a:lnTo>
                <a:lnTo>
                  <a:pt x="3198884" y="5630468"/>
                </a:lnTo>
                <a:lnTo>
                  <a:pt x="3151856" y="5636641"/>
                </a:lnTo>
                <a:lnTo>
                  <a:pt x="3104587" y="5642042"/>
                </a:lnTo>
                <a:lnTo>
                  <a:pt x="3057085" y="5646664"/>
                </a:lnTo>
                <a:lnTo>
                  <a:pt x="3009356" y="5650499"/>
                </a:lnTo>
                <a:lnTo>
                  <a:pt x="2961407" y="5653542"/>
                </a:lnTo>
                <a:lnTo>
                  <a:pt x="2913244" y="5655785"/>
                </a:lnTo>
                <a:lnTo>
                  <a:pt x="2864873" y="5657224"/>
                </a:lnTo>
                <a:lnTo>
                  <a:pt x="2816302" y="5657849"/>
                </a:lnTo>
                <a:close/>
              </a:path>
            </a:pathLst>
          </a:custGeom>
          <a:solidFill>
            <a:srgbClr val="FFDE2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159" name="Google Shape;159;p5"/>
          <p:cNvSpPr txBox="1"/>
          <p:nvPr/>
        </p:nvSpPr>
        <p:spPr>
          <a:xfrm>
            <a:off x="6694874" y="2189700"/>
            <a:ext cx="1456500" cy="1716600"/>
          </a:xfrm>
          <a:prstGeom prst="rect">
            <a:avLst/>
          </a:prstGeom>
          <a:noFill/>
          <a:ln>
            <a:noFill/>
          </a:ln>
        </p:spPr>
        <p:txBody>
          <a:bodyPr anchorCtr="0" anchor="t" bIns="0" lIns="0" spcFirstLastPara="1" rIns="0" wrap="square" tIns="155250">
            <a:spAutoFit/>
          </a:bodyPr>
          <a:lstStyle/>
          <a:p>
            <a:pPr indent="0" lvl="0" marL="0" rtl="0" algn="ctr">
              <a:lnSpc>
                <a:spcPct val="100000"/>
              </a:lnSpc>
              <a:spcBef>
                <a:spcPts val="0"/>
              </a:spcBef>
              <a:spcAft>
                <a:spcPts val="0"/>
              </a:spcAft>
              <a:buNone/>
            </a:pPr>
            <a:r>
              <a:rPr b="1" lang="en-US" sz="5800">
                <a:solidFill>
                  <a:srgbClr val="283378"/>
                </a:solidFill>
                <a:latin typeface="Bree Serif"/>
                <a:ea typeface="Bree Serif"/>
                <a:cs typeface="Bree Serif"/>
                <a:sym typeface="Bree Serif"/>
              </a:rPr>
              <a:t>51+</a:t>
            </a:r>
            <a:endParaRPr sz="5800">
              <a:latin typeface="Bree Serif"/>
              <a:ea typeface="Bree Serif"/>
              <a:cs typeface="Bree Serif"/>
              <a:sym typeface="Bree Serif"/>
            </a:endParaRPr>
          </a:p>
          <a:p>
            <a:pPr indent="0" lvl="0" marL="165100" marR="165100" rtl="0" algn="ctr">
              <a:lnSpc>
                <a:spcPct val="100000"/>
              </a:lnSpc>
              <a:spcBef>
                <a:spcPts val="400"/>
              </a:spcBef>
              <a:spcAft>
                <a:spcPts val="0"/>
              </a:spcAft>
              <a:buNone/>
            </a:pPr>
            <a:r>
              <a:rPr b="1" lang="en-US" sz="2000">
                <a:solidFill>
                  <a:srgbClr val="283378"/>
                </a:solidFill>
                <a:latin typeface="Bree Serif"/>
                <a:ea typeface="Bree Serif"/>
                <a:cs typeface="Bree Serif"/>
                <a:sym typeface="Bree Serif"/>
              </a:rPr>
              <a:t>English Learners</a:t>
            </a:r>
            <a:endParaRPr sz="2000">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p:nvPr/>
        </p:nvSpPr>
        <p:spPr>
          <a:xfrm>
            <a:off x="2301350" y="3068450"/>
            <a:ext cx="6781200" cy="3068400"/>
          </a:xfrm>
          <a:prstGeom prst="roundRect">
            <a:avLst>
              <a:gd fmla="val 16667" name="adj"/>
            </a:avLst>
          </a:prstGeom>
          <a:gradFill>
            <a:gsLst>
              <a:gs pos="0">
                <a:srgbClr val="3177EE"/>
              </a:gs>
              <a:gs pos="100000">
                <a:srgbClr val="113D8A"/>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6"/>
          <p:cNvPicPr preferRelativeResize="0"/>
          <p:nvPr/>
        </p:nvPicPr>
        <p:blipFill rotWithShape="1">
          <a:blip r:embed="rId3">
            <a:alphaModFix/>
          </a:blip>
          <a:srcRect b="0" l="0" r="0" t="0"/>
          <a:stretch/>
        </p:blipFill>
        <p:spPr>
          <a:xfrm>
            <a:off x="2589338" y="3345638"/>
            <a:ext cx="6290723" cy="2508774"/>
          </a:xfrm>
          <a:prstGeom prst="rect">
            <a:avLst/>
          </a:prstGeom>
          <a:noFill/>
          <a:ln>
            <a:noFill/>
          </a:ln>
        </p:spPr>
      </p:pic>
      <p:sp>
        <p:nvSpPr>
          <p:cNvPr id="166" name="Google Shape;166;p6"/>
          <p:cNvSpPr txBox="1"/>
          <p:nvPr/>
        </p:nvSpPr>
        <p:spPr>
          <a:xfrm>
            <a:off x="193307" y="3216367"/>
            <a:ext cx="2063100" cy="2346900"/>
          </a:xfrm>
          <a:prstGeom prst="rect">
            <a:avLst/>
          </a:prstGeom>
          <a:noFill/>
          <a:ln>
            <a:noFill/>
          </a:ln>
        </p:spPr>
        <p:txBody>
          <a:bodyPr anchorCtr="0" anchor="t" bIns="0" lIns="0" spcFirstLastPara="1" rIns="0" wrap="square" tIns="7300">
            <a:spAutoFit/>
          </a:bodyPr>
          <a:lstStyle/>
          <a:p>
            <a:pPr indent="0" lvl="0" marL="0" rtl="0" algn="ctr">
              <a:lnSpc>
                <a:spcPct val="100000"/>
              </a:lnSpc>
              <a:spcBef>
                <a:spcPts val="0"/>
              </a:spcBef>
              <a:spcAft>
                <a:spcPts val="0"/>
              </a:spcAft>
              <a:buNone/>
            </a:pPr>
            <a:r>
              <a:rPr b="1" lang="en-US" sz="7600">
                <a:solidFill>
                  <a:srgbClr val="008000"/>
                </a:solidFill>
                <a:latin typeface="Bree Serif"/>
                <a:ea typeface="Bree Serif"/>
                <a:cs typeface="Bree Serif"/>
                <a:sym typeface="Bree Serif"/>
              </a:rPr>
              <a:t>51%</a:t>
            </a:r>
            <a:endParaRPr sz="7600">
              <a:solidFill>
                <a:srgbClr val="008000"/>
              </a:solidFill>
              <a:latin typeface="Bree Serif"/>
              <a:ea typeface="Bree Serif"/>
              <a:cs typeface="Bree Serif"/>
              <a:sym typeface="Bree Serif"/>
            </a:endParaRPr>
          </a:p>
          <a:p>
            <a:pPr indent="0" lvl="0" marL="0" rtl="0" algn="ctr">
              <a:lnSpc>
                <a:spcPct val="100000"/>
              </a:lnSpc>
              <a:spcBef>
                <a:spcPts val="0"/>
              </a:spcBef>
              <a:spcAft>
                <a:spcPts val="0"/>
              </a:spcAft>
              <a:buNone/>
            </a:pPr>
            <a:r>
              <a:rPr b="1" lang="en-US" sz="7600">
                <a:solidFill>
                  <a:srgbClr val="008000"/>
                </a:solidFill>
                <a:latin typeface="Bree Serif"/>
                <a:ea typeface="Bree Serif"/>
                <a:cs typeface="Bree Serif"/>
                <a:sym typeface="Bree Serif"/>
              </a:rPr>
              <a:t>+</a:t>
            </a:r>
            <a:endParaRPr sz="7600">
              <a:solidFill>
                <a:srgbClr val="008000"/>
              </a:solidFill>
              <a:latin typeface="Bree Serif"/>
              <a:ea typeface="Bree Serif"/>
              <a:cs typeface="Bree Serif"/>
              <a:sym typeface="Bree Serif"/>
            </a:endParaRPr>
          </a:p>
        </p:txBody>
      </p:sp>
      <p:sp>
        <p:nvSpPr>
          <p:cNvPr id="167" name="Google Shape;167;p6"/>
          <p:cNvSpPr txBox="1"/>
          <p:nvPr/>
        </p:nvSpPr>
        <p:spPr>
          <a:xfrm>
            <a:off x="519699" y="1138768"/>
            <a:ext cx="2340900" cy="966600"/>
          </a:xfrm>
          <a:prstGeom prst="rect">
            <a:avLst/>
          </a:prstGeom>
          <a:noFill/>
          <a:ln>
            <a:noFill/>
          </a:ln>
        </p:spPr>
        <p:txBody>
          <a:bodyPr anchorCtr="0" anchor="t" bIns="0" lIns="0" spcFirstLastPara="1" rIns="0" wrap="square" tIns="6025">
            <a:spAutoFit/>
          </a:bodyPr>
          <a:lstStyle/>
          <a:p>
            <a:pPr indent="114300" lvl="0" marL="12700" marR="0" rtl="0" algn="l">
              <a:lnSpc>
                <a:spcPct val="140000"/>
              </a:lnSpc>
              <a:spcBef>
                <a:spcPts val="0"/>
              </a:spcBef>
              <a:spcAft>
                <a:spcPts val="0"/>
              </a:spcAft>
              <a:buNone/>
            </a:pPr>
            <a:r>
              <a:rPr b="1" lang="en-US" sz="2600">
                <a:latin typeface="Bree Serif"/>
                <a:ea typeface="Bree Serif"/>
                <a:cs typeface="Bree Serif"/>
                <a:sym typeface="Bree Serif"/>
              </a:rPr>
              <a:t>Composition Requirements</a:t>
            </a:r>
            <a:endParaRPr sz="2600">
              <a:latin typeface="Bree Serif"/>
              <a:ea typeface="Bree Serif"/>
              <a:cs typeface="Bree Serif"/>
              <a:sym typeface="Bree Serif"/>
            </a:endParaRPr>
          </a:p>
        </p:txBody>
      </p:sp>
      <p:sp>
        <p:nvSpPr>
          <p:cNvPr id="168" name="Google Shape;168;p6"/>
          <p:cNvSpPr txBox="1"/>
          <p:nvPr/>
        </p:nvSpPr>
        <p:spPr>
          <a:xfrm>
            <a:off x="3657600" y="3262991"/>
            <a:ext cx="112800" cy="1143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t/>
            </a:r>
            <a:endParaRPr sz="700">
              <a:latin typeface="Arial"/>
              <a:ea typeface="Arial"/>
              <a:cs typeface="Arial"/>
              <a:sym typeface="Arial"/>
            </a:endParaRPr>
          </a:p>
        </p:txBody>
      </p:sp>
      <p:sp>
        <p:nvSpPr>
          <p:cNvPr id="169" name="Google Shape;169;p6"/>
          <p:cNvSpPr txBox="1"/>
          <p:nvPr/>
        </p:nvSpPr>
        <p:spPr>
          <a:xfrm>
            <a:off x="3736085" y="827903"/>
            <a:ext cx="5052600" cy="1179000"/>
          </a:xfrm>
          <a:prstGeom prst="rect">
            <a:avLst/>
          </a:prstGeom>
          <a:noFill/>
          <a:ln>
            <a:noFill/>
          </a:ln>
        </p:spPr>
        <p:txBody>
          <a:bodyPr anchorCtr="0" anchor="t" bIns="0" lIns="0" spcFirstLastPara="1" rIns="0" wrap="square" tIns="6025">
            <a:spAutoFit/>
          </a:bodyPr>
          <a:lstStyle/>
          <a:p>
            <a:pPr indent="38100" lvl="0" marL="63500" marR="0" rtl="0" algn="r">
              <a:lnSpc>
                <a:spcPct val="140500"/>
              </a:lnSpc>
              <a:spcBef>
                <a:spcPts val="0"/>
              </a:spcBef>
              <a:spcAft>
                <a:spcPts val="0"/>
              </a:spcAft>
              <a:buNone/>
            </a:pPr>
            <a:r>
              <a:rPr b="1" lang="en-US" sz="2000">
                <a:latin typeface="Bree Serif"/>
                <a:ea typeface="Bree Serif"/>
                <a:cs typeface="Bree Serif"/>
                <a:sym typeface="Bree Serif"/>
              </a:rPr>
              <a:t>Parents or guardians of English learners shall constitute the majority membership (51 percent or more) of the committee.</a:t>
            </a:r>
            <a:endParaRPr sz="2000">
              <a:latin typeface="Bree Serif"/>
              <a:ea typeface="Bree Serif"/>
              <a:cs typeface="Bree Serif"/>
              <a:sym typeface="Bree Serif"/>
            </a:endParaRPr>
          </a:p>
        </p:txBody>
      </p:sp>
      <p:sp>
        <p:nvSpPr>
          <p:cNvPr id="170" name="Google Shape;170;p6"/>
          <p:cNvSpPr txBox="1"/>
          <p:nvPr>
            <p:ph type="title"/>
          </p:nvPr>
        </p:nvSpPr>
        <p:spPr>
          <a:xfrm>
            <a:off x="388092" y="155612"/>
            <a:ext cx="2796300" cy="977700"/>
          </a:xfrm>
          <a:prstGeom prst="rect">
            <a:avLst/>
          </a:prstGeom>
          <a:noFill/>
          <a:ln>
            <a:noFill/>
          </a:ln>
        </p:spPr>
        <p:txBody>
          <a:bodyPr anchorCtr="0" anchor="t" bIns="0" lIns="0" spcFirstLastPara="1" rIns="0" wrap="square" tIns="7950">
            <a:spAutoFit/>
          </a:bodyPr>
          <a:lstStyle/>
          <a:p>
            <a:pPr indent="0" lvl="0" marL="12700" rtl="0" algn="l">
              <a:lnSpc>
                <a:spcPct val="100000"/>
              </a:lnSpc>
              <a:spcBef>
                <a:spcPts val="0"/>
              </a:spcBef>
              <a:spcAft>
                <a:spcPts val="0"/>
              </a:spcAft>
              <a:buNone/>
            </a:pPr>
            <a:r>
              <a:rPr lang="en-US" sz="6300">
                <a:solidFill>
                  <a:srgbClr val="17365D"/>
                </a:solidFill>
                <a:latin typeface="Bree Serif"/>
                <a:ea typeface="Bree Serif"/>
                <a:cs typeface="Bree Serif"/>
                <a:sym typeface="Bree Serif"/>
              </a:rPr>
              <a:t>DELAC</a:t>
            </a:r>
            <a:endParaRPr sz="6300">
              <a:solidFill>
                <a:srgbClr val="17365D"/>
              </a:solidFill>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nvSpPr>
        <p:spPr>
          <a:xfrm>
            <a:off x="525975" y="2399383"/>
            <a:ext cx="8092200" cy="2435100"/>
          </a:xfrm>
          <a:prstGeom prst="rect">
            <a:avLst/>
          </a:prstGeom>
          <a:noFill/>
          <a:ln>
            <a:noFill/>
          </a:ln>
        </p:spPr>
        <p:txBody>
          <a:bodyPr anchorCtr="0" anchor="t" bIns="0" lIns="0" spcFirstLastPara="1" rIns="0" wrap="square" tIns="125100">
            <a:spAutoFit/>
          </a:bodyPr>
          <a:lstStyle/>
          <a:p>
            <a:pPr indent="-260350" lvl="0" marL="228600" marR="0" rtl="0" algn="l">
              <a:lnSpc>
                <a:spcPct val="115000"/>
              </a:lnSpc>
              <a:spcBef>
                <a:spcPts val="500"/>
              </a:spcBef>
              <a:spcAft>
                <a:spcPts val="0"/>
              </a:spcAft>
              <a:buSzPts val="2300"/>
              <a:buFont typeface="Bree Serif"/>
              <a:buChar char="•"/>
            </a:pPr>
            <a:r>
              <a:rPr b="1" lang="en-US" sz="1400">
                <a:latin typeface="Bree Serif"/>
                <a:ea typeface="Bree Serif"/>
                <a:cs typeface="Bree Serif"/>
                <a:sym typeface="Bree Serif"/>
              </a:rPr>
              <a:t>The DELAC shall advise the school district governing board on 7 tasks regarding the district’s English learners.</a:t>
            </a:r>
            <a:endParaRPr b="1" sz="1400">
              <a:latin typeface="Bree Serif"/>
              <a:ea typeface="Bree Serif"/>
              <a:cs typeface="Bree Serif"/>
              <a:sym typeface="Bree Serif"/>
            </a:endParaRPr>
          </a:p>
          <a:p>
            <a:pPr indent="-184150" lvl="0" marL="203200" marR="0" rtl="0" algn="l">
              <a:lnSpc>
                <a:spcPct val="115000"/>
              </a:lnSpc>
              <a:spcBef>
                <a:spcPts val="500"/>
              </a:spcBef>
              <a:spcAft>
                <a:spcPts val="0"/>
              </a:spcAft>
              <a:buSzPts val="2300"/>
              <a:buFont typeface="Bree Serif"/>
              <a:buChar char="•"/>
            </a:pPr>
            <a:r>
              <a:rPr b="1" lang="en-US" sz="1400">
                <a:latin typeface="Bree Serif"/>
                <a:ea typeface="Bree Serif"/>
                <a:cs typeface="Bree Serif"/>
                <a:sym typeface="Bree Serif"/>
              </a:rPr>
              <a:t>School districts shall provide DELAC members with appropriate training materials and 	training which will assist them in carrying out their required advisory responsibilities.</a:t>
            </a:r>
            <a:endParaRPr sz="1400">
              <a:latin typeface="Bree Serif"/>
              <a:ea typeface="Bree Serif"/>
              <a:cs typeface="Bree Serif"/>
              <a:sym typeface="Bree Serif"/>
            </a:endParaRPr>
          </a:p>
          <a:p>
            <a:pPr indent="-184150" lvl="0" marL="203200" marR="0" rtl="0" algn="l">
              <a:lnSpc>
                <a:spcPct val="115000"/>
              </a:lnSpc>
              <a:spcBef>
                <a:spcPts val="500"/>
              </a:spcBef>
              <a:spcAft>
                <a:spcPts val="0"/>
              </a:spcAft>
              <a:buSzPts val="2300"/>
              <a:buFont typeface="Bree Serif"/>
              <a:buChar char="•"/>
            </a:pPr>
            <a:r>
              <a:rPr b="1" lang="en-US" sz="1400">
                <a:latin typeface="Bree Serif"/>
                <a:ea typeface="Bree Serif"/>
                <a:cs typeface="Bree Serif"/>
                <a:sym typeface="Bree Serif"/>
              </a:rPr>
              <a:t>Training shall be planned in full consultation with committee members, and funds from 	appropriate resources may be used to meet th</a:t>
            </a:r>
            <a:r>
              <a:rPr b="1" lang="en-US" sz="1400">
                <a:latin typeface="Bree Serif"/>
                <a:ea typeface="Bree Serif"/>
                <a:cs typeface="Bree Serif"/>
                <a:sym typeface="Bree Serif"/>
              </a:rPr>
              <a:t>e costs of providing the training to include 	the costs associated with the attendance of the m</a:t>
            </a:r>
            <a:r>
              <a:rPr b="1" lang="en-US" sz="1400">
                <a:latin typeface="Bree Serif"/>
                <a:ea typeface="Bree Serif"/>
                <a:cs typeface="Bree Serif"/>
                <a:sym typeface="Bree Serif"/>
              </a:rPr>
              <a:t>embers at training sessions.</a:t>
            </a:r>
            <a:endParaRPr sz="1400">
              <a:latin typeface="Bree Serif"/>
              <a:ea typeface="Bree Serif"/>
              <a:cs typeface="Bree Serif"/>
              <a:sym typeface="Bree Serif"/>
            </a:endParaRPr>
          </a:p>
        </p:txBody>
      </p:sp>
      <p:sp>
        <p:nvSpPr>
          <p:cNvPr id="176" name="Google Shape;176;p7"/>
          <p:cNvSpPr txBox="1"/>
          <p:nvPr>
            <p:ph type="title"/>
          </p:nvPr>
        </p:nvSpPr>
        <p:spPr>
          <a:xfrm>
            <a:off x="215240" y="495621"/>
            <a:ext cx="4255500" cy="1500300"/>
          </a:xfrm>
          <a:prstGeom prst="rect">
            <a:avLst/>
          </a:prstGeom>
          <a:noFill/>
          <a:ln>
            <a:noFill/>
          </a:ln>
        </p:spPr>
        <p:txBody>
          <a:bodyPr anchorCtr="0" anchor="t" bIns="0" lIns="0" spcFirstLastPara="1" rIns="0" wrap="square" tIns="7300">
            <a:spAutoFit/>
          </a:bodyPr>
          <a:lstStyle/>
          <a:p>
            <a:pPr indent="0" lvl="0" marL="12700" rtl="0" algn="l">
              <a:lnSpc>
                <a:spcPct val="100000"/>
              </a:lnSpc>
              <a:spcBef>
                <a:spcPts val="0"/>
              </a:spcBef>
              <a:spcAft>
                <a:spcPts val="0"/>
              </a:spcAft>
              <a:buNone/>
            </a:pPr>
            <a:r>
              <a:rPr lang="en-US" sz="9700">
                <a:solidFill>
                  <a:srgbClr val="17365D"/>
                </a:solidFill>
                <a:latin typeface="Bree Serif"/>
                <a:ea typeface="Bree Serif"/>
                <a:cs typeface="Bree Serif"/>
                <a:sym typeface="Bree Serif"/>
              </a:rPr>
              <a:t>DELAC</a:t>
            </a:r>
            <a:endParaRPr sz="9700">
              <a:solidFill>
                <a:srgbClr val="17365D"/>
              </a:solidFill>
              <a:latin typeface="Bree Serif"/>
              <a:ea typeface="Bree Serif"/>
              <a:cs typeface="Bree Serif"/>
              <a:sym typeface="Bree Serif"/>
            </a:endParaRPr>
          </a:p>
        </p:txBody>
      </p:sp>
      <p:sp>
        <p:nvSpPr>
          <p:cNvPr id="177" name="Google Shape;177;p7"/>
          <p:cNvSpPr txBox="1"/>
          <p:nvPr/>
        </p:nvSpPr>
        <p:spPr>
          <a:xfrm>
            <a:off x="4516336" y="1622577"/>
            <a:ext cx="4432200" cy="3603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300">
                <a:solidFill>
                  <a:srgbClr val="008000"/>
                </a:solidFill>
                <a:latin typeface="Bree Serif"/>
                <a:ea typeface="Bree Serif"/>
                <a:cs typeface="Bree Serif"/>
                <a:sym typeface="Bree Serif"/>
              </a:rPr>
              <a:t>Functions and Responsibilities</a:t>
            </a:r>
            <a:endParaRPr sz="2300">
              <a:solidFill>
                <a:srgbClr val="008000"/>
              </a:solidFill>
              <a:latin typeface="Bree Serif"/>
              <a:ea typeface="Bree Serif"/>
              <a:cs typeface="Bree Serif"/>
              <a:sym typeface="Bree Serif"/>
            </a:endParaRPr>
          </a:p>
        </p:txBody>
      </p:sp>
      <p:sp>
        <p:nvSpPr>
          <p:cNvPr id="178" name="Google Shape;178;p7"/>
          <p:cNvSpPr/>
          <p:nvPr/>
        </p:nvSpPr>
        <p:spPr>
          <a:xfrm>
            <a:off x="4522676" y="1643179"/>
            <a:ext cx="4420553" cy="35181"/>
          </a:xfrm>
          <a:custGeom>
            <a:rect b="b" l="l" r="r" t="t"/>
            <a:pathLst>
              <a:path extrusionOk="0" h="52705" w="8841105">
                <a:moveTo>
                  <a:pt x="8840992" y="52568"/>
                </a:moveTo>
                <a:lnTo>
                  <a:pt x="0" y="52568"/>
                </a:lnTo>
                <a:lnTo>
                  <a:pt x="0" y="0"/>
                </a:lnTo>
                <a:lnTo>
                  <a:pt x="8840992" y="0"/>
                </a:lnTo>
                <a:lnTo>
                  <a:pt x="8840992" y="5256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184" name="Google Shape;184;p8"/>
          <p:cNvGrpSpPr/>
          <p:nvPr/>
        </p:nvGrpSpPr>
        <p:grpSpPr>
          <a:xfrm>
            <a:off x="920123" y="467441"/>
            <a:ext cx="970707" cy="629481"/>
            <a:chOff x="1840246" y="701161"/>
            <a:chExt cx="1941414" cy="1258961"/>
          </a:xfrm>
        </p:grpSpPr>
        <p:pic>
          <p:nvPicPr>
            <p:cNvPr id="185" name="Google Shape;185;p8"/>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186" name="Google Shape;186;p8"/>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187" name="Google Shape;187;p8"/>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188" name="Google Shape;188;p8"/>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189" name="Google Shape;189;p8"/>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190" name="Google Shape;190;p8"/>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191" name="Google Shape;191;p8"/>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192" name="Google Shape;192;p8"/>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193" name="Google Shape;193;p8"/>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194" name="Google Shape;194;p8"/>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195" name="Google Shape;195;p8"/>
          <p:cNvSpPr txBox="1"/>
          <p:nvPr>
            <p:ph type="title"/>
          </p:nvPr>
        </p:nvSpPr>
        <p:spPr>
          <a:xfrm>
            <a:off x="1997716" y="360470"/>
            <a:ext cx="5066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l">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pic>
        <p:nvPicPr>
          <p:cNvPr id="196" name="Google Shape;196;p8"/>
          <p:cNvPicPr preferRelativeResize="0"/>
          <p:nvPr/>
        </p:nvPicPr>
        <p:blipFill rotWithShape="1">
          <a:blip r:embed="rId13">
            <a:alphaModFix/>
          </a:blip>
          <a:srcRect b="0" l="0" r="0" t="0"/>
          <a:stretch/>
        </p:blipFill>
        <p:spPr>
          <a:xfrm>
            <a:off x="759245" y="2877032"/>
            <a:ext cx="1586069" cy="2057400"/>
          </a:xfrm>
          <a:prstGeom prst="rect">
            <a:avLst/>
          </a:prstGeom>
          <a:noFill/>
          <a:ln>
            <a:noFill/>
          </a:ln>
        </p:spPr>
      </p:pic>
      <p:sp>
        <p:nvSpPr>
          <p:cNvPr id="197" name="Google Shape;197;p8"/>
          <p:cNvSpPr txBox="1"/>
          <p:nvPr/>
        </p:nvSpPr>
        <p:spPr>
          <a:xfrm>
            <a:off x="345178" y="2042105"/>
            <a:ext cx="8371500" cy="3495000"/>
          </a:xfrm>
          <a:prstGeom prst="rect">
            <a:avLst/>
          </a:prstGeom>
          <a:noFill/>
          <a:ln>
            <a:noFill/>
          </a:ln>
        </p:spPr>
        <p:txBody>
          <a:bodyPr anchorCtr="0" anchor="t" bIns="0" lIns="0" spcFirstLastPara="1" rIns="0" wrap="square" tIns="81600">
            <a:spAutoFit/>
          </a:bodyPr>
          <a:lstStyle/>
          <a:p>
            <a:pPr indent="0" lvl="0" marL="12700" rtl="0" algn="l">
              <a:lnSpc>
                <a:spcPct val="100000"/>
              </a:lnSpc>
              <a:spcBef>
                <a:spcPts val="0"/>
              </a:spcBef>
              <a:spcAft>
                <a:spcPts val="0"/>
              </a:spcAft>
              <a:buNone/>
            </a:pPr>
            <a:r>
              <a:rPr b="1" lang="en-US" sz="2400">
                <a:solidFill>
                  <a:srgbClr val="283378"/>
                </a:solidFill>
                <a:latin typeface="Calibri"/>
                <a:ea typeface="Calibri"/>
                <a:cs typeface="Calibri"/>
                <a:sym typeface="Calibri"/>
              </a:rPr>
              <a:t>1. </a:t>
            </a:r>
            <a:r>
              <a:rPr b="1" lang="en-US" sz="2400">
                <a:solidFill>
                  <a:srgbClr val="283378"/>
                </a:solidFill>
                <a:latin typeface="Bree Serif"/>
                <a:ea typeface="Bree Serif"/>
                <a:cs typeface="Bree Serif"/>
                <a:sym typeface="Bree Serif"/>
              </a:rPr>
              <a:t>EL MASTER PLAN</a:t>
            </a:r>
            <a:endParaRPr sz="2400">
              <a:latin typeface="Bree Serif"/>
              <a:ea typeface="Bree Serif"/>
              <a:cs typeface="Bree Serif"/>
              <a:sym typeface="Bree Serif"/>
            </a:endParaRPr>
          </a:p>
          <a:p>
            <a:pPr indent="0" lvl="0" marL="2298700" rtl="0" algn="ctr">
              <a:lnSpc>
                <a:spcPct val="100000"/>
              </a:lnSpc>
              <a:spcBef>
                <a:spcPts val="500"/>
              </a:spcBef>
              <a:spcAft>
                <a:spcPts val="0"/>
              </a:spcAft>
              <a:buNone/>
            </a:pPr>
            <a:r>
              <a:t/>
            </a:r>
            <a:endParaRPr b="1" sz="2100">
              <a:latin typeface="Bree Serif"/>
              <a:ea typeface="Bree Serif"/>
              <a:cs typeface="Bree Serif"/>
              <a:sym typeface="Bree Serif"/>
            </a:endParaRPr>
          </a:p>
          <a:p>
            <a:pPr indent="0" lvl="0" marL="2298700" rtl="0" algn="ctr">
              <a:lnSpc>
                <a:spcPct val="100000"/>
              </a:lnSpc>
              <a:spcBef>
                <a:spcPts val="500"/>
              </a:spcBef>
              <a:spcAft>
                <a:spcPts val="0"/>
              </a:spcAft>
              <a:buNone/>
            </a:pPr>
            <a:r>
              <a:rPr b="1" lang="en-US" sz="2100">
                <a:latin typeface="Bree Serif"/>
                <a:ea typeface="Bree Serif"/>
                <a:cs typeface="Bree Serif"/>
                <a:sym typeface="Bree Serif"/>
              </a:rPr>
              <a:t>Development of a district master plan for</a:t>
            </a:r>
            <a:endParaRPr sz="2100">
              <a:latin typeface="Bree Serif"/>
              <a:ea typeface="Bree Serif"/>
              <a:cs typeface="Bree Serif"/>
              <a:sym typeface="Bree Serif"/>
            </a:endParaRPr>
          </a:p>
          <a:p>
            <a:pPr indent="0" lvl="0" marL="2476500" marR="165100" rtl="0" algn="ctr">
              <a:lnSpc>
                <a:spcPct val="168048"/>
              </a:lnSpc>
              <a:spcBef>
                <a:spcPts val="300"/>
              </a:spcBef>
              <a:spcAft>
                <a:spcPts val="0"/>
              </a:spcAft>
              <a:buNone/>
            </a:pPr>
            <a:r>
              <a:rPr b="1" lang="en-US" sz="2100">
                <a:latin typeface="Bree Serif"/>
                <a:ea typeface="Bree Serif"/>
                <a:cs typeface="Bree Serif"/>
                <a:sym typeface="Bree Serif"/>
              </a:rPr>
              <a:t>education programs and services for English learners. The district master plan will take into consideration the school site master plans.</a:t>
            </a:r>
            <a:endParaRPr sz="2100">
              <a:latin typeface="Bree Serif"/>
              <a:ea typeface="Bree Serif"/>
              <a:cs typeface="Bree Serif"/>
              <a:sym typeface="Bree Serif"/>
            </a:endParaRPr>
          </a:p>
          <a:p>
            <a:pPr indent="0" lvl="0" marL="0" rtl="0" algn="l">
              <a:lnSpc>
                <a:spcPct val="100000"/>
              </a:lnSpc>
              <a:spcBef>
                <a:spcPts val="0"/>
              </a:spcBef>
              <a:spcAft>
                <a:spcPts val="0"/>
              </a:spcAft>
              <a:buNone/>
            </a:pPr>
            <a:r>
              <a:t/>
            </a:r>
            <a:endParaRPr sz="3900">
              <a:latin typeface="Arial"/>
              <a:ea typeface="Arial"/>
              <a:cs typeface="Arial"/>
              <a:sym typeface="Arial"/>
            </a:endParaRPr>
          </a:p>
        </p:txBody>
      </p:sp>
      <p:pic>
        <p:nvPicPr>
          <p:cNvPr id="198" name="Google Shape;198;p8"/>
          <p:cNvPicPr preferRelativeResize="0"/>
          <p:nvPr/>
        </p:nvPicPr>
        <p:blipFill>
          <a:blip r:embed="rId14">
            <a:alphaModFix/>
          </a:blip>
          <a:stretch>
            <a:fillRect/>
          </a:stretch>
        </p:blipFill>
        <p:spPr>
          <a:xfrm>
            <a:off x="759248" y="2888163"/>
            <a:ext cx="1586075" cy="20351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p:nvPr/>
        </p:nvSpPr>
        <p:spPr>
          <a:xfrm>
            <a:off x="600493" y="1894451"/>
            <a:ext cx="8115300" cy="0"/>
          </a:xfrm>
          <a:custGeom>
            <a:rect b="b" l="l" r="r" t="t"/>
            <a:pathLst>
              <a:path extrusionOk="0" h="120000" w="16230600">
                <a:moveTo>
                  <a:pt x="0" y="0"/>
                </a:moveTo>
                <a:lnTo>
                  <a:pt x="16230599" y="0"/>
                </a:lnTo>
              </a:path>
            </a:pathLst>
          </a:custGeom>
          <a:noFill/>
          <a:ln cap="flat" cmpd="sng" w="476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204" name="Google Shape;204;p9"/>
          <p:cNvGrpSpPr/>
          <p:nvPr/>
        </p:nvGrpSpPr>
        <p:grpSpPr>
          <a:xfrm>
            <a:off x="920123" y="467441"/>
            <a:ext cx="970707" cy="629481"/>
            <a:chOff x="1840246" y="701161"/>
            <a:chExt cx="1941414" cy="1258961"/>
          </a:xfrm>
        </p:grpSpPr>
        <p:pic>
          <p:nvPicPr>
            <p:cNvPr id="205" name="Google Shape;205;p9"/>
            <p:cNvPicPr preferRelativeResize="0"/>
            <p:nvPr/>
          </p:nvPicPr>
          <p:blipFill rotWithShape="1">
            <a:blip r:embed="rId3">
              <a:alphaModFix/>
            </a:blip>
            <a:srcRect b="0" l="0" r="0" t="0"/>
            <a:stretch/>
          </p:blipFill>
          <p:spPr>
            <a:xfrm>
              <a:off x="1840246" y="701161"/>
              <a:ext cx="780556" cy="1258961"/>
            </a:xfrm>
            <a:prstGeom prst="rect">
              <a:avLst/>
            </a:prstGeom>
            <a:noFill/>
            <a:ln>
              <a:noFill/>
            </a:ln>
          </p:spPr>
        </p:pic>
        <p:pic>
          <p:nvPicPr>
            <p:cNvPr id="206" name="Google Shape;206;p9"/>
            <p:cNvPicPr preferRelativeResize="0"/>
            <p:nvPr/>
          </p:nvPicPr>
          <p:blipFill rotWithShape="1">
            <a:blip r:embed="rId4">
              <a:alphaModFix/>
            </a:blip>
            <a:srcRect b="0" l="0" r="0" t="0"/>
            <a:stretch/>
          </p:blipFill>
          <p:spPr>
            <a:xfrm>
              <a:off x="2620803" y="801799"/>
              <a:ext cx="435456" cy="1145939"/>
            </a:xfrm>
            <a:prstGeom prst="rect">
              <a:avLst/>
            </a:prstGeom>
            <a:noFill/>
            <a:ln>
              <a:noFill/>
            </a:ln>
          </p:spPr>
        </p:pic>
        <p:pic>
          <p:nvPicPr>
            <p:cNvPr id="207" name="Google Shape;207;p9"/>
            <p:cNvPicPr preferRelativeResize="0"/>
            <p:nvPr/>
          </p:nvPicPr>
          <p:blipFill rotWithShape="1">
            <a:blip r:embed="rId5">
              <a:alphaModFix/>
            </a:blip>
            <a:srcRect b="0" l="0" r="0" t="0"/>
            <a:stretch/>
          </p:blipFill>
          <p:spPr>
            <a:xfrm>
              <a:off x="3089180" y="743092"/>
              <a:ext cx="692480" cy="1157642"/>
            </a:xfrm>
            <a:prstGeom prst="rect">
              <a:avLst/>
            </a:prstGeom>
            <a:noFill/>
            <a:ln>
              <a:noFill/>
            </a:ln>
          </p:spPr>
        </p:pic>
      </p:grpSp>
      <p:pic>
        <p:nvPicPr>
          <p:cNvPr id="208" name="Google Shape;208;p9"/>
          <p:cNvPicPr preferRelativeResize="0"/>
          <p:nvPr/>
        </p:nvPicPr>
        <p:blipFill rotWithShape="1">
          <a:blip r:embed="rId6">
            <a:alphaModFix/>
          </a:blip>
          <a:srcRect b="0" l="0" r="0" t="0"/>
          <a:stretch/>
        </p:blipFill>
        <p:spPr>
          <a:xfrm>
            <a:off x="1969629" y="468203"/>
            <a:ext cx="234238" cy="599215"/>
          </a:xfrm>
          <a:prstGeom prst="rect">
            <a:avLst/>
          </a:prstGeom>
          <a:noFill/>
          <a:ln>
            <a:noFill/>
          </a:ln>
        </p:spPr>
      </p:pic>
      <p:pic>
        <p:nvPicPr>
          <p:cNvPr id="209" name="Google Shape;209;p9"/>
          <p:cNvPicPr preferRelativeResize="0"/>
          <p:nvPr/>
        </p:nvPicPr>
        <p:blipFill rotWithShape="1">
          <a:blip r:embed="rId7">
            <a:alphaModFix/>
          </a:blip>
          <a:srcRect b="0" l="0" r="0" t="0"/>
          <a:stretch/>
        </p:blipFill>
        <p:spPr>
          <a:xfrm>
            <a:off x="2258602" y="495703"/>
            <a:ext cx="265794" cy="557965"/>
          </a:xfrm>
          <a:prstGeom prst="rect">
            <a:avLst/>
          </a:prstGeom>
          <a:noFill/>
          <a:ln>
            <a:noFill/>
          </a:ln>
        </p:spPr>
      </p:pic>
      <p:pic>
        <p:nvPicPr>
          <p:cNvPr id="210" name="Google Shape;210;p9"/>
          <p:cNvPicPr preferRelativeResize="0"/>
          <p:nvPr/>
        </p:nvPicPr>
        <p:blipFill rotWithShape="1">
          <a:blip r:embed="rId8">
            <a:alphaModFix/>
          </a:blip>
          <a:srcRect b="0" l="0" r="0" t="0"/>
          <a:stretch/>
        </p:blipFill>
        <p:spPr>
          <a:xfrm>
            <a:off x="2585488" y="534533"/>
            <a:ext cx="486535" cy="528843"/>
          </a:xfrm>
          <a:prstGeom prst="rect">
            <a:avLst/>
          </a:prstGeom>
          <a:noFill/>
          <a:ln>
            <a:noFill/>
          </a:ln>
        </p:spPr>
      </p:pic>
      <p:pic>
        <p:nvPicPr>
          <p:cNvPr id="211" name="Google Shape;211;p9"/>
          <p:cNvPicPr preferRelativeResize="0"/>
          <p:nvPr/>
        </p:nvPicPr>
        <p:blipFill rotWithShape="1">
          <a:blip r:embed="rId9">
            <a:alphaModFix/>
          </a:blip>
          <a:srcRect b="0" l="0" r="0" t="0"/>
          <a:stretch/>
        </p:blipFill>
        <p:spPr>
          <a:xfrm>
            <a:off x="7188599" y="388384"/>
            <a:ext cx="323698" cy="559855"/>
          </a:xfrm>
          <a:prstGeom prst="rect">
            <a:avLst/>
          </a:prstGeom>
          <a:noFill/>
          <a:ln>
            <a:noFill/>
          </a:ln>
        </p:spPr>
      </p:pic>
      <p:pic>
        <p:nvPicPr>
          <p:cNvPr id="212" name="Google Shape;212;p9"/>
          <p:cNvPicPr preferRelativeResize="0"/>
          <p:nvPr/>
        </p:nvPicPr>
        <p:blipFill rotWithShape="1">
          <a:blip r:embed="rId10">
            <a:alphaModFix/>
          </a:blip>
          <a:srcRect b="0" l="0" r="0" t="0"/>
          <a:stretch/>
        </p:blipFill>
        <p:spPr>
          <a:xfrm>
            <a:off x="5552136" y="360481"/>
            <a:ext cx="584672" cy="563412"/>
          </a:xfrm>
          <a:prstGeom prst="rect">
            <a:avLst/>
          </a:prstGeom>
          <a:noFill/>
          <a:ln>
            <a:noFill/>
          </a:ln>
        </p:spPr>
      </p:pic>
      <p:pic>
        <p:nvPicPr>
          <p:cNvPr id="213" name="Google Shape;213;p9"/>
          <p:cNvPicPr preferRelativeResize="0"/>
          <p:nvPr/>
        </p:nvPicPr>
        <p:blipFill rotWithShape="1">
          <a:blip r:embed="rId11">
            <a:alphaModFix/>
          </a:blip>
          <a:srcRect b="0" l="0" r="0" t="0"/>
          <a:stretch/>
        </p:blipFill>
        <p:spPr>
          <a:xfrm>
            <a:off x="6178910" y="360481"/>
            <a:ext cx="227033" cy="580783"/>
          </a:xfrm>
          <a:prstGeom prst="rect">
            <a:avLst/>
          </a:prstGeom>
          <a:noFill/>
          <a:ln>
            <a:noFill/>
          </a:ln>
        </p:spPr>
      </p:pic>
      <p:pic>
        <p:nvPicPr>
          <p:cNvPr id="214" name="Google Shape;214;p9"/>
          <p:cNvPicPr preferRelativeResize="0"/>
          <p:nvPr/>
        </p:nvPicPr>
        <p:blipFill rotWithShape="1">
          <a:blip r:embed="rId12">
            <a:alphaModFix/>
          </a:blip>
          <a:srcRect b="0" l="0" r="0" t="0"/>
          <a:stretch/>
        </p:blipFill>
        <p:spPr>
          <a:xfrm>
            <a:off x="6451377" y="336621"/>
            <a:ext cx="685199" cy="622908"/>
          </a:xfrm>
          <a:prstGeom prst="rect">
            <a:avLst/>
          </a:prstGeom>
          <a:noFill/>
          <a:ln>
            <a:noFill/>
          </a:ln>
        </p:spPr>
      </p:pic>
      <p:sp>
        <p:nvSpPr>
          <p:cNvPr id="215" name="Google Shape;215;p9"/>
          <p:cNvSpPr txBox="1"/>
          <p:nvPr>
            <p:ph type="title"/>
          </p:nvPr>
        </p:nvSpPr>
        <p:spPr>
          <a:xfrm>
            <a:off x="2403949" y="495700"/>
            <a:ext cx="4508400" cy="1210200"/>
          </a:xfrm>
          <a:prstGeom prst="rect">
            <a:avLst/>
          </a:prstGeom>
          <a:noFill/>
          <a:ln>
            <a:noFill/>
          </a:ln>
        </p:spPr>
        <p:txBody>
          <a:bodyPr anchorCtr="0" anchor="t" bIns="0" lIns="0" spcFirstLastPara="1" rIns="0" wrap="square" tIns="222875">
            <a:spAutoFit/>
          </a:bodyPr>
          <a:lstStyle/>
          <a:p>
            <a:pPr indent="0" lvl="0" marL="0" marR="660400" rtl="0" algn="ctr">
              <a:lnSpc>
                <a:spcPct val="100000"/>
              </a:lnSpc>
              <a:spcBef>
                <a:spcPts val="0"/>
              </a:spcBef>
              <a:spcAft>
                <a:spcPts val="0"/>
              </a:spcAft>
              <a:buNone/>
            </a:pPr>
            <a:r>
              <a:rPr lang="en-US">
                <a:solidFill>
                  <a:srgbClr val="008000"/>
                </a:solidFill>
                <a:latin typeface="Bree Serif"/>
                <a:ea typeface="Bree Serif"/>
                <a:cs typeface="Bree Serif"/>
                <a:sym typeface="Bree Serif"/>
              </a:rPr>
              <a:t>DELAC</a:t>
            </a:r>
            <a:endParaRPr>
              <a:latin typeface="Bree Serif"/>
              <a:ea typeface="Bree Serif"/>
              <a:cs typeface="Bree Serif"/>
              <a:sym typeface="Bree Serif"/>
            </a:endParaRPr>
          </a:p>
          <a:p>
            <a:pPr indent="0" lvl="0" marL="12700" rtl="0" algn="ctr">
              <a:lnSpc>
                <a:spcPct val="100000"/>
              </a:lnSpc>
              <a:spcBef>
                <a:spcPts val="600"/>
              </a:spcBef>
              <a:spcAft>
                <a:spcPts val="0"/>
              </a:spcAft>
              <a:buNone/>
            </a:pPr>
            <a:r>
              <a:rPr lang="en-US" sz="1500">
                <a:solidFill>
                  <a:srgbClr val="283378"/>
                </a:solidFill>
                <a:latin typeface="Bree Serif"/>
                <a:ea typeface="Bree Serif"/>
                <a:cs typeface="Bree Serif"/>
                <a:sym typeface="Bree Serif"/>
              </a:rPr>
              <a:t>DISTRICT ENGLISH LEARNER ADVISORY COMMITTEE</a:t>
            </a:r>
            <a:endParaRPr sz="1500">
              <a:latin typeface="Bree Serif"/>
              <a:ea typeface="Bree Serif"/>
              <a:cs typeface="Bree Serif"/>
              <a:sym typeface="Bree Serif"/>
            </a:endParaRPr>
          </a:p>
        </p:txBody>
      </p:sp>
      <p:pic>
        <p:nvPicPr>
          <p:cNvPr id="216" name="Google Shape;216;p9"/>
          <p:cNvPicPr preferRelativeResize="0"/>
          <p:nvPr/>
        </p:nvPicPr>
        <p:blipFill rotWithShape="1">
          <a:blip r:embed="rId13">
            <a:alphaModFix/>
          </a:blip>
          <a:srcRect b="0" l="0" r="0" t="0"/>
          <a:stretch/>
        </p:blipFill>
        <p:spPr>
          <a:xfrm>
            <a:off x="772621" y="3303101"/>
            <a:ext cx="1812887" cy="1812887"/>
          </a:xfrm>
          <a:prstGeom prst="rect">
            <a:avLst/>
          </a:prstGeom>
          <a:noFill/>
          <a:ln>
            <a:noFill/>
          </a:ln>
        </p:spPr>
      </p:pic>
      <p:sp>
        <p:nvSpPr>
          <p:cNvPr id="217" name="Google Shape;217;p9"/>
          <p:cNvSpPr txBox="1"/>
          <p:nvPr/>
        </p:nvSpPr>
        <p:spPr>
          <a:xfrm>
            <a:off x="424394" y="2142565"/>
            <a:ext cx="7420800" cy="2410800"/>
          </a:xfrm>
          <a:prstGeom prst="rect">
            <a:avLst/>
          </a:prstGeom>
          <a:noFill/>
          <a:ln>
            <a:noFill/>
          </a:ln>
        </p:spPr>
        <p:txBody>
          <a:bodyPr anchorCtr="0" anchor="t" bIns="0" lIns="0" spcFirstLastPara="1" rIns="0" wrap="square" tIns="6350">
            <a:spAutoFit/>
          </a:bodyPr>
          <a:lstStyle/>
          <a:p>
            <a:pPr indent="0" lvl="0" marL="12700" rtl="0" algn="l">
              <a:lnSpc>
                <a:spcPct val="100000"/>
              </a:lnSpc>
              <a:spcBef>
                <a:spcPts val="0"/>
              </a:spcBef>
              <a:spcAft>
                <a:spcPts val="0"/>
              </a:spcAft>
              <a:buNone/>
            </a:pPr>
            <a:r>
              <a:rPr b="1" lang="en-US" sz="2400">
                <a:solidFill>
                  <a:srgbClr val="283378"/>
                </a:solidFill>
                <a:latin typeface="Calibri"/>
                <a:ea typeface="Calibri"/>
                <a:cs typeface="Calibri"/>
                <a:sym typeface="Calibri"/>
              </a:rPr>
              <a:t>2.</a:t>
            </a:r>
            <a:r>
              <a:rPr b="1" lang="en-US" sz="2400">
                <a:solidFill>
                  <a:srgbClr val="283378"/>
                </a:solidFill>
                <a:latin typeface="Bree Serif"/>
                <a:ea typeface="Bree Serif"/>
                <a:cs typeface="Bree Serif"/>
                <a:sym typeface="Bree Serif"/>
              </a:rPr>
              <a:t> NEEDS ASSESSMENT</a:t>
            </a:r>
            <a:endParaRPr sz="2400">
              <a:latin typeface="Bree Serif"/>
              <a:ea typeface="Bree Serif"/>
              <a:cs typeface="Bree Serif"/>
              <a:sym typeface="Bree Serif"/>
            </a:endParaRPr>
          </a:p>
          <a:p>
            <a:pPr indent="0" lvl="0" marL="0" rtl="0" algn="l">
              <a:lnSpc>
                <a:spcPct val="100000"/>
              </a:lnSpc>
              <a:spcBef>
                <a:spcPts val="0"/>
              </a:spcBef>
              <a:spcAft>
                <a:spcPts val="0"/>
              </a:spcAft>
              <a:buNone/>
            </a:pPr>
            <a:r>
              <a:t/>
            </a:r>
            <a:endParaRPr sz="2300">
              <a:latin typeface="Bree Serif"/>
              <a:ea typeface="Bree Serif"/>
              <a:cs typeface="Bree Serif"/>
              <a:sym typeface="Bree Serif"/>
            </a:endParaRPr>
          </a:p>
          <a:p>
            <a:pPr indent="0" lvl="0" marL="3022600" marR="0" rtl="0" algn="ctr">
              <a:lnSpc>
                <a:spcPct val="140000"/>
              </a:lnSpc>
              <a:spcBef>
                <a:spcPts val="0"/>
              </a:spcBef>
              <a:spcAft>
                <a:spcPts val="0"/>
              </a:spcAft>
              <a:buNone/>
            </a:pPr>
            <a:r>
              <a:t/>
            </a:r>
            <a:endParaRPr b="1" sz="2100">
              <a:latin typeface="Bree Serif"/>
              <a:ea typeface="Bree Serif"/>
              <a:cs typeface="Bree Serif"/>
              <a:sym typeface="Bree Serif"/>
            </a:endParaRPr>
          </a:p>
          <a:p>
            <a:pPr indent="0" lvl="0" marL="3022600" marR="0" rtl="0" algn="ctr">
              <a:lnSpc>
                <a:spcPct val="140000"/>
              </a:lnSpc>
              <a:spcBef>
                <a:spcPts val="0"/>
              </a:spcBef>
              <a:spcAft>
                <a:spcPts val="0"/>
              </a:spcAft>
              <a:buNone/>
            </a:pPr>
            <a:r>
              <a:rPr b="1" lang="en-US" sz="2100">
                <a:latin typeface="Bree Serif"/>
                <a:ea typeface="Bree Serif"/>
                <a:cs typeface="Bree Serif"/>
                <a:sym typeface="Bree Serif"/>
              </a:rPr>
              <a:t>Conducting of a district wide needs assessment on a school-by-school basis.</a:t>
            </a:r>
            <a:endParaRPr sz="21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name="Blue squar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2023-07-06T17:16:53Z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