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84" r:id="rId6"/>
    <p:sldId id="258" r:id="rId7"/>
    <p:sldId id="264" r:id="rId8"/>
    <p:sldId id="262" r:id="rId9"/>
    <p:sldId id="259" r:id="rId10"/>
    <p:sldId id="260" r:id="rId11"/>
    <p:sldId id="277" r:id="rId12"/>
    <p:sldId id="279" r:id="rId13"/>
    <p:sldId id="293" r:id="rId14"/>
    <p:sldId id="290" r:id="rId15"/>
    <p:sldId id="291" r:id="rId16"/>
    <p:sldId id="292" r:id="rId17"/>
    <p:sldId id="294" r:id="rId18"/>
    <p:sldId id="296" r:id="rId19"/>
    <p:sldId id="297" r:id="rId20"/>
    <p:sldId id="278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D52E9-1A44-4E2C-B77D-95D44859B9E6}" v="13" dt="2023-05-15T04:15:58.390"/>
    <p1510:client id="{4A85553D-BABE-71EF-F057-B24EE6A8AA78}" v="131" dt="2023-05-15T05:01:33.412"/>
    <p1510:client id="{589EB796-9E85-7E4C-A955-A2FB4BF66E20}" v="8" dt="2023-05-15T04:41:26.746"/>
    <p1510:client id="{75519B95-5CF6-B570-FE82-016B6D515BAE}" v="1011" dt="2023-05-16T16:02:11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85BB0-38F0-45DC-B900-9707989DA41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FAD55-A640-4F6C-9046-A448C3DCC789}">
      <dgm:prSet/>
      <dgm:spPr/>
      <dgm:t>
        <a:bodyPr/>
        <a:lstStyle/>
        <a:p>
          <a:pPr rtl="0"/>
          <a:r>
            <a:rPr lang="en-US" dirty="0"/>
            <a:t>Welcome/Opening Activity/Introductions- </a:t>
          </a:r>
          <a:r>
            <a:rPr lang="en-US" dirty="0">
              <a:latin typeface="Calibri Light" panose="020F0302020204030204"/>
            </a:rPr>
            <a:t>5 min</a:t>
          </a:r>
          <a:endParaRPr lang="en-US" dirty="0"/>
        </a:p>
      </dgm:t>
    </dgm:pt>
    <dgm:pt modelId="{B5820543-53D9-458C-9C5D-381DF1593274}" type="parTrans" cxnId="{251DA95E-84A9-4488-9D9A-92D05DE8095E}">
      <dgm:prSet/>
      <dgm:spPr/>
      <dgm:t>
        <a:bodyPr/>
        <a:lstStyle/>
        <a:p>
          <a:endParaRPr lang="en-US"/>
        </a:p>
      </dgm:t>
    </dgm:pt>
    <dgm:pt modelId="{AA9D98DD-80CD-4252-B5B9-7D11CE83F4E9}" type="sibTrans" cxnId="{251DA95E-84A9-4488-9D9A-92D05DE8095E}">
      <dgm:prSet/>
      <dgm:spPr/>
      <dgm:t>
        <a:bodyPr/>
        <a:lstStyle/>
        <a:p>
          <a:endParaRPr lang="en-US"/>
        </a:p>
      </dgm:t>
    </dgm:pt>
    <dgm:pt modelId="{EAB17BDA-4FE0-485A-81A9-0476CCCD59F8}">
      <dgm:prSet/>
      <dgm:spPr/>
      <dgm:t>
        <a:bodyPr/>
        <a:lstStyle/>
        <a:p>
          <a:r>
            <a:rPr lang="en-US" dirty="0"/>
            <a:t>Review of Purpose/Norms/Minutes-5 min</a:t>
          </a:r>
        </a:p>
      </dgm:t>
    </dgm:pt>
    <dgm:pt modelId="{DAC9F61F-E960-4E6C-A75C-0C2D25BCCD82}" type="parTrans" cxnId="{F5F72D7C-7BB2-44A6-9EBF-D44E38C5FEE4}">
      <dgm:prSet/>
      <dgm:spPr/>
      <dgm:t>
        <a:bodyPr/>
        <a:lstStyle/>
        <a:p>
          <a:endParaRPr lang="en-US"/>
        </a:p>
      </dgm:t>
    </dgm:pt>
    <dgm:pt modelId="{0E0D2E3D-C4D9-49CA-8B3B-F518E06B1DCC}" type="sibTrans" cxnId="{F5F72D7C-7BB2-44A6-9EBF-D44E38C5FEE4}">
      <dgm:prSet/>
      <dgm:spPr/>
      <dgm:t>
        <a:bodyPr/>
        <a:lstStyle/>
        <a:p>
          <a:endParaRPr lang="en-US"/>
        </a:p>
      </dgm:t>
    </dgm:pt>
    <dgm:pt modelId="{00BB0C0E-4E48-45E1-B8A3-35772BF3F999}">
      <dgm:prSet/>
      <dgm:spPr/>
      <dgm:t>
        <a:bodyPr/>
        <a:lstStyle/>
        <a:p>
          <a:r>
            <a:rPr lang="en-US" dirty="0"/>
            <a:t>Student Spotlight-10 min</a:t>
          </a:r>
        </a:p>
      </dgm:t>
    </dgm:pt>
    <dgm:pt modelId="{DD7531BB-BAB6-4EF8-9F40-F4BC21B0829F}" type="parTrans" cxnId="{98113F09-C3C5-475F-8925-507A92FA64D0}">
      <dgm:prSet/>
      <dgm:spPr/>
      <dgm:t>
        <a:bodyPr/>
        <a:lstStyle/>
        <a:p>
          <a:endParaRPr lang="en-US"/>
        </a:p>
      </dgm:t>
    </dgm:pt>
    <dgm:pt modelId="{F1415EEC-885A-46E9-B774-2A8B93CDCA4F}" type="sibTrans" cxnId="{98113F09-C3C5-475F-8925-507A92FA64D0}">
      <dgm:prSet/>
      <dgm:spPr/>
      <dgm:t>
        <a:bodyPr/>
        <a:lstStyle/>
        <a:p>
          <a:endParaRPr lang="en-US"/>
        </a:p>
      </dgm:t>
    </dgm:pt>
    <dgm:pt modelId="{FDEA352A-4CFA-49B4-A012-6C9B2B0B0A20}">
      <dgm:prSet/>
      <dgm:spPr/>
      <dgm:t>
        <a:bodyPr/>
        <a:lstStyle/>
        <a:p>
          <a:r>
            <a:rPr lang="en-US" dirty="0"/>
            <a:t>Technology Projects Report-10 min</a:t>
          </a:r>
        </a:p>
      </dgm:t>
    </dgm:pt>
    <dgm:pt modelId="{6AE35F85-05BC-4525-A193-89A128C0C341}" type="parTrans" cxnId="{BA21A8AC-49A9-442A-95E3-878E2ADAD4DC}">
      <dgm:prSet/>
      <dgm:spPr/>
      <dgm:t>
        <a:bodyPr/>
        <a:lstStyle/>
        <a:p>
          <a:endParaRPr lang="en-US"/>
        </a:p>
      </dgm:t>
    </dgm:pt>
    <dgm:pt modelId="{78807F6F-0488-4EE4-A5D5-E06E3030E615}" type="sibTrans" cxnId="{BA21A8AC-49A9-442A-95E3-878E2ADAD4DC}">
      <dgm:prSet/>
      <dgm:spPr/>
      <dgm:t>
        <a:bodyPr/>
        <a:lstStyle/>
        <a:p>
          <a:endParaRPr lang="en-US"/>
        </a:p>
      </dgm:t>
    </dgm:pt>
    <dgm:pt modelId="{84697713-2E26-4C14-A43D-6E98ACA81AC5}">
      <dgm:prSet/>
      <dgm:spPr/>
      <dgm:t>
        <a:bodyPr/>
        <a:lstStyle/>
        <a:p>
          <a:r>
            <a:rPr lang="en-US" dirty="0"/>
            <a:t>Strategic Planning-60 min</a:t>
          </a:r>
        </a:p>
      </dgm:t>
    </dgm:pt>
    <dgm:pt modelId="{BDDC6696-3049-43E8-8002-99CC9B44CB8D}" type="parTrans" cxnId="{14B3616B-9EC2-455D-A87C-E737846E228C}">
      <dgm:prSet/>
      <dgm:spPr/>
      <dgm:t>
        <a:bodyPr/>
        <a:lstStyle/>
        <a:p>
          <a:endParaRPr lang="en-US"/>
        </a:p>
      </dgm:t>
    </dgm:pt>
    <dgm:pt modelId="{C85B9766-3796-499B-B631-59B0C6AD3812}" type="sibTrans" cxnId="{14B3616B-9EC2-455D-A87C-E737846E228C}">
      <dgm:prSet/>
      <dgm:spPr/>
      <dgm:t>
        <a:bodyPr/>
        <a:lstStyle/>
        <a:p>
          <a:endParaRPr lang="en-US"/>
        </a:p>
      </dgm:t>
    </dgm:pt>
    <dgm:pt modelId="{21E9705E-0B89-4C8D-9678-65C1A587FECD}">
      <dgm:prSet/>
      <dgm:spPr/>
      <dgm:t>
        <a:bodyPr/>
        <a:lstStyle/>
        <a:p>
          <a:r>
            <a:rPr lang="en-US" dirty="0"/>
            <a:t>Wrap-up/Next Steps-10 min</a:t>
          </a:r>
        </a:p>
      </dgm:t>
    </dgm:pt>
    <dgm:pt modelId="{78D5C63F-1032-4D53-95BF-94D7C0EA3739}" type="parTrans" cxnId="{814D85B2-AF28-4271-90D0-E3BAA190A46E}">
      <dgm:prSet/>
      <dgm:spPr/>
      <dgm:t>
        <a:bodyPr/>
        <a:lstStyle/>
        <a:p>
          <a:endParaRPr lang="en-US"/>
        </a:p>
      </dgm:t>
    </dgm:pt>
    <dgm:pt modelId="{C6C9881A-9ED4-463D-B51F-9D8D1F5C3F31}" type="sibTrans" cxnId="{814D85B2-AF28-4271-90D0-E3BAA190A46E}">
      <dgm:prSet/>
      <dgm:spPr/>
      <dgm:t>
        <a:bodyPr/>
        <a:lstStyle/>
        <a:p>
          <a:endParaRPr lang="en-US"/>
        </a:p>
      </dgm:t>
    </dgm:pt>
    <dgm:pt modelId="{918A4232-1616-45DA-A9E0-2BE706821330}" type="pres">
      <dgm:prSet presAssocID="{F1185BB0-38F0-45DC-B900-9707989DA41F}" presName="vert0" presStyleCnt="0">
        <dgm:presLayoutVars>
          <dgm:dir/>
          <dgm:animOne val="branch"/>
          <dgm:animLvl val="lvl"/>
        </dgm:presLayoutVars>
      </dgm:prSet>
      <dgm:spPr/>
    </dgm:pt>
    <dgm:pt modelId="{7210E89C-154E-4DDA-A326-2D035CCA872B}" type="pres">
      <dgm:prSet presAssocID="{3C3FAD55-A640-4F6C-9046-A448C3DCC789}" presName="thickLine" presStyleLbl="alignNode1" presStyleIdx="0" presStyleCnt="6"/>
      <dgm:spPr/>
    </dgm:pt>
    <dgm:pt modelId="{89DDF9BE-6178-4865-8975-633BDF3455A8}" type="pres">
      <dgm:prSet presAssocID="{3C3FAD55-A640-4F6C-9046-A448C3DCC789}" presName="horz1" presStyleCnt="0"/>
      <dgm:spPr/>
    </dgm:pt>
    <dgm:pt modelId="{52B1F17A-AEC4-4F48-8F96-60545D96E75B}" type="pres">
      <dgm:prSet presAssocID="{3C3FAD55-A640-4F6C-9046-A448C3DCC789}" presName="tx1" presStyleLbl="revTx" presStyleIdx="0" presStyleCnt="6"/>
      <dgm:spPr/>
    </dgm:pt>
    <dgm:pt modelId="{DF3E02C8-3E48-457C-A6F9-02B67CD61AF8}" type="pres">
      <dgm:prSet presAssocID="{3C3FAD55-A640-4F6C-9046-A448C3DCC789}" presName="vert1" presStyleCnt="0"/>
      <dgm:spPr/>
    </dgm:pt>
    <dgm:pt modelId="{8282C6AC-9BD0-4486-BBDE-2A702CD27778}" type="pres">
      <dgm:prSet presAssocID="{EAB17BDA-4FE0-485A-81A9-0476CCCD59F8}" presName="thickLine" presStyleLbl="alignNode1" presStyleIdx="1" presStyleCnt="6"/>
      <dgm:spPr/>
    </dgm:pt>
    <dgm:pt modelId="{EFFA12D2-5AF1-4EF9-B7CC-8D82905C9827}" type="pres">
      <dgm:prSet presAssocID="{EAB17BDA-4FE0-485A-81A9-0476CCCD59F8}" presName="horz1" presStyleCnt="0"/>
      <dgm:spPr/>
    </dgm:pt>
    <dgm:pt modelId="{888C9669-3C1B-4E2B-B279-E90C254C8C39}" type="pres">
      <dgm:prSet presAssocID="{EAB17BDA-4FE0-485A-81A9-0476CCCD59F8}" presName="tx1" presStyleLbl="revTx" presStyleIdx="1" presStyleCnt="6"/>
      <dgm:spPr/>
    </dgm:pt>
    <dgm:pt modelId="{C6CD6EE9-F01A-42B5-BDC9-783F77119F02}" type="pres">
      <dgm:prSet presAssocID="{EAB17BDA-4FE0-485A-81A9-0476CCCD59F8}" presName="vert1" presStyleCnt="0"/>
      <dgm:spPr/>
    </dgm:pt>
    <dgm:pt modelId="{4B87A520-9B0F-4A52-A73B-E1CEB67484CA}" type="pres">
      <dgm:prSet presAssocID="{00BB0C0E-4E48-45E1-B8A3-35772BF3F999}" presName="thickLine" presStyleLbl="alignNode1" presStyleIdx="2" presStyleCnt="6"/>
      <dgm:spPr/>
    </dgm:pt>
    <dgm:pt modelId="{3D293CCB-EDE2-44BE-BAD5-A12D400DC136}" type="pres">
      <dgm:prSet presAssocID="{00BB0C0E-4E48-45E1-B8A3-35772BF3F999}" presName="horz1" presStyleCnt="0"/>
      <dgm:spPr/>
    </dgm:pt>
    <dgm:pt modelId="{A3446D73-6C30-4B18-BCCF-77E4E3C6B29A}" type="pres">
      <dgm:prSet presAssocID="{00BB0C0E-4E48-45E1-B8A3-35772BF3F999}" presName="tx1" presStyleLbl="revTx" presStyleIdx="2" presStyleCnt="6"/>
      <dgm:spPr/>
    </dgm:pt>
    <dgm:pt modelId="{9A9E2851-2273-4548-AE13-D680622FC99A}" type="pres">
      <dgm:prSet presAssocID="{00BB0C0E-4E48-45E1-B8A3-35772BF3F999}" presName="vert1" presStyleCnt="0"/>
      <dgm:spPr/>
    </dgm:pt>
    <dgm:pt modelId="{6A81CA4A-7628-49F6-A76A-AE7AE1840E91}" type="pres">
      <dgm:prSet presAssocID="{FDEA352A-4CFA-49B4-A012-6C9B2B0B0A20}" presName="thickLine" presStyleLbl="alignNode1" presStyleIdx="3" presStyleCnt="6"/>
      <dgm:spPr/>
    </dgm:pt>
    <dgm:pt modelId="{80A944E0-5045-481A-A33D-8A4B217545B1}" type="pres">
      <dgm:prSet presAssocID="{FDEA352A-4CFA-49B4-A012-6C9B2B0B0A20}" presName="horz1" presStyleCnt="0"/>
      <dgm:spPr/>
    </dgm:pt>
    <dgm:pt modelId="{0F3436C2-19DB-49A6-83E4-FDDED5D3BEB0}" type="pres">
      <dgm:prSet presAssocID="{FDEA352A-4CFA-49B4-A012-6C9B2B0B0A20}" presName="tx1" presStyleLbl="revTx" presStyleIdx="3" presStyleCnt="6"/>
      <dgm:spPr/>
    </dgm:pt>
    <dgm:pt modelId="{EE5C0269-DA25-48C3-B5C9-DB75C7EE313A}" type="pres">
      <dgm:prSet presAssocID="{FDEA352A-4CFA-49B4-A012-6C9B2B0B0A20}" presName="vert1" presStyleCnt="0"/>
      <dgm:spPr/>
    </dgm:pt>
    <dgm:pt modelId="{DDBE645E-DCE3-4B23-A6FC-B5F1C46C9C30}" type="pres">
      <dgm:prSet presAssocID="{84697713-2E26-4C14-A43D-6E98ACA81AC5}" presName="thickLine" presStyleLbl="alignNode1" presStyleIdx="4" presStyleCnt="6"/>
      <dgm:spPr/>
    </dgm:pt>
    <dgm:pt modelId="{9AD11FD1-558A-4612-B03A-3C963AF46529}" type="pres">
      <dgm:prSet presAssocID="{84697713-2E26-4C14-A43D-6E98ACA81AC5}" presName="horz1" presStyleCnt="0"/>
      <dgm:spPr/>
    </dgm:pt>
    <dgm:pt modelId="{7531A6B8-102D-46D9-94E6-DBC4225796AA}" type="pres">
      <dgm:prSet presAssocID="{84697713-2E26-4C14-A43D-6E98ACA81AC5}" presName="tx1" presStyleLbl="revTx" presStyleIdx="4" presStyleCnt="6"/>
      <dgm:spPr/>
    </dgm:pt>
    <dgm:pt modelId="{812B185B-2340-4461-B01E-C4FC2A1AC858}" type="pres">
      <dgm:prSet presAssocID="{84697713-2E26-4C14-A43D-6E98ACA81AC5}" presName="vert1" presStyleCnt="0"/>
      <dgm:spPr/>
    </dgm:pt>
    <dgm:pt modelId="{6A5CBEFC-9433-4BBE-80AC-792E1138D2FD}" type="pres">
      <dgm:prSet presAssocID="{21E9705E-0B89-4C8D-9678-65C1A587FECD}" presName="thickLine" presStyleLbl="alignNode1" presStyleIdx="5" presStyleCnt="6"/>
      <dgm:spPr/>
    </dgm:pt>
    <dgm:pt modelId="{FE53403B-3614-43C8-A28F-230DB3DA3082}" type="pres">
      <dgm:prSet presAssocID="{21E9705E-0B89-4C8D-9678-65C1A587FECD}" presName="horz1" presStyleCnt="0"/>
      <dgm:spPr/>
    </dgm:pt>
    <dgm:pt modelId="{E86FCA77-251E-4E0E-AFDC-E1E0F3C47302}" type="pres">
      <dgm:prSet presAssocID="{21E9705E-0B89-4C8D-9678-65C1A587FECD}" presName="tx1" presStyleLbl="revTx" presStyleIdx="5" presStyleCnt="6"/>
      <dgm:spPr/>
    </dgm:pt>
    <dgm:pt modelId="{CEFA6F28-1296-4828-8EB1-AE225B6DA233}" type="pres">
      <dgm:prSet presAssocID="{21E9705E-0B89-4C8D-9678-65C1A587FECD}" presName="vert1" presStyleCnt="0"/>
      <dgm:spPr/>
    </dgm:pt>
  </dgm:ptLst>
  <dgm:cxnLst>
    <dgm:cxn modelId="{C4986500-A2BA-4D62-B37A-B61A5CA67512}" type="presOf" srcId="{EAB17BDA-4FE0-485A-81A9-0476CCCD59F8}" destId="{888C9669-3C1B-4E2B-B279-E90C254C8C39}" srcOrd="0" destOrd="0" presId="urn:microsoft.com/office/officeart/2008/layout/LinedList"/>
    <dgm:cxn modelId="{98113F09-C3C5-475F-8925-507A92FA64D0}" srcId="{F1185BB0-38F0-45DC-B900-9707989DA41F}" destId="{00BB0C0E-4E48-45E1-B8A3-35772BF3F999}" srcOrd="2" destOrd="0" parTransId="{DD7531BB-BAB6-4EF8-9F40-F4BC21B0829F}" sibTransId="{F1415EEC-885A-46E9-B774-2A8B93CDCA4F}"/>
    <dgm:cxn modelId="{F2182F1C-B73D-4EDB-879B-041EEAC04BC8}" type="presOf" srcId="{00BB0C0E-4E48-45E1-B8A3-35772BF3F999}" destId="{A3446D73-6C30-4B18-BCCF-77E4E3C6B29A}" srcOrd="0" destOrd="0" presId="urn:microsoft.com/office/officeart/2008/layout/LinedList"/>
    <dgm:cxn modelId="{69452F21-01A0-4554-B2C2-F4A83B02E9E1}" type="presOf" srcId="{21E9705E-0B89-4C8D-9678-65C1A587FECD}" destId="{E86FCA77-251E-4E0E-AFDC-E1E0F3C47302}" srcOrd="0" destOrd="0" presId="urn:microsoft.com/office/officeart/2008/layout/LinedList"/>
    <dgm:cxn modelId="{3E4B2D2F-91B5-4EA3-92EB-51486E353E89}" type="presOf" srcId="{FDEA352A-4CFA-49B4-A012-6C9B2B0B0A20}" destId="{0F3436C2-19DB-49A6-83E4-FDDED5D3BEB0}" srcOrd="0" destOrd="0" presId="urn:microsoft.com/office/officeart/2008/layout/LinedList"/>
    <dgm:cxn modelId="{251DA95E-84A9-4488-9D9A-92D05DE8095E}" srcId="{F1185BB0-38F0-45DC-B900-9707989DA41F}" destId="{3C3FAD55-A640-4F6C-9046-A448C3DCC789}" srcOrd="0" destOrd="0" parTransId="{B5820543-53D9-458C-9C5D-381DF1593274}" sibTransId="{AA9D98DD-80CD-4252-B5B9-7D11CE83F4E9}"/>
    <dgm:cxn modelId="{2E860B60-2059-4056-9DDA-B17FF2BE062F}" type="presOf" srcId="{3C3FAD55-A640-4F6C-9046-A448C3DCC789}" destId="{52B1F17A-AEC4-4F48-8F96-60545D96E75B}" srcOrd="0" destOrd="0" presId="urn:microsoft.com/office/officeart/2008/layout/LinedList"/>
    <dgm:cxn modelId="{14B3616B-9EC2-455D-A87C-E737846E228C}" srcId="{F1185BB0-38F0-45DC-B900-9707989DA41F}" destId="{84697713-2E26-4C14-A43D-6E98ACA81AC5}" srcOrd="4" destOrd="0" parTransId="{BDDC6696-3049-43E8-8002-99CC9B44CB8D}" sibTransId="{C85B9766-3796-499B-B631-59B0C6AD3812}"/>
    <dgm:cxn modelId="{F9ED4E72-171B-481F-A03B-F542F87FD4D9}" type="presOf" srcId="{84697713-2E26-4C14-A43D-6E98ACA81AC5}" destId="{7531A6B8-102D-46D9-94E6-DBC4225796AA}" srcOrd="0" destOrd="0" presId="urn:microsoft.com/office/officeart/2008/layout/LinedList"/>
    <dgm:cxn modelId="{F5F72D7C-7BB2-44A6-9EBF-D44E38C5FEE4}" srcId="{F1185BB0-38F0-45DC-B900-9707989DA41F}" destId="{EAB17BDA-4FE0-485A-81A9-0476CCCD59F8}" srcOrd="1" destOrd="0" parTransId="{DAC9F61F-E960-4E6C-A75C-0C2D25BCCD82}" sibTransId="{0E0D2E3D-C4D9-49CA-8B3B-F518E06B1DCC}"/>
    <dgm:cxn modelId="{BA21A8AC-49A9-442A-95E3-878E2ADAD4DC}" srcId="{F1185BB0-38F0-45DC-B900-9707989DA41F}" destId="{FDEA352A-4CFA-49B4-A012-6C9B2B0B0A20}" srcOrd="3" destOrd="0" parTransId="{6AE35F85-05BC-4525-A193-89A128C0C341}" sibTransId="{78807F6F-0488-4EE4-A5D5-E06E3030E615}"/>
    <dgm:cxn modelId="{814D85B2-AF28-4271-90D0-E3BAA190A46E}" srcId="{F1185BB0-38F0-45DC-B900-9707989DA41F}" destId="{21E9705E-0B89-4C8D-9678-65C1A587FECD}" srcOrd="5" destOrd="0" parTransId="{78D5C63F-1032-4D53-95BF-94D7C0EA3739}" sibTransId="{C6C9881A-9ED4-463D-B51F-9D8D1F5C3F31}"/>
    <dgm:cxn modelId="{899988F1-3BD8-4B0F-BEF2-24C8E2B73564}" type="presOf" srcId="{F1185BB0-38F0-45DC-B900-9707989DA41F}" destId="{918A4232-1616-45DA-A9E0-2BE706821330}" srcOrd="0" destOrd="0" presId="urn:microsoft.com/office/officeart/2008/layout/LinedList"/>
    <dgm:cxn modelId="{8CEBB419-3720-4ED6-B974-980B7BBCD7C5}" type="presParOf" srcId="{918A4232-1616-45DA-A9E0-2BE706821330}" destId="{7210E89C-154E-4DDA-A326-2D035CCA872B}" srcOrd="0" destOrd="0" presId="urn:microsoft.com/office/officeart/2008/layout/LinedList"/>
    <dgm:cxn modelId="{3F77A345-7B58-4D75-919B-9EF514024587}" type="presParOf" srcId="{918A4232-1616-45DA-A9E0-2BE706821330}" destId="{89DDF9BE-6178-4865-8975-633BDF3455A8}" srcOrd="1" destOrd="0" presId="urn:microsoft.com/office/officeart/2008/layout/LinedList"/>
    <dgm:cxn modelId="{C5D7A26A-A209-4F26-844E-F9B78BA49D1C}" type="presParOf" srcId="{89DDF9BE-6178-4865-8975-633BDF3455A8}" destId="{52B1F17A-AEC4-4F48-8F96-60545D96E75B}" srcOrd="0" destOrd="0" presId="urn:microsoft.com/office/officeart/2008/layout/LinedList"/>
    <dgm:cxn modelId="{8D141555-D61E-4C4E-AB96-6262E87FDA23}" type="presParOf" srcId="{89DDF9BE-6178-4865-8975-633BDF3455A8}" destId="{DF3E02C8-3E48-457C-A6F9-02B67CD61AF8}" srcOrd="1" destOrd="0" presId="urn:microsoft.com/office/officeart/2008/layout/LinedList"/>
    <dgm:cxn modelId="{D7508496-4B8D-4C4B-AB2A-A344A520C105}" type="presParOf" srcId="{918A4232-1616-45DA-A9E0-2BE706821330}" destId="{8282C6AC-9BD0-4486-BBDE-2A702CD27778}" srcOrd="2" destOrd="0" presId="urn:microsoft.com/office/officeart/2008/layout/LinedList"/>
    <dgm:cxn modelId="{9B4D580B-D674-4A9D-A0B3-03D89281C017}" type="presParOf" srcId="{918A4232-1616-45DA-A9E0-2BE706821330}" destId="{EFFA12D2-5AF1-4EF9-B7CC-8D82905C9827}" srcOrd="3" destOrd="0" presId="urn:microsoft.com/office/officeart/2008/layout/LinedList"/>
    <dgm:cxn modelId="{97FE49D9-849C-415A-B067-355A1C68A374}" type="presParOf" srcId="{EFFA12D2-5AF1-4EF9-B7CC-8D82905C9827}" destId="{888C9669-3C1B-4E2B-B279-E90C254C8C39}" srcOrd="0" destOrd="0" presId="urn:microsoft.com/office/officeart/2008/layout/LinedList"/>
    <dgm:cxn modelId="{FEF3E716-1372-412B-AC75-C2F37E64661B}" type="presParOf" srcId="{EFFA12D2-5AF1-4EF9-B7CC-8D82905C9827}" destId="{C6CD6EE9-F01A-42B5-BDC9-783F77119F02}" srcOrd="1" destOrd="0" presId="urn:microsoft.com/office/officeart/2008/layout/LinedList"/>
    <dgm:cxn modelId="{7E706B02-B492-42BD-8605-5FE62411DD2F}" type="presParOf" srcId="{918A4232-1616-45DA-A9E0-2BE706821330}" destId="{4B87A520-9B0F-4A52-A73B-E1CEB67484CA}" srcOrd="4" destOrd="0" presId="urn:microsoft.com/office/officeart/2008/layout/LinedList"/>
    <dgm:cxn modelId="{7C7C069F-4BD8-4F5E-B6C4-6F132B33B6BA}" type="presParOf" srcId="{918A4232-1616-45DA-A9E0-2BE706821330}" destId="{3D293CCB-EDE2-44BE-BAD5-A12D400DC136}" srcOrd="5" destOrd="0" presId="urn:microsoft.com/office/officeart/2008/layout/LinedList"/>
    <dgm:cxn modelId="{38057DFD-BED6-4AB5-B025-18F86D739254}" type="presParOf" srcId="{3D293CCB-EDE2-44BE-BAD5-A12D400DC136}" destId="{A3446D73-6C30-4B18-BCCF-77E4E3C6B29A}" srcOrd="0" destOrd="0" presId="urn:microsoft.com/office/officeart/2008/layout/LinedList"/>
    <dgm:cxn modelId="{ED795EBF-4EDC-461E-94C5-4F6536469D0F}" type="presParOf" srcId="{3D293CCB-EDE2-44BE-BAD5-A12D400DC136}" destId="{9A9E2851-2273-4548-AE13-D680622FC99A}" srcOrd="1" destOrd="0" presId="urn:microsoft.com/office/officeart/2008/layout/LinedList"/>
    <dgm:cxn modelId="{2B577F33-46E9-47EB-B754-92684BC50C2C}" type="presParOf" srcId="{918A4232-1616-45DA-A9E0-2BE706821330}" destId="{6A81CA4A-7628-49F6-A76A-AE7AE1840E91}" srcOrd="6" destOrd="0" presId="urn:microsoft.com/office/officeart/2008/layout/LinedList"/>
    <dgm:cxn modelId="{9BC41B1C-7525-4C4A-9EAC-EF2AB4AF043C}" type="presParOf" srcId="{918A4232-1616-45DA-A9E0-2BE706821330}" destId="{80A944E0-5045-481A-A33D-8A4B217545B1}" srcOrd="7" destOrd="0" presId="urn:microsoft.com/office/officeart/2008/layout/LinedList"/>
    <dgm:cxn modelId="{4326F154-2FF5-4738-8745-43B57ED22B60}" type="presParOf" srcId="{80A944E0-5045-481A-A33D-8A4B217545B1}" destId="{0F3436C2-19DB-49A6-83E4-FDDED5D3BEB0}" srcOrd="0" destOrd="0" presId="urn:microsoft.com/office/officeart/2008/layout/LinedList"/>
    <dgm:cxn modelId="{1ED037EF-7B6F-4D34-8E01-50193A1EA3DE}" type="presParOf" srcId="{80A944E0-5045-481A-A33D-8A4B217545B1}" destId="{EE5C0269-DA25-48C3-B5C9-DB75C7EE313A}" srcOrd="1" destOrd="0" presId="urn:microsoft.com/office/officeart/2008/layout/LinedList"/>
    <dgm:cxn modelId="{D7A6353C-57AB-48B6-BD94-EB34DA9FD89F}" type="presParOf" srcId="{918A4232-1616-45DA-A9E0-2BE706821330}" destId="{DDBE645E-DCE3-4B23-A6FC-B5F1C46C9C30}" srcOrd="8" destOrd="0" presId="urn:microsoft.com/office/officeart/2008/layout/LinedList"/>
    <dgm:cxn modelId="{DEA814BD-DA36-424B-9BD3-A4D21BEC5CA5}" type="presParOf" srcId="{918A4232-1616-45DA-A9E0-2BE706821330}" destId="{9AD11FD1-558A-4612-B03A-3C963AF46529}" srcOrd="9" destOrd="0" presId="urn:microsoft.com/office/officeart/2008/layout/LinedList"/>
    <dgm:cxn modelId="{F5F69C91-E119-405E-9E3A-9BC78A9F215E}" type="presParOf" srcId="{9AD11FD1-558A-4612-B03A-3C963AF46529}" destId="{7531A6B8-102D-46D9-94E6-DBC4225796AA}" srcOrd="0" destOrd="0" presId="urn:microsoft.com/office/officeart/2008/layout/LinedList"/>
    <dgm:cxn modelId="{AD6BF4D4-2CDF-4A34-BFC1-F48C85F2E605}" type="presParOf" srcId="{9AD11FD1-558A-4612-B03A-3C963AF46529}" destId="{812B185B-2340-4461-B01E-C4FC2A1AC858}" srcOrd="1" destOrd="0" presId="urn:microsoft.com/office/officeart/2008/layout/LinedList"/>
    <dgm:cxn modelId="{DDBCC4CD-0791-4A9D-B4F8-3D2A0C259A64}" type="presParOf" srcId="{918A4232-1616-45DA-A9E0-2BE706821330}" destId="{6A5CBEFC-9433-4BBE-80AC-792E1138D2FD}" srcOrd="10" destOrd="0" presId="urn:microsoft.com/office/officeart/2008/layout/LinedList"/>
    <dgm:cxn modelId="{C79D5447-9283-4B7C-B5C4-975B4D06EEA5}" type="presParOf" srcId="{918A4232-1616-45DA-A9E0-2BE706821330}" destId="{FE53403B-3614-43C8-A28F-230DB3DA3082}" srcOrd="11" destOrd="0" presId="urn:microsoft.com/office/officeart/2008/layout/LinedList"/>
    <dgm:cxn modelId="{0D14E5FC-A4B5-49FB-8A85-DF480BD65275}" type="presParOf" srcId="{FE53403B-3614-43C8-A28F-230DB3DA3082}" destId="{E86FCA77-251E-4E0E-AFDC-E1E0F3C47302}" srcOrd="0" destOrd="0" presId="urn:microsoft.com/office/officeart/2008/layout/LinedList"/>
    <dgm:cxn modelId="{E5DD970A-C193-4EAB-9CD7-1B579DA6994F}" type="presParOf" srcId="{FE53403B-3614-43C8-A28F-230DB3DA3082}" destId="{CEFA6F28-1296-4828-8EB1-AE225B6DA2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2B5A2-0F20-4D0C-A406-B7BEB85F558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44595E-50F7-41D0-9C5E-29D996113524}">
      <dgm:prSet/>
      <dgm:spPr/>
      <dgm:t>
        <a:bodyPr/>
        <a:lstStyle/>
        <a:p>
          <a:r>
            <a:rPr lang="en-US"/>
            <a:t>Start and end on time</a:t>
          </a:r>
        </a:p>
      </dgm:t>
    </dgm:pt>
    <dgm:pt modelId="{442BC0D9-24BB-4F9A-A1C5-30B58B7FEEB5}" type="parTrans" cxnId="{A0E35B4E-B9F5-49D7-8227-B29F037DFAAC}">
      <dgm:prSet/>
      <dgm:spPr/>
      <dgm:t>
        <a:bodyPr/>
        <a:lstStyle/>
        <a:p>
          <a:endParaRPr lang="en-US"/>
        </a:p>
      </dgm:t>
    </dgm:pt>
    <dgm:pt modelId="{B70EB155-B348-4133-8BB9-A9256A45CD06}" type="sibTrans" cxnId="{A0E35B4E-B9F5-49D7-8227-B29F037DFAA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A34D775-BEBC-4B1D-995B-6C7654A8B477}">
      <dgm:prSet/>
      <dgm:spPr/>
      <dgm:t>
        <a:bodyPr/>
        <a:lstStyle/>
        <a:p>
          <a:r>
            <a:rPr lang="en-US"/>
            <a:t>Be fully present</a:t>
          </a:r>
        </a:p>
      </dgm:t>
    </dgm:pt>
    <dgm:pt modelId="{E253B3D4-7802-4246-AB4F-726E54E8574D}" type="parTrans" cxnId="{647B4853-22D4-4200-A595-1763EAEA73F7}">
      <dgm:prSet/>
      <dgm:spPr/>
      <dgm:t>
        <a:bodyPr/>
        <a:lstStyle/>
        <a:p>
          <a:endParaRPr lang="en-US"/>
        </a:p>
      </dgm:t>
    </dgm:pt>
    <dgm:pt modelId="{D795386B-DC2F-4012-862E-B6F62DD5537D}" type="sibTrans" cxnId="{647B4853-22D4-4200-A595-1763EAEA73F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66360DF-2378-40DB-B430-0C2570E44B38}">
      <dgm:prSet/>
      <dgm:spPr/>
      <dgm:t>
        <a:bodyPr/>
        <a:lstStyle/>
        <a:p>
          <a:r>
            <a:rPr lang="en-US"/>
            <a:t>Ask questions to understand</a:t>
          </a:r>
        </a:p>
      </dgm:t>
    </dgm:pt>
    <dgm:pt modelId="{5C9FF9FA-F245-499D-B787-1571BD8A899B}" type="parTrans" cxnId="{898B846E-51C1-41CA-928E-6D36007AA2B0}">
      <dgm:prSet/>
      <dgm:spPr/>
      <dgm:t>
        <a:bodyPr/>
        <a:lstStyle/>
        <a:p>
          <a:endParaRPr lang="en-US"/>
        </a:p>
      </dgm:t>
    </dgm:pt>
    <dgm:pt modelId="{600E5493-5354-4FC4-AEDA-8CB39A5ACF1E}" type="sibTrans" cxnId="{898B846E-51C1-41CA-928E-6D36007AA2B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782DD91-2D59-4BB9-BD6F-2614B34DE9A6}">
      <dgm:prSet/>
      <dgm:spPr/>
      <dgm:t>
        <a:bodyPr/>
        <a:lstStyle/>
        <a:p>
          <a:r>
            <a:rPr lang="en-US"/>
            <a:t>Participate by listening and speaking</a:t>
          </a:r>
        </a:p>
      </dgm:t>
    </dgm:pt>
    <dgm:pt modelId="{D04586B1-E185-4F18-8749-6DA854CC5F7C}" type="parTrans" cxnId="{A56890BF-B1B9-4104-A62C-32090FE9085E}">
      <dgm:prSet/>
      <dgm:spPr/>
      <dgm:t>
        <a:bodyPr/>
        <a:lstStyle/>
        <a:p>
          <a:endParaRPr lang="en-US"/>
        </a:p>
      </dgm:t>
    </dgm:pt>
    <dgm:pt modelId="{764B8512-FE23-49CE-9682-6748B31BE71B}" type="sibTrans" cxnId="{A56890BF-B1B9-4104-A62C-32090FE9085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A9CAA3A-1B32-4805-A8B6-4842BF49C927}" type="pres">
      <dgm:prSet presAssocID="{3542B5A2-0F20-4D0C-A406-B7BEB85F5585}" presName="Name0" presStyleCnt="0">
        <dgm:presLayoutVars>
          <dgm:animLvl val="lvl"/>
          <dgm:resizeHandles val="exact"/>
        </dgm:presLayoutVars>
      </dgm:prSet>
      <dgm:spPr/>
    </dgm:pt>
    <dgm:pt modelId="{EF12990F-A813-45EF-9B6A-D611733D6B91}" type="pres">
      <dgm:prSet presAssocID="{5244595E-50F7-41D0-9C5E-29D996113524}" presName="compositeNode" presStyleCnt="0">
        <dgm:presLayoutVars>
          <dgm:bulletEnabled val="1"/>
        </dgm:presLayoutVars>
      </dgm:prSet>
      <dgm:spPr/>
    </dgm:pt>
    <dgm:pt modelId="{C259736B-43BA-456E-92A9-7C5C9D2F1A4A}" type="pres">
      <dgm:prSet presAssocID="{5244595E-50F7-41D0-9C5E-29D996113524}" presName="bgRect" presStyleLbl="bgAccFollowNode1" presStyleIdx="0" presStyleCnt="4"/>
      <dgm:spPr/>
    </dgm:pt>
    <dgm:pt modelId="{F52230E8-1EA4-442C-9A60-C378C19ADB8F}" type="pres">
      <dgm:prSet presAssocID="{B70EB155-B348-4133-8BB9-A9256A45CD0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D20DD7CB-D3A8-443A-8593-311CD2A1F0A6}" type="pres">
      <dgm:prSet presAssocID="{5244595E-50F7-41D0-9C5E-29D996113524}" presName="bottomLine" presStyleLbl="alignNode1" presStyleIdx="1" presStyleCnt="8">
        <dgm:presLayoutVars/>
      </dgm:prSet>
      <dgm:spPr/>
    </dgm:pt>
    <dgm:pt modelId="{AE246499-37E1-4597-BB93-5FC25FC6901B}" type="pres">
      <dgm:prSet presAssocID="{5244595E-50F7-41D0-9C5E-29D996113524}" presName="nodeText" presStyleLbl="bgAccFollowNode1" presStyleIdx="0" presStyleCnt="4">
        <dgm:presLayoutVars>
          <dgm:bulletEnabled val="1"/>
        </dgm:presLayoutVars>
      </dgm:prSet>
      <dgm:spPr/>
    </dgm:pt>
    <dgm:pt modelId="{CDA2A905-CC10-4953-B178-D30EA32C8492}" type="pres">
      <dgm:prSet presAssocID="{B70EB155-B348-4133-8BB9-A9256A45CD06}" presName="sibTrans" presStyleCnt="0"/>
      <dgm:spPr/>
    </dgm:pt>
    <dgm:pt modelId="{26C790A3-5FFA-416A-909A-3477F225D1D7}" type="pres">
      <dgm:prSet presAssocID="{5A34D775-BEBC-4B1D-995B-6C7654A8B477}" presName="compositeNode" presStyleCnt="0">
        <dgm:presLayoutVars>
          <dgm:bulletEnabled val="1"/>
        </dgm:presLayoutVars>
      </dgm:prSet>
      <dgm:spPr/>
    </dgm:pt>
    <dgm:pt modelId="{FE1CC1CD-B39A-417D-95AF-57117C4A5A32}" type="pres">
      <dgm:prSet presAssocID="{5A34D775-BEBC-4B1D-995B-6C7654A8B477}" presName="bgRect" presStyleLbl="bgAccFollowNode1" presStyleIdx="1" presStyleCnt="4"/>
      <dgm:spPr/>
    </dgm:pt>
    <dgm:pt modelId="{933DF275-F172-427E-A848-EE7648B2503F}" type="pres">
      <dgm:prSet presAssocID="{D795386B-DC2F-4012-862E-B6F62DD5537D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8C60E682-7596-4DC8-941C-D82EF209CADA}" type="pres">
      <dgm:prSet presAssocID="{5A34D775-BEBC-4B1D-995B-6C7654A8B477}" presName="bottomLine" presStyleLbl="alignNode1" presStyleIdx="3" presStyleCnt="8">
        <dgm:presLayoutVars/>
      </dgm:prSet>
      <dgm:spPr/>
    </dgm:pt>
    <dgm:pt modelId="{C16D67E3-EE4A-4F96-94F9-5914B1F20B98}" type="pres">
      <dgm:prSet presAssocID="{5A34D775-BEBC-4B1D-995B-6C7654A8B477}" presName="nodeText" presStyleLbl="bgAccFollowNode1" presStyleIdx="1" presStyleCnt="4">
        <dgm:presLayoutVars>
          <dgm:bulletEnabled val="1"/>
        </dgm:presLayoutVars>
      </dgm:prSet>
      <dgm:spPr/>
    </dgm:pt>
    <dgm:pt modelId="{07994D42-1049-45EB-832C-3523BC1C52B3}" type="pres">
      <dgm:prSet presAssocID="{D795386B-DC2F-4012-862E-B6F62DD5537D}" presName="sibTrans" presStyleCnt="0"/>
      <dgm:spPr/>
    </dgm:pt>
    <dgm:pt modelId="{6CCAE364-10D5-4379-9E86-820F2769BBE0}" type="pres">
      <dgm:prSet presAssocID="{266360DF-2378-40DB-B430-0C2570E44B38}" presName="compositeNode" presStyleCnt="0">
        <dgm:presLayoutVars>
          <dgm:bulletEnabled val="1"/>
        </dgm:presLayoutVars>
      </dgm:prSet>
      <dgm:spPr/>
    </dgm:pt>
    <dgm:pt modelId="{CAAEA84F-4794-42C0-8C6B-AC8E9376778F}" type="pres">
      <dgm:prSet presAssocID="{266360DF-2378-40DB-B430-0C2570E44B38}" presName="bgRect" presStyleLbl="bgAccFollowNode1" presStyleIdx="2" presStyleCnt="4"/>
      <dgm:spPr/>
    </dgm:pt>
    <dgm:pt modelId="{73D1E93D-97E2-469D-803F-6EE85F6A27F0}" type="pres">
      <dgm:prSet presAssocID="{600E5493-5354-4FC4-AEDA-8CB39A5ACF1E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66626EFA-45AB-47E9-87BD-E06A3A64AE6B}" type="pres">
      <dgm:prSet presAssocID="{266360DF-2378-40DB-B430-0C2570E44B38}" presName="bottomLine" presStyleLbl="alignNode1" presStyleIdx="5" presStyleCnt="8">
        <dgm:presLayoutVars/>
      </dgm:prSet>
      <dgm:spPr/>
    </dgm:pt>
    <dgm:pt modelId="{C6CD9F1D-2910-45E0-8ED3-1C08D07862E9}" type="pres">
      <dgm:prSet presAssocID="{266360DF-2378-40DB-B430-0C2570E44B38}" presName="nodeText" presStyleLbl="bgAccFollowNode1" presStyleIdx="2" presStyleCnt="4">
        <dgm:presLayoutVars>
          <dgm:bulletEnabled val="1"/>
        </dgm:presLayoutVars>
      </dgm:prSet>
      <dgm:spPr/>
    </dgm:pt>
    <dgm:pt modelId="{BA4CB1ED-9741-4C30-A18F-065ECE6ED613}" type="pres">
      <dgm:prSet presAssocID="{600E5493-5354-4FC4-AEDA-8CB39A5ACF1E}" presName="sibTrans" presStyleCnt="0"/>
      <dgm:spPr/>
    </dgm:pt>
    <dgm:pt modelId="{C0CAE88D-BBCA-4ED4-A831-C9DE4DCE9BE3}" type="pres">
      <dgm:prSet presAssocID="{0782DD91-2D59-4BB9-BD6F-2614B34DE9A6}" presName="compositeNode" presStyleCnt="0">
        <dgm:presLayoutVars>
          <dgm:bulletEnabled val="1"/>
        </dgm:presLayoutVars>
      </dgm:prSet>
      <dgm:spPr/>
    </dgm:pt>
    <dgm:pt modelId="{00899612-E383-4AC0-BC03-DE9335D7A346}" type="pres">
      <dgm:prSet presAssocID="{0782DD91-2D59-4BB9-BD6F-2614B34DE9A6}" presName="bgRect" presStyleLbl="bgAccFollowNode1" presStyleIdx="3" presStyleCnt="4"/>
      <dgm:spPr/>
    </dgm:pt>
    <dgm:pt modelId="{4D4D5DDD-13E9-41C0-A555-56913A504722}" type="pres">
      <dgm:prSet presAssocID="{764B8512-FE23-49CE-9682-6748B31BE71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24699B0C-3625-4DB6-9564-705273ED9FC0}" type="pres">
      <dgm:prSet presAssocID="{0782DD91-2D59-4BB9-BD6F-2614B34DE9A6}" presName="bottomLine" presStyleLbl="alignNode1" presStyleIdx="7" presStyleCnt="8">
        <dgm:presLayoutVars/>
      </dgm:prSet>
      <dgm:spPr/>
    </dgm:pt>
    <dgm:pt modelId="{972CBD40-2C14-453E-983D-0F54C8A8C095}" type="pres">
      <dgm:prSet presAssocID="{0782DD91-2D59-4BB9-BD6F-2614B34DE9A6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C9A520D-216D-49DD-979B-36889810BE75}" type="presOf" srcId="{266360DF-2378-40DB-B430-0C2570E44B38}" destId="{CAAEA84F-4794-42C0-8C6B-AC8E9376778F}" srcOrd="0" destOrd="0" presId="urn:microsoft.com/office/officeart/2016/7/layout/BasicLinearProcessNumbered"/>
    <dgm:cxn modelId="{CC39C217-B5B0-4958-A785-AD3004389460}" type="presOf" srcId="{0782DD91-2D59-4BB9-BD6F-2614B34DE9A6}" destId="{972CBD40-2C14-453E-983D-0F54C8A8C095}" srcOrd="1" destOrd="0" presId="urn:microsoft.com/office/officeart/2016/7/layout/BasicLinearProcessNumbered"/>
    <dgm:cxn modelId="{5E575B37-E684-45D8-9EB3-8A0E5B24C2A8}" type="presOf" srcId="{5244595E-50F7-41D0-9C5E-29D996113524}" destId="{AE246499-37E1-4597-BB93-5FC25FC6901B}" srcOrd="1" destOrd="0" presId="urn:microsoft.com/office/officeart/2016/7/layout/BasicLinearProcessNumbered"/>
    <dgm:cxn modelId="{8FB44865-0F8B-4722-AB72-0FB0390E3F66}" type="presOf" srcId="{5A34D775-BEBC-4B1D-995B-6C7654A8B477}" destId="{FE1CC1CD-B39A-417D-95AF-57117C4A5A32}" srcOrd="0" destOrd="0" presId="urn:microsoft.com/office/officeart/2016/7/layout/BasicLinearProcessNumbered"/>
    <dgm:cxn modelId="{A0E35B4E-B9F5-49D7-8227-B29F037DFAAC}" srcId="{3542B5A2-0F20-4D0C-A406-B7BEB85F5585}" destId="{5244595E-50F7-41D0-9C5E-29D996113524}" srcOrd="0" destOrd="0" parTransId="{442BC0D9-24BB-4F9A-A1C5-30B58B7FEEB5}" sibTransId="{B70EB155-B348-4133-8BB9-A9256A45CD06}"/>
    <dgm:cxn modelId="{898B846E-51C1-41CA-928E-6D36007AA2B0}" srcId="{3542B5A2-0F20-4D0C-A406-B7BEB85F5585}" destId="{266360DF-2378-40DB-B430-0C2570E44B38}" srcOrd="2" destOrd="0" parTransId="{5C9FF9FA-F245-499D-B787-1571BD8A899B}" sibTransId="{600E5493-5354-4FC4-AEDA-8CB39A5ACF1E}"/>
    <dgm:cxn modelId="{999D956E-EA2F-4875-8208-598D97845C41}" type="presOf" srcId="{3542B5A2-0F20-4D0C-A406-B7BEB85F5585}" destId="{5A9CAA3A-1B32-4805-A8B6-4842BF49C927}" srcOrd="0" destOrd="0" presId="urn:microsoft.com/office/officeart/2016/7/layout/BasicLinearProcessNumbered"/>
    <dgm:cxn modelId="{3AB1E970-5757-4E9A-8C89-B3222F5976FF}" type="presOf" srcId="{764B8512-FE23-49CE-9682-6748B31BE71B}" destId="{4D4D5DDD-13E9-41C0-A555-56913A504722}" srcOrd="0" destOrd="0" presId="urn:microsoft.com/office/officeart/2016/7/layout/BasicLinearProcessNumbered"/>
    <dgm:cxn modelId="{4E260851-83DF-420F-B19F-0DF41089AF53}" type="presOf" srcId="{600E5493-5354-4FC4-AEDA-8CB39A5ACF1E}" destId="{73D1E93D-97E2-469D-803F-6EE85F6A27F0}" srcOrd="0" destOrd="0" presId="urn:microsoft.com/office/officeart/2016/7/layout/BasicLinearProcessNumbered"/>
    <dgm:cxn modelId="{647B4853-22D4-4200-A595-1763EAEA73F7}" srcId="{3542B5A2-0F20-4D0C-A406-B7BEB85F5585}" destId="{5A34D775-BEBC-4B1D-995B-6C7654A8B477}" srcOrd="1" destOrd="0" parTransId="{E253B3D4-7802-4246-AB4F-726E54E8574D}" sibTransId="{D795386B-DC2F-4012-862E-B6F62DD5537D}"/>
    <dgm:cxn modelId="{611CF4A9-287A-434A-BBFF-5B423F9558CD}" type="presOf" srcId="{5A34D775-BEBC-4B1D-995B-6C7654A8B477}" destId="{C16D67E3-EE4A-4F96-94F9-5914B1F20B98}" srcOrd="1" destOrd="0" presId="urn:microsoft.com/office/officeart/2016/7/layout/BasicLinearProcessNumbered"/>
    <dgm:cxn modelId="{A56890BF-B1B9-4104-A62C-32090FE9085E}" srcId="{3542B5A2-0F20-4D0C-A406-B7BEB85F5585}" destId="{0782DD91-2D59-4BB9-BD6F-2614B34DE9A6}" srcOrd="3" destOrd="0" parTransId="{D04586B1-E185-4F18-8749-6DA854CC5F7C}" sibTransId="{764B8512-FE23-49CE-9682-6748B31BE71B}"/>
    <dgm:cxn modelId="{03B020C0-5472-4978-8538-DF39E9391EDB}" type="presOf" srcId="{0782DD91-2D59-4BB9-BD6F-2614B34DE9A6}" destId="{00899612-E383-4AC0-BC03-DE9335D7A346}" srcOrd="0" destOrd="0" presId="urn:microsoft.com/office/officeart/2016/7/layout/BasicLinearProcessNumbered"/>
    <dgm:cxn modelId="{C25D54D2-E782-4213-9D17-0CED52CD61B8}" type="presOf" srcId="{5244595E-50F7-41D0-9C5E-29D996113524}" destId="{C259736B-43BA-456E-92A9-7C5C9D2F1A4A}" srcOrd="0" destOrd="0" presId="urn:microsoft.com/office/officeart/2016/7/layout/BasicLinearProcessNumbered"/>
    <dgm:cxn modelId="{904F85D7-264A-4E81-899B-FE8E5B104B40}" type="presOf" srcId="{266360DF-2378-40DB-B430-0C2570E44B38}" destId="{C6CD9F1D-2910-45E0-8ED3-1C08D07862E9}" srcOrd="1" destOrd="0" presId="urn:microsoft.com/office/officeart/2016/7/layout/BasicLinearProcessNumbered"/>
    <dgm:cxn modelId="{E3EC0CE2-0738-41B9-B2DE-DF127F474159}" type="presOf" srcId="{B70EB155-B348-4133-8BB9-A9256A45CD06}" destId="{F52230E8-1EA4-442C-9A60-C378C19ADB8F}" srcOrd="0" destOrd="0" presId="urn:microsoft.com/office/officeart/2016/7/layout/BasicLinearProcessNumbered"/>
    <dgm:cxn modelId="{888F49FB-B3D8-4274-931C-DBB45A728B59}" type="presOf" srcId="{D795386B-DC2F-4012-862E-B6F62DD5537D}" destId="{933DF275-F172-427E-A848-EE7648B2503F}" srcOrd="0" destOrd="0" presId="urn:microsoft.com/office/officeart/2016/7/layout/BasicLinearProcessNumbered"/>
    <dgm:cxn modelId="{6C2DF636-6F40-497C-8FC1-8AF92C681B5B}" type="presParOf" srcId="{5A9CAA3A-1B32-4805-A8B6-4842BF49C927}" destId="{EF12990F-A813-45EF-9B6A-D611733D6B91}" srcOrd="0" destOrd="0" presId="urn:microsoft.com/office/officeart/2016/7/layout/BasicLinearProcessNumbered"/>
    <dgm:cxn modelId="{CB5E9EA4-D201-401B-AB08-E45F4DE2DDA5}" type="presParOf" srcId="{EF12990F-A813-45EF-9B6A-D611733D6B91}" destId="{C259736B-43BA-456E-92A9-7C5C9D2F1A4A}" srcOrd="0" destOrd="0" presId="urn:microsoft.com/office/officeart/2016/7/layout/BasicLinearProcessNumbered"/>
    <dgm:cxn modelId="{A533A155-1FF1-4BFB-A541-FF51F05EBFAD}" type="presParOf" srcId="{EF12990F-A813-45EF-9B6A-D611733D6B91}" destId="{F52230E8-1EA4-442C-9A60-C378C19ADB8F}" srcOrd="1" destOrd="0" presId="urn:microsoft.com/office/officeart/2016/7/layout/BasicLinearProcessNumbered"/>
    <dgm:cxn modelId="{F5A23A20-B893-40BB-BDF7-83E7D1CD1430}" type="presParOf" srcId="{EF12990F-A813-45EF-9B6A-D611733D6B91}" destId="{D20DD7CB-D3A8-443A-8593-311CD2A1F0A6}" srcOrd="2" destOrd="0" presId="urn:microsoft.com/office/officeart/2016/7/layout/BasicLinearProcessNumbered"/>
    <dgm:cxn modelId="{384F420A-88C9-45A8-8A8D-C4FB538663EC}" type="presParOf" srcId="{EF12990F-A813-45EF-9B6A-D611733D6B91}" destId="{AE246499-37E1-4597-BB93-5FC25FC6901B}" srcOrd="3" destOrd="0" presId="urn:microsoft.com/office/officeart/2016/7/layout/BasicLinearProcessNumbered"/>
    <dgm:cxn modelId="{CD710323-3E22-487C-AFA9-A4B408841FB7}" type="presParOf" srcId="{5A9CAA3A-1B32-4805-A8B6-4842BF49C927}" destId="{CDA2A905-CC10-4953-B178-D30EA32C8492}" srcOrd="1" destOrd="0" presId="urn:microsoft.com/office/officeart/2016/7/layout/BasicLinearProcessNumbered"/>
    <dgm:cxn modelId="{9AD6BDEE-CD7F-4FAC-9E8A-644C519275B8}" type="presParOf" srcId="{5A9CAA3A-1B32-4805-A8B6-4842BF49C927}" destId="{26C790A3-5FFA-416A-909A-3477F225D1D7}" srcOrd="2" destOrd="0" presId="urn:microsoft.com/office/officeart/2016/7/layout/BasicLinearProcessNumbered"/>
    <dgm:cxn modelId="{58002EB7-63FF-47B5-8532-07475B5602FC}" type="presParOf" srcId="{26C790A3-5FFA-416A-909A-3477F225D1D7}" destId="{FE1CC1CD-B39A-417D-95AF-57117C4A5A32}" srcOrd="0" destOrd="0" presId="urn:microsoft.com/office/officeart/2016/7/layout/BasicLinearProcessNumbered"/>
    <dgm:cxn modelId="{33040A45-B8BC-4D6E-B3FC-915155FAF243}" type="presParOf" srcId="{26C790A3-5FFA-416A-909A-3477F225D1D7}" destId="{933DF275-F172-427E-A848-EE7648B2503F}" srcOrd="1" destOrd="0" presId="urn:microsoft.com/office/officeart/2016/7/layout/BasicLinearProcessNumbered"/>
    <dgm:cxn modelId="{34B75165-5093-4D98-AA84-286E8F23FD6F}" type="presParOf" srcId="{26C790A3-5FFA-416A-909A-3477F225D1D7}" destId="{8C60E682-7596-4DC8-941C-D82EF209CADA}" srcOrd="2" destOrd="0" presId="urn:microsoft.com/office/officeart/2016/7/layout/BasicLinearProcessNumbered"/>
    <dgm:cxn modelId="{365B1C82-A620-4C9F-948D-F9B6C915FC34}" type="presParOf" srcId="{26C790A3-5FFA-416A-909A-3477F225D1D7}" destId="{C16D67E3-EE4A-4F96-94F9-5914B1F20B98}" srcOrd="3" destOrd="0" presId="urn:microsoft.com/office/officeart/2016/7/layout/BasicLinearProcessNumbered"/>
    <dgm:cxn modelId="{13B31A29-CBD5-4CBB-BDD2-2C158F519AF1}" type="presParOf" srcId="{5A9CAA3A-1B32-4805-A8B6-4842BF49C927}" destId="{07994D42-1049-45EB-832C-3523BC1C52B3}" srcOrd="3" destOrd="0" presId="urn:microsoft.com/office/officeart/2016/7/layout/BasicLinearProcessNumbered"/>
    <dgm:cxn modelId="{0A5DA17F-1583-40F9-B3E9-7DA7B77BD733}" type="presParOf" srcId="{5A9CAA3A-1B32-4805-A8B6-4842BF49C927}" destId="{6CCAE364-10D5-4379-9E86-820F2769BBE0}" srcOrd="4" destOrd="0" presId="urn:microsoft.com/office/officeart/2016/7/layout/BasicLinearProcessNumbered"/>
    <dgm:cxn modelId="{4B808F94-D9F5-4877-B1CE-3B2FAB3FA28B}" type="presParOf" srcId="{6CCAE364-10D5-4379-9E86-820F2769BBE0}" destId="{CAAEA84F-4794-42C0-8C6B-AC8E9376778F}" srcOrd="0" destOrd="0" presId="urn:microsoft.com/office/officeart/2016/7/layout/BasicLinearProcessNumbered"/>
    <dgm:cxn modelId="{8C69EFE5-97C1-478A-A71D-8F62F05CC5DB}" type="presParOf" srcId="{6CCAE364-10D5-4379-9E86-820F2769BBE0}" destId="{73D1E93D-97E2-469D-803F-6EE85F6A27F0}" srcOrd="1" destOrd="0" presId="urn:microsoft.com/office/officeart/2016/7/layout/BasicLinearProcessNumbered"/>
    <dgm:cxn modelId="{C41CCC97-8868-47DD-9C70-82F491486C74}" type="presParOf" srcId="{6CCAE364-10D5-4379-9E86-820F2769BBE0}" destId="{66626EFA-45AB-47E9-87BD-E06A3A64AE6B}" srcOrd="2" destOrd="0" presId="urn:microsoft.com/office/officeart/2016/7/layout/BasicLinearProcessNumbered"/>
    <dgm:cxn modelId="{BD05715E-151C-4390-9AE4-C5F5C42D4E37}" type="presParOf" srcId="{6CCAE364-10D5-4379-9E86-820F2769BBE0}" destId="{C6CD9F1D-2910-45E0-8ED3-1C08D07862E9}" srcOrd="3" destOrd="0" presId="urn:microsoft.com/office/officeart/2016/7/layout/BasicLinearProcessNumbered"/>
    <dgm:cxn modelId="{C5133E09-E756-4175-B63C-C75141481137}" type="presParOf" srcId="{5A9CAA3A-1B32-4805-A8B6-4842BF49C927}" destId="{BA4CB1ED-9741-4C30-A18F-065ECE6ED613}" srcOrd="5" destOrd="0" presId="urn:microsoft.com/office/officeart/2016/7/layout/BasicLinearProcessNumbered"/>
    <dgm:cxn modelId="{3B6438F2-0316-4216-A28E-A9600AA72B4D}" type="presParOf" srcId="{5A9CAA3A-1B32-4805-A8B6-4842BF49C927}" destId="{C0CAE88D-BBCA-4ED4-A831-C9DE4DCE9BE3}" srcOrd="6" destOrd="0" presId="urn:microsoft.com/office/officeart/2016/7/layout/BasicLinearProcessNumbered"/>
    <dgm:cxn modelId="{9A27D856-A740-43E8-9214-6127E8FA29DB}" type="presParOf" srcId="{C0CAE88D-BBCA-4ED4-A831-C9DE4DCE9BE3}" destId="{00899612-E383-4AC0-BC03-DE9335D7A346}" srcOrd="0" destOrd="0" presId="urn:microsoft.com/office/officeart/2016/7/layout/BasicLinearProcessNumbered"/>
    <dgm:cxn modelId="{EEAA21B0-6142-46FB-B6C1-D488F954D806}" type="presParOf" srcId="{C0CAE88D-BBCA-4ED4-A831-C9DE4DCE9BE3}" destId="{4D4D5DDD-13E9-41C0-A555-56913A504722}" srcOrd="1" destOrd="0" presId="urn:microsoft.com/office/officeart/2016/7/layout/BasicLinearProcessNumbered"/>
    <dgm:cxn modelId="{6451560C-EC81-4A2F-965E-74BE2C1B7812}" type="presParOf" srcId="{C0CAE88D-BBCA-4ED4-A831-C9DE4DCE9BE3}" destId="{24699B0C-3625-4DB6-9564-705273ED9FC0}" srcOrd="2" destOrd="0" presId="urn:microsoft.com/office/officeart/2016/7/layout/BasicLinearProcessNumbered"/>
    <dgm:cxn modelId="{47F8DCAB-4FE6-4C56-B539-5B5400D58FDD}" type="presParOf" srcId="{C0CAE88D-BBCA-4ED4-A831-C9DE4DCE9BE3}" destId="{972CBD40-2C14-453E-983D-0F54C8A8C09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04A6F-5054-4D57-B8FA-A1B79D86DF9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8E1109-5E3E-4AB7-B2E6-3CE938487AE6}">
      <dgm:prSet/>
      <dgm:spPr/>
      <dgm:t>
        <a:bodyPr/>
        <a:lstStyle/>
        <a:p>
          <a:r>
            <a:rPr lang="en-US"/>
            <a:t>The SVSD Technology Advisory Board is comprised of community members, staff and students who volunteer their time to:</a:t>
          </a:r>
        </a:p>
      </dgm:t>
    </dgm:pt>
    <dgm:pt modelId="{2148C1A7-49CA-4B55-A0C9-7F3148766D63}" type="parTrans" cxnId="{59E96186-9C70-4824-B17A-1CC54B9BE381}">
      <dgm:prSet/>
      <dgm:spPr/>
      <dgm:t>
        <a:bodyPr/>
        <a:lstStyle/>
        <a:p>
          <a:endParaRPr lang="en-US"/>
        </a:p>
      </dgm:t>
    </dgm:pt>
    <dgm:pt modelId="{025D6BEC-8B04-4D16-B9E2-19309D21929B}" type="sibTrans" cxnId="{59E96186-9C70-4824-B17A-1CC54B9BE381}">
      <dgm:prSet/>
      <dgm:spPr/>
      <dgm:t>
        <a:bodyPr/>
        <a:lstStyle/>
        <a:p>
          <a:endParaRPr lang="en-US"/>
        </a:p>
      </dgm:t>
    </dgm:pt>
    <dgm:pt modelId="{45C2710B-ECEF-4ABD-A95A-DF6CA807314C}">
      <dgm:prSet/>
      <dgm:spPr/>
      <dgm:t>
        <a:bodyPr/>
        <a:lstStyle/>
        <a:p>
          <a:r>
            <a:rPr lang="en-US"/>
            <a:t>Support the development of a technology vision and strategic plan</a:t>
          </a:r>
        </a:p>
      </dgm:t>
    </dgm:pt>
    <dgm:pt modelId="{4A9FB5E3-929B-4E41-A99E-F38C9B405581}" type="parTrans" cxnId="{44BB80AA-A34A-45BF-8446-88DC8CE37966}">
      <dgm:prSet/>
      <dgm:spPr/>
      <dgm:t>
        <a:bodyPr/>
        <a:lstStyle/>
        <a:p>
          <a:endParaRPr lang="en-US"/>
        </a:p>
      </dgm:t>
    </dgm:pt>
    <dgm:pt modelId="{62EA7C6B-90E1-485C-9178-F4BFA6C4A3C7}" type="sibTrans" cxnId="{44BB80AA-A34A-45BF-8446-88DC8CE37966}">
      <dgm:prSet/>
      <dgm:spPr/>
      <dgm:t>
        <a:bodyPr/>
        <a:lstStyle/>
        <a:p>
          <a:endParaRPr lang="en-US"/>
        </a:p>
      </dgm:t>
    </dgm:pt>
    <dgm:pt modelId="{D84AB8AC-5C4F-4ED8-9E0A-3267C83EAB67}">
      <dgm:prSet/>
      <dgm:spPr/>
      <dgm:t>
        <a:bodyPr/>
        <a:lstStyle/>
        <a:p>
          <a:r>
            <a:rPr lang="en-US"/>
            <a:t>Research current educational technology best practices and future trends</a:t>
          </a:r>
        </a:p>
      </dgm:t>
    </dgm:pt>
    <dgm:pt modelId="{5F877B9E-6DE5-473B-BAF5-AB6C4335CB99}" type="parTrans" cxnId="{542F2FA1-2E12-418D-B371-CB3390AFDDDA}">
      <dgm:prSet/>
      <dgm:spPr/>
      <dgm:t>
        <a:bodyPr/>
        <a:lstStyle/>
        <a:p>
          <a:endParaRPr lang="en-US"/>
        </a:p>
      </dgm:t>
    </dgm:pt>
    <dgm:pt modelId="{05FD0E37-F09E-49A8-A965-1A62918A1ACE}" type="sibTrans" cxnId="{542F2FA1-2E12-418D-B371-CB3390AFDDDA}">
      <dgm:prSet/>
      <dgm:spPr/>
      <dgm:t>
        <a:bodyPr/>
        <a:lstStyle/>
        <a:p>
          <a:endParaRPr lang="en-US"/>
        </a:p>
      </dgm:t>
    </dgm:pt>
    <dgm:pt modelId="{5F8388FC-04DB-4CED-A3C2-70D7DDB00FA1}">
      <dgm:prSet/>
      <dgm:spPr/>
      <dgm:t>
        <a:bodyPr/>
        <a:lstStyle/>
        <a:p>
          <a:r>
            <a:rPr lang="en-US"/>
            <a:t>Provide input on levy funding priorities and ongoing technology projects</a:t>
          </a:r>
        </a:p>
      </dgm:t>
    </dgm:pt>
    <dgm:pt modelId="{A9B39DD3-573B-4427-9A5C-AE5DC4C55A1B}" type="parTrans" cxnId="{6705D885-9B8E-424C-8F50-46B949BF9B03}">
      <dgm:prSet/>
      <dgm:spPr/>
      <dgm:t>
        <a:bodyPr/>
        <a:lstStyle/>
        <a:p>
          <a:endParaRPr lang="en-US"/>
        </a:p>
      </dgm:t>
    </dgm:pt>
    <dgm:pt modelId="{3B4D932E-92EA-456B-B6AF-6B0ED01958F9}" type="sibTrans" cxnId="{6705D885-9B8E-424C-8F50-46B949BF9B03}">
      <dgm:prSet/>
      <dgm:spPr/>
      <dgm:t>
        <a:bodyPr/>
        <a:lstStyle/>
        <a:p>
          <a:endParaRPr lang="en-US"/>
        </a:p>
      </dgm:t>
    </dgm:pt>
    <dgm:pt modelId="{3ED29676-4A26-4447-9A6C-7BFE4D4DFAD8}">
      <dgm:prSet/>
      <dgm:spPr/>
      <dgm:t>
        <a:bodyPr/>
        <a:lstStyle/>
        <a:p>
          <a:r>
            <a:rPr lang="en-US"/>
            <a:t>Review budgets and other data points</a:t>
          </a:r>
        </a:p>
      </dgm:t>
    </dgm:pt>
    <dgm:pt modelId="{52FF87EC-ECCD-401D-8325-07F368FA6690}" type="parTrans" cxnId="{94DFD205-F067-4C36-8F7C-FB64B99052B4}">
      <dgm:prSet/>
      <dgm:spPr/>
      <dgm:t>
        <a:bodyPr/>
        <a:lstStyle/>
        <a:p>
          <a:endParaRPr lang="en-US"/>
        </a:p>
      </dgm:t>
    </dgm:pt>
    <dgm:pt modelId="{1097D32E-6383-4B48-A65F-9113ADD89315}" type="sibTrans" cxnId="{94DFD205-F067-4C36-8F7C-FB64B99052B4}">
      <dgm:prSet/>
      <dgm:spPr/>
      <dgm:t>
        <a:bodyPr/>
        <a:lstStyle/>
        <a:p>
          <a:endParaRPr lang="en-US"/>
        </a:p>
      </dgm:t>
    </dgm:pt>
    <dgm:pt modelId="{4A5C46D1-C712-4E4B-9804-3822C41CD48F}" type="pres">
      <dgm:prSet presAssocID="{37104A6F-5054-4D57-B8FA-A1B79D86DF9E}" presName="vert0" presStyleCnt="0">
        <dgm:presLayoutVars>
          <dgm:dir/>
          <dgm:animOne val="branch"/>
          <dgm:animLvl val="lvl"/>
        </dgm:presLayoutVars>
      </dgm:prSet>
      <dgm:spPr/>
    </dgm:pt>
    <dgm:pt modelId="{5E6F188A-CB38-44C8-987E-1F545AC30CAF}" type="pres">
      <dgm:prSet presAssocID="{798E1109-5E3E-4AB7-B2E6-3CE938487AE6}" presName="thickLine" presStyleLbl="alignNode1" presStyleIdx="0" presStyleCnt="5"/>
      <dgm:spPr/>
    </dgm:pt>
    <dgm:pt modelId="{DD92AA20-0CF9-4BA8-B38E-780EE6ABF783}" type="pres">
      <dgm:prSet presAssocID="{798E1109-5E3E-4AB7-B2E6-3CE938487AE6}" presName="horz1" presStyleCnt="0"/>
      <dgm:spPr/>
    </dgm:pt>
    <dgm:pt modelId="{462975FD-6868-461C-833B-BC532F825228}" type="pres">
      <dgm:prSet presAssocID="{798E1109-5E3E-4AB7-B2E6-3CE938487AE6}" presName="tx1" presStyleLbl="revTx" presStyleIdx="0" presStyleCnt="5"/>
      <dgm:spPr/>
    </dgm:pt>
    <dgm:pt modelId="{1CE7C0B9-CD05-410C-AA17-685D87DDFD64}" type="pres">
      <dgm:prSet presAssocID="{798E1109-5E3E-4AB7-B2E6-3CE938487AE6}" presName="vert1" presStyleCnt="0"/>
      <dgm:spPr/>
    </dgm:pt>
    <dgm:pt modelId="{BE49FA18-C99F-48D6-8B41-0B1F12256DD8}" type="pres">
      <dgm:prSet presAssocID="{45C2710B-ECEF-4ABD-A95A-DF6CA807314C}" presName="thickLine" presStyleLbl="alignNode1" presStyleIdx="1" presStyleCnt="5"/>
      <dgm:spPr/>
    </dgm:pt>
    <dgm:pt modelId="{567D9D16-C710-4552-9A89-2963C96132A1}" type="pres">
      <dgm:prSet presAssocID="{45C2710B-ECEF-4ABD-A95A-DF6CA807314C}" presName="horz1" presStyleCnt="0"/>
      <dgm:spPr/>
    </dgm:pt>
    <dgm:pt modelId="{5E6525FE-58E2-4158-94B6-5989CF8BAB53}" type="pres">
      <dgm:prSet presAssocID="{45C2710B-ECEF-4ABD-A95A-DF6CA807314C}" presName="tx1" presStyleLbl="revTx" presStyleIdx="1" presStyleCnt="5"/>
      <dgm:spPr/>
    </dgm:pt>
    <dgm:pt modelId="{61335F65-905F-4D09-865A-01C4012014C0}" type="pres">
      <dgm:prSet presAssocID="{45C2710B-ECEF-4ABD-A95A-DF6CA807314C}" presName="vert1" presStyleCnt="0"/>
      <dgm:spPr/>
    </dgm:pt>
    <dgm:pt modelId="{A78D5307-58C8-46AF-AB3F-A7554F95CB52}" type="pres">
      <dgm:prSet presAssocID="{D84AB8AC-5C4F-4ED8-9E0A-3267C83EAB67}" presName="thickLine" presStyleLbl="alignNode1" presStyleIdx="2" presStyleCnt="5"/>
      <dgm:spPr/>
    </dgm:pt>
    <dgm:pt modelId="{89299C69-E6C7-4A2D-9176-A6B63DD1C114}" type="pres">
      <dgm:prSet presAssocID="{D84AB8AC-5C4F-4ED8-9E0A-3267C83EAB67}" presName="horz1" presStyleCnt="0"/>
      <dgm:spPr/>
    </dgm:pt>
    <dgm:pt modelId="{01369840-121C-4043-BF36-880EBAEDA88B}" type="pres">
      <dgm:prSet presAssocID="{D84AB8AC-5C4F-4ED8-9E0A-3267C83EAB67}" presName="tx1" presStyleLbl="revTx" presStyleIdx="2" presStyleCnt="5"/>
      <dgm:spPr/>
    </dgm:pt>
    <dgm:pt modelId="{E4675992-256B-413F-B1E8-158F06647CAE}" type="pres">
      <dgm:prSet presAssocID="{D84AB8AC-5C4F-4ED8-9E0A-3267C83EAB67}" presName="vert1" presStyleCnt="0"/>
      <dgm:spPr/>
    </dgm:pt>
    <dgm:pt modelId="{7DCA51DD-2AB5-4866-AD12-48822526E438}" type="pres">
      <dgm:prSet presAssocID="{5F8388FC-04DB-4CED-A3C2-70D7DDB00FA1}" presName="thickLine" presStyleLbl="alignNode1" presStyleIdx="3" presStyleCnt="5"/>
      <dgm:spPr/>
    </dgm:pt>
    <dgm:pt modelId="{4F8A6641-C2AC-4A31-A414-64E592B500B3}" type="pres">
      <dgm:prSet presAssocID="{5F8388FC-04DB-4CED-A3C2-70D7DDB00FA1}" presName="horz1" presStyleCnt="0"/>
      <dgm:spPr/>
    </dgm:pt>
    <dgm:pt modelId="{D558B476-684C-4C5A-B2C2-7E56F6B18E38}" type="pres">
      <dgm:prSet presAssocID="{5F8388FC-04DB-4CED-A3C2-70D7DDB00FA1}" presName="tx1" presStyleLbl="revTx" presStyleIdx="3" presStyleCnt="5"/>
      <dgm:spPr/>
    </dgm:pt>
    <dgm:pt modelId="{BCBF1986-EB81-4DAD-BC33-9E3B116F3C9C}" type="pres">
      <dgm:prSet presAssocID="{5F8388FC-04DB-4CED-A3C2-70D7DDB00FA1}" presName="vert1" presStyleCnt="0"/>
      <dgm:spPr/>
    </dgm:pt>
    <dgm:pt modelId="{4B424BA5-3A1C-4708-98E5-10CAED1A94F1}" type="pres">
      <dgm:prSet presAssocID="{3ED29676-4A26-4447-9A6C-7BFE4D4DFAD8}" presName="thickLine" presStyleLbl="alignNode1" presStyleIdx="4" presStyleCnt="5"/>
      <dgm:spPr/>
    </dgm:pt>
    <dgm:pt modelId="{DD38C28F-B667-4E78-92F4-76C6D542672E}" type="pres">
      <dgm:prSet presAssocID="{3ED29676-4A26-4447-9A6C-7BFE4D4DFAD8}" presName="horz1" presStyleCnt="0"/>
      <dgm:spPr/>
    </dgm:pt>
    <dgm:pt modelId="{8085BB11-5A6C-47D4-82DA-55A65DA4A9C3}" type="pres">
      <dgm:prSet presAssocID="{3ED29676-4A26-4447-9A6C-7BFE4D4DFAD8}" presName="tx1" presStyleLbl="revTx" presStyleIdx="4" presStyleCnt="5"/>
      <dgm:spPr/>
    </dgm:pt>
    <dgm:pt modelId="{D5985564-2415-4F85-A8F8-621B6ECE788B}" type="pres">
      <dgm:prSet presAssocID="{3ED29676-4A26-4447-9A6C-7BFE4D4DFAD8}" presName="vert1" presStyleCnt="0"/>
      <dgm:spPr/>
    </dgm:pt>
  </dgm:ptLst>
  <dgm:cxnLst>
    <dgm:cxn modelId="{94DFD205-F067-4C36-8F7C-FB64B99052B4}" srcId="{37104A6F-5054-4D57-B8FA-A1B79D86DF9E}" destId="{3ED29676-4A26-4447-9A6C-7BFE4D4DFAD8}" srcOrd="4" destOrd="0" parTransId="{52FF87EC-ECCD-401D-8325-07F368FA6690}" sibTransId="{1097D32E-6383-4B48-A65F-9113ADD89315}"/>
    <dgm:cxn modelId="{1634BD39-3628-4E68-A019-B0CDD9353686}" type="presOf" srcId="{5F8388FC-04DB-4CED-A3C2-70D7DDB00FA1}" destId="{D558B476-684C-4C5A-B2C2-7E56F6B18E38}" srcOrd="0" destOrd="0" presId="urn:microsoft.com/office/officeart/2008/layout/LinedList"/>
    <dgm:cxn modelId="{45C37A3B-4066-4A68-A843-8E885A8BC62C}" type="presOf" srcId="{45C2710B-ECEF-4ABD-A95A-DF6CA807314C}" destId="{5E6525FE-58E2-4158-94B6-5989CF8BAB53}" srcOrd="0" destOrd="0" presId="urn:microsoft.com/office/officeart/2008/layout/LinedList"/>
    <dgm:cxn modelId="{6705D885-9B8E-424C-8F50-46B949BF9B03}" srcId="{37104A6F-5054-4D57-B8FA-A1B79D86DF9E}" destId="{5F8388FC-04DB-4CED-A3C2-70D7DDB00FA1}" srcOrd="3" destOrd="0" parTransId="{A9B39DD3-573B-4427-9A5C-AE5DC4C55A1B}" sibTransId="{3B4D932E-92EA-456B-B6AF-6B0ED01958F9}"/>
    <dgm:cxn modelId="{59E96186-9C70-4824-B17A-1CC54B9BE381}" srcId="{37104A6F-5054-4D57-B8FA-A1B79D86DF9E}" destId="{798E1109-5E3E-4AB7-B2E6-3CE938487AE6}" srcOrd="0" destOrd="0" parTransId="{2148C1A7-49CA-4B55-A0C9-7F3148766D63}" sibTransId="{025D6BEC-8B04-4D16-B9E2-19309D21929B}"/>
    <dgm:cxn modelId="{01ED0F8E-9975-40F4-A2E1-AD7443402FB2}" type="presOf" srcId="{3ED29676-4A26-4447-9A6C-7BFE4D4DFAD8}" destId="{8085BB11-5A6C-47D4-82DA-55A65DA4A9C3}" srcOrd="0" destOrd="0" presId="urn:microsoft.com/office/officeart/2008/layout/LinedList"/>
    <dgm:cxn modelId="{F83D009C-E2FB-4B84-BB93-8AE94C91DFB5}" type="presOf" srcId="{D84AB8AC-5C4F-4ED8-9E0A-3267C83EAB67}" destId="{01369840-121C-4043-BF36-880EBAEDA88B}" srcOrd="0" destOrd="0" presId="urn:microsoft.com/office/officeart/2008/layout/LinedList"/>
    <dgm:cxn modelId="{542F2FA1-2E12-418D-B371-CB3390AFDDDA}" srcId="{37104A6F-5054-4D57-B8FA-A1B79D86DF9E}" destId="{D84AB8AC-5C4F-4ED8-9E0A-3267C83EAB67}" srcOrd="2" destOrd="0" parTransId="{5F877B9E-6DE5-473B-BAF5-AB6C4335CB99}" sibTransId="{05FD0E37-F09E-49A8-A965-1A62918A1ACE}"/>
    <dgm:cxn modelId="{44BB80AA-A34A-45BF-8446-88DC8CE37966}" srcId="{37104A6F-5054-4D57-B8FA-A1B79D86DF9E}" destId="{45C2710B-ECEF-4ABD-A95A-DF6CA807314C}" srcOrd="1" destOrd="0" parTransId="{4A9FB5E3-929B-4E41-A99E-F38C9B405581}" sibTransId="{62EA7C6B-90E1-485C-9178-F4BFA6C4A3C7}"/>
    <dgm:cxn modelId="{53A2E0B7-617F-4BF8-A454-4F37AAA2F557}" type="presOf" srcId="{37104A6F-5054-4D57-B8FA-A1B79D86DF9E}" destId="{4A5C46D1-C712-4E4B-9804-3822C41CD48F}" srcOrd="0" destOrd="0" presId="urn:microsoft.com/office/officeart/2008/layout/LinedList"/>
    <dgm:cxn modelId="{BC361BCF-3660-4201-BBC9-8BE29FA7BF39}" type="presOf" srcId="{798E1109-5E3E-4AB7-B2E6-3CE938487AE6}" destId="{462975FD-6868-461C-833B-BC532F825228}" srcOrd="0" destOrd="0" presId="urn:microsoft.com/office/officeart/2008/layout/LinedList"/>
    <dgm:cxn modelId="{25DEFC5F-5B80-4DE5-BFC9-A94D2E704E0E}" type="presParOf" srcId="{4A5C46D1-C712-4E4B-9804-3822C41CD48F}" destId="{5E6F188A-CB38-44C8-987E-1F545AC30CAF}" srcOrd="0" destOrd="0" presId="urn:microsoft.com/office/officeart/2008/layout/LinedList"/>
    <dgm:cxn modelId="{AE8B566D-C08C-463A-85D3-7D17C819F8A8}" type="presParOf" srcId="{4A5C46D1-C712-4E4B-9804-3822C41CD48F}" destId="{DD92AA20-0CF9-4BA8-B38E-780EE6ABF783}" srcOrd="1" destOrd="0" presId="urn:microsoft.com/office/officeart/2008/layout/LinedList"/>
    <dgm:cxn modelId="{C52ED01A-9E9C-4194-BBF2-3F65DD0D6424}" type="presParOf" srcId="{DD92AA20-0CF9-4BA8-B38E-780EE6ABF783}" destId="{462975FD-6868-461C-833B-BC532F825228}" srcOrd="0" destOrd="0" presId="urn:microsoft.com/office/officeart/2008/layout/LinedList"/>
    <dgm:cxn modelId="{FDB49DC6-BA43-4797-B7AF-A7B5145DF7AB}" type="presParOf" srcId="{DD92AA20-0CF9-4BA8-B38E-780EE6ABF783}" destId="{1CE7C0B9-CD05-410C-AA17-685D87DDFD64}" srcOrd="1" destOrd="0" presId="urn:microsoft.com/office/officeart/2008/layout/LinedList"/>
    <dgm:cxn modelId="{A28A539C-0C4A-45B6-A399-3BB831F0DBF8}" type="presParOf" srcId="{4A5C46D1-C712-4E4B-9804-3822C41CD48F}" destId="{BE49FA18-C99F-48D6-8B41-0B1F12256DD8}" srcOrd="2" destOrd="0" presId="urn:microsoft.com/office/officeart/2008/layout/LinedList"/>
    <dgm:cxn modelId="{DB47E9D8-9989-4FFC-A542-3A290DAE0F5D}" type="presParOf" srcId="{4A5C46D1-C712-4E4B-9804-3822C41CD48F}" destId="{567D9D16-C710-4552-9A89-2963C96132A1}" srcOrd="3" destOrd="0" presId="urn:microsoft.com/office/officeart/2008/layout/LinedList"/>
    <dgm:cxn modelId="{1DD3917C-0269-4EAF-9D41-F94A4B38DB02}" type="presParOf" srcId="{567D9D16-C710-4552-9A89-2963C96132A1}" destId="{5E6525FE-58E2-4158-94B6-5989CF8BAB53}" srcOrd="0" destOrd="0" presId="urn:microsoft.com/office/officeart/2008/layout/LinedList"/>
    <dgm:cxn modelId="{45420D19-8212-4680-9CE7-9AB27935B193}" type="presParOf" srcId="{567D9D16-C710-4552-9A89-2963C96132A1}" destId="{61335F65-905F-4D09-865A-01C4012014C0}" srcOrd="1" destOrd="0" presId="urn:microsoft.com/office/officeart/2008/layout/LinedList"/>
    <dgm:cxn modelId="{08CDCD87-A522-4E27-9A61-337F3A2DCEBF}" type="presParOf" srcId="{4A5C46D1-C712-4E4B-9804-3822C41CD48F}" destId="{A78D5307-58C8-46AF-AB3F-A7554F95CB52}" srcOrd="4" destOrd="0" presId="urn:microsoft.com/office/officeart/2008/layout/LinedList"/>
    <dgm:cxn modelId="{0C718DB3-BD7E-46D1-8CC6-D724384960C3}" type="presParOf" srcId="{4A5C46D1-C712-4E4B-9804-3822C41CD48F}" destId="{89299C69-E6C7-4A2D-9176-A6B63DD1C114}" srcOrd="5" destOrd="0" presId="urn:microsoft.com/office/officeart/2008/layout/LinedList"/>
    <dgm:cxn modelId="{88EA6328-451C-47B6-BCBB-8541277F77D1}" type="presParOf" srcId="{89299C69-E6C7-4A2D-9176-A6B63DD1C114}" destId="{01369840-121C-4043-BF36-880EBAEDA88B}" srcOrd="0" destOrd="0" presId="urn:microsoft.com/office/officeart/2008/layout/LinedList"/>
    <dgm:cxn modelId="{A716DB63-6649-497A-BFE7-B27A5DAC60B5}" type="presParOf" srcId="{89299C69-E6C7-4A2D-9176-A6B63DD1C114}" destId="{E4675992-256B-413F-B1E8-158F06647CAE}" srcOrd="1" destOrd="0" presId="urn:microsoft.com/office/officeart/2008/layout/LinedList"/>
    <dgm:cxn modelId="{283E1D07-3930-487E-BE92-9DDA5708AF97}" type="presParOf" srcId="{4A5C46D1-C712-4E4B-9804-3822C41CD48F}" destId="{7DCA51DD-2AB5-4866-AD12-48822526E438}" srcOrd="6" destOrd="0" presId="urn:microsoft.com/office/officeart/2008/layout/LinedList"/>
    <dgm:cxn modelId="{4A1E9184-1AF2-4E48-A42A-167437674B69}" type="presParOf" srcId="{4A5C46D1-C712-4E4B-9804-3822C41CD48F}" destId="{4F8A6641-C2AC-4A31-A414-64E592B500B3}" srcOrd="7" destOrd="0" presId="urn:microsoft.com/office/officeart/2008/layout/LinedList"/>
    <dgm:cxn modelId="{7706E36B-BE25-452A-8CBA-91BCE2519533}" type="presParOf" srcId="{4F8A6641-C2AC-4A31-A414-64E592B500B3}" destId="{D558B476-684C-4C5A-B2C2-7E56F6B18E38}" srcOrd="0" destOrd="0" presId="urn:microsoft.com/office/officeart/2008/layout/LinedList"/>
    <dgm:cxn modelId="{21808EBC-D13C-4130-9977-450825B4AC48}" type="presParOf" srcId="{4F8A6641-C2AC-4A31-A414-64E592B500B3}" destId="{BCBF1986-EB81-4DAD-BC33-9E3B116F3C9C}" srcOrd="1" destOrd="0" presId="urn:microsoft.com/office/officeart/2008/layout/LinedList"/>
    <dgm:cxn modelId="{C6A6F975-44F4-49F1-BFCB-431D9DFAB7BB}" type="presParOf" srcId="{4A5C46D1-C712-4E4B-9804-3822C41CD48F}" destId="{4B424BA5-3A1C-4708-98E5-10CAED1A94F1}" srcOrd="8" destOrd="0" presId="urn:microsoft.com/office/officeart/2008/layout/LinedList"/>
    <dgm:cxn modelId="{6C30E841-392E-4AD4-963F-C090AA2B1156}" type="presParOf" srcId="{4A5C46D1-C712-4E4B-9804-3822C41CD48F}" destId="{DD38C28F-B667-4E78-92F4-76C6D542672E}" srcOrd="9" destOrd="0" presId="urn:microsoft.com/office/officeart/2008/layout/LinedList"/>
    <dgm:cxn modelId="{F894C93D-B603-4F39-A210-F53CB4482525}" type="presParOf" srcId="{DD38C28F-B667-4E78-92F4-76C6D542672E}" destId="{8085BB11-5A6C-47D4-82DA-55A65DA4A9C3}" srcOrd="0" destOrd="0" presId="urn:microsoft.com/office/officeart/2008/layout/LinedList"/>
    <dgm:cxn modelId="{8A30C6CF-1483-473C-933B-39D66F6BBB69}" type="presParOf" srcId="{DD38C28F-B667-4E78-92F4-76C6D542672E}" destId="{D5985564-2415-4F85-A8F8-621B6ECE78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9513D8-DAFA-4DB6-8CCF-6BE306FF567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DAC7D99-93FB-40D0-8EC5-79CDBF149388}">
      <dgm:prSet/>
      <dgm:spPr/>
      <dgm:t>
        <a:bodyPr/>
        <a:lstStyle/>
        <a:p>
          <a:r>
            <a:rPr lang="en-US"/>
            <a:t>A day-to-day technology operations decision making body </a:t>
          </a:r>
        </a:p>
      </dgm:t>
    </dgm:pt>
    <dgm:pt modelId="{D5510A7B-79E4-4169-A3FC-0A135073EBE7}" type="parTrans" cxnId="{D1079BF3-174C-4014-A13D-88BFB482E294}">
      <dgm:prSet/>
      <dgm:spPr/>
      <dgm:t>
        <a:bodyPr/>
        <a:lstStyle/>
        <a:p>
          <a:endParaRPr lang="en-US"/>
        </a:p>
      </dgm:t>
    </dgm:pt>
    <dgm:pt modelId="{A5878958-2547-43EB-B88D-4C93F0E3FE52}" type="sibTrans" cxnId="{D1079BF3-174C-4014-A13D-88BFB482E294}">
      <dgm:prSet/>
      <dgm:spPr/>
      <dgm:t>
        <a:bodyPr/>
        <a:lstStyle/>
        <a:p>
          <a:endParaRPr lang="en-US"/>
        </a:p>
      </dgm:t>
    </dgm:pt>
    <dgm:pt modelId="{AA0E6AB8-E492-4E48-A122-4AE18E87C369}">
      <dgm:prSet/>
      <dgm:spPr/>
      <dgm:t>
        <a:bodyPr/>
        <a:lstStyle/>
        <a:p>
          <a:r>
            <a:rPr lang="en-US"/>
            <a:t>A place to advocate for personal pet projects or air individual grievances</a:t>
          </a:r>
        </a:p>
      </dgm:t>
    </dgm:pt>
    <dgm:pt modelId="{0B235A26-2A81-4741-B15D-1EEC793EF0E0}" type="parTrans" cxnId="{BD7B2CFE-5BB9-457A-832B-B1C0DDB6101D}">
      <dgm:prSet/>
      <dgm:spPr/>
      <dgm:t>
        <a:bodyPr/>
        <a:lstStyle/>
        <a:p>
          <a:endParaRPr lang="en-US"/>
        </a:p>
      </dgm:t>
    </dgm:pt>
    <dgm:pt modelId="{9555A214-1B4A-4954-8634-7EB725B3DFB3}" type="sibTrans" cxnId="{BD7B2CFE-5BB9-457A-832B-B1C0DDB6101D}">
      <dgm:prSet/>
      <dgm:spPr/>
      <dgm:t>
        <a:bodyPr/>
        <a:lstStyle/>
        <a:p>
          <a:endParaRPr lang="en-US"/>
        </a:p>
      </dgm:t>
    </dgm:pt>
    <dgm:pt modelId="{227AC676-4F36-451B-89C0-78294CADE3D3}">
      <dgm:prSet/>
      <dgm:spPr/>
      <dgm:t>
        <a:bodyPr/>
        <a:lstStyle/>
        <a:p>
          <a:r>
            <a:rPr lang="en-US"/>
            <a:t>A vehicle for promoting specific technology platforms</a:t>
          </a:r>
        </a:p>
      </dgm:t>
    </dgm:pt>
    <dgm:pt modelId="{5E53DAAB-8304-4ADC-A08D-CEAE4661973F}" type="parTrans" cxnId="{D33BFFA1-FC94-4BA6-B679-E91DBDEB3B56}">
      <dgm:prSet/>
      <dgm:spPr/>
      <dgm:t>
        <a:bodyPr/>
        <a:lstStyle/>
        <a:p>
          <a:endParaRPr lang="en-US"/>
        </a:p>
      </dgm:t>
    </dgm:pt>
    <dgm:pt modelId="{0A9E2C9F-2EF6-4579-8906-37CA6545EE08}" type="sibTrans" cxnId="{D33BFFA1-FC94-4BA6-B679-E91DBDEB3B56}">
      <dgm:prSet/>
      <dgm:spPr/>
      <dgm:t>
        <a:bodyPr/>
        <a:lstStyle/>
        <a:p>
          <a:endParaRPr lang="en-US"/>
        </a:p>
      </dgm:t>
    </dgm:pt>
    <dgm:pt modelId="{5ED35423-D592-4F57-8FBA-1540A700938D}" type="pres">
      <dgm:prSet presAssocID="{D29513D8-DAFA-4DB6-8CCF-6BE306FF5677}" presName="vert0" presStyleCnt="0">
        <dgm:presLayoutVars>
          <dgm:dir/>
          <dgm:animOne val="branch"/>
          <dgm:animLvl val="lvl"/>
        </dgm:presLayoutVars>
      </dgm:prSet>
      <dgm:spPr/>
    </dgm:pt>
    <dgm:pt modelId="{E59BC5A9-150D-4524-A9EA-87A775B02B34}" type="pres">
      <dgm:prSet presAssocID="{2DAC7D99-93FB-40D0-8EC5-79CDBF149388}" presName="thickLine" presStyleLbl="alignNode1" presStyleIdx="0" presStyleCnt="3"/>
      <dgm:spPr/>
    </dgm:pt>
    <dgm:pt modelId="{D740DC19-E06C-4175-ACD7-FBDD085FE3F4}" type="pres">
      <dgm:prSet presAssocID="{2DAC7D99-93FB-40D0-8EC5-79CDBF149388}" presName="horz1" presStyleCnt="0"/>
      <dgm:spPr/>
    </dgm:pt>
    <dgm:pt modelId="{0C8FD669-9A33-4E0A-A0D6-01110C46F9B3}" type="pres">
      <dgm:prSet presAssocID="{2DAC7D99-93FB-40D0-8EC5-79CDBF149388}" presName="tx1" presStyleLbl="revTx" presStyleIdx="0" presStyleCnt="3"/>
      <dgm:spPr/>
    </dgm:pt>
    <dgm:pt modelId="{E3B6E239-D42A-475F-AB12-0E1756B6A08E}" type="pres">
      <dgm:prSet presAssocID="{2DAC7D99-93FB-40D0-8EC5-79CDBF149388}" presName="vert1" presStyleCnt="0"/>
      <dgm:spPr/>
    </dgm:pt>
    <dgm:pt modelId="{4CDABF12-9CF5-48F0-A9D9-1AFACEBB8A48}" type="pres">
      <dgm:prSet presAssocID="{AA0E6AB8-E492-4E48-A122-4AE18E87C369}" presName="thickLine" presStyleLbl="alignNode1" presStyleIdx="1" presStyleCnt="3"/>
      <dgm:spPr/>
    </dgm:pt>
    <dgm:pt modelId="{B1AE3D94-B3B2-4107-ACA8-2CBC9351856A}" type="pres">
      <dgm:prSet presAssocID="{AA0E6AB8-E492-4E48-A122-4AE18E87C369}" presName="horz1" presStyleCnt="0"/>
      <dgm:spPr/>
    </dgm:pt>
    <dgm:pt modelId="{42904F4E-2292-4FB3-B131-778472B83A3E}" type="pres">
      <dgm:prSet presAssocID="{AA0E6AB8-E492-4E48-A122-4AE18E87C369}" presName="tx1" presStyleLbl="revTx" presStyleIdx="1" presStyleCnt="3"/>
      <dgm:spPr/>
    </dgm:pt>
    <dgm:pt modelId="{0D9FE937-10F5-4840-88AD-B77BB67AFDB2}" type="pres">
      <dgm:prSet presAssocID="{AA0E6AB8-E492-4E48-A122-4AE18E87C369}" presName="vert1" presStyleCnt="0"/>
      <dgm:spPr/>
    </dgm:pt>
    <dgm:pt modelId="{762C2A39-501D-4237-8082-DB348E8F1DF3}" type="pres">
      <dgm:prSet presAssocID="{227AC676-4F36-451B-89C0-78294CADE3D3}" presName="thickLine" presStyleLbl="alignNode1" presStyleIdx="2" presStyleCnt="3"/>
      <dgm:spPr/>
    </dgm:pt>
    <dgm:pt modelId="{C035FFCE-889B-4728-8C30-F37541DDDAD5}" type="pres">
      <dgm:prSet presAssocID="{227AC676-4F36-451B-89C0-78294CADE3D3}" presName="horz1" presStyleCnt="0"/>
      <dgm:spPr/>
    </dgm:pt>
    <dgm:pt modelId="{14E8DEFF-81CF-4BE7-989B-D4DB101A127D}" type="pres">
      <dgm:prSet presAssocID="{227AC676-4F36-451B-89C0-78294CADE3D3}" presName="tx1" presStyleLbl="revTx" presStyleIdx="2" presStyleCnt="3"/>
      <dgm:spPr/>
    </dgm:pt>
    <dgm:pt modelId="{066A37DE-A0EB-4E16-BBEE-9F5B0F912791}" type="pres">
      <dgm:prSet presAssocID="{227AC676-4F36-451B-89C0-78294CADE3D3}" presName="vert1" presStyleCnt="0"/>
      <dgm:spPr/>
    </dgm:pt>
  </dgm:ptLst>
  <dgm:cxnLst>
    <dgm:cxn modelId="{92E89628-69B2-42E2-8AFF-AC81625FFCEF}" type="presOf" srcId="{D29513D8-DAFA-4DB6-8CCF-6BE306FF5677}" destId="{5ED35423-D592-4F57-8FBA-1540A700938D}" srcOrd="0" destOrd="0" presId="urn:microsoft.com/office/officeart/2008/layout/LinedList"/>
    <dgm:cxn modelId="{56523F60-60C3-40DD-8E1E-97F65FF42381}" type="presOf" srcId="{2DAC7D99-93FB-40D0-8EC5-79CDBF149388}" destId="{0C8FD669-9A33-4E0A-A0D6-01110C46F9B3}" srcOrd="0" destOrd="0" presId="urn:microsoft.com/office/officeart/2008/layout/LinedList"/>
    <dgm:cxn modelId="{48E90564-2BAB-40C3-9459-89F626E7262A}" type="presOf" srcId="{AA0E6AB8-E492-4E48-A122-4AE18E87C369}" destId="{42904F4E-2292-4FB3-B131-778472B83A3E}" srcOrd="0" destOrd="0" presId="urn:microsoft.com/office/officeart/2008/layout/LinedList"/>
    <dgm:cxn modelId="{D33BFFA1-FC94-4BA6-B679-E91DBDEB3B56}" srcId="{D29513D8-DAFA-4DB6-8CCF-6BE306FF5677}" destId="{227AC676-4F36-451B-89C0-78294CADE3D3}" srcOrd="2" destOrd="0" parTransId="{5E53DAAB-8304-4ADC-A08D-CEAE4661973F}" sibTransId="{0A9E2C9F-2EF6-4579-8906-37CA6545EE08}"/>
    <dgm:cxn modelId="{2F0934B0-DE7C-4B3F-948D-4529F1C344D5}" type="presOf" srcId="{227AC676-4F36-451B-89C0-78294CADE3D3}" destId="{14E8DEFF-81CF-4BE7-989B-D4DB101A127D}" srcOrd="0" destOrd="0" presId="urn:microsoft.com/office/officeart/2008/layout/LinedList"/>
    <dgm:cxn modelId="{D1079BF3-174C-4014-A13D-88BFB482E294}" srcId="{D29513D8-DAFA-4DB6-8CCF-6BE306FF5677}" destId="{2DAC7D99-93FB-40D0-8EC5-79CDBF149388}" srcOrd="0" destOrd="0" parTransId="{D5510A7B-79E4-4169-A3FC-0A135073EBE7}" sibTransId="{A5878958-2547-43EB-B88D-4C93F0E3FE52}"/>
    <dgm:cxn modelId="{BD7B2CFE-5BB9-457A-832B-B1C0DDB6101D}" srcId="{D29513D8-DAFA-4DB6-8CCF-6BE306FF5677}" destId="{AA0E6AB8-E492-4E48-A122-4AE18E87C369}" srcOrd="1" destOrd="0" parTransId="{0B235A26-2A81-4741-B15D-1EEC793EF0E0}" sibTransId="{9555A214-1B4A-4954-8634-7EB725B3DFB3}"/>
    <dgm:cxn modelId="{5B761214-A277-4AED-BDEF-168511528C36}" type="presParOf" srcId="{5ED35423-D592-4F57-8FBA-1540A700938D}" destId="{E59BC5A9-150D-4524-A9EA-87A775B02B34}" srcOrd="0" destOrd="0" presId="urn:microsoft.com/office/officeart/2008/layout/LinedList"/>
    <dgm:cxn modelId="{3E204CA6-618C-4CB5-B321-A6F860A64646}" type="presParOf" srcId="{5ED35423-D592-4F57-8FBA-1540A700938D}" destId="{D740DC19-E06C-4175-ACD7-FBDD085FE3F4}" srcOrd="1" destOrd="0" presId="urn:microsoft.com/office/officeart/2008/layout/LinedList"/>
    <dgm:cxn modelId="{C2417EEF-2ADB-4FA9-B96F-666A4B01F663}" type="presParOf" srcId="{D740DC19-E06C-4175-ACD7-FBDD085FE3F4}" destId="{0C8FD669-9A33-4E0A-A0D6-01110C46F9B3}" srcOrd="0" destOrd="0" presId="urn:microsoft.com/office/officeart/2008/layout/LinedList"/>
    <dgm:cxn modelId="{DB1B72FE-B039-41E0-A884-CB7FE48436E1}" type="presParOf" srcId="{D740DC19-E06C-4175-ACD7-FBDD085FE3F4}" destId="{E3B6E239-D42A-475F-AB12-0E1756B6A08E}" srcOrd="1" destOrd="0" presId="urn:microsoft.com/office/officeart/2008/layout/LinedList"/>
    <dgm:cxn modelId="{5C3FC16E-D3D7-42D5-B505-8CCFC416A684}" type="presParOf" srcId="{5ED35423-D592-4F57-8FBA-1540A700938D}" destId="{4CDABF12-9CF5-48F0-A9D9-1AFACEBB8A48}" srcOrd="2" destOrd="0" presId="urn:microsoft.com/office/officeart/2008/layout/LinedList"/>
    <dgm:cxn modelId="{D8EDF210-F8E8-46F3-997F-5929646A728C}" type="presParOf" srcId="{5ED35423-D592-4F57-8FBA-1540A700938D}" destId="{B1AE3D94-B3B2-4107-ACA8-2CBC9351856A}" srcOrd="3" destOrd="0" presId="urn:microsoft.com/office/officeart/2008/layout/LinedList"/>
    <dgm:cxn modelId="{3EA440FE-5C50-4DF9-ADA2-79467464F875}" type="presParOf" srcId="{B1AE3D94-B3B2-4107-ACA8-2CBC9351856A}" destId="{42904F4E-2292-4FB3-B131-778472B83A3E}" srcOrd="0" destOrd="0" presId="urn:microsoft.com/office/officeart/2008/layout/LinedList"/>
    <dgm:cxn modelId="{6C04C525-8103-49FA-8B6D-26ADC9694E2E}" type="presParOf" srcId="{B1AE3D94-B3B2-4107-ACA8-2CBC9351856A}" destId="{0D9FE937-10F5-4840-88AD-B77BB67AFDB2}" srcOrd="1" destOrd="0" presId="urn:microsoft.com/office/officeart/2008/layout/LinedList"/>
    <dgm:cxn modelId="{5B9D3826-D24C-4C38-93A5-1D20ECA3BC14}" type="presParOf" srcId="{5ED35423-D592-4F57-8FBA-1540A700938D}" destId="{762C2A39-501D-4237-8082-DB348E8F1DF3}" srcOrd="4" destOrd="0" presId="urn:microsoft.com/office/officeart/2008/layout/LinedList"/>
    <dgm:cxn modelId="{5283499A-2B89-4564-A3E2-DB0E87D38690}" type="presParOf" srcId="{5ED35423-D592-4F57-8FBA-1540A700938D}" destId="{C035FFCE-889B-4728-8C30-F37541DDDAD5}" srcOrd="5" destOrd="0" presId="urn:microsoft.com/office/officeart/2008/layout/LinedList"/>
    <dgm:cxn modelId="{E725EF33-9D16-4AB0-85C2-45E2CC09903E}" type="presParOf" srcId="{C035FFCE-889B-4728-8C30-F37541DDDAD5}" destId="{14E8DEFF-81CF-4BE7-989B-D4DB101A127D}" srcOrd="0" destOrd="0" presId="urn:microsoft.com/office/officeart/2008/layout/LinedList"/>
    <dgm:cxn modelId="{8AC88A57-0BF6-4553-946C-95CA831882D2}" type="presParOf" srcId="{C035FFCE-889B-4728-8C30-F37541DDDAD5}" destId="{066A37DE-A0EB-4E16-BBEE-9F5B0F9127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0E89C-154E-4DDA-A326-2D035CCA872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1F17A-AEC4-4F48-8F96-60545D96E75B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Welcome/Opening Activity/Introductions- </a:t>
          </a:r>
          <a:r>
            <a:rPr lang="en-US" sz="2600" kern="1200" dirty="0">
              <a:latin typeface="Calibri Light" panose="020F0302020204030204"/>
            </a:rPr>
            <a:t>5 min</a:t>
          </a:r>
          <a:endParaRPr lang="en-US" sz="2600" kern="1200" dirty="0"/>
        </a:p>
      </dsp:txBody>
      <dsp:txXfrm>
        <a:off x="0" y="2703"/>
        <a:ext cx="6900512" cy="921789"/>
      </dsp:txXfrm>
    </dsp:sp>
    <dsp:sp modelId="{8282C6AC-9BD0-4486-BBDE-2A702CD27778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C9669-3C1B-4E2B-B279-E90C254C8C39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Review of Purpose/Norms/Minutes-5 min</a:t>
          </a:r>
        </a:p>
      </dsp:txBody>
      <dsp:txXfrm>
        <a:off x="0" y="924492"/>
        <a:ext cx="6900512" cy="921789"/>
      </dsp:txXfrm>
    </dsp:sp>
    <dsp:sp modelId="{4B87A520-9B0F-4A52-A73B-E1CEB67484C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46D73-6C30-4B18-BCCF-77E4E3C6B29A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Student Spotlight-10 min</a:t>
          </a:r>
        </a:p>
      </dsp:txBody>
      <dsp:txXfrm>
        <a:off x="0" y="1846281"/>
        <a:ext cx="6900512" cy="921789"/>
      </dsp:txXfrm>
    </dsp:sp>
    <dsp:sp modelId="{6A81CA4A-7628-49F6-A76A-AE7AE1840E9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436C2-19DB-49A6-83E4-FDDED5D3BEB0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Technology Projects Report-10 min</a:t>
          </a:r>
        </a:p>
      </dsp:txBody>
      <dsp:txXfrm>
        <a:off x="0" y="2768070"/>
        <a:ext cx="6900512" cy="921789"/>
      </dsp:txXfrm>
    </dsp:sp>
    <dsp:sp modelId="{DDBE645E-DCE3-4B23-A6FC-B5F1C46C9C3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1A6B8-102D-46D9-94E6-DBC4225796AA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Strategic Planning-60 min</a:t>
          </a:r>
        </a:p>
      </dsp:txBody>
      <dsp:txXfrm>
        <a:off x="0" y="3689859"/>
        <a:ext cx="6900512" cy="921789"/>
      </dsp:txXfrm>
    </dsp:sp>
    <dsp:sp modelId="{6A5CBEFC-9433-4BBE-80AC-792E1138D2FD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CA77-251E-4E0E-AFDC-E1E0F3C47302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Wrap-up/Next Steps-10 min</a:t>
          </a:r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9736B-43BA-456E-92A9-7C5C9D2F1A4A}">
      <dsp:nvSpPr>
        <dsp:cNvPr id="0" name=""/>
        <dsp:cNvSpPr/>
      </dsp:nvSpPr>
      <dsp:spPr>
        <a:xfrm>
          <a:off x="2021" y="1645389"/>
          <a:ext cx="1603829" cy="22453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41" tIns="330200" rIns="12504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Start and end on time</a:t>
          </a:r>
        </a:p>
      </dsp:txBody>
      <dsp:txXfrm>
        <a:off x="2021" y="2498627"/>
        <a:ext cx="1603829" cy="1347217"/>
      </dsp:txXfrm>
    </dsp:sp>
    <dsp:sp modelId="{F52230E8-1EA4-442C-9A60-C378C19ADB8F}">
      <dsp:nvSpPr>
        <dsp:cNvPr id="0" name=""/>
        <dsp:cNvSpPr/>
      </dsp:nvSpPr>
      <dsp:spPr>
        <a:xfrm>
          <a:off x="467132" y="1869925"/>
          <a:ext cx="673608" cy="6736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7" tIns="12700" rIns="52517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</a:p>
      </dsp:txBody>
      <dsp:txXfrm>
        <a:off x="565780" y="1968573"/>
        <a:ext cx="476312" cy="476312"/>
      </dsp:txXfrm>
    </dsp:sp>
    <dsp:sp modelId="{D20DD7CB-D3A8-443A-8593-311CD2A1F0A6}">
      <dsp:nvSpPr>
        <dsp:cNvPr id="0" name=""/>
        <dsp:cNvSpPr/>
      </dsp:nvSpPr>
      <dsp:spPr>
        <a:xfrm>
          <a:off x="2021" y="3890679"/>
          <a:ext cx="1603829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CC1CD-B39A-417D-95AF-57117C4A5A32}">
      <dsp:nvSpPr>
        <dsp:cNvPr id="0" name=""/>
        <dsp:cNvSpPr/>
      </dsp:nvSpPr>
      <dsp:spPr>
        <a:xfrm>
          <a:off x="1766234" y="1645389"/>
          <a:ext cx="1603829" cy="2245361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41" tIns="330200" rIns="12504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 fully present</a:t>
          </a:r>
        </a:p>
      </dsp:txBody>
      <dsp:txXfrm>
        <a:off x="1766234" y="2498627"/>
        <a:ext cx="1603829" cy="1347217"/>
      </dsp:txXfrm>
    </dsp:sp>
    <dsp:sp modelId="{933DF275-F172-427E-A848-EE7648B2503F}">
      <dsp:nvSpPr>
        <dsp:cNvPr id="0" name=""/>
        <dsp:cNvSpPr/>
      </dsp:nvSpPr>
      <dsp:spPr>
        <a:xfrm>
          <a:off x="2231345" y="1869925"/>
          <a:ext cx="673608" cy="673608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7" tIns="12700" rIns="52517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</a:t>
          </a:r>
        </a:p>
      </dsp:txBody>
      <dsp:txXfrm>
        <a:off x="2329993" y="1968573"/>
        <a:ext cx="476312" cy="476312"/>
      </dsp:txXfrm>
    </dsp:sp>
    <dsp:sp modelId="{8C60E682-7596-4DC8-941C-D82EF209CADA}">
      <dsp:nvSpPr>
        <dsp:cNvPr id="0" name=""/>
        <dsp:cNvSpPr/>
      </dsp:nvSpPr>
      <dsp:spPr>
        <a:xfrm>
          <a:off x="1766234" y="3890679"/>
          <a:ext cx="1603829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EA84F-4794-42C0-8C6B-AC8E9376778F}">
      <dsp:nvSpPr>
        <dsp:cNvPr id="0" name=""/>
        <dsp:cNvSpPr/>
      </dsp:nvSpPr>
      <dsp:spPr>
        <a:xfrm>
          <a:off x="3530447" y="1645389"/>
          <a:ext cx="1603829" cy="2245361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41" tIns="330200" rIns="12504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Ask questions to understand</a:t>
          </a:r>
        </a:p>
      </dsp:txBody>
      <dsp:txXfrm>
        <a:off x="3530447" y="2498627"/>
        <a:ext cx="1603829" cy="1347217"/>
      </dsp:txXfrm>
    </dsp:sp>
    <dsp:sp modelId="{73D1E93D-97E2-469D-803F-6EE85F6A27F0}">
      <dsp:nvSpPr>
        <dsp:cNvPr id="0" name=""/>
        <dsp:cNvSpPr/>
      </dsp:nvSpPr>
      <dsp:spPr>
        <a:xfrm>
          <a:off x="3995558" y="1869925"/>
          <a:ext cx="673608" cy="673608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7" tIns="12700" rIns="52517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</a:t>
          </a:r>
        </a:p>
      </dsp:txBody>
      <dsp:txXfrm>
        <a:off x="4094206" y="1968573"/>
        <a:ext cx="476312" cy="476312"/>
      </dsp:txXfrm>
    </dsp:sp>
    <dsp:sp modelId="{66626EFA-45AB-47E9-87BD-E06A3A64AE6B}">
      <dsp:nvSpPr>
        <dsp:cNvPr id="0" name=""/>
        <dsp:cNvSpPr/>
      </dsp:nvSpPr>
      <dsp:spPr>
        <a:xfrm>
          <a:off x="3530447" y="3890679"/>
          <a:ext cx="1603829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99612-E383-4AC0-BC03-DE9335D7A346}">
      <dsp:nvSpPr>
        <dsp:cNvPr id="0" name=""/>
        <dsp:cNvSpPr/>
      </dsp:nvSpPr>
      <dsp:spPr>
        <a:xfrm>
          <a:off x="5294660" y="1645389"/>
          <a:ext cx="1603829" cy="224536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41" tIns="330200" rIns="12504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Participate by listening and speaking</a:t>
          </a:r>
        </a:p>
      </dsp:txBody>
      <dsp:txXfrm>
        <a:off x="5294660" y="2498627"/>
        <a:ext cx="1603829" cy="1347217"/>
      </dsp:txXfrm>
    </dsp:sp>
    <dsp:sp modelId="{4D4D5DDD-13E9-41C0-A555-56913A504722}">
      <dsp:nvSpPr>
        <dsp:cNvPr id="0" name=""/>
        <dsp:cNvSpPr/>
      </dsp:nvSpPr>
      <dsp:spPr>
        <a:xfrm>
          <a:off x="5759771" y="1869925"/>
          <a:ext cx="673608" cy="673608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7" tIns="12700" rIns="52517" bIns="127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4</a:t>
          </a:r>
        </a:p>
      </dsp:txBody>
      <dsp:txXfrm>
        <a:off x="5858419" y="1968573"/>
        <a:ext cx="476312" cy="476312"/>
      </dsp:txXfrm>
    </dsp:sp>
    <dsp:sp modelId="{24699B0C-3625-4DB6-9564-705273ED9FC0}">
      <dsp:nvSpPr>
        <dsp:cNvPr id="0" name=""/>
        <dsp:cNvSpPr/>
      </dsp:nvSpPr>
      <dsp:spPr>
        <a:xfrm>
          <a:off x="5294660" y="3890679"/>
          <a:ext cx="1603829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F188A-CB38-44C8-987E-1F545AC30CA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975FD-6868-461C-833B-BC532F825228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SVSD Technology Advisory Board is comprised of community members, staff and students who volunteer their time to:</a:t>
          </a:r>
        </a:p>
      </dsp:txBody>
      <dsp:txXfrm>
        <a:off x="0" y="675"/>
        <a:ext cx="6900512" cy="1106957"/>
      </dsp:txXfrm>
    </dsp:sp>
    <dsp:sp modelId="{BE49FA18-C99F-48D6-8B41-0B1F12256DD8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525FE-58E2-4158-94B6-5989CF8BAB53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 the development of a technology vision and strategic plan</a:t>
          </a:r>
        </a:p>
      </dsp:txBody>
      <dsp:txXfrm>
        <a:off x="0" y="1107633"/>
        <a:ext cx="6900512" cy="1106957"/>
      </dsp:txXfrm>
    </dsp:sp>
    <dsp:sp modelId="{A78D5307-58C8-46AF-AB3F-A7554F95CB52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69840-121C-4043-BF36-880EBAEDA88B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Research current educational technology best practices and future trends</a:t>
          </a:r>
        </a:p>
      </dsp:txBody>
      <dsp:txXfrm>
        <a:off x="0" y="2214591"/>
        <a:ext cx="6900512" cy="1106957"/>
      </dsp:txXfrm>
    </dsp:sp>
    <dsp:sp modelId="{7DCA51DD-2AB5-4866-AD12-48822526E43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8B476-684C-4C5A-B2C2-7E56F6B18E38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Provide input on levy funding priorities and ongoing technology projects</a:t>
          </a:r>
        </a:p>
      </dsp:txBody>
      <dsp:txXfrm>
        <a:off x="0" y="3321549"/>
        <a:ext cx="6900512" cy="1106957"/>
      </dsp:txXfrm>
    </dsp:sp>
    <dsp:sp modelId="{4B424BA5-3A1C-4708-98E5-10CAED1A94F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5BB11-5A6C-47D4-82DA-55A65DA4A9C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 budgets and other data points</a:t>
          </a:r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BC5A9-150D-4524-A9EA-87A775B02B3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FD669-9A33-4E0A-A0D6-01110C46F9B3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 day-to-day technology operations decision making body </a:t>
          </a:r>
        </a:p>
      </dsp:txBody>
      <dsp:txXfrm>
        <a:off x="0" y="2703"/>
        <a:ext cx="6900512" cy="1843578"/>
      </dsp:txXfrm>
    </dsp:sp>
    <dsp:sp modelId="{4CDABF12-9CF5-48F0-A9D9-1AFACEBB8A48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04F4E-2292-4FB3-B131-778472B83A3E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 place to advocate for personal pet projects or air individual grievances</a:t>
          </a:r>
        </a:p>
      </dsp:txBody>
      <dsp:txXfrm>
        <a:off x="0" y="1846281"/>
        <a:ext cx="6900512" cy="1843578"/>
      </dsp:txXfrm>
    </dsp:sp>
    <dsp:sp modelId="{762C2A39-501D-4237-8082-DB348E8F1DF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8DEFF-81CF-4BE7-989B-D4DB101A127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 vehicle for promoting specific technology platforms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20D7-E83C-4BAE-8E08-2CCCDCA3033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62CD0-7260-4EFA-99DC-756076E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2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Middle School Device Refresh</a:t>
            </a:r>
          </a:p>
          <a:p>
            <a:r>
              <a:rPr lang="en-US" dirty="0">
                <a:cs typeface="Calibri"/>
              </a:rPr>
              <a:t>Summer Equipment Refreshes (Printers, phones, desktops, copiers, doc cams, etc.)</a:t>
            </a:r>
          </a:p>
          <a:p>
            <a:r>
              <a:rPr lang="en-US" dirty="0">
                <a:cs typeface="Calibri"/>
              </a:rPr>
              <a:t>Elementary Network Switching (</a:t>
            </a:r>
            <a:r>
              <a:rPr lang="en-US" dirty="0" err="1">
                <a:cs typeface="Calibri"/>
              </a:rPr>
              <a:t>WiFi</a:t>
            </a:r>
            <a:r>
              <a:rPr lang="en-US" dirty="0">
                <a:cs typeface="Calibri"/>
              </a:rPr>
              <a:t> Improvements)</a:t>
            </a:r>
          </a:p>
          <a:p>
            <a:r>
              <a:rPr lang="en-US" dirty="0">
                <a:cs typeface="Calibri"/>
              </a:rPr>
              <a:t>Classroom Audio Amplification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62CD0-7260-4EFA-99DC-756076E412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AEC7-72EB-DDBF-9EDA-D504A5147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1EC3A-D858-CEDB-3669-C6C7BCEF3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E916-5718-E8CE-D779-B71111EB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6DCE-F1DE-59D2-CC03-B1582870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79F21-3F37-D299-2A7F-CAEA77F3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17FD-84FF-9E93-B1F3-D02EF2C4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E2ECD-44F8-0BF8-6D01-E446DAA3C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9737-2FEB-7824-B5DB-3FDA73F7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FB76E-4AFA-375D-A01F-0F97DF50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E9E26-6BBE-B1FB-CFEE-31BB7D3C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84CA3-CB1D-7048-DD30-6930EA39C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D3449-6542-219E-084D-E4CDDCF04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5B04-414A-BAD1-2188-E34F9D57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B226-89A7-3AD2-EB59-D0CFBD41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C911-77A0-6E68-C38A-2A464AB6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F551-EB91-9FC3-8BE0-4FB14656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4E347-21D7-348F-285F-8804DEAD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B7AC8-A0AB-FFB2-F946-B6CF2F8A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FB78-C887-B05B-B834-176FE6CD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D7687-C711-09D3-9CE9-25B5AD20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E8A5-717F-28B6-F845-E8CC1C0C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AB3B1-50B9-55AC-B4D8-F5752D71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1F67-E55B-C5E2-0990-DC7F795B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5E3BB-BBC1-F15C-C0AF-E54DE153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49B2-4D8A-B63A-9C9D-BDB3C59A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AFB7-CB5A-07B0-DABD-E6AFA566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4ED7-2D66-C9E7-775F-DDE9FA66A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1518F-6F3C-5FEB-5B86-F91AA443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04C9B-B709-5D24-F81F-6748FC0D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428E0-9F1B-02E3-E757-90F7197A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4D9D0-FB77-DD2B-7945-5752F610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C927-B986-5C3F-9786-13CF25DC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C3722-0B82-8C85-BA76-71F700E49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FD112-C501-7C7B-12F8-3E8320843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BED9D-2BF2-5CCB-8872-F5F44E49E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9209C-BC69-33AE-63B3-1DB9D2860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5EFB3-A134-B4F9-78B3-F566A03F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07BE7-7610-2AAC-5DB8-EE96F02C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D9E1F-889C-32AB-4E9B-F9AD71D8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371F-22A9-9C4E-5589-826A5722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C9E58-2710-89DD-5C1A-144981C7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F322A-B841-A4F3-62DD-DA6132A1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335BC-BD92-4D6F-ACA1-C1918F41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2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3D802-B840-F7AC-4ACF-37A06004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153CB-8B8A-2FCA-63E4-69D08E3C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4D0B6-0D63-2C49-E8D0-FE03A35E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B05F-AA16-B399-1A08-8BFAC66B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BDB8-8E10-7D4E-4D71-54EACFBA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E4811-F1C1-C957-AD42-AEE36A46C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2370A-00D5-3960-F1B9-2EE31556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0E934-CA29-27C8-7C8F-2733047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FC397-C3C9-2529-8B80-C03F4258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CC64-7E70-A465-ADF6-2EC289E1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6FCB3-507A-41F6-52E0-26D68BEAF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1B35-37A9-DF76-FA1C-A1419B17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1E4B3-69F5-1512-7A19-D649B557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FE4B7-EBCC-A967-8200-FE5D0746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753C7-BDC3-5357-83D7-EAF241E5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07EC4-2CE9-5B9A-F80B-9E0636EF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D817C-AF13-5043-33B4-B74FE537E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EB9B-5C22-A780-6BB3-83AED3387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C299-6CA2-4DDD-AF97-4A9DCADE0C6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7BEF0-CCE5-262E-C6DB-22D79038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E7CA-ABEE-CD30-38D7-5F1ED55B4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E8FD-FF62-4C9A-9F26-779F30B7A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p.commons.gc.cuny.edu/2017/01/26/first-day-activities-six-word-introduction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8Fln5NRf6HwYwOYR-ar7ZZW2A2YZg8ZL42Q7ABup3eU/edit?usp=sharin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8D659-BDE7-7EA9-2851-B3A7E3351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83004"/>
            <a:ext cx="6745458" cy="308287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Technology Advisory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5453C-DE9D-8411-CA22-DD36717D8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085454"/>
            <a:ext cx="6745458" cy="1966246"/>
          </a:xfrm>
        </p:spPr>
        <p:txBody>
          <a:bodyPr>
            <a:normAutofit/>
          </a:bodyPr>
          <a:lstStyle/>
          <a:p>
            <a:pPr algn="l"/>
            <a:r>
              <a:rPr lang="en-US"/>
              <a:t>May 17, 2023</a:t>
            </a:r>
          </a:p>
          <a:p>
            <a:pPr algn="l"/>
            <a:r>
              <a:rPr lang="en-US"/>
              <a:t>4:00-6:00pm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9E2AE2-4D2A-2E19-B7B5-29FE1E439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" b="1"/>
          <a:stretch/>
        </p:blipFill>
        <p:spPr>
          <a:xfrm>
            <a:off x="7876903" y="296092"/>
            <a:ext cx="4001589" cy="3592721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7" name="Picture 6" descr="A picture containing text, vector graphics, silhouette&#10;&#10;Description automatically generated">
            <a:extLst>
              <a:ext uri="{FF2B5EF4-FFF2-40B4-BE49-F238E27FC236}">
                <a16:creationId xmlns:a16="http://schemas.microsoft.com/office/drawing/2014/main" id="{7280AE29-F2E6-4F8B-C99F-C049ECB94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/>
          <a:stretch/>
        </p:blipFill>
        <p:spPr>
          <a:xfrm>
            <a:off x="7821146" y="3952357"/>
            <a:ext cx="4001589" cy="235444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89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CBA0D-3C73-B67E-8822-A258AAC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Goal 1 Draft Review (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7E6F-586B-FC97-FE56-CC7AE3E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23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7F76C-7D7E-172A-E6BF-D83E1F48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74" y="365125"/>
            <a:ext cx="4134475" cy="5933848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At our last meeting we brainstormed and categorized ideas...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1BAD71-B216-FD74-561F-AA43A4FC0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21" y="-1"/>
            <a:ext cx="5751915" cy="6931683"/>
          </a:xfrm>
        </p:spPr>
      </p:pic>
    </p:spTree>
    <p:extLst>
      <p:ext uri="{BB962C8B-B14F-4D97-AF65-F5344CB8AC3E}">
        <p14:creationId xmlns:p14="http://schemas.microsoft.com/office/powerpoint/2010/main" val="396896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A36F-6E69-8FBE-5DA8-ACC0E0D9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972520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Fletcher and I looked at those notes and came up with this...</a:t>
            </a:r>
            <a:endParaRPr lang="en-US" dirty="0"/>
          </a:p>
        </p:txBody>
      </p:sp>
      <p:pic>
        <p:nvPicPr>
          <p:cNvPr id="6" name="Picture 6" descr="P_20230424_150538~2.jpg">
            <a:extLst>
              <a:ext uri="{FF2B5EF4-FFF2-40B4-BE49-F238E27FC236}">
                <a16:creationId xmlns:a16="http://schemas.microsoft.com/office/drawing/2014/main" id="{76592EC7-AF55-C40C-40CE-C66E8B69F5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04" r="158" b="5518"/>
          <a:stretch/>
        </p:blipFill>
        <p:spPr>
          <a:xfrm>
            <a:off x="5749803" y="98425"/>
            <a:ext cx="5986590" cy="6647497"/>
          </a:xfrm>
        </p:spPr>
      </p:pic>
    </p:spTree>
    <p:extLst>
      <p:ext uri="{BB962C8B-B14F-4D97-AF65-F5344CB8AC3E}">
        <p14:creationId xmlns:p14="http://schemas.microsoft.com/office/powerpoint/2010/main" val="116880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A36F-6E69-8FBE-5DA8-ACC0E0D9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972520"/>
          </a:xfrm>
        </p:spPr>
        <p:txBody>
          <a:bodyPr/>
          <a:lstStyle/>
          <a:p>
            <a:r>
              <a:rPr lang="en-US" dirty="0">
                <a:cs typeface="Calibri Light"/>
              </a:rPr>
              <a:t>Which eventually led to this...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B5429-8804-34A0-180D-BC6929D41197}"/>
              </a:ext>
            </a:extLst>
          </p:cNvPr>
          <p:cNvSpPr txBox="1"/>
          <p:nvPr/>
        </p:nvSpPr>
        <p:spPr>
          <a:xfrm>
            <a:off x="5473390" y="176560"/>
            <a:ext cx="6207512" cy="637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Technology Supports for SVSD Strategic Goals</a:t>
            </a:r>
            <a:endParaRPr lang="en-US"/>
          </a:p>
          <a:p>
            <a:endParaRPr lang="en-US" sz="1400" b="1" dirty="0"/>
          </a:p>
          <a:p>
            <a:pPr algn="ctr"/>
            <a:r>
              <a:rPr lang="en-US" sz="1400" b="1" dirty="0"/>
              <a:t>Goal 1: Prepare all students for college, careers, and citizenship.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sz="1400" dirty="0"/>
              <a:t>Technology programs and services will support SVSD Goal 1 by:</a:t>
            </a:r>
            <a:endParaRPr lang="en-US" dirty="0"/>
          </a:p>
          <a:p>
            <a:endParaRPr lang="en-US"/>
          </a:p>
          <a:p>
            <a:r>
              <a:rPr lang="en-US" sz="1400" b="1" dirty="0"/>
              <a:t>1.</a:t>
            </a:r>
            <a:r>
              <a:rPr lang="en-US" sz="700" b="1" dirty="0">
                <a:latin typeface="Times New Roman"/>
                <a:cs typeface="Times New Roman"/>
              </a:rPr>
              <a:t>   </a:t>
            </a:r>
            <a:r>
              <a:rPr lang="en-US" sz="1400" b="1" dirty="0"/>
              <a:t>Providing equitable access to digital tools </a:t>
            </a:r>
            <a:endParaRPr lang="en-US" b="1"/>
          </a:p>
          <a:p>
            <a:endParaRPr lang="en-US"/>
          </a:p>
          <a:p>
            <a:r>
              <a:rPr lang="en-US" sz="1400" dirty="0"/>
              <a:t>This will ensure that students have access to technology that is up-to-date and capable of supporting their learning needs.</a:t>
            </a:r>
            <a:endParaRPr lang="en-US" dirty="0"/>
          </a:p>
          <a:p>
            <a:endParaRPr lang="en-US"/>
          </a:p>
          <a:p>
            <a:r>
              <a:rPr lang="en-US" sz="1400" b="1" dirty="0"/>
              <a:t>2.</a:t>
            </a:r>
            <a:r>
              <a:rPr lang="en-US" sz="700" b="1" dirty="0">
                <a:latin typeface="Times New Roman"/>
                <a:cs typeface="Times New Roman"/>
              </a:rPr>
              <a:t>   </a:t>
            </a:r>
            <a:r>
              <a:rPr lang="en-US" sz="1400" b="1" dirty="0"/>
              <a:t>Designing and delivering effective professional development</a:t>
            </a:r>
            <a:endParaRPr lang="en-US" b="1" dirty="0"/>
          </a:p>
          <a:p>
            <a:endParaRPr lang="en-US"/>
          </a:p>
          <a:p>
            <a:r>
              <a:rPr lang="en-US" sz="1400" dirty="0"/>
              <a:t>This will ensure that teachers have access to training to stay current with new technologies and teaching methods.</a:t>
            </a:r>
            <a:endParaRPr lang="en-US" dirty="0"/>
          </a:p>
          <a:p>
            <a:endParaRPr lang="en-US"/>
          </a:p>
          <a:p>
            <a:r>
              <a:rPr lang="en-US" sz="1400" b="1" dirty="0"/>
              <a:t>3.</a:t>
            </a:r>
            <a:r>
              <a:rPr lang="en-US" sz="700" b="1" dirty="0">
                <a:latin typeface="Times New Roman"/>
                <a:cs typeface="Times New Roman"/>
              </a:rPr>
              <a:t>   </a:t>
            </a:r>
            <a:r>
              <a:rPr lang="en-US" sz="1400" b="1" dirty="0"/>
              <a:t>Collaborating with internal and external stakeholders</a:t>
            </a:r>
            <a:endParaRPr lang="en-US" b="1" dirty="0"/>
          </a:p>
          <a:p>
            <a:endParaRPr lang="en-US"/>
          </a:p>
          <a:p>
            <a:r>
              <a:rPr lang="en-US" sz="1400" dirty="0"/>
              <a:t>This will ensure that students gain the necessary knowledge, skills and abilities to use technology to accomplish their goals.</a:t>
            </a:r>
            <a:endParaRPr lang="en-US" dirty="0"/>
          </a:p>
          <a:p>
            <a:endParaRPr lang="en-US"/>
          </a:p>
          <a:p>
            <a:r>
              <a:rPr lang="en-US" sz="1400" b="1" dirty="0"/>
              <a:t>4.</a:t>
            </a:r>
            <a:r>
              <a:rPr lang="en-US" sz="700" b="1" dirty="0">
                <a:latin typeface="Times New Roman"/>
                <a:cs typeface="Times New Roman"/>
              </a:rPr>
              <a:t>   </a:t>
            </a:r>
            <a:r>
              <a:rPr lang="en-US" sz="1400" b="1" dirty="0"/>
              <a:t>Using data and automated workflows</a:t>
            </a:r>
            <a:endParaRPr lang="en-US" b="1" dirty="0"/>
          </a:p>
          <a:p>
            <a:endParaRPr lang="en-US"/>
          </a:p>
          <a:p>
            <a:r>
              <a:rPr lang="en-US" sz="1400" dirty="0"/>
              <a:t> This will ensure that schools are using data to track student progress and make informed decisions about how best to support their learning.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30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CBA0D-3C73-B67E-8822-A258AAC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Goal 2 Brainstorming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7E6F-586B-FC97-FE56-CC7AE3E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4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15E8-AEE1-E1E3-49F5-C30795DE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Find your Group (* = facilitator)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A4F67-8FA3-73DB-C378-C0FA36F9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73AF94-CCFE-1269-F63F-BD7C3CF94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25193"/>
              </p:ext>
            </p:extLst>
          </p:nvPr>
        </p:nvGraphicFramePr>
        <p:xfrm>
          <a:off x="1358347" y="2131392"/>
          <a:ext cx="9527115" cy="324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423">
                  <a:extLst>
                    <a:ext uri="{9D8B030D-6E8A-4147-A177-3AD203B41FA5}">
                      <a16:colId xmlns:a16="http://schemas.microsoft.com/office/drawing/2014/main" val="1517089343"/>
                    </a:ext>
                  </a:extLst>
                </a:gridCol>
                <a:gridCol w="1905423">
                  <a:extLst>
                    <a:ext uri="{9D8B030D-6E8A-4147-A177-3AD203B41FA5}">
                      <a16:colId xmlns:a16="http://schemas.microsoft.com/office/drawing/2014/main" val="1491592820"/>
                    </a:ext>
                  </a:extLst>
                </a:gridCol>
                <a:gridCol w="1905423">
                  <a:extLst>
                    <a:ext uri="{9D8B030D-6E8A-4147-A177-3AD203B41FA5}">
                      <a16:colId xmlns:a16="http://schemas.microsoft.com/office/drawing/2014/main" val="476696370"/>
                    </a:ext>
                  </a:extLst>
                </a:gridCol>
                <a:gridCol w="1905423">
                  <a:extLst>
                    <a:ext uri="{9D8B030D-6E8A-4147-A177-3AD203B41FA5}">
                      <a16:colId xmlns:a16="http://schemas.microsoft.com/office/drawing/2014/main" val="1268329972"/>
                    </a:ext>
                  </a:extLst>
                </a:gridCol>
                <a:gridCol w="1905423">
                  <a:extLst>
                    <a:ext uri="{9D8B030D-6E8A-4147-A177-3AD203B41FA5}">
                      <a16:colId xmlns:a16="http://schemas.microsoft.com/office/drawing/2014/main" val="3529611547"/>
                    </a:ext>
                  </a:extLst>
                </a:gridCol>
              </a:tblGrid>
              <a:tr h="3151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004700"/>
                  </a:ext>
                </a:extLst>
              </a:tr>
              <a:tr h="26687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Ginger*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Joe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Duane</a:t>
                      </a:r>
                    </a:p>
                    <a:p>
                      <a:pPr lvl="0" algn="ctr">
                        <a:buNone/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Fletcher*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Jessica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Courtney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Neil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Andre*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Ram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Kristin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Nicole*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Bryan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Janelle C</a:t>
                      </a:r>
                    </a:p>
                    <a:p>
                      <a:pPr lvl="0" algn="ctr">
                        <a:buNone/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Michelle*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Ian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Janelle W.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/>
                        <a:t>Siri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08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02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15E8-AEE1-E1E3-49F5-C30795DE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Group Process (10 min)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A4F67-8FA3-73DB-C378-C0FA36F9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>
                <a:cs typeface="Calibri" panose="020F0502020204030204"/>
              </a:rPr>
              <a:t>Go to the poster with your group's # on it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Calibri" panose="020F0502020204030204"/>
              </a:rPr>
              <a:t>Take Sharpie, Post-it's and Strategic Plan handout with you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Choose a reader and a timekeeper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Follow along as the objective is read aloud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Discuss how technology can support the objective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Write responses on sticky notes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cs typeface="Calibri" panose="020F0502020204030204"/>
              </a:rPr>
              <a:t>Place them on the poster</a:t>
            </a: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832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CBA0D-3C73-B67E-8822-A258AAC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Technology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7E6F-586B-FC97-FE56-CC7AE3E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Fletcher and Justin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3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4ABC-3A3D-F8A0-0441-72670612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Wrap-Up/Announcements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A156E-0C61-6A95-414A-5C1A05BB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Huge Thank You!!!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Returning to the group? </a:t>
            </a:r>
            <a:endParaRPr lang="en-US">
              <a:cs typeface="Calibri" panose="020F0502020204030204"/>
            </a:endParaRPr>
          </a:p>
          <a:p>
            <a:pPr lvl="1"/>
            <a:r>
              <a:rPr lang="en-US" dirty="0">
                <a:cs typeface="Calibri" panose="020F0502020204030204"/>
              </a:rPr>
              <a:t>I'll send something out in September asking you to confirm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Next Meeting: October 18,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3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08A8E-158E-89B0-9B43-30FC818A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9184"/>
            <a:ext cx="9669043" cy="1201109"/>
          </a:xfrm>
        </p:spPr>
        <p:txBody>
          <a:bodyPr anchor="b">
            <a:normAutofit/>
          </a:bodyPr>
          <a:lstStyle/>
          <a:p>
            <a:r>
              <a:rPr lang="en-US" sz="5000"/>
              <a:t>Do Now: Complete the Form 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B3750-AEC1-4667-BA3F-699E4836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600"/>
              <a:t>Go to:</a:t>
            </a:r>
          </a:p>
          <a:p>
            <a:pPr marL="0" indent="0">
              <a:buNone/>
            </a:pPr>
            <a:r>
              <a:rPr lang="en-US" sz="6600" err="1"/>
              <a:t>svsd.tech</a:t>
            </a:r>
            <a:r>
              <a:rPr lang="en-US" sz="6600"/>
              <a:t>/topics</a:t>
            </a:r>
          </a:p>
          <a:p>
            <a:pPr marL="0" indent="0">
              <a:buNone/>
            </a:pPr>
            <a:r>
              <a:rPr lang="en-US" sz="6600"/>
              <a:t> or </a:t>
            </a:r>
          </a:p>
          <a:p>
            <a:pPr marL="0" indent="0">
              <a:buNone/>
            </a:pPr>
            <a:r>
              <a:rPr lang="en-US" sz="6600"/>
              <a:t>scan the QR code</a:t>
            </a:r>
          </a:p>
        </p:txBody>
      </p:sp>
      <p:pic>
        <p:nvPicPr>
          <p:cNvPr id="6" name="Picture 5" descr="A qr code with black dots&#10;&#10;Description automatically generated with low confidence">
            <a:extLst>
              <a:ext uri="{FF2B5EF4-FFF2-40B4-BE49-F238E27FC236}">
                <a16:creationId xmlns:a16="http://schemas.microsoft.com/office/drawing/2014/main" id="{155250CC-0136-701C-1D57-FC77D19F0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06" y="2002536"/>
            <a:ext cx="3889739" cy="38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B5272B0-C676-5EAC-7165-A255489DA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7840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C888F-F301-F25A-ED0D-087AD8A8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Introductions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7992-AEE5-B961-CAED-862F0D76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/>
              <a:t>Please share the following:</a:t>
            </a:r>
          </a:p>
          <a:p>
            <a:pPr marL="0" indent="0">
              <a:buNone/>
            </a:pPr>
            <a:endParaRPr lang="en-US"/>
          </a:p>
          <a:p>
            <a:r>
              <a:rPr lang="en-US" dirty="0"/>
              <a:t>Name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Role</a:t>
            </a:r>
          </a:p>
          <a:p>
            <a:pPr marL="0" indent="0">
              <a:buNone/>
            </a:pPr>
            <a:endParaRPr lang="en-US"/>
          </a:p>
          <a:p>
            <a:r>
              <a:rPr lang="en-US" dirty="0"/>
              <a:t>Coolest thing you’ve done or would like to be able to do with generative AI (ChatGPT, etc.)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 sz="1700"/>
          </a:p>
          <a:p>
            <a:endParaRPr lang="en-US" sz="1700"/>
          </a:p>
          <a:p>
            <a:endParaRPr lang="en-US" sz="1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580EC-AF35-6BB7-E08C-81E81583F8D8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vp.commons.gc.cuny.edu/2017/01/26/first-day-activities-six-word-introduc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6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1711A-4B57-8C80-DB9E-58D6CE05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EC3861-471F-3443-C13D-D76755F0F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02571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57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F261E-1FD6-BD05-8B4E-F88B12D5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Meeting Norms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140F8D-D584-C158-D8DB-CFFB98430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6516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3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57D69-0333-14EE-8316-476BBC13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Our charge…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835CE8-4A37-F4CF-1259-772D1B4B7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1244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18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7603B-4BD5-B304-85AB-02700004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We are not…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EB87DA-D22E-80CA-6DEB-CEB7F6F5B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2194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3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CBA0D-3C73-B67E-8822-A258AAC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Spotlight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7E6F-586B-FC97-FE56-CC7AE3E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Connie Logan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8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2CBA0D-3C73-B67E-8822-A258AAC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Planning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07E6F-586B-FC97-FE56-CC7AE3E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Fletcher and Justin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37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E25E6E4EB724180163B40C24C59E2" ma:contentTypeVersion="16" ma:contentTypeDescription="Create a new document." ma:contentTypeScope="" ma:versionID="8bf2adb0796471b8d83c7f66819876a4">
  <xsd:schema xmlns:xsd="http://www.w3.org/2001/XMLSchema" xmlns:xs="http://www.w3.org/2001/XMLSchema" xmlns:p="http://schemas.microsoft.com/office/2006/metadata/properties" xmlns:ns3="a7a7dbe9-c714-44b7-aad8-90e323831bd6" xmlns:ns4="f669046e-a6f1-4c9b-b61f-97924914a8d9" targetNamespace="http://schemas.microsoft.com/office/2006/metadata/properties" ma:root="true" ma:fieldsID="53396dfbe4001c419e3c89816ab2dd56" ns3:_="" ns4:_="">
    <xsd:import namespace="a7a7dbe9-c714-44b7-aad8-90e323831bd6"/>
    <xsd:import namespace="f669046e-a6f1-4c9b-b61f-97924914a8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7dbe9-c714-44b7-aad8-90e323831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9046e-a6f1-4c9b-b61f-97924914a8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a7dbe9-c714-44b7-aad8-90e323831bd6" xsi:nil="true"/>
  </documentManagement>
</p:properties>
</file>

<file path=customXml/itemProps1.xml><?xml version="1.0" encoding="utf-8"?>
<ds:datastoreItem xmlns:ds="http://schemas.openxmlformats.org/officeDocument/2006/customXml" ds:itemID="{813EA269-9B73-49C9-B291-40EEF4F83627}">
  <ds:schemaRefs>
    <ds:schemaRef ds:uri="a7a7dbe9-c714-44b7-aad8-90e323831bd6"/>
    <ds:schemaRef ds:uri="f669046e-a6f1-4c9b-b61f-97924914a8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BFCBBD-B121-4939-88E8-713115D7AB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E8E7A3-86B4-42B7-BF01-37BA53242551}">
  <ds:schemaRefs>
    <ds:schemaRef ds:uri="a7a7dbe9-c714-44b7-aad8-90e323831bd6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Widescreen</PresentationFormat>
  <Paragraphs>121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Technology Advisory Board</vt:lpstr>
      <vt:lpstr>Do Now: Complete the Form </vt:lpstr>
      <vt:lpstr>Introductions</vt:lpstr>
      <vt:lpstr>Agenda</vt:lpstr>
      <vt:lpstr>Meeting Norms</vt:lpstr>
      <vt:lpstr>Our charge…</vt:lpstr>
      <vt:lpstr>We are not…</vt:lpstr>
      <vt:lpstr>Student Spotlight</vt:lpstr>
      <vt:lpstr>Strategic Planning</vt:lpstr>
      <vt:lpstr>Goal 1 Draft Review (</vt:lpstr>
      <vt:lpstr>At our last meeting we brainstormed and categorized ideas... </vt:lpstr>
      <vt:lpstr>Fletcher and I looked at those notes and came up with this...</vt:lpstr>
      <vt:lpstr>Which eventually led to this...</vt:lpstr>
      <vt:lpstr>Goal 2 Brainstorming</vt:lpstr>
      <vt:lpstr>Find your Group (* = facilitator)</vt:lpstr>
      <vt:lpstr>Group Process (10 min)</vt:lpstr>
      <vt:lpstr>Technology Projects</vt:lpstr>
      <vt:lpstr>Wrap-Up/Announcements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Advisory Board</dc:title>
  <dc:creator>Talmadge, Justin S</dc:creator>
  <cp:lastModifiedBy>Talmadge, Justin S</cp:lastModifiedBy>
  <cp:revision>229</cp:revision>
  <dcterms:created xsi:type="dcterms:W3CDTF">2022-10-19T23:01:36Z</dcterms:created>
  <dcterms:modified xsi:type="dcterms:W3CDTF">2023-09-21T18:04:05Z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0x010100C00E25E6E4EB724180163B40C24C59E2</vt:lpwstr>
  </property>
</Properties>
</file>