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handoutMasterIdLst>
    <p:handoutMasterId r:id="rId27"/>
  </p:handoutMasterIdLst>
  <p:sldIdLst>
    <p:sldId id="256" r:id="rId2"/>
    <p:sldId id="277" r:id="rId3"/>
    <p:sldId id="257" r:id="rId4"/>
    <p:sldId id="258" r:id="rId5"/>
    <p:sldId id="279" r:id="rId6"/>
    <p:sldId id="280" r:id="rId7"/>
    <p:sldId id="260" r:id="rId8"/>
    <p:sldId id="281" r:id="rId9"/>
    <p:sldId id="282" r:id="rId10"/>
    <p:sldId id="261" r:id="rId11"/>
    <p:sldId id="268" r:id="rId12"/>
    <p:sldId id="289" r:id="rId13"/>
    <p:sldId id="267" r:id="rId14"/>
    <p:sldId id="288" r:id="rId15"/>
    <p:sldId id="266" r:id="rId16"/>
    <p:sldId id="265" r:id="rId17"/>
    <p:sldId id="273" r:id="rId18"/>
    <p:sldId id="287" r:id="rId19"/>
    <p:sldId id="284" r:id="rId20"/>
    <p:sldId id="272" r:id="rId21"/>
    <p:sldId id="275" r:id="rId22"/>
    <p:sldId id="283" r:id="rId23"/>
    <p:sldId id="285" r:id="rId24"/>
    <p:sldId id="286" r:id="rId25"/>
    <p:sldId id="27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B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aria Lopez" userId="S::annamaria.lopez@smapdx.org::957633dd-64b8-4c6a-970f-f1d52943cdee" providerId="AD" clId="Web-{201F2694-BCED-53FF-2D8F-28C10B2C6516}"/>
    <pc:docChg chg="modSld">
      <pc:chgData name="Anna Maria Lopez" userId="S::annamaria.lopez@smapdx.org::957633dd-64b8-4c6a-970f-f1d52943cdee" providerId="AD" clId="Web-{201F2694-BCED-53FF-2D8F-28C10B2C6516}" dt="2023-08-29T23:05:40.621" v="38" actId="14100"/>
      <pc:docMkLst>
        <pc:docMk/>
      </pc:docMkLst>
      <pc:sldChg chg="addSp delSp modSp">
        <pc:chgData name="Anna Maria Lopez" userId="S::annamaria.lopez@smapdx.org::957633dd-64b8-4c6a-970f-f1d52943cdee" providerId="AD" clId="Web-{201F2694-BCED-53FF-2D8F-28C10B2C6516}" dt="2023-08-29T23:05:40.621" v="38" actId="14100"/>
        <pc:sldMkLst>
          <pc:docMk/>
          <pc:sldMk cId="0" sldId="256"/>
        </pc:sldMkLst>
        <pc:picChg chg="add del mod">
          <ac:chgData name="Anna Maria Lopez" userId="S::annamaria.lopez@smapdx.org::957633dd-64b8-4c6a-970f-f1d52943cdee" providerId="AD" clId="Web-{201F2694-BCED-53FF-2D8F-28C10B2C6516}" dt="2023-08-29T22:54:59.018" v="4"/>
          <ac:picMkLst>
            <pc:docMk/>
            <pc:sldMk cId="0" sldId="256"/>
            <ac:picMk id="4" creationId="{8869BA84-D476-444F-38B6-EB992813EEE9}"/>
          </ac:picMkLst>
        </pc:picChg>
        <pc:picChg chg="add del mod">
          <ac:chgData name="Anna Maria Lopez" userId="S::annamaria.lopez@smapdx.org::957633dd-64b8-4c6a-970f-f1d52943cdee" providerId="AD" clId="Web-{201F2694-BCED-53FF-2D8F-28C10B2C6516}" dt="2023-08-29T22:56:11.615" v="6"/>
          <ac:picMkLst>
            <pc:docMk/>
            <pc:sldMk cId="0" sldId="256"/>
            <ac:picMk id="5" creationId="{E5EE6074-D36C-C064-B402-E3ED0E4870E9}"/>
          </ac:picMkLst>
        </pc:picChg>
        <pc:picChg chg="add del mod">
          <ac:chgData name="Anna Maria Lopez" userId="S::annamaria.lopez@smapdx.org::957633dd-64b8-4c6a-970f-f1d52943cdee" providerId="AD" clId="Web-{201F2694-BCED-53FF-2D8F-28C10B2C6516}" dt="2023-08-29T22:59:28.247" v="9"/>
          <ac:picMkLst>
            <pc:docMk/>
            <pc:sldMk cId="0" sldId="256"/>
            <ac:picMk id="6" creationId="{DF0E8706-AE0F-418A-C4DC-D313D701D7E8}"/>
          </ac:picMkLst>
        </pc:picChg>
        <pc:picChg chg="add mod">
          <ac:chgData name="Anna Maria Lopez" userId="S::annamaria.lopez@smapdx.org::957633dd-64b8-4c6a-970f-f1d52943cdee" providerId="AD" clId="Web-{201F2694-BCED-53FF-2D8F-28C10B2C6516}" dt="2023-08-29T23:05:28.199" v="35" actId="14100"/>
          <ac:picMkLst>
            <pc:docMk/>
            <pc:sldMk cId="0" sldId="256"/>
            <ac:picMk id="7" creationId="{A9DB91AD-993B-E94F-FBCC-6D717A7C273A}"/>
          </ac:picMkLst>
        </pc:picChg>
        <pc:picChg chg="add mod">
          <ac:chgData name="Anna Maria Lopez" userId="S::annamaria.lopez@smapdx.org::957633dd-64b8-4c6a-970f-f1d52943cdee" providerId="AD" clId="Web-{201F2694-BCED-53FF-2D8F-28C10B2C6516}" dt="2023-08-29T23:05:40.621" v="38" actId="14100"/>
          <ac:picMkLst>
            <pc:docMk/>
            <pc:sldMk cId="0" sldId="256"/>
            <ac:picMk id="8" creationId="{786F0A7D-7E11-62FD-743F-4FDF9DB5F51B}"/>
          </ac:picMkLst>
        </pc:picChg>
        <pc:picChg chg="add mod">
          <ac:chgData name="Anna Maria Lopez" userId="S::annamaria.lopez@smapdx.org::957633dd-64b8-4c6a-970f-f1d52943cdee" providerId="AD" clId="Web-{201F2694-BCED-53FF-2D8F-28C10B2C6516}" dt="2023-08-29T23:05:16.526" v="32" actId="14100"/>
          <ac:picMkLst>
            <pc:docMk/>
            <pc:sldMk cId="0" sldId="256"/>
            <ac:picMk id="9" creationId="{81A84045-C61A-1857-7D67-7B4F9B650A38}"/>
          </ac:picMkLst>
        </pc:picChg>
        <pc:picChg chg="del mod">
          <ac:chgData name="Anna Maria Lopez" userId="S::annamaria.lopez@smapdx.org::957633dd-64b8-4c6a-970f-f1d52943cdee" providerId="AD" clId="Web-{201F2694-BCED-53FF-2D8F-28C10B2C6516}" dt="2023-08-29T23:05:30.433" v="36"/>
          <ac:picMkLst>
            <pc:docMk/>
            <pc:sldMk cId="0" sldId="256"/>
            <ac:picMk id="29" creationId="{1EEF676C-1255-8CFE-95F5-53422888FB82}"/>
          </ac:picMkLst>
        </pc:picChg>
        <pc:picChg chg="del mod">
          <ac:chgData name="Anna Maria Lopez" userId="S::annamaria.lopez@smapdx.org::957633dd-64b8-4c6a-970f-f1d52943cdee" providerId="AD" clId="Web-{201F2694-BCED-53FF-2D8F-28C10B2C6516}" dt="2023-08-29T23:05:33.058" v="37"/>
          <ac:picMkLst>
            <pc:docMk/>
            <pc:sldMk cId="0" sldId="256"/>
            <ac:picMk id="36" creationId="{56B58BD4-6C45-5DEA-25A2-97AFCD5658B5}"/>
          </ac:picMkLst>
        </pc:picChg>
        <pc:picChg chg="mod">
          <ac:chgData name="Anna Maria Lopez" userId="S::annamaria.lopez@smapdx.org::957633dd-64b8-4c6a-970f-f1d52943cdee" providerId="AD" clId="Web-{201F2694-BCED-53FF-2D8F-28C10B2C6516}" dt="2023-08-29T23:05:20.901" v="33" actId="1076"/>
          <ac:picMkLst>
            <pc:docMk/>
            <pc:sldMk cId="0" sldId="256"/>
            <ac:picMk id="46" creationId="{07965813-9DDD-6426-2595-833E8DC4BAE3}"/>
          </ac:picMkLst>
        </pc:picChg>
      </pc:sldChg>
    </pc:docChg>
  </pc:docChgLst>
  <pc:docChgLst>
    <pc:chgData name="Anna Maria Lopez" userId="957633dd-64b8-4c6a-970f-f1d52943cdee" providerId="ADAL" clId="{1AF15498-E52A-4A5C-BD13-81C7CE4D88D8}"/>
    <pc:docChg chg="undo custSel addSld modSld">
      <pc:chgData name="Anna Maria Lopez" userId="957633dd-64b8-4c6a-970f-f1d52943cdee" providerId="ADAL" clId="{1AF15498-E52A-4A5C-BD13-81C7CE4D88D8}" dt="2023-08-29T22:45:47.935" v="2195" actId="255"/>
      <pc:docMkLst>
        <pc:docMk/>
      </pc:docMkLst>
      <pc:sldChg chg="modSp mod">
        <pc:chgData name="Anna Maria Lopez" userId="957633dd-64b8-4c6a-970f-f1d52943cdee" providerId="ADAL" clId="{1AF15498-E52A-4A5C-BD13-81C7CE4D88D8}" dt="2023-08-29T17:43:52.395" v="15" actId="20577"/>
        <pc:sldMkLst>
          <pc:docMk/>
          <pc:sldMk cId="0" sldId="258"/>
        </pc:sldMkLst>
        <pc:spChg chg="mod">
          <ac:chgData name="Anna Maria Lopez" userId="957633dd-64b8-4c6a-970f-f1d52943cdee" providerId="ADAL" clId="{1AF15498-E52A-4A5C-BD13-81C7CE4D88D8}" dt="2023-08-29T17:43:52.395" v="15" actId="20577"/>
          <ac:spMkLst>
            <pc:docMk/>
            <pc:sldMk cId="0" sldId="258"/>
            <ac:spMk id="3" creationId="{00000000-0000-0000-0000-000000000000}"/>
          </ac:spMkLst>
        </pc:spChg>
      </pc:sldChg>
      <pc:sldChg chg="modSp mod">
        <pc:chgData name="Anna Maria Lopez" userId="957633dd-64b8-4c6a-970f-f1d52943cdee" providerId="ADAL" clId="{1AF15498-E52A-4A5C-BD13-81C7CE4D88D8}" dt="2023-08-29T17:55:55.993" v="190" actId="207"/>
        <pc:sldMkLst>
          <pc:docMk/>
          <pc:sldMk cId="0" sldId="260"/>
        </pc:sldMkLst>
        <pc:spChg chg="mod">
          <ac:chgData name="Anna Maria Lopez" userId="957633dd-64b8-4c6a-970f-f1d52943cdee" providerId="ADAL" clId="{1AF15498-E52A-4A5C-BD13-81C7CE4D88D8}" dt="2023-08-29T17:55:55.993" v="190" actId="207"/>
          <ac:spMkLst>
            <pc:docMk/>
            <pc:sldMk cId="0" sldId="260"/>
            <ac:spMk id="5" creationId="{00000000-0000-0000-0000-000000000000}"/>
          </ac:spMkLst>
        </pc:spChg>
      </pc:sldChg>
      <pc:sldChg chg="modSp mod">
        <pc:chgData name="Anna Maria Lopez" userId="957633dd-64b8-4c6a-970f-f1d52943cdee" providerId="ADAL" clId="{1AF15498-E52A-4A5C-BD13-81C7CE4D88D8}" dt="2023-08-29T22:37:01.226" v="1426" actId="20577"/>
        <pc:sldMkLst>
          <pc:docMk/>
          <pc:sldMk cId="0" sldId="268"/>
        </pc:sldMkLst>
        <pc:spChg chg="mod">
          <ac:chgData name="Anna Maria Lopez" userId="957633dd-64b8-4c6a-970f-f1d52943cdee" providerId="ADAL" clId="{1AF15498-E52A-4A5C-BD13-81C7CE4D88D8}" dt="2023-08-29T22:37:01.226" v="1426" actId="20577"/>
          <ac:spMkLst>
            <pc:docMk/>
            <pc:sldMk cId="0" sldId="268"/>
            <ac:spMk id="2" creationId="{00000000-0000-0000-0000-000000000000}"/>
          </ac:spMkLst>
        </pc:spChg>
      </pc:sldChg>
      <pc:sldChg chg="modSp mod">
        <pc:chgData name="Anna Maria Lopez" userId="957633dd-64b8-4c6a-970f-f1d52943cdee" providerId="ADAL" clId="{1AF15498-E52A-4A5C-BD13-81C7CE4D88D8}" dt="2023-08-29T21:35:31.513" v="1076" actId="20577"/>
        <pc:sldMkLst>
          <pc:docMk/>
          <pc:sldMk cId="0" sldId="273"/>
        </pc:sldMkLst>
        <pc:spChg chg="mod">
          <ac:chgData name="Anna Maria Lopez" userId="957633dd-64b8-4c6a-970f-f1d52943cdee" providerId="ADAL" clId="{1AF15498-E52A-4A5C-BD13-81C7CE4D88D8}" dt="2023-08-29T21:35:31.513" v="1076" actId="20577"/>
          <ac:spMkLst>
            <pc:docMk/>
            <pc:sldMk cId="0" sldId="273"/>
            <ac:spMk id="2" creationId="{00000000-0000-0000-0000-000000000000}"/>
          </ac:spMkLst>
        </pc:spChg>
      </pc:sldChg>
      <pc:sldChg chg="modSp mod">
        <pc:chgData name="Anna Maria Lopez" userId="957633dd-64b8-4c6a-970f-f1d52943cdee" providerId="ADAL" clId="{1AF15498-E52A-4A5C-BD13-81C7CE4D88D8}" dt="2023-08-29T17:44:51.156" v="62" actId="20577"/>
        <pc:sldMkLst>
          <pc:docMk/>
          <pc:sldMk cId="2126747416" sldId="279"/>
        </pc:sldMkLst>
        <pc:spChg chg="mod">
          <ac:chgData name="Anna Maria Lopez" userId="957633dd-64b8-4c6a-970f-f1d52943cdee" providerId="ADAL" clId="{1AF15498-E52A-4A5C-BD13-81C7CE4D88D8}" dt="2023-08-29T17:44:51.156" v="62" actId="20577"/>
          <ac:spMkLst>
            <pc:docMk/>
            <pc:sldMk cId="2126747416" sldId="279"/>
            <ac:spMk id="3" creationId="{00000000-0000-0000-0000-000000000000}"/>
          </ac:spMkLst>
        </pc:spChg>
      </pc:sldChg>
      <pc:sldChg chg="addSp modSp mod">
        <pc:chgData name="Anna Maria Lopez" userId="957633dd-64b8-4c6a-970f-f1d52943cdee" providerId="ADAL" clId="{1AF15498-E52A-4A5C-BD13-81C7CE4D88D8}" dt="2023-08-29T17:53:14.067" v="177" actId="20577"/>
        <pc:sldMkLst>
          <pc:docMk/>
          <pc:sldMk cId="1272546353" sldId="280"/>
        </pc:sldMkLst>
        <pc:spChg chg="mod">
          <ac:chgData name="Anna Maria Lopez" userId="957633dd-64b8-4c6a-970f-f1d52943cdee" providerId="ADAL" clId="{1AF15498-E52A-4A5C-BD13-81C7CE4D88D8}" dt="2023-08-29T17:46:13.447" v="153" actId="1076"/>
          <ac:spMkLst>
            <pc:docMk/>
            <pc:sldMk cId="1272546353" sldId="280"/>
            <ac:spMk id="2" creationId="{00000000-0000-0000-0000-000000000000}"/>
          </ac:spMkLst>
        </pc:spChg>
        <pc:spChg chg="add mod">
          <ac:chgData name="Anna Maria Lopez" userId="957633dd-64b8-4c6a-970f-f1d52943cdee" providerId="ADAL" clId="{1AF15498-E52A-4A5C-BD13-81C7CE4D88D8}" dt="2023-08-29T17:46:58.648" v="167" actId="1076"/>
          <ac:spMkLst>
            <pc:docMk/>
            <pc:sldMk cId="1272546353" sldId="280"/>
            <ac:spMk id="3" creationId="{35424583-229B-ADDD-AFF7-8AFC7F77F50A}"/>
          </ac:spMkLst>
        </pc:spChg>
        <pc:spChg chg="mod">
          <ac:chgData name="Anna Maria Lopez" userId="957633dd-64b8-4c6a-970f-f1d52943cdee" providerId="ADAL" clId="{1AF15498-E52A-4A5C-BD13-81C7CE4D88D8}" dt="2023-08-29T17:53:14.067" v="177" actId="20577"/>
          <ac:spMkLst>
            <pc:docMk/>
            <pc:sldMk cId="1272546353" sldId="280"/>
            <ac:spMk id="4" creationId="{00000000-0000-0000-0000-000000000000}"/>
          </ac:spMkLst>
        </pc:spChg>
        <pc:spChg chg="mod">
          <ac:chgData name="Anna Maria Lopez" userId="957633dd-64b8-4c6a-970f-f1d52943cdee" providerId="ADAL" clId="{1AF15498-E52A-4A5C-BD13-81C7CE4D88D8}" dt="2023-08-29T17:46:23.896" v="155" actId="1076"/>
          <ac:spMkLst>
            <pc:docMk/>
            <pc:sldMk cId="1272546353" sldId="280"/>
            <ac:spMk id="5" creationId="{00000000-0000-0000-0000-000000000000}"/>
          </ac:spMkLst>
        </pc:spChg>
        <pc:spChg chg="mod">
          <ac:chgData name="Anna Maria Lopez" userId="957633dd-64b8-4c6a-970f-f1d52943cdee" providerId="ADAL" clId="{1AF15498-E52A-4A5C-BD13-81C7CE4D88D8}" dt="2023-08-29T17:46:25.952" v="156" actId="1076"/>
          <ac:spMkLst>
            <pc:docMk/>
            <pc:sldMk cId="1272546353" sldId="280"/>
            <ac:spMk id="6" creationId="{00000000-0000-0000-0000-000000000000}"/>
          </ac:spMkLst>
        </pc:spChg>
        <pc:spChg chg="mod">
          <ac:chgData name="Anna Maria Lopez" userId="957633dd-64b8-4c6a-970f-f1d52943cdee" providerId="ADAL" clId="{1AF15498-E52A-4A5C-BD13-81C7CE4D88D8}" dt="2023-08-29T17:46:30.248" v="157" actId="1076"/>
          <ac:spMkLst>
            <pc:docMk/>
            <pc:sldMk cId="1272546353" sldId="280"/>
            <ac:spMk id="7" creationId="{00000000-0000-0000-0000-000000000000}"/>
          </ac:spMkLst>
        </pc:spChg>
        <pc:spChg chg="mod">
          <ac:chgData name="Anna Maria Lopez" userId="957633dd-64b8-4c6a-970f-f1d52943cdee" providerId="ADAL" clId="{1AF15498-E52A-4A5C-BD13-81C7CE4D88D8}" dt="2023-08-29T17:46:33.232" v="158" actId="1076"/>
          <ac:spMkLst>
            <pc:docMk/>
            <pc:sldMk cId="1272546353" sldId="280"/>
            <ac:spMk id="8" creationId="{00000000-0000-0000-0000-000000000000}"/>
          </ac:spMkLst>
        </pc:spChg>
        <pc:spChg chg="mod">
          <ac:chgData name="Anna Maria Lopez" userId="957633dd-64b8-4c6a-970f-f1d52943cdee" providerId="ADAL" clId="{1AF15498-E52A-4A5C-BD13-81C7CE4D88D8}" dt="2023-08-29T17:46:37.096" v="159" actId="1076"/>
          <ac:spMkLst>
            <pc:docMk/>
            <pc:sldMk cId="1272546353" sldId="280"/>
            <ac:spMk id="9" creationId="{00000000-0000-0000-0000-000000000000}"/>
          </ac:spMkLst>
        </pc:spChg>
      </pc:sldChg>
      <pc:sldChg chg="addSp delSp modSp mod">
        <pc:chgData name="Anna Maria Lopez" userId="957633dd-64b8-4c6a-970f-f1d52943cdee" providerId="ADAL" clId="{1AF15498-E52A-4A5C-BD13-81C7CE4D88D8}" dt="2023-08-29T19:59:34.227" v="535" actId="115"/>
        <pc:sldMkLst>
          <pc:docMk/>
          <pc:sldMk cId="3766609301" sldId="283"/>
        </pc:sldMkLst>
        <pc:spChg chg="mod">
          <ac:chgData name="Anna Maria Lopez" userId="957633dd-64b8-4c6a-970f-f1d52943cdee" providerId="ADAL" clId="{1AF15498-E52A-4A5C-BD13-81C7CE4D88D8}" dt="2023-08-29T19:48:30.813" v="426" actId="6549"/>
          <ac:spMkLst>
            <pc:docMk/>
            <pc:sldMk cId="3766609301" sldId="283"/>
            <ac:spMk id="2" creationId="{00000000-0000-0000-0000-000000000000}"/>
          </ac:spMkLst>
        </pc:spChg>
        <pc:spChg chg="mod">
          <ac:chgData name="Anna Maria Lopez" userId="957633dd-64b8-4c6a-970f-f1d52943cdee" providerId="ADAL" clId="{1AF15498-E52A-4A5C-BD13-81C7CE4D88D8}" dt="2023-08-29T19:46:10.404" v="417" actId="5793"/>
          <ac:spMkLst>
            <pc:docMk/>
            <pc:sldMk cId="3766609301" sldId="283"/>
            <ac:spMk id="3" creationId="{00000000-0000-0000-0000-000000000000}"/>
          </ac:spMkLst>
        </pc:spChg>
        <pc:spChg chg="add del mod">
          <ac:chgData name="Anna Maria Lopez" userId="957633dd-64b8-4c6a-970f-f1d52943cdee" providerId="ADAL" clId="{1AF15498-E52A-4A5C-BD13-81C7CE4D88D8}" dt="2023-08-29T19:57:43.165" v="526"/>
          <ac:spMkLst>
            <pc:docMk/>
            <pc:sldMk cId="3766609301" sldId="283"/>
            <ac:spMk id="6" creationId="{C858763B-00FD-518F-27FD-5608C6EE7A32}"/>
          </ac:spMkLst>
        </pc:spChg>
        <pc:spChg chg="add mod">
          <ac:chgData name="Anna Maria Lopez" userId="957633dd-64b8-4c6a-970f-f1d52943cdee" providerId="ADAL" clId="{1AF15498-E52A-4A5C-BD13-81C7CE4D88D8}" dt="2023-08-29T19:59:34.227" v="535" actId="115"/>
          <ac:spMkLst>
            <pc:docMk/>
            <pc:sldMk cId="3766609301" sldId="283"/>
            <ac:spMk id="7" creationId="{2AF02C8E-33B2-A4D5-0137-4BFB4BE48A33}"/>
          </ac:spMkLst>
        </pc:spChg>
        <pc:picChg chg="add del mod">
          <ac:chgData name="Anna Maria Lopez" userId="957633dd-64b8-4c6a-970f-f1d52943cdee" providerId="ADAL" clId="{1AF15498-E52A-4A5C-BD13-81C7CE4D88D8}" dt="2023-08-29T19:55:32.415" v="502" actId="478"/>
          <ac:picMkLst>
            <pc:docMk/>
            <pc:sldMk cId="3766609301" sldId="283"/>
            <ac:picMk id="5" creationId="{8AA0E61F-DB61-F513-7952-587F9BFF3903}"/>
          </ac:picMkLst>
        </pc:picChg>
      </pc:sldChg>
      <pc:sldChg chg="addSp delSp modSp new mod setBg">
        <pc:chgData name="Anna Maria Lopez" userId="957633dd-64b8-4c6a-970f-f1d52943cdee" providerId="ADAL" clId="{1AF15498-E52A-4A5C-BD13-81C7CE4D88D8}" dt="2023-08-29T19:31:00.195" v="355" actId="1076"/>
        <pc:sldMkLst>
          <pc:docMk/>
          <pc:sldMk cId="1407978181" sldId="285"/>
        </pc:sldMkLst>
        <pc:spChg chg="add del">
          <ac:chgData name="Anna Maria Lopez" userId="957633dd-64b8-4c6a-970f-f1d52943cdee" providerId="ADAL" clId="{1AF15498-E52A-4A5C-BD13-81C7CE4D88D8}" dt="2023-08-29T19:30:50.622" v="354" actId="26606"/>
          <ac:spMkLst>
            <pc:docMk/>
            <pc:sldMk cId="1407978181" sldId="285"/>
            <ac:spMk id="8" creationId="{38181A50-C8BE-4392-983D-C06579080585}"/>
          </ac:spMkLst>
        </pc:spChg>
        <pc:spChg chg="add del">
          <ac:chgData name="Anna Maria Lopez" userId="957633dd-64b8-4c6a-970f-f1d52943cdee" providerId="ADAL" clId="{1AF15498-E52A-4A5C-BD13-81C7CE4D88D8}" dt="2023-08-29T19:30:50.622" v="354" actId="26606"/>
          <ac:spMkLst>
            <pc:docMk/>
            <pc:sldMk cId="1407978181" sldId="285"/>
            <ac:spMk id="13" creationId="{F733538D-5433-42E7-AA08-DC5FDEDA47A7}"/>
          </ac:spMkLst>
        </pc:spChg>
        <pc:spChg chg="add del">
          <ac:chgData name="Anna Maria Lopez" userId="957633dd-64b8-4c6a-970f-f1d52943cdee" providerId="ADAL" clId="{1AF15498-E52A-4A5C-BD13-81C7CE4D88D8}" dt="2023-08-29T19:30:48.504" v="351" actId="26606"/>
          <ac:spMkLst>
            <pc:docMk/>
            <pc:sldMk cId="1407978181" sldId="285"/>
            <ac:spMk id="18" creationId="{6D75FD42-C156-41A4-B68A-6C71A47E71E0}"/>
          </ac:spMkLst>
        </pc:spChg>
        <pc:grpChg chg="add del">
          <ac:chgData name="Anna Maria Lopez" userId="957633dd-64b8-4c6a-970f-f1d52943cdee" providerId="ADAL" clId="{1AF15498-E52A-4A5C-BD13-81C7CE4D88D8}" dt="2023-08-29T19:30:48.504" v="351" actId="26606"/>
          <ac:grpSpMkLst>
            <pc:docMk/>
            <pc:sldMk cId="1407978181" sldId="285"/>
            <ac:grpSpMk id="22" creationId="{50180162-DDE5-43C8-B0DC-645F4CA9DDD5}"/>
          </ac:grpSpMkLst>
        </pc:grpChg>
        <pc:picChg chg="add mod">
          <ac:chgData name="Anna Maria Lopez" userId="957633dd-64b8-4c6a-970f-f1d52943cdee" providerId="ADAL" clId="{1AF15498-E52A-4A5C-BD13-81C7CE4D88D8}" dt="2023-08-29T19:31:00.195" v="355" actId="1076"/>
          <ac:picMkLst>
            <pc:docMk/>
            <pc:sldMk cId="1407978181" sldId="285"/>
            <ac:picMk id="3" creationId="{0D7C5761-A4CA-6444-EEEC-288DC9DF1410}"/>
          </ac:picMkLst>
        </pc:picChg>
        <pc:picChg chg="add del">
          <ac:chgData name="Anna Maria Lopez" userId="957633dd-64b8-4c6a-970f-f1d52943cdee" providerId="ADAL" clId="{1AF15498-E52A-4A5C-BD13-81C7CE4D88D8}" dt="2023-08-29T19:30:48.504" v="351" actId="26606"/>
          <ac:picMkLst>
            <pc:docMk/>
            <pc:sldMk cId="1407978181" sldId="285"/>
            <ac:picMk id="20" creationId="{D704A7BF-21E3-4BDF-9BE8-BEC32066EF45}"/>
          </ac:picMkLst>
        </pc:picChg>
      </pc:sldChg>
      <pc:sldChg chg="addSp delSp modSp new mod">
        <pc:chgData name="Anna Maria Lopez" userId="957633dd-64b8-4c6a-970f-f1d52943cdee" providerId="ADAL" clId="{1AF15498-E52A-4A5C-BD13-81C7CE4D88D8}" dt="2023-08-29T20:03:27.662" v="908" actId="20577"/>
        <pc:sldMkLst>
          <pc:docMk/>
          <pc:sldMk cId="1473288663" sldId="286"/>
        </pc:sldMkLst>
        <pc:spChg chg="del mod">
          <ac:chgData name="Anna Maria Lopez" userId="957633dd-64b8-4c6a-970f-f1d52943cdee" providerId="ADAL" clId="{1AF15498-E52A-4A5C-BD13-81C7CE4D88D8}" dt="2023-08-29T19:55:21.177" v="501" actId="478"/>
          <ac:spMkLst>
            <pc:docMk/>
            <pc:sldMk cId="1473288663" sldId="286"/>
            <ac:spMk id="2" creationId="{2AECD1AD-D83F-A4A0-48E2-2C337ABC9D00}"/>
          </ac:spMkLst>
        </pc:spChg>
        <pc:spChg chg="add mod">
          <ac:chgData name="Anna Maria Lopez" userId="957633dd-64b8-4c6a-970f-f1d52943cdee" providerId="ADAL" clId="{1AF15498-E52A-4A5C-BD13-81C7CE4D88D8}" dt="2023-08-29T19:55:01.268" v="499" actId="1076"/>
          <ac:spMkLst>
            <pc:docMk/>
            <pc:sldMk cId="1473288663" sldId="286"/>
            <ac:spMk id="3" creationId="{CE4A6FD9-6CFE-2468-288E-A7C9F1F35A96}"/>
          </ac:spMkLst>
        </pc:spChg>
        <pc:spChg chg="add mod">
          <ac:chgData name="Anna Maria Lopez" userId="957633dd-64b8-4c6a-970f-f1d52943cdee" providerId="ADAL" clId="{1AF15498-E52A-4A5C-BD13-81C7CE4D88D8}" dt="2023-08-29T20:03:27.662" v="908" actId="20577"/>
          <ac:spMkLst>
            <pc:docMk/>
            <pc:sldMk cId="1473288663" sldId="286"/>
            <ac:spMk id="4" creationId="{1ECE51B4-4D7D-A916-D323-7D7439A06A20}"/>
          </ac:spMkLst>
        </pc:spChg>
      </pc:sldChg>
      <pc:sldChg chg="addSp modSp new mod">
        <pc:chgData name="Anna Maria Lopez" userId="957633dd-64b8-4c6a-970f-f1d52943cdee" providerId="ADAL" clId="{1AF15498-E52A-4A5C-BD13-81C7CE4D88D8}" dt="2023-08-29T21:33:34.380" v="1042" actId="1076"/>
        <pc:sldMkLst>
          <pc:docMk/>
          <pc:sldMk cId="27920456" sldId="287"/>
        </pc:sldMkLst>
        <pc:spChg chg="add mod">
          <ac:chgData name="Anna Maria Lopez" userId="957633dd-64b8-4c6a-970f-f1d52943cdee" providerId="ADAL" clId="{1AF15498-E52A-4A5C-BD13-81C7CE4D88D8}" dt="2023-08-29T21:33:34.380" v="1042" actId="1076"/>
          <ac:spMkLst>
            <pc:docMk/>
            <pc:sldMk cId="27920456" sldId="287"/>
            <ac:spMk id="2" creationId="{DBFDF4C6-FE44-935B-B267-9081861F3032}"/>
          </ac:spMkLst>
        </pc:spChg>
      </pc:sldChg>
      <pc:sldChg chg="addSp modSp new mod">
        <pc:chgData name="Anna Maria Lopez" userId="957633dd-64b8-4c6a-970f-f1d52943cdee" providerId="ADAL" clId="{1AF15498-E52A-4A5C-BD13-81C7CE4D88D8}" dt="2023-08-29T22:29:44.628" v="1164" actId="13926"/>
        <pc:sldMkLst>
          <pc:docMk/>
          <pc:sldMk cId="1354908676" sldId="288"/>
        </pc:sldMkLst>
        <pc:spChg chg="add mod">
          <ac:chgData name="Anna Maria Lopez" userId="957633dd-64b8-4c6a-970f-f1d52943cdee" providerId="ADAL" clId="{1AF15498-E52A-4A5C-BD13-81C7CE4D88D8}" dt="2023-08-29T22:29:44.628" v="1164" actId="13926"/>
          <ac:spMkLst>
            <pc:docMk/>
            <pc:sldMk cId="1354908676" sldId="288"/>
            <ac:spMk id="3" creationId="{9431904D-8F9B-72EC-F742-76CF91BD7B4C}"/>
          </ac:spMkLst>
        </pc:spChg>
        <pc:spChg chg="add mod">
          <ac:chgData name="Anna Maria Lopez" userId="957633dd-64b8-4c6a-970f-f1d52943cdee" providerId="ADAL" clId="{1AF15498-E52A-4A5C-BD13-81C7CE4D88D8}" dt="2023-08-29T22:27:11.427" v="1131" actId="1076"/>
          <ac:spMkLst>
            <pc:docMk/>
            <pc:sldMk cId="1354908676" sldId="288"/>
            <ac:spMk id="4" creationId="{451DAF59-25E7-FA7C-F9F5-500F5E1FA6D6}"/>
          </ac:spMkLst>
        </pc:spChg>
        <pc:spChg chg="add mod">
          <ac:chgData name="Anna Maria Lopez" userId="957633dd-64b8-4c6a-970f-f1d52943cdee" providerId="ADAL" clId="{1AF15498-E52A-4A5C-BD13-81C7CE4D88D8}" dt="2023-08-29T22:28:44.365" v="1155" actId="20577"/>
          <ac:spMkLst>
            <pc:docMk/>
            <pc:sldMk cId="1354908676" sldId="288"/>
            <ac:spMk id="5" creationId="{292A92EE-1144-44C2-5E0F-3A105E993617}"/>
          </ac:spMkLst>
        </pc:spChg>
        <pc:spChg chg="add mod">
          <ac:chgData name="Anna Maria Lopez" userId="957633dd-64b8-4c6a-970f-f1d52943cdee" providerId="ADAL" clId="{1AF15498-E52A-4A5C-BD13-81C7CE4D88D8}" dt="2023-08-29T22:28:51.521" v="1156" actId="1076"/>
          <ac:spMkLst>
            <pc:docMk/>
            <pc:sldMk cId="1354908676" sldId="288"/>
            <ac:spMk id="6" creationId="{F337F1C4-5995-6017-6AF4-61136136C5C9}"/>
          </ac:spMkLst>
        </pc:spChg>
      </pc:sldChg>
      <pc:sldChg chg="addSp delSp modSp new mod">
        <pc:chgData name="Anna Maria Lopez" userId="957633dd-64b8-4c6a-970f-f1d52943cdee" providerId="ADAL" clId="{1AF15498-E52A-4A5C-BD13-81C7CE4D88D8}" dt="2023-08-29T22:45:47.935" v="2195" actId="255"/>
        <pc:sldMkLst>
          <pc:docMk/>
          <pc:sldMk cId="15322695" sldId="289"/>
        </pc:sldMkLst>
        <pc:spChg chg="add mod">
          <ac:chgData name="Anna Maria Lopez" userId="957633dd-64b8-4c6a-970f-f1d52943cdee" providerId="ADAL" clId="{1AF15498-E52A-4A5C-BD13-81C7CE4D88D8}" dt="2023-08-29T22:45:29.615" v="2192" actId="1076"/>
          <ac:spMkLst>
            <pc:docMk/>
            <pc:sldMk cId="15322695" sldId="289"/>
            <ac:spMk id="2" creationId="{82466A52-EE55-D966-0FA5-61B88B93FC6D}"/>
          </ac:spMkLst>
        </pc:spChg>
        <pc:spChg chg="add del mod">
          <ac:chgData name="Anna Maria Lopez" userId="957633dd-64b8-4c6a-970f-f1d52943cdee" providerId="ADAL" clId="{1AF15498-E52A-4A5C-BD13-81C7CE4D88D8}" dt="2023-08-29T22:38:15.377" v="1506"/>
          <ac:spMkLst>
            <pc:docMk/>
            <pc:sldMk cId="15322695" sldId="289"/>
            <ac:spMk id="3" creationId="{0B9E9AE1-A25D-716B-6A21-ED93B41A04E3}"/>
          </ac:spMkLst>
        </pc:spChg>
        <pc:spChg chg="add mod">
          <ac:chgData name="Anna Maria Lopez" userId="957633dd-64b8-4c6a-970f-f1d52943cdee" providerId="ADAL" clId="{1AF15498-E52A-4A5C-BD13-81C7CE4D88D8}" dt="2023-08-29T22:45:47.935" v="2195" actId="255"/>
          <ac:spMkLst>
            <pc:docMk/>
            <pc:sldMk cId="15322695" sldId="289"/>
            <ac:spMk id="4" creationId="{954ACE9B-4DD9-51DA-F56C-4E7700B50B0D}"/>
          </ac:spMkLst>
        </pc:spChg>
      </pc:sldChg>
    </pc:docChg>
  </pc:docChgLst>
  <pc:docChgLst>
    <pc:chgData name="Anna Maria Lopez" userId="S::annamaria.lopez@smapdx.org::957633dd-64b8-4c6a-970f-f1d52943cdee" providerId="AD" clId="Web-{73D33E62-9756-547A-0B12-5FDB7BDC5075}"/>
    <pc:docChg chg="modSld">
      <pc:chgData name="Anna Maria Lopez" userId="S::annamaria.lopez@smapdx.org::957633dd-64b8-4c6a-970f-f1d52943cdee" providerId="AD" clId="Web-{73D33E62-9756-547A-0B12-5FDB7BDC5075}" dt="2023-08-30T22:53:52.499" v="3" actId="20577"/>
      <pc:docMkLst>
        <pc:docMk/>
      </pc:docMkLst>
      <pc:sldChg chg="modSp">
        <pc:chgData name="Anna Maria Lopez" userId="S::annamaria.lopez@smapdx.org::957633dd-64b8-4c6a-970f-f1d52943cdee" providerId="AD" clId="Web-{73D33E62-9756-547A-0B12-5FDB7BDC5075}" dt="2023-08-30T22:53:52.499" v="3" actId="20577"/>
        <pc:sldMkLst>
          <pc:docMk/>
          <pc:sldMk cId="15322695" sldId="289"/>
        </pc:sldMkLst>
        <pc:spChg chg="mod">
          <ac:chgData name="Anna Maria Lopez" userId="S::annamaria.lopez@smapdx.org::957633dd-64b8-4c6a-970f-f1d52943cdee" providerId="AD" clId="Web-{73D33E62-9756-547A-0B12-5FDB7BDC5075}" dt="2023-08-30T22:53:52.499" v="3" actId="20577"/>
          <ac:spMkLst>
            <pc:docMk/>
            <pc:sldMk cId="15322695" sldId="289"/>
            <ac:spMk id="2" creationId="{82466A52-EE55-D966-0FA5-61B88B93FC6D}"/>
          </ac:spMkLst>
        </pc:spChg>
      </pc:sldChg>
    </pc:docChg>
  </pc:docChgLst>
  <pc:docChgLst>
    <pc:chgData name="Anna Maria Lopez" userId="957633dd-64b8-4c6a-970f-f1d52943cdee" providerId="ADAL" clId="{5275BA96-EA38-46BE-88E3-5DB35E66FEB0}"/>
    <pc:docChg chg="modSld">
      <pc:chgData name="Anna Maria Lopez" userId="957633dd-64b8-4c6a-970f-f1d52943cdee" providerId="ADAL" clId="{5275BA96-EA38-46BE-88E3-5DB35E66FEB0}" dt="2023-09-19T18:40:30.946" v="0" actId="20577"/>
      <pc:docMkLst>
        <pc:docMk/>
      </pc:docMkLst>
      <pc:sldChg chg="modSp mod">
        <pc:chgData name="Anna Maria Lopez" userId="957633dd-64b8-4c6a-970f-f1d52943cdee" providerId="ADAL" clId="{5275BA96-EA38-46BE-88E3-5DB35E66FEB0}" dt="2023-09-19T18:40:30.946" v="0" actId="20577"/>
        <pc:sldMkLst>
          <pc:docMk/>
          <pc:sldMk cId="15322695" sldId="289"/>
        </pc:sldMkLst>
        <pc:spChg chg="mod">
          <ac:chgData name="Anna Maria Lopez" userId="957633dd-64b8-4c6a-970f-f1d52943cdee" providerId="ADAL" clId="{5275BA96-EA38-46BE-88E3-5DB35E66FEB0}" dt="2023-09-19T18:40:30.946" v="0" actId="20577"/>
          <ac:spMkLst>
            <pc:docMk/>
            <pc:sldMk cId="15322695" sldId="289"/>
            <ac:spMk id="2" creationId="{82466A52-EE55-D966-0FA5-61B88B93FC6D}"/>
          </ac:spMkLst>
        </pc:spChg>
      </pc:sldChg>
    </pc:docChg>
  </pc:docChgLst>
  <pc:docChgLst>
    <pc:chgData name="Anna Maria Lopez" userId="957633dd-64b8-4c6a-970f-f1d52943cdee" providerId="ADAL" clId="{A4C9BBBB-7513-4BF5-A021-6CC0EBBEB0E2}"/>
    <pc:docChg chg="undo custSel modSld">
      <pc:chgData name="Anna Maria Lopez" userId="957633dd-64b8-4c6a-970f-f1d52943cdee" providerId="ADAL" clId="{A4C9BBBB-7513-4BF5-A021-6CC0EBBEB0E2}" dt="2022-08-28T07:01:06.613" v="570" actId="1076"/>
      <pc:docMkLst>
        <pc:docMk/>
      </pc:docMkLst>
      <pc:sldChg chg="addSp delSp modSp mod modTransition setBg addAnim delAnim modAnim setClrOvrMap delDesignElem">
        <pc:chgData name="Anna Maria Lopez" userId="957633dd-64b8-4c6a-970f-f1d52943cdee" providerId="ADAL" clId="{A4C9BBBB-7513-4BF5-A021-6CC0EBBEB0E2}" dt="2022-08-28T06:38:22.993" v="186"/>
        <pc:sldMkLst>
          <pc:docMk/>
          <pc:sldMk cId="0" sldId="256"/>
        </pc:sldMkLst>
        <pc:spChg chg="mod">
          <ac:chgData name="Anna Maria Lopez" userId="957633dd-64b8-4c6a-970f-f1d52943cdee" providerId="ADAL" clId="{A4C9BBBB-7513-4BF5-A021-6CC0EBBEB0E2}" dt="2022-08-28T06:32:35.430" v="144" actId="255"/>
          <ac:spMkLst>
            <pc:docMk/>
            <pc:sldMk cId="0" sldId="256"/>
            <ac:spMk id="2" creationId="{00000000-0000-0000-0000-000000000000}"/>
          </ac:spMkLst>
        </pc:spChg>
        <pc:spChg chg="mod">
          <ac:chgData name="Anna Maria Lopez" userId="957633dd-64b8-4c6a-970f-f1d52943cdee" providerId="ADAL" clId="{A4C9BBBB-7513-4BF5-A021-6CC0EBBEB0E2}" dt="2022-08-28T06:29:44.264" v="125" actId="26606"/>
          <ac:spMkLst>
            <pc:docMk/>
            <pc:sldMk cId="0" sldId="256"/>
            <ac:spMk id="3" creationId="{00000000-0000-0000-0000-000000000000}"/>
          </ac:spMkLst>
        </pc:spChg>
        <pc:spChg chg="add del">
          <ac:chgData name="Anna Maria Lopez" userId="957633dd-64b8-4c6a-970f-f1d52943cdee" providerId="ADAL" clId="{A4C9BBBB-7513-4BF5-A021-6CC0EBBEB0E2}" dt="2022-08-28T06:09:57.990" v="28" actId="26606"/>
          <ac:spMkLst>
            <pc:docMk/>
            <pc:sldMk cId="0" sldId="256"/>
            <ac:spMk id="8" creationId="{D59C2C63-D709-4949-9465-29A52CBEDD3B}"/>
          </ac:spMkLst>
        </pc:spChg>
        <pc:spChg chg="add del">
          <ac:chgData name="Anna Maria Lopez" userId="957633dd-64b8-4c6a-970f-f1d52943cdee" providerId="ADAL" clId="{A4C9BBBB-7513-4BF5-A021-6CC0EBBEB0E2}" dt="2022-08-28T06:13:39.563" v="45" actId="26606"/>
          <ac:spMkLst>
            <pc:docMk/>
            <pc:sldMk cId="0" sldId="256"/>
            <ac:spMk id="9" creationId="{FDF8837B-BAE2-489A-8F93-69216307D5A5}"/>
          </ac:spMkLst>
        </pc:spChg>
        <pc:spChg chg="add del">
          <ac:chgData name="Anna Maria Lopez" userId="957633dd-64b8-4c6a-970f-f1d52943cdee" providerId="ADAL" clId="{A4C9BBBB-7513-4BF5-A021-6CC0EBBEB0E2}" dt="2022-08-28T06:09:54.805" v="26" actId="26606"/>
          <ac:spMkLst>
            <pc:docMk/>
            <pc:sldMk cId="0" sldId="256"/>
            <ac:spMk id="10" creationId="{9401732C-37EE-4B98-A709-9530173F3802}"/>
          </ac:spMkLst>
        </pc:spChg>
        <pc:spChg chg="add del">
          <ac:chgData name="Anna Maria Lopez" userId="957633dd-64b8-4c6a-970f-f1d52943cdee" providerId="ADAL" clId="{A4C9BBBB-7513-4BF5-A021-6CC0EBBEB0E2}" dt="2022-08-28T06:15:10.727" v="53" actId="26606"/>
          <ac:spMkLst>
            <pc:docMk/>
            <pc:sldMk cId="0" sldId="256"/>
            <ac:spMk id="16" creationId="{95A97DA9-E49D-4DA6-94D2-2CCE6BF63FEC}"/>
          </ac:spMkLst>
        </pc:spChg>
        <pc:spChg chg="add del">
          <ac:chgData name="Anna Maria Lopez" userId="957633dd-64b8-4c6a-970f-f1d52943cdee" providerId="ADAL" clId="{A4C9BBBB-7513-4BF5-A021-6CC0EBBEB0E2}" dt="2022-08-28T06:09:57.990" v="28" actId="26606"/>
          <ac:spMkLst>
            <pc:docMk/>
            <pc:sldMk cId="0" sldId="256"/>
            <ac:spMk id="19" creationId="{0EFD2038-15D6-4003-8350-AFEC394EEFA7}"/>
          </ac:spMkLst>
        </pc:spChg>
        <pc:spChg chg="add del">
          <ac:chgData name="Anna Maria Lopez" userId="957633dd-64b8-4c6a-970f-f1d52943cdee" providerId="ADAL" clId="{A4C9BBBB-7513-4BF5-A021-6CC0EBBEB0E2}" dt="2022-08-28T06:09:57.990" v="28" actId="26606"/>
          <ac:spMkLst>
            <pc:docMk/>
            <pc:sldMk cId="0" sldId="256"/>
            <ac:spMk id="21" creationId="{8CF519C2-F6BE-41BE-A50E-54B98359C914}"/>
          </ac:spMkLst>
        </pc:spChg>
        <pc:spChg chg="add del">
          <ac:chgData name="Anna Maria Lopez" userId="957633dd-64b8-4c6a-970f-f1d52943cdee" providerId="ADAL" clId="{A4C9BBBB-7513-4BF5-A021-6CC0EBBEB0E2}" dt="2022-08-28T06:15:10.727" v="53" actId="26606"/>
          <ac:spMkLst>
            <pc:docMk/>
            <pc:sldMk cId="0" sldId="256"/>
            <ac:spMk id="24" creationId="{ADA004B6-9ACF-4343-96E2-88D6C76253B2}"/>
          </ac:spMkLst>
        </pc:spChg>
        <pc:spChg chg="add del">
          <ac:chgData name="Anna Maria Lopez" userId="957633dd-64b8-4c6a-970f-f1d52943cdee" providerId="ADAL" clId="{A4C9BBBB-7513-4BF5-A021-6CC0EBBEB0E2}" dt="2022-08-28T06:15:10.727" v="53" actId="26606"/>
          <ac:spMkLst>
            <pc:docMk/>
            <pc:sldMk cId="0" sldId="256"/>
            <ac:spMk id="26" creationId="{D8739222-2010-48A7-A507-335A6854607C}"/>
          </ac:spMkLst>
        </pc:spChg>
        <pc:spChg chg="add del">
          <ac:chgData name="Anna Maria Lopez" userId="957633dd-64b8-4c6a-970f-f1d52943cdee" providerId="ADAL" clId="{A4C9BBBB-7513-4BF5-A021-6CC0EBBEB0E2}" dt="2022-08-28T06:15:10.727" v="53" actId="26606"/>
          <ac:spMkLst>
            <pc:docMk/>
            <pc:sldMk cId="0" sldId="256"/>
            <ac:spMk id="28" creationId="{0ED3FFF7-7278-491C-97E5-2985872479D4}"/>
          </ac:spMkLst>
        </pc:spChg>
        <pc:spChg chg="add del">
          <ac:chgData name="Anna Maria Lopez" userId="957633dd-64b8-4c6a-970f-f1d52943cdee" providerId="ADAL" clId="{A4C9BBBB-7513-4BF5-A021-6CC0EBBEB0E2}" dt="2022-08-28T06:15:10.727" v="53" actId="26606"/>
          <ac:spMkLst>
            <pc:docMk/>
            <pc:sldMk cId="0" sldId="256"/>
            <ac:spMk id="30" creationId="{744C5A02-6D3E-44C6-BBAA-E8A6220E2502}"/>
          </ac:spMkLst>
        </pc:spChg>
        <pc:spChg chg="add del">
          <ac:chgData name="Anna Maria Lopez" userId="957633dd-64b8-4c6a-970f-f1d52943cdee" providerId="ADAL" clId="{A4C9BBBB-7513-4BF5-A021-6CC0EBBEB0E2}" dt="2022-08-28T06:15:10.727" v="53" actId="26606"/>
          <ac:spMkLst>
            <pc:docMk/>
            <pc:sldMk cId="0" sldId="256"/>
            <ac:spMk id="32" creationId="{56990378-DBD0-4F70-97CD-114788B14182}"/>
          </ac:spMkLst>
        </pc:spChg>
        <pc:spChg chg="add del">
          <ac:chgData name="Anna Maria Lopez" userId="957633dd-64b8-4c6a-970f-f1d52943cdee" providerId="ADAL" clId="{A4C9BBBB-7513-4BF5-A021-6CC0EBBEB0E2}" dt="2022-08-28T06:27:16.654" v="106" actId="26606"/>
          <ac:spMkLst>
            <pc:docMk/>
            <pc:sldMk cId="0" sldId="256"/>
            <ac:spMk id="39" creationId="{D652EAB3-B5F2-4AA3-B954-26F38AC67FD6}"/>
          </ac:spMkLst>
        </pc:spChg>
        <pc:spChg chg="add del">
          <ac:chgData name="Anna Maria Lopez" userId="957633dd-64b8-4c6a-970f-f1d52943cdee" providerId="ADAL" clId="{A4C9BBBB-7513-4BF5-A021-6CC0EBBEB0E2}" dt="2022-08-28T06:27:16.654" v="106" actId="26606"/>
          <ac:spMkLst>
            <pc:docMk/>
            <pc:sldMk cId="0" sldId="256"/>
            <ac:spMk id="47" creationId="{C300DC63-2D52-4801-A37C-086809168F40}"/>
          </ac:spMkLst>
        </pc:spChg>
        <pc:spChg chg="add del">
          <ac:chgData name="Anna Maria Lopez" userId="957633dd-64b8-4c6a-970f-f1d52943cdee" providerId="ADAL" clId="{A4C9BBBB-7513-4BF5-A021-6CC0EBBEB0E2}" dt="2022-08-28T06:29:44.282" v="126" actId="26606"/>
          <ac:spMkLst>
            <pc:docMk/>
            <pc:sldMk cId="0" sldId="256"/>
            <ac:spMk id="54" creationId="{903F3D46-B240-4C45-8D78-B59F7FA2929D}"/>
          </ac:spMkLst>
        </pc:spChg>
        <pc:spChg chg="add del">
          <ac:chgData name="Anna Maria Lopez" userId="957633dd-64b8-4c6a-970f-f1d52943cdee" providerId="ADAL" clId="{A4C9BBBB-7513-4BF5-A021-6CC0EBBEB0E2}" dt="2022-08-28T06:29:44.282" v="126" actId="26606"/>
          <ac:spMkLst>
            <pc:docMk/>
            <pc:sldMk cId="0" sldId="256"/>
            <ac:spMk id="64" creationId="{A65E1EFD-4EC1-47C9-A20B-70F7D2157415}"/>
          </ac:spMkLst>
        </pc:spChg>
        <pc:spChg chg="add del">
          <ac:chgData name="Anna Maria Lopez" userId="957633dd-64b8-4c6a-970f-f1d52943cdee" providerId="ADAL" clId="{A4C9BBBB-7513-4BF5-A021-6CC0EBBEB0E2}" dt="2022-08-28T06:29:44.264" v="125" actId="26606"/>
          <ac:spMkLst>
            <pc:docMk/>
            <pc:sldMk cId="0" sldId="256"/>
            <ac:spMk id="69" creationId="{D078AD00-EF7C-4E35-B126-482368AC70B4}"/>
          </ac:spMkLst>
        </pc:spChg>
        <pc:spChg chg="add del">
          <ac:chgData name="Anna Maria Lopez" userId="957633dd-64b8-4c6a-970f-f1d52943cdee" providerId="ADAL" clId="{A4C9BBBB-7513-4BF5-A021-6CC0EBBEB0E2}" dt="2022-08-28T06:29:44.264" v="125" actId="26606"/>
          <ac:spMkLst>
            <pc:docMk/>
            <pc:sldMk cId="0" sldId="256"/>
            <ac:spMk id="79" creationId="{5B163673-2039-410F-820D-CD98F0367AA7}"/>
          </ac:spMkLst>
        </pc:spChg>
        <pc:spChg chg="add del">
          <ac:chgData name="Anna Maria Lopez" userId="957633dd-64b8-4c6a-970f-f1d52943cdee" providerId="ADAL" clId="{A4C9BBBB-7513-4BF5-A021-6CC0EBBEB0E2}" dt="2022-08-28T06:38:22.993" v="186"/>
          <ac:spMkLst>
            <pc:docMk/>
            <pc:sldMk cId="0" sldId="256"/>
            <ac:spMk id="81" creationId="{903F3D46-B240-4C45-8D78-B59F7FA2929D}"/>
          </ac:spMkLst>
        </pc:spChg>
        <pc:spChg chg="add del">
          <ac:chgData name="Anna Maria Lopez" userId="957633dd-64b8-4c6a-970f-f1d52943cdee" providerId="ADAL" clId="{A4C9BBBB-7513-4BF5-A021-6CC0EBBEB0E2}" dt="2022-08-28T06:38:22.993" v="186"/>
          <ac:spMkLst>
            <pc:docMk/>
            <pc:sldMk cId="0" sldId="256"/>
            <ac:spMk id="84" creationId="{A65E1EFD-4EC1-47C9-A20B-70F7D2157415}"/>
          </ac:spMkLst>
        </pc:spChg>
        <pc:grpChg chg="add del">
          <ac:chgData name="Anna Maria Lopez" userId="957633dd-64b8-4c6a-970f-f1d52943cdee" providerId="ADAL" clId="{A4C9BBBB-7513-4BF5-A021-6CC0EBBEB0E2}" dt="2022-08-28T06:09:54.805" v="26" actId="26606"/>
          <ac:grpSpMkLst>
            <pc:docMk/>
            <pc:sldMk cId="0" sldId="256"/>
            <ac:grpSpMk id="12" creationId="{654E48C8-2A00-4C54-BC9C-B18EE49E9C13}"/>
          </ac:grpSpMkLst>
        </pc:grpChg>
        <pc:grpChg chg="add del">
          <ac:chgData name="Anna Maria Lopez" userId="957633dd-64b8-4c6a-970f-f1d52943cdee" providerId="ADAL" clId="{A4C9BBBB-7513-4BF5-A021-6CC0EBBEB0E2}" dt="2022-08-28T06:09:57.990" v="28" actId="26606"/>
          <ac:grpSpMkLst>
            <pc:docMk/>
            <pc:sldMk cId="0" sldId="256"/>
            <ac:grpSpMk id="14" creationId="{7767AD93-AD3E-4C62-97D5-E54E14B2EAD8}"/>
          </ac:grpSpMkLst>
        </pc:grpChg>
        <pc:grpChg chg="add del">
          <ac:chgData name="Anna Maria Lopez" userId="957633dd-64b8-4c6a-970f-f1d52943cdee" providerId="ADAL" clId="{A4C9BBBB-7513-4BF5-A021-6CC0EBBEB0E2}" dt="2022-08-28T06:15:10.727" v="53" actId="26606"/>
          <ac:grpSpMkLst>
            <pc:docMk/>
            <pc:sldMk cId="0" sldId="256"/>
            <ac:grpSpMk id="18" creationId="{AF59DC3F-1580-45A4-BF27-22C0C2C13EDF}"/>
          </ac:grpSpMkLst>
        </pc:grpChg>
        <pc:grpChg chg="add del">
          <ac:chgData name="Anna Maria Lopez" userId="957633dd-64b8-4c6a-970f-f1d52943cdee" providerId="ADAL" clId="{A4C9BBBB-7513-4BF5-A021-6CC0EBBEB0E2}" dt="2022-08-28T06:27:16.654" v="106" actId="26606"/>
          <ac:grpSpMkLst>
            <pc:docMk/>
            <pc:sldMk cId="0" sldId="256"/>
            <ac:grpSpMk id="41" creationId="{BAD2BE7F-3E20-4AC6-9CFC-41A82B7E7D4B}"/>
          </ac:grpSpMkLst>
        </pc:grpChg>
        <pc:grpChg chg="add del">
          <ac:chgData name="Anna Maria Lopez" userId="957633dd-64b8-4c6a-970f-f1d52943cdee" providerId="ADAL" clId="{A4C9BBBB-7513-4BF5-A021-6CC0EBBEB0E2}" dt="2022-08-28T06:29:44.282" v="126" actId="26606"/>
          <ac:grpSpMkLst>
            <pc:docMk/>
            <pc:sldMk cId="0" sldId="256"/>
            <ac:grpSpMk id="56" creationId="{EB0A706F-3BF2-4841-B449-CF02F3EBFFAB}"/>
          </ac:grpSpMkLst>
        </pc:grpChg>
        <pc:grpChg chg="add del">
          <ac:chgData name="Anna Maria Lopez" userId="957633dd-64b8-4c6a-970f-f1d52943cdee" providerId="ADAL" clId="{A4C9BBBB-7513-4BF5-A021-6CC0EBBEB0E2}" dt="2022-08-28T06:29:44.264" v="125" actId="26606"/>
          <ac:grpSpMkLst>
            <pc:docMk/>
            <pc:sldMk cId="0" sldId="256"/>
            <ac:grpSpMk id="71" creationId="{B4B0E731-6FE5-420E-B8B4-3936DEB4D73E}"/>
          </ac:grpSpMkLst>
        </pc:grpChg>
        <pc:grpChg chg="add del">
          <ac:chgData name="Anna Maria Lopez" userId="957633dd-64b8-4c6a-970f-f1d52943cdee" providerId="ADAL" clId="{A4C9BBBB-7513-4BF5-A021-6CC0EBBEB0E2}" dt="2022-08-28T06:38:22.993" v="186"/>
          <ac:grpSpMkLst>
            <pc:docMk/>
            <pc:sldMk cId="0" sldId="256"/>
            <ac:grpSpMk id="82" creationId="{EB0A706F-3BF2-4841-B449-CF02F3EBFFAB}"/>
          </ac:grpSpMkLst>
        </pc:grpChg>
        <pc:picChg chg="add del mod ord">
          <ac:chgData name="Anna Maria Lopez" userId="957633dd-64b8-4c6a-970f-f1d52943cdee" providerId="ADAL" clId="{A4C9BBBB-7513-4BF5-A021-6CC0EBBEB0E2}" dt="2022-08-28T06:23:39.435" v="92" actId="478"/>
          <ac:picMkLst>
            <pc:docMk/>
            <pc:sldMk cId="0" sldId="256"/>
            <ac:picMk id="5" creationId="{BF565218-2701-7588-043D-C759047DD421}"/>
          </ac:picMkLst>
        </pc:picChg>
        <pc:picChg chg="add del mod">
          <ac:chgData name="Anna Maria Lopez" userId="957633dd-64b8-4c6a-970f-f1d52943cdee" providerId="ADAL" clId="{A4C9BBBB-7513-4BF5-A021-6CC0EBBEB0E2}" dt="2022-08-28T06:27:27.191" v="108" actId="478"/>
          <ac:picMkLst>
            <pc:docMk/>
            <pc:sldMk cId="0" sldId="256"/>
            <ac:picMk id="6" creationId="{FE2421F3-081E-8D11-88F4-C5C1EFB9C05C}"/>
          </ac:picMkLst>
        </pc:picChg>
        <pc:picChg chg="add del">
          <ac:chgData name="Anna Maria Lopez" userId="957633dd-64b8-4c6a-970f-f1d52943cdee" providerId="ADAL" clId="{A4C9BBBB-7513-4BF5-A021-6CC0EBBEB0E2}" dt="2022-08-28T06:09:54.805" v="26" actId="26606"/>
          <ac:picMkLst>
            <pc:docMk/>
            <pc:sldMk cId="0" sldId="256"/>
            <ac:picMk id="7" creationId="{506C2E0B-C431-60FD-8BE7-54BFFFC4226F}"/>
          </ac:picMkLst>
        </pc:picChg>
        <pc:picChg chg="add del mod">
          <ac:chgData name="Anna Maria Lopez" userId="957633dd-64b8-4c6a-970f-f1d52943cdee" providerId="ADAL" clId="{A4C9BBBB-7513-4BF5-A021-6CC0EBBEB0E2}" dt="2022-08-28T06:20:22.772" v="79" actId="478"/>
          <ac:picMkLst>
            <pc:docMk/>
            <pc:sldMk cId="0" sldId="256"/>
            <ac:picMk id="25" creationId="{DB433FE8-7C9F-CE60-2725-1D73DA458F4C}"/>
          </ac:picMkLst>
        </pc:picChg>
        <pc:picChg chg="add mod ord">
          <ac:chgData name="Anna Maria Lopez" userId="957633dd-64b8-4c6a-970f-f1d52943cdee" providerId="ADAL" clId="{A4C9BBBB-7513-4BF5-A021-6CC0EBBEB0E2}" dt="2022-08-28T06:30:39.577" v="137" actId="14100"/>
          <ac:picMkLst>
            <pc:docMk/>
            <pc:sldMk cId="0" sldId="256"/>
            <ac:picMk id="29" creationId="{1EEF676C-1255-8CFE-95F5-53422888FB82}"/>
          </ac:picMkLst>
        </pc:picChg>
        <pc:picChg chg="add del mod">
          <ac:chgData name="Anna Maria Lopez" userId="957633dd-64b8-4c6a-970f-f1d52943cdee" providerId="ADAL" clId="{A4C9BBBB-7513-4BF5-A021-6CC0EBBEB0E2}" dt="2022-08-28T06:18:40.885" v="63" actId="478"/>
          <ac:picMkLst>
            <pc:docMk/>
            <pc:sldMk cId="0" sldId="256"/>
            <ac:picMk id="33" creationId="{7CA83E4F-3808-FA35-C0EF-7ED1878C98F4}"/>
          </ac:picMkLst>
        </pc:picChg>
        <pc:picChg chg="add mod ord modCrop">
          <ac:chgData name="Anna Maria Lopez" userId="957633dd-64b8-4c6a-970f-f1d52943cdee" providerId="ADAL" clId="{A4C9BBBB-7513-4BF5-A021-6CC0EBBEB0E2}" dt="2022-08-28T06:30:26.898" v="135" actId="14100"/>
          <ac:picMkLst>
            <pc:docMk/>
            <pc:sldMk cId="0" sldId="256"/>
            <ac:picMk id="36" creationId="{56B58BD4-6C45-5DEA-25A2-97AFCD5658B5}"/>
          </ac:picMkLst>
        </pc:picChg>
        <pc:picChg chg="add mod ord modCrop">
          <ac:chgData name="Anna Maria Lopez" userId="957633dd-64b8-4c6a-970f-f1d52943cdee" providerId="ADAL" clId="{A4C9BBBB-7513-4BF5-A021-6CC0EBBEB0E2}" dt="2022-08-28T06:30:32.810" v="136" actId="1076"/>
          <ac:picMkLst>
            <pc:docMk/>
            <pc:sldMk cId="0" sldId="256"/>
            <ac:picMk id="38" creationId="{A8D9E783-D6C8-292D-9512-34C2612BFB8A}"/>
          </ac:picMkLst>
        </pc:picChg>
        <pc:picChg chg="add mod ord">
          <ac:chgData name="Anna Maria Lopez" userId="957633dd-64b8-4c6a-970f-f1d52943cdee" providerId="ADAL" clId="{A4C9BBBB-7513-4BF5-A021-6CC0EBBEB0E2}" dt="2022-08-28T06:29:44.282" v="126" actId="26606"/>
          <ac:picMkLst>
            <pc:docMk/>
            <pc:sldMk cId="0" sldId="256"/>
            <ac:picMk id="46" creationId="{07965813-9DDD-6426-2595-833E8DC4BAE3}"/>
          </ac:picMkLst>
        </pc:picChg>
        <pc:cxnChg chg="add del">
          <ac:chgData name="Anna Maria Lopez" userId="957633dd-64b8-4c6a-970f-f1d52943cdee" providerId="ADAL" clId="{A4C9BBBB-7513-4BF5-A021-6CC0EBBEB0E2}" dt="2022-08-28T06:13:39.563" v="45" actId="26606"/>
          <ac:cxnSpMkLst>
            <pc:docMk/>
            <pc:sldMk cId="0" sldId="256"/>
            <ac:cxnSpMk id="11" creationId="{B48BEE9B-A2F4-4BF3-9EAD-16E1A7FC2DC6}"/>
          </ac:cxnSpMkLst>
        </pc:cxnChg>
        <pc:cxnChg chg="add del">
          <ac:chgData name="Anna Maria Lopez" userId="957633dd-64b8-4c6a-970f-f1d52943cdee" providerId="ADAL" clId="{A4C9BBBB-7513-4BF5-A021-6CC0EBBEB0E2}" dt="2022-08-28T06:09:57.990" v="28" actId="26606"/>
          <ac:cxnSpMkLst>
            <pc:docMk/>
            <pc:sldMk cId="0" sldId="256"/>
            <ac:cxnSpMk id="20" creationId="{0772CE55-4C36-44F1-A9BD-379BEB84317D}"/>
          </ac:cxnSpMkLst>
        </pc:cxnChg>
        <pc:cxnChg chg="add del">
          <ac:chgData name="Anna Maria Lopez" userId="957633dd-64b8-4c6a-970f-f1d52943cdee" providerId="ADAL" clId="{A4C9BBBB-7513-4BF5-A021-6CC0EBBEB0E2}" dt="2022-08-28T06:15:10.727" v="53" actId="26606"/>
          <ac:cxnSpMkLst>
            <pc:docMk/>
            <pc:sldMk cId="0" sldId="256"/>
            <ac:cxnSpMk id="34" creationId="{9AE6F4BF-0B2B-4BB3-BCCC-3D3703525C4A}"/>
          </ac:cxnSpMkLst>
        </pc:cxnChg>
        <pc:cxnChg chg="add del">
          <ac:chgData name="Anna Maria Lopez" userId="957633dd-64b8-4c6a-970f-f1d52943cdee" providerId="ADAL" clId="{A4C9BBBB-7513-4BF5-A021-6CC0EBBEB0E2}" dt="2022-08-28T06:27:16.654" v="106" actId="26606"/>
          <ac:cxnSpMkLst>
            <pc:docMk/>
            <pc:sldMk cId="0" sldId="256"/>
            <ac:cxnSpMk id="49" creationId="{29310625-7B00-47AC-8816-DB1D867D4CFD}"/>
          </ac:cxnSpMkLst>
        </pc:cxnChg>
        <pc:cxnChg chg="add del">
          <ac:chgData name="Anna Maria Lopez" userId="957633dd-64b8-4c6a-970f-f1d52943cdee" providerId="ADAL" clId="{A4C9BBBB-7513-4BF5-A021-6CC0EBBEB0E2}" dt="2022-08-28T06:29:44.282" v="126" actId="26606"/>
          <ac:cxnSpMkLst>
            <pc:docMk/>
            <pc:sldMk cId="0" sldId="256"/>
            <ac:cxnSpMk id="62" creationId="{44715CA4-49A1-435D-92A4-6882CA15985D}"/>
          </ac:cxnSpMkLst>
        </pc:cxnChg>
        <pc:cxnChg chg="add del">
          <ac:chgData name="Anna Maria Lopez" userId="957633dd-64b8-4c6a-970f-f1d52943cdee" providerId="ADAL" clId="{A4C9BBBB-7513-4BF5-A021-6CC0EBBEB0E2}" dt="2022-08-28T06:29:44.264" v="125" actId="26606"/>
          <ac:cxnSpMkLst>
            <pc:docMk/>
            <pc:sldMk cId="0" sldId="256"/>
            <ac:cxnSpMk id="77" creationId="{94B20FA6-8FFB-4C29-BC6F-E61208A3F291}"/>
          </ac:cxnSpMkLst>
        </pc:cxnChg>
        <pc:cxnChg chg="add del">
          <ac:chgData name="Anna Maria Lopez" userId="957633dd-64b8-4c6a-970f-f1d52943cdee" providerId="ADAL" clId="{A4C9BBBB-7513-4BF5-A021-6CC0EBBEB0E2}" dt="2022-08-28T06:38:22.993" v="186"/>
          <ac:cxnSpMkLst>
            <pc:docMk/>
            <pc:sldMk cId="0" sldId="256"/>
            <ac:cxnSpMk id="83" creationId="{44715CA4-49A1-435D-92A4-6882CA15985D}"/>
          </ac:cxnSpMkLst>
        </pc:cxnChg>
      </pc:sldChg>
      <pc:sldChg chg="addSp delSp modSp mod modTransition setBg setClrOvrMap">
        <pc:chgData name="Anna Maria Lopez" userId="957633dd-64b8-4c6a-970f-f1d52943cdee" providerId="ADAL" clId="{A4C9BBBB-7513-4BF5-A021-6CC0EBBEB0E2}" dt="2022-08-28T06:57:56.914" v="357"/>
        <pc:sldMkLst>
          <pc:docMk/>
          <pc:sldMk cId="0" sldId="257"/>
        </pc:sldMkLst>
        <pc:spChg chg="mod">
          <ac:chgData name="Anna Maria Lopez" userId="957633dd-64b8-4c6a-970f-f1d52943cdee" providerId="ADAL" clId="{A4C9BBBB-7513-4BF5-A021-6CC0EBBEB0E2}" dt="2022-08-28T06:45:27.430" v="343" actId="26606"/>
          <ac:spMkLst>
            <pc:docMk/>
            <pc:sldMk cId="0" sldId="257"/>
            <ac:spMk id="2" creationId="{00000000-0000-0000-0000-000000000000}"/>
          </ac:spMkLst>
        </pc:spChg>
        <pc:spChg chg="del mod">
          <ac:chgData name="Anna Maria Lopez" userId="957633dd-64b8-4c6a-970f-f1d52943cdee" providerId="ADAL" clId="{A4C9BBBB-7513-4BF5-A021-6CC0EBBEB0E2}" dt="2022-08-28T06:45:27.430" v="343" actId="26606"/>
          <ac:spMkLst>
            <pc:docMk/>
            <pc:sldMk cId="0" sldId="257"/>
            <ac:spMk id="3" creationId="{00000000-0000-0000-0000-000000000000}"/>
          </ac:spMkLst>
        </pc:spChg>
        <pc:spChg chg="add del">
          <ac:chgData name="Anna Maria Lopez" userId="957633dd-64b8-4c6a-970f-f1d52943cdee" providerId="ADAL" clId="{A4C9BBBB-7513-4BF5-A021-6CC0EBBEB0E2}" dt="2022-08-28T06:45:27.384" v="342" actId="26606"/>
          <ac:spMkLst>
            <pc:docMk/>
            <pc:sldMk cId="0" sldId="257"/>
            <ac:spMk id="9" creationId="{5EB8E3BF-F464-4900-8994-851061A9AD60}"/>
          </ac:spMkLst>
        </pc:spChg>
        <pc:graphicFrameChg chg="add mod">
          <ac:chgData name="Anna Maria Lopez" userId="957633dd-64b8-4c6a-970f-f1d52943cdee" providerId="ADAL" clId="{A4C9BBBB-7513-4BF5-A021-6CC0EBBEB0E2}" dt="2022-08-28T06:57:56.914" v="357"/>
          <ac:graphicFrameMkLst>
            <pc:docMk/>
            <pc:sldMk cId="0" sldId="257"/>
            <ac:graphicFrameMk id="13" creationId="{784A14B8-F111-594F-2906-F05E4878BA12}"/>
          </ac:graphicFrameMkLst>
        </pc:graphicFrameChg>
        <pc:picChg chg="add del">
          <ac:chgData name="Anna Maria Lopez" userId="957633dd-64b8-4c6a-970f-f1d52943cdee" providerId="ADAL" clId="{A4C9BBBB-7513-4BF5-A021-6CC0EBBEB0E2}" dt="2022-08-28T06:45:27.384" v="342" actId="26606"/>
          <ac:picMkLst>
            <pc:docMk/>
            <pc:sldMk cId="0" sldId="257"/>
            <ac:picMk id="5" creationId="{26D936DF-68A3-021F-DB2E-897AE764A079}"/>
          </ac:picMkLst>
        </pc:picChg>
        <pc:picChg chg="add del mod">
          <ac:chgData name="Anna Maria Lopez" userId="957633dd-64b8-4c6a-970f-f1d52943cdee" providerId="ADAL" clId="{A4C9BBBB-7513-4BF5-A021-6CC0EBBEB0E2}" dt="2022-08-28T06:49:27.883" v="351" actId="478"/>
          <ac:picMkLst>
            <pc:docMk/>
            <pc:sldMk cId="0" sldId="257"/>
            <ac:picMk id="6" creationId="{A954FD44-2CBD-D077-2B5A-00F83836F418}"/>
          </ac:picMkLst>
        </pc:picChg>
        <pc:cxnChg chg="add del">
          <ac:chgData name="Anna Maria Lopez" userId="957633dd-64b8-4c6a-970f-f1d52943cdee" providerId="ADAL" clId="{A4C9BBBB-7513-4BF5-A021-6CC0EBBEB0E2}" dt="2022-08-28T06:45:27.384" v="342" actId="26606"/>
          <ac:cxnSpMkLst>
            <pc:docMk/>
            <pc:sldMk cId="0" sldId="257"/>
            <ac:cxnSpMk id="11" creationId="{8E0602D6-3A81-42F8-AE67-1BAAFC967CB0}"/>
          </ac:cxnSpMkLst>
        </pc:cxnChg>
      </pc:sldChg>
      <pc:sldChg chg="modSp mod modTransition">
        <pc:chgData name="Anna Maria Lopez" userId="957633dd-64b8-4c6a-970f-f1d52943cdee" providerId="ADAL" clId="{A4C9BBBB-7513-4BF5-A021-6CC0EBBEB0E2}" dt="2022-08-28T07:01:06.613" v="570" actId="1076"/>
        <pc:sldMkLst>
          <pc:docMk/>
          <pc:sldMk cId="0" sldId="258"/>
        </pc:sldMkLst>
        <pc:spChg chg="mod">
          <ac:chgData name="Anna Maria Lopez" userId="957633dd-64b8-4c6a-970f-f1d52943cdee" providerId="ADAL" clId="{A4C9BBBB-7513-4BF5-A021-6CC0EBBEB0E2}" dt="2022-08-28T07:00:51.869" v="567" actId="1076"/>
          <ac:spMkLst>
            <pc:docMk/>
            <pc:sldMk cId="0" sldId="258"/>
            <ac:spMk id="2" creationId="{00000000-0000-0000-0000-000000000000}"/>
          </ac:spMkLst>
        </pc:spChg>
        <pc:spChg chg="mod">
          <ac:chgData name="Anna Maria Lopez" userId="957633dd-64b8-4c6a-970f-f1d52943cdee" providerId="ADAL" clId="{A4C9BBBB-7513-4BF5-A021-6CC0EBBEB0E2}" dt="2022-08-28T07:01:06.613" v="570" actId="1076"/>
          <ac:spMkLst>
            <pc:docMk/>
            <pc:sldMk cId="0" sldId="258"/>
            <ac:spMk id="3" creationId="{00000000-0000-0000-0000-000000000000}"/>
          </ac:spMkLst>
        </pc:spChg>
      </pc:sldChg>
      <pc:sldChg chg="modTransition">
        <pc:chgData name="Anna Maria Lopez" userId="957633dd-64b8-4c6a-970f-f1d52943cdee" providerId="ADAL" clId="{A4C9BBBB-7513-4BF5-A021-6CC0EBBEB0E2}" dt="2022-08-28T06:09:21.120" v="18"/>
        <pc:sldMkLst>
          <pc:docMk/>
          <pc:sldMk cId="0" sldId="259"/>
        </pc:sldMkLst>
      </pc:sldChg>
      <pc:sldChg chg="modSp mod modTransition">
        <pc:chgData name="Anna Maria Lopez" userId="957633dd-64b8-4c6a-970f-f1d52943cdee" providerId="ADAL" clId="{A4C9BBBB-7513-4BF5-A021-6CC0EBBEB0E2}" dt="2022-08-28T06:38:22.993" v="186"/>
        <pc:sldMkLst>
          <pc:docMk/>
          <pc:sldMk cId="0" sldId="260"/>
        </pc:sldMkLst>
        <pc:spChg chg="mod">
          <ac:chgData name="Anna Maria Lopez" userId="957633dd-64b8-4c6a-970f-f1d52943cdee" providerId="ADAL" clId="{A4C9BBBB-7513-4BF5-A021-6CC0EBBEB0E2}" dt="2022-08-28T06:38:22.993" v="186"/>
          <ac:spMkLst>
            <pc:docMk/>
            <pc:sldMk cId="0" sldId="260"/>
            <ac:spMk id="4" creationId="{00000000-0000-0000-0000-000000000000}"/>
          </ac:spMkLst>
        </pc:spChg>
      </pc:sldChg>
      <pc:sldChg chg="modTransition">
        <pc:chgData name="Anna Maria Lopez" userId="957633dd-64b8-4c6a-970f-f1d52943cdee" providerId="ADAL" clId="{A4C9BBBB-7513-4BF5-A021-6CC0EBBEB0E2}" dt="2022-08-28T06:09:21.120" v="18"/>
        <pc:sldMkLst>
          <pc:docMk/>
          <pc:sldMk cId="0" sldId="261"/>
        </pc:sldMkLst>
      </pc:sldChg>
      <pc:sldChg chg="modTransition">
        <pc:chgData name="Anna Maria Lopez" userId="957633dd-64b8-4c6a-970f-f1d52943cdee" providerId="ADAL" clId="{A4C9BBBB-7513-4BF5-A021-6CC0EBBEB0E2}" dt="2022-08-28T06:09:21.120" v="18"/>
        <pc:sldMkLst>
          <pc:docMk/>
          <pc:sldMk cId="0" sldId="265"/>
        </pc:sldMkLst>
      </pc:sldChg>
      <pc:sldChg chg="modTransition">
        <pc:chgData name="Anna Maria Lopez" userId="957633dd-64b8-4c6a-970f-f1d52943cdee" providerId="ADAL" clId="{A4C9BBBB-7513-4BF5-A021-6CC0EBBEB0E2}" dt="2022-08-28T06:09:21.120" v="18"/>
        <pc:sldMkLst>
          <pc:docMk/>
          <pc:sldMk cId="0" sldId="266"/>
        </pc:sldMkLst>
      </pc:sldChg>
      <pc:sldChg chg="modTransition">
        <pc:chgData name="Anna Maria Lopez" userId="957633dd-64b8-4c6a-970f-f1d52943cdee" providerId="ADAL" clId="{A4C9BBBB-7513-4BF5-A021-6CC0EBBEB0E2}" dt="2022-08-28T06:09:21.120" v="18"/>
        <pc:sldMkLst>
          <pc:docMk/>
          <pc:sldMk cId="0" sldId="267"/>
        </pc:sldMkLst>
      </pc:sldChg>
      <pc:sldChg chg="modTransition">
        <pc:chgData name="Anna Maria Lopez" userId="957633dd-64b8-4c6a-970f-f1d52943cdee" providerId="ADAL" clId="{A4C9BBBB-7513-4BF5-A021-6CC0EBBEB0E2}" dt="2022-08-28T06:09:21.120" v="18"/>
        <pc:sldMkLst>
          <pc:docMk/>
          <pc:sldMk cId="0" sldId="268"/>
        </pc:sldMkLst>
      </pc:sldChg>
      <pc:sldChg chg="modTransition">
        <pc:chgData name="Anna Maria Lopez" userId="957633dd-64b8-4c6a-970f-f1d52943cdee" providerId="ADAL" clId="{A4C9BBBB-7513-4BF5-A021-6CC0EBBEB0E2}" dt="2022-08-28T06:09:21.120" v="18"/>
        <pc:sldMkLst>
          <pc:docMk/>
          <pc:sldMk cId="0" sldId="269"/>
        </pc:sldMkLst>
      </pc:sldChg>
      <pc:sldChg chg="modTransition">
        <pc:chgData name="Anna Maria Lopez" userId="957633dd-64b8-4c6a-970f-f1d52943cdee" providerId="ADAL" clId="{A4C9BBBB-7513-4BF5-A021-6CC0EBBEB0E2}" dt="2022-08-28T06:09:21.120" v="18"/>
        <pc:sldMkLst>
          <pc:docMk/>
          <pc:sldMk cId="0" sldId="270"/>
        </pc:sldMkLst>
      </pc:sldChg>
      <pc:sldChg chg="modTransition">
        <pc:chgData name="Anna Maria Lopez" userId="957633dd-64b8-4c6a-970f-f1d52943cdee" providerId="ADAL" clId="{A4C9BBBB-7513-4BF5-A021-6CC0EBBEB0E2}" dt="2022-08-28T06:09:21.120" v="18"/>
        <pc:sldMkLst>
          <pc:docMk/>
          <pc:sldMk cId="0" sldId="271"/>
        </pc:sldMkLst>
      </pc:sldChg>
      <pc:sldChg chg="modTransition">
        <pc:chgData name="Anna Maria Lopez" userId="957633dd-64b8-4c6a-970f-f1d52943cdee" providerId="ADAL" clId="{A4C9BBBB-7513-4BF5-A021-6CC0EBBEB0E2}" dt="2022-08-28T06:09:21.120" v="18"/>
        <pc:sldMkLst>
          <pc:docMk/>
          <pc:sldMk cId="0" sldId="272"/>
        </pc:sldMkLst>
      </pc:sldChg>
      <pc:sldChg chg="modTransition">
        <pc:chgData name="Anna Maria Lopez" userId="957633dd-64b8-4c6a-970f-f1d52943cdee" providerId="ADAL" clId="{A4C9BBBB-7513-4BF5-A021-6CC0EBBEB0E2}" dt="2022-08-28T06:09:21.120" v="18"/>
        <pc:sldMkLst>
          <pc:docMk/>
          <pc:sldMk cId="0" sldId="273"/>
        </pc:sldMkLst>
      </pc:sldChg>
      <pc:sldChg chg="modTransition">
        <pc:chgData name="Anna Maria Lopez" userId="957633dd-64b8-4c6a-970f-f1d52943cdee" providerId="ADAL" clId="{A4C9BBBB-7513-4BF5-A021-6CC0EBBEB0E2}" dt="2022-08-28T06:09:21.120" v="18"/>
        <pc:sldMkLst>
          <pc:docMk/>
          <pc:sldMk cId="0" sldId="274"/>
        </pc:sldMkLst>
      </pc:sldChg>
      <pc:sldChg chg="modTransition">
        <pc:chgData name="Anna Maria Lopez" userId="957633dd-64b8-4c6a-970f-f1d52943cdee" providerId="ADAL" clId="{A4C9BBBB-7513-4BF5-A021-6CC0EBBEB0E2}" dt="2022-08-28T06:09:21.120" v="18"/>
        <pc:sldMkLst>
          <pc:docMk/>
          <pc:sldMk cId="0" sldId="275"/>
        </pc:sldMkLst>
      </pc:sldChg>
      <pc:sldChg chg="modTransition">
        <pc:chgData name="Anna Maria Lopez" userId="957633dd-64b8-4c6a-970f-f1d52943cdee" providerId="ADAL" clId="{A4C9BBBB-7513-4BF5-A021-6CC0EBBEB0E2}" dt="2022-08-28T06:09:21.120" v="18"/>
        <pc:sldMkLst>
          <pc:docMk/>
          <pc:sldMk cId="0" sldId="276"/>
        </pc:sldMkLst>
      </pc:sldChg>
      <pc:sldChg chg="addSp delSp modSp mod modTransition setBg">
        <pc:chgData name="Anna Maria Lopez" userId="957633dd-64b8-4c6a-970f-f1d52943cdee" providerId="ADAL" clId="{A4C9BBBB-7513-4BF5-A021-6CC0EBBEB0E2}" dt="2022-08-28T06:42:33.292" v="329" actId="255"/>
        <pc:sldMkLst>
          <pc:docMk/>
          <pc:sldMk cId="0" sldId="277"/>
        </pc:sldMkLst>
        <pc:spChg chg="mod">
          <ac:chgData name="Anna Maria Lopez" userId="957633dd-64b8-4c6a-970f-f1d52943cdee" providerId="ADAL" clId="{A4C9BBBB-7513-4BF5-A021-6CC0EBBEB0E2}" dt="2022-08-28T06:42:14.476" v="328" actId="1076"/>
          <ac:spMkLst>
            <pc:docMk/>
            <pc:sldMk cId="0" sldId="277"/>
            <ac:spMk id="2" creationId="{00000000-0000-0000-0000-000000000000}"/>
          </ac:spMkLst>
        </pc:spChg>
        <pc:spChg chg="mod">
          <ac:chgData name="Anna Maria Lopez" userId="957633dd-64b8-4c6a-970f-f1d52943cdee" providerId="ADAL" clId="{A4C9BBBB-7513-4BF5-A021-6CC0EBBEB0E2}" dt="2022-08-28T06:42:33.292" v="329" actId="255"/>
          <ac:spMkLst>
            <pc:docMk/>
            <pc:sldMk cId="0" sldId="277"/>
            <ac:spMk id="3" creationId="{00000000-0000-0000-0000-000000000000}"/>
          </ac:spMkLst>
        </pc:spChg>
        <pc:spChg chg="add del">
          <ac:chgData name="Anna Maria Lopez" userId="957633dd-64b8-4c6a-970f-f1d52943cdee" providerId="ADAL" clId="{A4C9BBBB-7513-4BF5-A021-6CC0EBBEB0E2}" dt="2022-08-28T06:35:45.802" v="161" actId="26606"/>
          <ac:spMkLst>
            <pc:docMk/>
            <pc:sldMk cId="0" sldId="277"/>
            <ac:spMk id="8" creationId="{D59C2C63-D709-4949-9465-29A52CBEDD3B}"/>
          </ac:spMkLst>
        </pc:spChg>
        <pc:spChg chg="add del">
          <ac:chgData name="Anna Maria Lopez" userId="957633dd-64b8-4c6a-970f-f1d52943cdee" providerId="ADAL" clId="{A4C9BBBB-7513-4BF5-A021-6CC0EBBEB0E2}" dt="2022-08-28T06:35:45.802" v="161" actId="26606"/>
          <ac:spMkLst>
            <pc:docMk/>
            <pc:sldMk cId="0" sldId="277"/>
            <ac:spMk id="10" creationId="{0EFD2038-15D6-4003-8350-AFEC394EEFA7}"/>
          </ac:spMkLst>
        </pc:spChg>
        <pc:spChg chg="add del">
          <ac:chgData name="Anna Maria Lopez" userId="957633dd-64b8-4c6a-970f-f1d52943cdee" providerId="ADAL" clId="{A4C9BBBB-7513-4BF5-A021-6CC0EBBEB0E2}" dt="2022-08-28T06:35:45.802" v="161" actId="26606"/>
          <ac:spMkLst>
            <pc:docMk/>
            <pc:sldMk cId="0" sldId="277"/>
            <ac:spMk id="12" creationId="{8CF519C2-F6BE-41BE-A50E-54B98359C914}"/>
          </ac:spMkLst>
        </pc:spChg>
        <pc:spChg chg="add del">
          <ac:chgData name="Anna Maria Lopez" userId="957633dd-64b8-4c6a-970f-f1d52943cdee" providerId="ADAL" clId="{A4C9BBBB-7513-4BF5-A021-6CC0EBBEB0E2}" dt="2022-08-28T06:38:21.102" v="183" actId="26606"/>
          <ac:spMkLst>
            <pc:docMk/>
            <pc:sldMk cId="0" sldId="277"/>
            <ac:spMk id="22" creationId="{3D6DABB5-1FC3-4E21-AC84-4685B03C9F93}"/>
          </ac:spMkLst>
        </pc:spChg>
        <pc:spChg chg="add del">
          <ac:chgData name="Anna Maria Lopez" userId="957633dd-64b8-4c6a-970f-f1d52943cdee" providerId="ADAL" clId="{A4C9BBBB-7513-4BF5-A021-6CC0EBBEB0E2}" dt="2022-08-28T06:38:21.102" v="183" actId="26606"/>
          <ac:spMkLst>
            <pc:docMk/>
            <pc:sldMk cId="0" sldId="277"/>
            <ac:spMk id="23" creationId="{FC5790B5-250E-45E6-A05D-C3D1D459BC9D}"/>
          </ac:spMkLst>
        </pc:spChg>
        <pc:grpChg chg="add del">
          <ac:chgData name="Anna Maria Lopez" userId="957633dd-64b8-4c6a-970f-f1d52943cdee" providerId="ADAL" clId="{A4C9BBBB-7513-4BF5-A021-6CC0EBBEB0E2}" dt="2022-08-28T06:35:45.802" v="161" actId="26606"/>
          <ac:grpSpMkLst>
            <pc:docMk/>
            <pc:sldMk cId="0" sldId="277"/>
            <ac:grpSpMk id="14" creationId="{7767AD93-AD3E-4C62-97D5-E54E14B2EAD8}"/>
          </ac:grpSpMkLst>
        </pc:grpChg>
        <pc:grpChg chg="add del">
          <ac:chgData name="Anna Maria Lopez" userId="957633dd-64b8-4c6a-970f-f1d52943cdee" providerId="ADAL" clId="{A4C9BBBB-7513-4BF5-A021-6CC0EBBEB0E2}" dt="2022-08-28T06:38:21.102" v="183" actId="26606"/>
          <ac:grpSpMkLst>
            <pc:docMk/>
            <pc:sldMk cId="0" sldId="277"/>
            <ac:grpSpMk id="24" creationId="{68158C4B-1BFE-4F6D-B2C1-0066FA11935A}"/>
          </ac:grpSpMkLst>
        </pc:grpChg>
        <pc:cxnChg chg="add del">
          <ac:chgData name="Anna Maria Lopez" userId="957633dd-64b8-4c6a-970f-f1d52943cdee" providerId="ADAL" clId="{A4C9BBBB-7513-4BF5-A021-6CC0EBBEB0E2}" dt="2022-08-28T06:38:21.102" v="183" actId="26606"/>
          <ac:cxnSpMkLst>
            <pc:docMk/>
            <pc:sldMk cId="0" sldId="277"/>
            <ac:cxnSpMk id="18" creationId="{14319AF2-886A-4C5D-B34C-17FCB0267EEB}"/>
          </ac:cxnSpMkLst>
        </pc:cxnChg>
        <pc:cxnChg chg="add del">
          <ac:chgData name="Anna Maria Lopez" userId="957633dd-64b8-4c6a-970f-f1d52943cdee" providerId="ADAL" clId="{A4C9BBBB-7513-4BF5-A021-6CC0EBBEB0E2}" dt="2022-08-28T06:35:45.802" v="161" actId="26606"/>
          <ac:cxnSpMkLst>
            <pc:docMk/>
            <pc:sldMk cId="0" sldId="277"/>
            <ac:cxnSpMk id="20" creationId="{0772CE55-4C36-44F1-A9BD-379BEB84317D}"/>
          </ac:cxnSpMkLst>
        </pc:cxnChg>
      </pc:sldChg>
      <pc:sldChg chg="modTransition">
        <pc:chgData name="Anna Maria Lopez" userId="957633dd-64b8-4c6a-970f-f1d52943cdee" providerId="ADAL" clId="{A4C9BBBB-7513-4BF5-A021-6CC0EBBEB0E2}" dt="2022-08-28T06:09:21.120" v="18"/>
        <pc:sldMkLst>
          <pc:docMk/>
          <pc:sldMk cId="0" sldId="278"/>
        </pc:sldMkLst>
      </pc:sldChg>
    </pc:docChg>
  </pc:docChgLst>
  <pc:docChgLst>
    <pc:chgData name="Anna Maria Lopez" userId="957633dd-64b8-4c6a-970f-f1d52943cdee" providerId="ADAL" clId="{00A9973D-638C-469D-84BD-FF1A73CE65C8}"/>
    <pc:docChg chg="undo custSel modSld">
      <pc:chgData name="Anna Maria Lopez" userId="957633dd-64b8-4c6a-970f-f1d52943cdee" providerId="ADAL" clId="{00A9973D-638C-469D-84BD-FF1A73CE65C8}" dt="2022-11-28T00:20:08.337" v="29" actId="20577"/>
      <pc:docMkLst>
        <pc:docMk/>
      </pc:docMkLst>
      <pc:sldChg chg="modSp modAnim">
        <pc:chgData name="Anna Maria Lopez" userId="957633dd-64b8-4c6a-970f-f1d52943cdee" providerId="ADAL" clId="{00A9973D-638C-469D-84BD-FF1A73CE65C8}" dt="2022-11-28T00:20:08.337" v="29" actId="20577"/>
        <pc:sldMkLst>
          <pc:docMk/>
          <pc:sldMk cId="0" sldId="256"/>
        </pc:sldMkLst>
        <pc:spChg chg="mod">
          <ac:chgData name="Anna Maria Lopez" userId="957633dd-64b8-4c6a-970f-f1d52943cdee" providerId="ADAL" clId="{00A9973D-638C-469D-84BD-FF1A73CE65C8}" dt="2022-11-28T00:19:30.629" v="5" actId="20577"/>
          <ac:spMkLst>
            <pc:docMk/>
            <pc:sldMk cId="0" sldId="256"/>
            <ac:spMk id="3" creationId="{00000000-0000-0000-0000-000000000000}"/>
          </ac:spMkLst>
        </pc:spChg>
      </pc:sldChg>
      <pc:sldChg chg="modSp mod">
        <pc:chgData name="Anna Maria Lopez" userId="957633dd-64b8-4c6a-970f-f1d52943cdee" providerId="ADAL" clId="{00A9973D-638C-469D-84BD-FF1A73CE65C8}" dt="2022-11-28T00:20:07.080" v="27" actId="20577"/>
        <pc:sldMkLst>
          <pc:docMk/>
          <pc:sldMk cId="0" sldId="258"/>
        </pc:sldMkLst>
        <pc:spChg chg="mod">
          <ac:chgData name="Anna Maria Lopez" userId="957633dd-64b8-4c6a-970f-f1d52943cdee" providerId="ADAL" clId="{00A9973D-638C-469D-84BD-FF1A73CE65C8}" dt="2022-11-28T00:20:07.080" v="27" actId="20577"/>
          <ac:spMkLst>
            <pc:docMk/>
            <pc:sldMk cId="0" sldId="258"/>
            <ac:spMk id="2" creationId="{00000000-0000-0000-0000-000000000000}"/>
          </ac:spMkLst>
        </pc:spChg>
      </pc:sldChg>
    </pc:docChg>
  </pc:docChgLst>
  <pc:docChgLst>
    <pc:chgData name="Guest User" userId="S::urn:spo:anon#a5d2c0ef2d95dc050a2012f9fda3565ad8194a670f267c9f415748eb53060d7c::" providerId="AD" clId="Web-{32538378-5FA3-C8FC-A647-AA07366229C9}"/>
    <pc:docChg chg="modSld">
      <pc:chgData name="Guest User" userId="S::urn:spo:anon#a5d2c0ef2d95dc050a2012f9fda3565ad8194a670f267c9f415748eb53060d7c::" providerId="AD" clId="Web-{32538378-5FA3-C8FC-A647-AA07366229C9}" dt="2022-08-30T17:44:14.667" v="8" actId="20577"/>
      <pc:docMkLst>
        <pc:docMk/>
      </pc:docMkLst>
      <pc:sldChg chg="modSp">
        <pc:chgData name="Guest User" userId="S::urn:spo:anon#a5d2c0ef2d95dc050a2012f9fda3565ad8194a670f267c9f415748eb53060d7c::" providerId="AD" clId="Web-{32538378-5FA3-C8FC-A647-AA07366229C9}" dt="2022-08-30T17:42:42.806" v="2" actId="20577"/>
        <pc:sldMkLst>
          <pc:docMk/>
          <pc:sldMk cId="0" sldId="268"/>
        </pc:sldMkLst>
        <pc:spChg chg="mod">
          <ac:chgData name="Guest User" userId="S::urn:spo:anon#a5d2c0ef2d95dc050a2012f9fda3565ad8194a670f267c9f415748eb53060d7c::" providerId="AD" clId="Web-{32538378-5FA3-C8FC-A647-AA07366229C9}" dt="2022-08-30T17:42:42.806" v="2" actId="20577"/>
          <ac:spMkLst>
            <pc:docMk/>
            <pc:sldMk cId="0" sldId="268"/>
            <ac:spMk id="2" creationId="{00000000-0000-0000-0000-000000000000}"/>
          </ac:spMkLst>
        </pc:spChg>
      </pc:sldChg>
      <pc:sldChg chg="modSp">
        <pc:chgData name="Guest User" userId="S::urn:spo:anon#a5d2c0ef2d95dc050a2012f9fda3565ad8194a670f267c9f415748eb53060d7c::" providerId="AD" clId="Web-{32538378-5FA3-C8FC-A647-AA07366229C9}" dt="2022-08-30T17:43:40.057" v="4" actId="20577"/>
        <pc:sldMkLst>
          <pc:docMk/>
          <pc:sldMk cId="0" sldId="273"/>
        </pc:sldMkLst>
        <pc:spChg chg="mod">
          <ac:chgData name="Guest User" userId="S::urn:spo:anon#a5d2c0ef2d95dc050a2012f9fda3565ad8194a670f267c9f415748eb53060d7c::" providerId="AD" clId="Web-{32538378-5FA3-C8FC-A647-AA07366229C9}" dt="2022-08-30T17:43:40.057" v="4" actId="20577"/>
          <ac:spMkLst>
            <pc:docMk/>
            <pc:sldMk cId="0" sldId="273"/>
            <ac:spMk id="2" creationId="{00000000-0000-0000-0000-000000000000}"/>
          </ac:spMkLst>
        </pc:spChg>
      </pc:sldChg>
      <pc:sldChg chg="modSp">
        <pc:chgData name="Guest User" userId="S::urn:spo:anon#a5d2c0ef2d95dc050a2012f9fda3565ad8194a670f267c9f415748eb53060d7c::" providerId="AD" clId="Web-{32538378-5FA3-C8FC-A647-AA07366229C9}" dt="2022-08-30T17:44:14.667" v="8" actId="20577"/>
        <pc:sldMkLst>
          <pc:docMk/>
          <pc:sldMk cId="3766609301" sldId="283"/>
        </pc:sldMkLst>
        <pc:spChg chg="mod">
          <ac:chgData name="Guest User" userId="S::urn:spo:anon#a5d2c0ef2d95dc050a2012f9fda3565ad8194a670f267c9f415748eb53060d7c::" providerId="AD" clId="Web-{32538378-5FA3-C8FC-A647-AA07366229C9}" dt="2022-08-30T17:44:14.667" v="8" actId="20577"/>
          <ac:spMkLst>
            <pc:docMk/>
            <pc:sldMk cId="3766609301" sldId="283"/>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7FD0D-8B05-4D81-B011-73E7EFFC3C49}" type="doc">
      <dgm:prSet loTypeId="urn:microsoft.com/office/officeart/2018/2/layout/IconLabelList" loCatId="icon" qsTypeId="urn:microsoft.com/office/officeart/2005/8/quickstyle/simple4" qsCatId="simple" csTypeId="urn:microsoft.com/office/officeart/2005/8/colors/accent3_2" csCatId="accent3" phldr="1"/>
      <dgm:spPr/>
      <dgm:t>
        <a:bodyPr/>
        <a:lstStyle/>
        <a:p>
          <a:endParaRPr lang="en-US"/>
        </a:p>
      </dgm:t>
    </dgm:pt>
    <dgm:pt modelId="{C959774D-14C6-4078-BC7E-EC29E54EC9C7}">
      <dgm:prSet custT="1"/>
      <dgm:spPr/>
      <dgm:t>
        <a:bodyPr/>
        <a:lstStyle/>
        <a:p>
          <a:pPr algn="l">
            <a:lnSpc>
              <a:spcPct val="100000"/>
            </a:lnSpc>
          </a:pPr>
          <a:r>
            <a:rPr lang="en-US" sz="2800" b="1"/>
            <a:t>Athletic Director: Anna Maria Lopez ‘78</a:t>
          </a:r>
          <a:endParaRPr lang="en-US" sz="2800"/>
        </a:p>
      </dgm:t>
    </dgm:pt>
    <dgm:pt modelId="{CD316038-AAD8-4976-AB26-152ADB2FA02A}" type="parTrans" cxnId="{4956A3F1-690B-4504-8667-8AED6B6355A0}">
      <dgm:prSet/>
      <dgm:spPr/>
      <dgm:t>
        <a:bodyPr/>
        <a:lstStyle/>
        <a:p>
          <a:endParaRPr lang="en-US"/>
        </a:p>
      </dgm:t>
    </dgm:pt>
    <dgm:pt modelId="{2D62AA23-6180-46A6-89D2-FF67AC971B65}" type="sibTrans" cxnId="{4956A3F1-690B-4504-8667-8AED6B6355A0}">
      <dgm:prSet/>
      <dgm:spPr/>
      <dgm:t>
        <a:bodyPr/>
        <a:lstStyle/>
        <a:p>
          <a:endParaRPr lang="en-US"/>
        </a:p>
      </dgm:t>
    </dgm:pt>
    <dgm:pt modelId="{AAAD0301-2AE7-4F5B-9939-F7E8D225AC93}">
      <dgm:prSet custT="1"/>
      <dgm:spPr/>
      <dgm:t>
        <a:bodyPr/>
        <a:lstStyle/>
        <a:p>
          <a:pPr algn="l">
            <a:lnSpc>
              <a:spcPct val="100000"/>
            </a:lnSpc>
          </a:pPr>
          <a:r>
            <a:rPr lang="en-US" sz="2800" b="1"/>
            <a:t>Asst. Athletic Director: Sanjay Bedi</a:t>
          </a:r>
          <a:endParaRPr lang="en-US" sz="2800"/>
        </a:p>
      </dgm:t>
    </dgm:pt>
    <dgm:pt modelId="{64E4CEE4-9E32-4B7F-91A6-535317D53206}" type="parTrans" cxnId="{3A6F0816-DF20-4E82-9072-10B8505B7996}">
      <dgm:prSet/>
      <dgm:spPr/>
      <dgm:t>
        <a:bodyPr/>
        <a:lstStyle/>
        <a:p>
          <a:endParaRPr lang="en-US"/>
        </a:p>
      </dgm:t>
    </dgm:pt>
    <dgm:pt modelId="{7FCBAB74-FA50-4554-8C7D-1996ECA90BB5}" type="sibTrans" cxnId="{3A6F0816-DF20-4E82-9072-10B8505B7996}">
      <dgm:prSet/>
      <dgm:spPr/>
      <dgm:t>
        <a:bodyPr/>
        <a:lstStyle/>
        <a:p>
          <a:endParaRPr lang="en-US"/>
        </a:p>
      </dgm:t>
    </dgm:pt>
    <dgm:pt modelId="{C284D2D2-011F-4DB7-9359-D389BA5925F0}">
      <dgm:prSet custT="1"/>
      <dgm:spPr/>
      <dgm:t>
        <a:bodyPr/>
        <a:lstStyle/>
        <a:p>
          <a:pPr algn="l">
            <a:lnSpc>
              <a:spcPct val="100000"/>
            </a:lnSpc>
          </a:pPr>
          <a:r>
            <a:rPr lang="en-US" sz="2800" b="1"/>
            <a:t>Athletic Trainer: Ryan Rockwood</a:t>
          </a:r>
          <a:endParaRPr lang="en-US" sz="2800"/>
        </a:p>
      </dgm:t>
    </dgm:pt>
    <dgm:pt modelId="{635B2CF2-BAF8-4FB1-A969-A5AD9D7BB55C}" type="parTrans" cxnId="{30892F8D-6818-4AF1-ABB3-A346706BCFB2}">
      <dgm:prSet/>
      <dgm:spPr/>
      <dgm:t>
        <a:bodyPr/>
        <a:lstStyle/>
        <a:p>
          <a:endParaRPr lang="en-US"/>
        </a:p>
      </dgm:t>
    </dgm:pt>
    <dgm:pt modelId="{ECCE3DE1-654B-458F-A476-F5E54A918FA8}" type="sibTrans" cxnId="{30892F8D-6818-4AF1-ABB3-A346706BCFB2}">
      <dgm:prSet/>
      <dgm:spPr/>
      <dgm:t>
        <a:bodyPr/>
        <a:lstStyle/>
        <a:p>
          <a:endParaRPr lang="en-US"/>
        </a:p>
      </dgm:t>
    </dgm:pt>
    <dgm:pt modelId="{3B059A9C-9BE7-4795-918E-62101F9B0F3F}" type="pres">
      <dgm:prSet presAssocID="{14B7FD0D-8B05-4D81-B011-73E7EFFC3C49}" presName="root" presStyleCnt="0">
        <dgm:presLayoutVars>
          <dgm:dir/>
          <dgm:resizeHandles val="exact"/>
        </dgm:presLayoutVars>
      </dgm:prSet>
      <dgm:spPr/>
    </dgm:pt>
    <dgm:pt modelId="{E17F0346-EE41-4F31-9A10-F8EA2C4C2516}" type="pres">
      <dgm:prSet presAssocID="{C959774D-14C6-4078-BC7E-EC29E54EC9C7}" presName="compNode" presStyleCnt="0"/>
      <dgm:spPr/>
    </dgm:pt>
    <dgm:pt modelId="{3B8573DE-75E7-4FF7-B918-DB652F2A28F0}" type="pres">
      <dgm:prSet presAssocID="{C959774D-14C6-4078-BC7E-EC29E54EC9C7}" presName="iconRect" presStyleLbl="node1" presStyleIdx="0" presStyleCnt="3" custScaleX="192469" custScaleY="192470" custLinFactX="-493380" custLinFactNeighborX="-500000" custLinFactNeighborY="-122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olleyball with solid fill"/>
        </a:ext>
      </dgm:extLst>
    </dgm:pt>
    <dgm:pt modelId="{01EC6163-D35A-4ACA-B0EA-0F1075FBA15B}" type="pres">
      <dgm:prSet presAssocID="{C959774D-14C6-4078-BC7E-EC29E54EC9C7}" presName="spaceRect" presStyleCnt="0"/>
      <dgm:spPr/>
    </dgm:pt>
    <dgm:pt modelId="{3E970996-4EC2-493A-A297-BFAAE4274BC4}" type="pres">
      <dgm:prSet presAssocID="{C959774D-14C6-4078-BC7E-EC29E54EC9C7}" presName="textRect" presStyleLbl="revTx" presStyleIdx="0" presStyleCnt="3" custScaleX="909530" custScaleY="137717" custLinFactY="-47079" custLinFactNeighborX="75035" custLinFactNeighborY="-100000">
        <dgm:presLayoutVars>
          <dgm:chMax val="1"/>
          <dgm:chPref val="1"/>
        </dgm:presLayoutVars>
      </dgm:prSet>
      <dgm:spPr/>
    </dgm:pt>
    <dgm:pt modelId="{19BE0123-0EA9-45B3-BCC2-0CA344F978A9}" type="pres">
      <dgm:prSet presAssocID="{2D62AA23-6180-46A6-89D2-FF67AC971B65}" presName="sibTrans" presStyleCnt="0"/>
      <dgm:spPr/>
    </dgm:pt>
    <dgm:pt modelId="{6CAC71B3-A2A7-4B22-9660-FD35FDA4EBE1}" type="pres">
      <dgm:prSet presAssocID="{AAAD0301-2AE7-4F5B-9939-F7E8D225AC93}" presName="compNode" presStyleCnt="0"/>
      <dgm:spPr/>
    </dgm:pt>
    <dgm:pt modelId="{CDD8077B-56F9-4BAA-8FA3-31971610603A}" type="pres">
      <dgm:prSet presAssocID="{AAAD0301-2AE7-4F5B-9939-F7E8D225AC93}" presName="iconRect" presStyleLbl="node1" presStyleIdx="1" presStyleCnt="3" custScaleX="192469" custScaleY="161927" custLinFactX="-493380" custLinFactNeighborX="-500000" custLinFactNeighborY="-1993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ennis with solid fill"/>
        </a:ext>
      </dgm:extLst>
    </dgm:pt>
    <dgm:pt modelId="{15C87E06-0674-4307-8049-AEFF4E5049D2}" type="pres">
      <dgm:prSet presAssocID="{AAAD0301-2AE7-4F5B-9939-F7E8D225AC93}" presName="spaceRect" presStyleCnt="0"/>
      <dgm:spPr/>
    </dgm:pt>
    <dgm:pt modelId="{A2B7D7D1-ABBA-4905-BF37-DCE16D4EA7C8}" type="pres">
      <dgm:prSet presAssocID="{AAAD0301-2AE7-4F5B-9939-F7E8D225AC93}" presName="textRect" presStyleLbl="revTx" presStyleIdx="1" presStyleCnt="3" custScaleX="851814" custLinFactY="-69357" custLinFactNeighborX="47018" custLinFactNeighborY="-100000">
        <dgm:presLayoutVars>
          <dgm:chMax val="1"/>
          <dgm:chPref val="1"/>
        </dgm:presLayoutVars>
      </dgm:prSet>
      <dgm:spPr/>
    </dgm:pt>
    <dgm:pt modelId="{33C2142B-21E8-4296-80EB-70389CF0B136}" type="pres">
      <dgm:prSet presAssocID="{7FCBAB74-FA50-4554-8C7D-1996ECA90BB5}" presName="sibTrans" presStyleCnt="0"/>
      <dgm:spPr/>
    </dgm:pt>
    <dgm:pt modelId="{6D99EEC2-6881-4050-BC64-223141D8F686}" type="pres">
      <dgm:prSet presAssocID="{C284D2D2-011F-4DB7-9359-D389BA5925F0}" presName="compNode" presStyleCnt="0"/>
      <dgm:spPr/>
    </dgm:pt>
    <dgm:pt modelId="{CC02DB79-84B2-4CA4-864E-5B214AF9D64A}" type="pres">
      <dgm:prSet presAssocID="{C284D2D2-011F-4DB7-9359-D389BA5925F0}" presName="iconRect" presStyleLbl="node1" presStyleIdx="2" presStyleCnt="3" custScaleX="284383" custScaleY="251066" custLinFactX="-496951" custLinFactNeighborX="-500000" custLinFactNeighborY="-53941"/>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irst aid kit with solid fill"/>
        </a:ext>
      </dgm:extLst>
    </dgm:pt>
    <dgm:pt modelId="{8B88BAE1-92E7-4963-8C6D-CF27E371BCC1}" type="pres">
      <dgm:prSet presAssocID="{C284D2D2-011F-4DB7-9359-D389BA5925F0}" presName="spaceRect" presStyleCnt="0"/>
      <dgm:spPr/>
    </dgm:pt>
    <dgm:pt modelId="{8C8DC0C5-EF31-4330-A2DB-B59C85C974F4}" type="pres">
      <dgm:prSet presAssocID="{C284D2D2-011F-4DB7-9359-D389BA5925F0}" presName="textRect" presStyleLbl="revTx" presStyleIdx="2" presStyleCnt="3" custScaleX="806480" custScaleY="141516" custLinFactY="-77494" custLinFactNeighborX="24351" custLinFactNeighborY="-100000">
        <dgm:presLayoutVars>
          <dgm:chMax val="1"/>
          <dgm:chPref val="1"/>
        </dgm:presLayoutVars>
      </dgm:prSet>
      <dgm:spPr/>
    </dgm:pt>
  </dgm:ptLst>
  <dgm:cxnLst>
    <dgm:cxn modelId="{3A6F0816-DF20-4E82-9072-10B8505B7996}" srcId="{14B7FD0D-8B05-4D81-B011-73E7EFFC3C49}" destId="{AAAD0301-2AE7-4F5B-9939-F7E8D225AC93}" srcOrd="1" destOrd="0" parTransId="{64E4CEE4-9E32-4B7F-91A6-535317D53206}" sibTransId="{7FCBAB74-FA50-4554-8C7D-1996ECA90BB5}"/>
    <dgm:cxn modelId="{FA569928-AB36-40D6-AC2A-8EC22A77FDB8}" type="presOf" srcId="{AAAD0301-2AE7-4F5B-9939-F7E8D225AC93}" destId="{A2B7D7D1-ABBA-4905-BF37-DCE16D4EA7C8}" srcOrd="0" destOrd="0" presId="urn:microsoft.com/office/officeart/2018/2/layout/IconLabelList"/>
    <dgm:cxn modelId="{DE16CF50-0913-4A0F-80D2-2391DC0F327D}" type="presOf" srcId="{14B7FD0D-8B05-4D81-B011-73E7EFFC3C49}" destId="{3B059A9C-9BE7-4795-918E-62101F9B0F3F}" srcOrd="0" destOrd="0" presId="urn:microsoft.com/office/officeart/2018/2/layout/IconLabelList"/>
    <dgm:cxn modelId="{30892F8D-6818-4AF1-ABB3-A346706BCFB2}" srcId="{14B7FD0D-8B05-4D81-B011-73E7EFFC3C49}" destId="{C284D2D2-011F-4DB7-9359-D389BA5925F0}" srcOrd="2" destOrd="0" parTransId="{635B2CF2-BAF8-4FB1-A969-A5AD9D7BB55C}" sibTransId="{ECCE3DE1-654B-458F-A476-F5E54A918FA8}"/>
    <dgm:cxn modelId="{852ABCD1-C1D7-4734-BE48-68BA893C4E8A}" type="presOf" srcId="{C959774D-14C6-4078-BC7E-EC29E54EC9C7}" destId="{3E970996-4EC2-493A-A297-BFAAE4274BC4}" srcOrd="0" destOrd="0" presId="urn:microsoft.com/office/officeart/2018/2/layout/IconLabelList"/>
    <dgm:cxn modelId="{599AD5D4-F6CB-4A7A-A1A2-793C07D37564}" type="presOf" srcId="{C284D2D2-011F-4DB7-9359-D389BA5925F0}" destId="{8C8DC0C5-EF31-4330-A2DB-B59C85C974F4}" srcOrd="0" destOrd="0" presId="urn:microsoft.com/office/officeart/2018/2/layout/IconLabelList"/>
    <dgm:cxn modelId="{4956A3F1-690B-4504-8667-8AED6B6355A0}" srcId="{14B7FD0D-8B05-4D81-B011-73E7EFFC3C49}" destId="{C959774D-14C6-4078-BC7E-EC29E54EC9C7}" srcOrd="0" destOrd="0" parTransId="{CD316038-AAD8-4976-AB26-152ADB2FA02A}" sibTransId="{2D62AA23-6180-46A6-89D2-FF67AC971B65}"/>
    <dgm:cxn modelId="{24CD8CC8-D76D-429A-AAE1-31E8BB01571F}" type="presParOf" srcId="{3B059A9C-9BE7-4795-918E-62101F9B0F3F}" destId="{E17F0346-EE41-4F31-9A10-F8EA2C4C2516}" srcOrd="0" destOrd="0" presId="urn:microsoft.com/office/officeart/2018/2/layout/IconLabelList"/>
    <dgm:cxn modelId="{55131408-C676-446D-80A8-1C0507DA39FF}" type="presParOf" srcId="{E17F0346-EE41-4F31-9A10-F8EA2C4C2516}" destId="{3B8573DE-75E7-4FF7-B918-DB652F2A28F0}" srcOrd="0" destOrd="0" presId="urn:microsoft.com/office/officeart/2018/2/layout/IconLabelList"/>
    <dgm:cxn modelId="{D07F8BF0-8E52-4D5B-BD9B-00B33B820C56}" type="presParOf" srcId="{E17F0346-EE41-4F31-9A10-F8EA2C4C2516}" destId="{01EC6163-D35A-4ACA-B0EA-0F1075FBA15B}" srcOrd="1" destOrd="0" presId="urn:microsoft.com/office/officeart/2018/2/layout/IconLabelList"/>
    <dgm:cxn modelId="{60BF256C-C784-4C3E-A2E0-CEA207C4D0DC}" type="presParOf" srcId="{E17F0346-EE41-4F31-9A10-F8EA2C4C2516}" destId="{3E970996-4EC2-493A-A297-BFAAE4274BC4}" srcOrd="2" destOrd="0" presId="urn:microsoft.com/office/officeart/2018/2/layout/IconLabelList"/>
    <dgm:cxn modelId="{27CEBE81-1939-40F6-9BE9-C7A32A5EDF1A}" type="presParOf" srcId="{3B059A9C-9BE7-4795-918E-62101F9B0F3F}" destId="{19BE0123-0EA9-45B3-BCC2-0CA344F978A9}" srcOrd="1" destOrd="0" presId="urn:microsoft.com/office/officeart/2018/2/layout/IconLabelList"/>
    <dgm:cxn modelId="{FCECC018-F670-4DA4-A613-457548224210}" type="presParOf" srcId="{3B059A9C-9BE7-4795-918E-62101F9B0F3F}" destId="{6CAC71B3-A2A7-4B22-9660-FD35FDA4EBE1}" srcOrd="2" destOrd="0" presId="urn:microsoft.com/office/officeart/2018/2/layout/IconLabelList"/>
    <dgm:cxn modelId="{C15EB52B-894C-4AD7-912E-7565E6A74DEF}" type="presParOf" srcId="{6CAC71B3-A2A7-4B22-9660-FD35FDA4EBE1}" destId="{CDD8077B-56F9-4BAA-8FA3-31971610603A}" srcOrd="0" destOrd="0" presId="urn:microsoft.com/office/officeart/2018/2/layout/IconLabelList"/>
    <dgm:cxn modelId="{EA0BFD66-A63F-4E07-8F5D-48166FC14F18}" type="presParOf" srcId="{6CAC71B3-A2A7-4B22-9660-FD35FDA4EBE1}" destId="{15C87E06-0674-4307-8049-AEFF4E5049D2}" srcOrd="1" destOrd="0" presId="urn:microsoft.com/office/officeart/2018/2/layout/IconLabelList"/>
    <dgm:cxn modelId="{E02F14A0-0846-453F-9E01-A17F2F326E38}" type="presParOf" srcId="{6CAC71B3-A2A7-4B22-9660-FD35FDA4EBE1}" destId="{A2B7D7D1-ABBA-4905-BF37-DCE16D4EA7C8}" srcOrd="2" destOrd="0" presId="urn:microsoft.com/office/officeart/2018/2/layout/IconLabelList"/>
    <dgm:cxn modelId="{EF466EB1-51A8-4506-8013-9F6B1C54C26B}" type="presParOf" srcId="{3B059A9C-9BE7-4795-918E-62101F9B0F3F}" destId="{33C2142B-21E8-4296-80EB-70389CF0B136}" srcOrd="3" destOrd="0" presId="urn:microsoft.com/office/officeart/2018/2/layout/IconLabelList"/>
    <dgm:cxn modelId="{9B7E716F-F473-4D1D-9B15-8ADBE8604FAC}" type="presParOf" srcId="{3B059A9C-9BE7-4795-918E-62101F9B0F3F}" destId="{6D99EEC2-6881-4050-BC64-223141D8F686}" srcOrd="4" destOrd="0" presId="urn:microsoft.com/office/officeart/2018/2/layout/IconLabelList"/>
    <dgm:cxn modelId="{65157FC1-C96D-4756-A725-C35343FAA955}" type="presParOf" srcId="{6D99EEC2-6881-4050-BC64-223141D8F686}" destId="{CC02DB79-84B2-4CA4-864E-5B214AF9D64A}" srcOrd="0" destOrd="0" presId="urn:microsoft.com/office/officeart/2018/2/layout/IconLabelList"/>
    <dgm:cxn modelId="{BC2307C5-910F-4BBA-9154-FF17DEF1F628}" type="presParOf" srcId="{6D99EEC2-6881-4050-BC64-223141D8F686}" destId="{8B88BAE1-92E7-4963-8C6D-CF27E371BCC1}" srcOrd="1" destOrd="0" presId="urn:microsoft.com/office/officeart/2018/2/layout/IconLabelList"/>
    <dgm:cxn modelId="{3398A905-639F-46EE-B5EF-C668F3770987}" type="presParOf" srcId="{6D99EEC2-6881-4050-BC64-223141D8F686}" destId="{8C8DC0C5-EF31-4330-A2DB-B59C85C974F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573DE-75E7-4FF7-B918-DB652F2A28F0}">
      <dsp:nvSpPr>
        <dsp:cNvPr id="0" name=""/>
        <dsp:cNvSpPr/>
      </dsp:nvSpPr>
      <dsp:spPr>
        <a:xfrm>
          <a:off x="457200" y="228601"/>
          <a:ext cx="592236" cy="59223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3E970996-4EC2-493A-A297-BFAAE4274BC4}">
      <dsp:nvSpPr>
        <dsp:cNvPr id="0" name=""/>
        <dsp:cNvSpPr/>
      </dsp:nvSpPr>
      <dsp:spPr>
        <a:xfrm>
          <a:off x="1213447" y="304800"/>
          <a:ext cx="6219266" cy="426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a:t>Athletic Director: Anna Maria Lopez ‘78</a:t>
          </a:r>
          <a:endParaRPr lang="en-US" sz="2800" kern="1200"/>
        </a:p>
      </dsp:txBody>
      <dsp:txXfrm>
        <a:off x="1213447" y="304800"/>
        <a:ext cx="6219266" cy="426015"/>
      </dsp:txXfrm>
    </dsp:sp>
    <dsp:sp modelId="{CDD8077B-56F9-4BAA-8FA3-31971610603A}">
      <dsp:nvSpPr>
        <dsp:cNvPr id="0" name=""/>
        <dsp:cNvSpPr/>
      </dsp:nvSpPr>
      <dsp:spPr>
        <a:xfrm>
          <a:off x="457200" y="1295398"/>
          <a:ext cx="592236" cy="498257"/>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2B7D7D1-ABBA-4905-BF37-DCE16D4EA7C8}">
      <dsp:nvSpPr>
        <dsp:cNvPr id="0" name=""/>
        <dsp:cNvSpPr/>
      </dsp:nvSpPr>
      <dsp:spPr>
        <a:xfrm>
          <a:off x="1219198" y="1371600"/>
          <a:ext cx="5824610" cy="309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a:t>Asst. Athletic Director: Sanjay Bedi</a:t>
          </a:r>
          <a:endParaRPr lang="en-US" sz="2800" kern="1200"/>
        </a:p>
      </dsp:txBody>
      <dsp:txXfrm>
        <a:off x="1219198" y="1371600"/>
        <a:ext cx="5824610" cy="309341"/>
      </dsp:txXfrm>
    </dsp:sp>
    <dsp:sp modelId="{CC02DB79-84B2-4CA4-864E-5B214AF9D64A}">
      <dsp:nvSpPr>
        <dsp:cNvPr id="0" name=""/>
        <dsp:cNvSpPr/>
      </dsp:nvSpPr>
      <dsp:spPr>
        <a:xfrm>
          <a:off x="304800" y="2209800"/>
          <a:ext cx="875060" cy="772542"/>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C8DC0C5-EF31-4330-A2DB-B59C85C974F4}">
      <dsp:nvSpPr>
        <dsp:cNvPr id="0" name=""/>
        <dsp:cNvSpPr/>
      </dsp:nvSpPr>
      <dsp:spPr>
        <a:xfrm>
          <a:off x="1219198" y="2438399"/>
          <a:ext cx="5514622" cy="437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b="1" kern="1200"/>
            <a:t>Athletic Trainer: Ryan Rockwood</a:t>
          </a:r>
          <a:endParaRPr lang="en-US" sz="2800" kern="1200"/>
        </a:p>
      </dsp:txBody>
      <dsp:txXfrm>
        <a:off x="1219198" y="2438399"/>
        <a:ext cx="5514622" cy="43776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E72AEA-5F88-4813-9B11-16745B699326}" type="datetimeFigureOut">
              <a:rPr lang="en-US" smtClean="0"/>
              <a:pPr/>
              <a:t>9/19/2023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08C38D-F311-4082-8212-0FC8DC3E92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6375809C-00DF-4AC2-8077-543085135590}"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27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3B4CA3-9EAE-4DFF-8986-92FF2F20FC26}"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5809C-00DF-4AC2-8077-543085135590}" type="slidenum">
              <a:rPr lang="en-US" smtClean="0"/>
              <a:pPr/>
              <a:t>‹#›</a:t>
            </a:fld>
            <a:endParaRPr lang="en-US"/>
          </a:p>
        </p:txBody>
      </p:sp>
    </p:spTree>
    <p:extLst>
      <p:ext uri="{BB962C8B-B14F-4D97-AF65-F5344CB8AC3E}">
        <p14:creationId xmlns:p14="http://schemas.microsoft.com/office/powerpoint/2010/main" val="192425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0889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92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spTree>
    <p:extLst>
      <p:ext uri="{BB962C8B-B14F-4D97-AF65-F5344CB8AC3E}">
        <p14:creationId xmlns:p14="http://schemas.microsoft.com/office/powerpoint/2010/main" val="381505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534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368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67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53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spTree>
    <p:extLst>
      <p:ext uri="{BB962C8B-B14F-4D97-AF65-F5344CB8AC3E}">
        <p14:creationId xmlns:p14="http://schemas.microsoft.com/office/powerpoint/2010/main" val="232443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3B4CA3-9EAE-4DFF-8986-92FF2F20FC26}" type="datetimeFigureOut">
              <a:rPr lang="en-US" smtClean="0"/>
              <a:pPr/>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5809C-00DF-4AC2-8077-543085135590}"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2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B4CA3-9EAE-4DFF-8986-92FF2F20FC26}"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5809C-00DF-4AC2-8077-543085135590}" type="slidenum">
              <a:rPr lang="en-US" smtClean="0"/>
              <a:pPr/>
              <a:t>‹#›</a:t>
            </a:fld>
            <a:endParaRPr lang="en-US"/>
          </a:p>
        </p:txBody>
      </p:sp>
    </p:spTree>
    <p:extLst>
      <p:ext uri="{BB962C8B-B14F-4D97-AF65-F5344CB8AC3E}">
        <p14:creationId xmlns:p14="http://schemas.microsoft.com/office/powerpoint/2010/main" val="175951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3B4CA3-9EAE-4DFF-8986-92FF2F20FC26}" type="datetimeFigureOut">
              <a:rPr lang="en-US" smtClean="0"/>
              <a:pPr/>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5809C-00DF-4AC2-8077-543085135590}"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479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13B4CA3-9EAE-4DFF-8986-92FF2F20FC26}" type="datetimeFigureOut">
              <a:rPr lang="en-US" smtClean="0"/>
              <a:pPr/>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5809C-00DF-4AC2-8077-543085135590}"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97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B4CA3-9EAE-4DFF-8986-92FF2F20FC26}" type="datetimeFigureOut">
              <a:rPr lang="en-US" smtClean="0"/>
              <a:pPr/>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5809C-00DF-4AC2-8077-543085135590}" type="slidenum">
              <a:rPr lang="en-US" smtClean="0"/>
              <a:pPr/>
              <a:t>‹#›</a:t>
            </a:fld>
            <a:endParaRPr lang="en-US"/>
          </a:p>
        </p:txBody>
      </p:sp>
    </p:spTree>
    <p:extLst>
      <p:ext uri="{BB962C8B-B14F-4D97-AF65-F5344CB8AC3E}">
        <p14:creationId xmlns:p14="http://schemas.microsoft.com/office/powerpoint/2010/main" val="153982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3B4CA3-9EAE-4DFF-8986-92FF2F20FC26}"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5809C-00DF-4AC2-8077-543085135590}"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961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3B4CA3-9EAE-4DFF-8986-92FF2F20FC26}" type="datetimeFigureOut">
              <a:rPr lang="en-US" smtClean="0"/>
              <a:pPr/>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5809C-00DF-4AC2-8077-543085135590}" type="slidenum">
              <a:rPr lang="en-US" smtClean="0"/>
              <a:pPr/>
              <a:t>‹#›</a:t>
            </a:fld>
            <a:endParaRPr lang="en-US"/>
          </a:p>
        </p:txBody>
      </p:sp>
    </p:spTree>
    <p:extLst>
      <p:ext uri="{BB962C8B-B14F-4D97-AF65-F5344CB8AC3E}">
        <p14:creationId xmlns:p14="http://schemas.microsoft.com/office/powerpoint/2010/main" val="3914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3B4CA3-9EAE-4DFF-8986-92FF2F20FC26}" type="datetimeFigureOut">
              <a:rPr lang="en-US" smtClean="0"/>
              <a:pPr/>
              <a:t>9/19/2023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75809C-00DF-4AC2-8077-543085135590}" type="slidenum">
              <a:rPr lang="en-US" smtClean="0"/>
              <a:pPr/>
              <a:t>‹#›</a:t>
            </a:fld>
            <a:endParaRPr lang="en-US"/>
          </a:p>
        </p:txBody>
      </p:sp>
    </p:spTree>
    <p:extLst>
      <p:ext uri="{BB962C8B-B14F-4D97-AF65-F5344CB8AC3E}">
        <p14:creationId xmlns:p14="http://schemas.microsoft.com/office/powerpoint/2010/main" val="21878657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hyperlink" Target="mailto:athletics.medical.documents@smapdx.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finalsite.net/images/v1654815198/stmarysacademy/eey9tbusmlkmt9enbnmq/2022-2023StudentAthleteHndbk_1.pdf" TargetMode="Externa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19.png"/><Relationship Id="rId4" Type="http://schemas.openxmlformats.org/officeDocument/2006/relationships/hyperlink" Target="https://resources.finalsite.net/images/v1661970243/stmarysacademy/sdi01ibwid1euqtdyxwp/2022-23SMAAthleticsSchedulesMaster-AthleticTrainersSchedulev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41401"/>
            <a:ext cx="4456379" cy="1854199"/>
          </a:xfrm>
        </p:spPr>
        <p:txBody>
          <a:bodyPr>
            <a:normAutofit/>
          </a:bodyPr>
          <a:lstStyle/>
          <a:p>
            <a:r>
              <a:rPr lang="en-US" sz="3800" b="1" cap="small" spc="-150">
                <a:latin typeface="Bell MT Std" panose="02020503070401020303" pitchFamily="18" charset="0"/>
                <a:ea typeface="Ebrima" panose="02000000000000000000" pitchFamily="2" charset="0"/>
                <a:cs typeface="Ebrima" panose="02000000000000000000" pitchFamily="2" charset="0"/>
              </a:rPr>
              <a:t>St. Mary’s Academy </a:t>
            </a:r>
            <a:br>
              <a:rPr lang="en-US" sz="3800" b="1" cap="small" spc="-150">
                <a:latin typeface="Bell MT Std" panose="02020503070401020303" pitchFamily="18" charset="0"/>
                <a:ea typeface="Ebrima" panose="02000000000000000000" pitchFamily="2" charset="0"/>
                <a:cs typeface="Ebrima" panose="02000000000000000000" pitchFamily="2" charset="0"/>
              </a:rPr>
            </a:br>
            <a:r>
              <a:rPr lang="en-US" sz="3800" b="1" cap="small">
                <a:latin typeface="Bell MT Std" panose="02020503070401020303" pitchFamily="18" charset="0"/>
                <a:ea typeface="Ebrima" panose="02000000000000000000" pitchFamily="2" charset="0"/>
                <a:cs typeface="Ebrima" panose="02000000000000000000" pitchFamily="2" charset="0"/>
              </a:rPr>
              <a:t>Athletics</a:t>
            </a:r>
          </a:p>
        </p:txBody>
      </p:sp>
      <p:sp>
        <p:nvSpPr>
          <p:cNvPr id="3" name="Subtitle 2"/>
          <p:cNvSpPr>
            <a:spLocks noGrp="1"/>
          </p:cNvSpPr>
          <p:nvPr>
            <p:ph type="subTitle" idx="1"/>
          </p:nvPr>
        </p:nvSpPr>
        <p:spPr>
          <a:xfrm>
            <a:off x="328009" y="3656128"/>
            <a:ext cx="4206240" cy="1754072"/>
          </a:xfrm>
        </p:spPr>
        <p:txBody>
          <a:bodyPr>
            <a:noAutofit/>
          </a:bodyPr>
          <a:lstStyle/>
          <a:p>
            <a:r>
              <a:rPr lang="en-US" sz="4400" b="1">
                <a:latin typeface="Ebrima" panose="02000000000000000000" pitchFamily="2" charset="0"/>
                <a:ea typeface="Ebrima" panose="02000000000000000000" pitchFamily="2" charset="0"/>
                <a:cs typeface="Ebrima" panose="02000000000000000000" pitchFamily="2" charset="0"/>
              </a:rPr>
              <a:t>Fall Sports </a:t>
            </a:r>
          </a:p>
          <a:p>
            <a:r>
              <a:rPr lang="en-US" sz="4400" b="1">
                <a:latin typeface="Ebrima" panose="02000000000000000000" pitchFamily="2" charset="0"/>
                <a:ea typeface="Ebrima" panose="02000000000000000000" pitchFamily="2" charset="0"/>
                <a:cs typeface="Ebrima" panose="02000000000000000000" pitchFamily="2" charset="0"/>
              </a:rPr>
              <a:t>Parent’s Night </a:t>
            </a:r>
          </a:p>
        </p:txBody>
      </p:sp>
      <p:pic>
        <p:nvPicPr>
          <p:cNvPr id="46" name="Picture 45" descr="A picture containing headdress, hat&#10;&#10;Description automatically generated">
            <a:extLst>
              <a:ext uri="{FF2B5EF4-FFF2-40B4-BE49-F238E27FC236}">
                <a16:creationId xmlns:a16="http://schemas.microsoft.com/office/drawing/2014/main" id="{07965813-9DDD-6426-2595-833E8DC4BA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93" r="23114" b="-4"/>
          <a:stretch/>
        </p:blipFill>
        <p:spPr>
          <a:xfrm>
            <a:off x="4658547" y="939535"/>
            <a:ext cx="1752824" cy="1771131"/>
          </a:xfrm>
          <a:prstGeom prst="rect">
            <a:avLst/>
          </a:prstGeom>
        </p:spPr>
      </p:pic>
      <p:pic>
        <p:nvPicPr>
          <p:cNvPr id="38" name="Picture 37" descr="A group of girls running on a path in a park&#10;&#10;Description automatically generated with medium confidence">
            <a:extLst>
              <a:ext uri="{FF2B5EF4-FFF2-40B4-BE49-F238E27FC236}">
                <a16:creationId xmlns:a16="http://schemas.microsoft.com/office/drawing/2014/main" id="{A8D9E783-D6C8-292D-9512-34C2612BFB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56" r="14126" b="2"/>
          <a:stretch/>
        </p:blipFill>
        <p:spPr>
          <a:xfrm>
            <a:off x="6520287" y="3919732"/>
            <a:ext cx="1688931" cy="1681767"/>
          </a:xfrm>
          <a:prstGeom prst="rect">
            <a:avLst/>
          </a:prstGeom>
        </p:spPr>
      </p:pic>
      <p:pic>
        <p:nvPicPr>
          <p:cNvPr id="7" name="Picture 6" descr="A group of women playing volleyball&#10;&#10;Description automatically generated">
            <a:extLst>
              <a:ext uri="{FF2B5EF4-FFF2-40B4-BE49-F238E27FC236}">
                <a16:creationId xmlns:a16="http://schemas.microsoft.com/office/drawing/2014/main" id="{A9DB91AD-993B-E94F-FBCC-6D717A7C273A}"/>
              </a:ext>
            </a:extLst>
          </p:cNvPr>
          <p:cNvPicPr>
            <a:picLocks noChangeAspect="1"/>
          </p:cNvPicPr>
          <p:nvPr/>
        </p:nvPicPr>
        <p:blipFill>
          <a:blip r:embed="rId5"/>
          <a:stretch>
            <a:fillRect/>
          </a:stretch>
        </p:blipFill>
        <p:spPr>
          <a:xfrm>
            <a:off x="4689061" y="2812358"/>
            <a:ext cx="1754123" cy="2962195"/>
          </a:xfrm>
          <a:prstGeom prst="rect">
            <a:avLst/>
          </a:prstGeom>
        </p:spPr>
      </p:pic>
      <p:pic>
        <p:nvPicPr>
          <p:cNvPr id="8" name="Picture 7" descr="A person running on a trail&#10;&#10;Description automatically generated">
            <a:extLst>
              <a:ext uri="{FF2B5EF4-FFF2-40B4-BE49-F238E27FC236}">
                <a16:creationId xmlns:a16="http://schemas.microsoft.com/office/drawing/2014/main" id="{786F0A7D-7E11-62FD-743F-4FDF9DB5F51B}"/>
              </a:ext>
            </a:extLst>
          </p:cNvPr>
          <p:cNvPicPr>
            <a:picLocks noChangeAspect="1"/>
          </p:cNvPicPr>
          <p:nvPr/>
        </p:nvPicPr>
        <p:blipFill>
          <a:blip r:embed="rId6"/>
          <a:stretch>
            <a:fillRect/>
          </a:stretch>
        </p:blipFill>
        <p:spPr>
          <a:xfrm>
            <a:off x="6523745" y="3879707"/>
            <a:ext cx="1686645" cy="1893654"/>
          </a:xfrm>
          <a:prstGeom prst="rect">
            <a:avLst/>
          </a:prstGeom>
        </p:spPr>
      </p:pic>
      <p:pic>
        <p:nvPicPr>
          <p:cNvPr id="9" name="Picture 8" descr="A person in a white shirt running with a football ball&#10;&#10;Description automatically generated">
            <a:extLst>
              <a:ext uri="{FF2B5EF4-FFF2-40B4-BE49-F238E27FC236}">
                <a16:creationId xmlns:a16="http://schemas.microsoft.com/office/drawing/2014/main" id="{81A84045-C61A-1857-7D67-7B4F9B650A38}"/>
              </a:ext>
            </a:extLst>
          </p:cNvPr>
          <p:cNvPicPr>
            <a:picLocks noChangeAspect="1"/>
          </p:cNvPicPr>
          <p:nvPr/>
        </p:nvPicPr>
        <p:blipFill>
          <a:blip r:embed="rId7"/>
          <a:stretch>
            <a:fillRect/>
          </a:stretch>
        </p:blipFill>
        <p:spPr>
          <a:xfrm>
            <a:off x="6522599" y="939371"/>
            <a:ext cx="1592885" cy="2875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8001000" cy="369332"/>
          </a:xfrm>
          <a:prstGeom prst="rect">
            <a:avLst/>
          </a:prstGeom>
        </p:spPr>
        <p:txBody>
          <a:bodyPr wrap="square">
            <a:spAutoFit/>
          </a:bodyPr>
          <a:lstStyle/>
          <a:p>
            <a:r>
              <a:rPr lang="en-US" b="1">
                <a:solidFill>
                  <a:schemeClr val="bg1"/>
                </a:solidFill>
                <a:latin typeface="Goudy Old Style" pitchFamily="18" charset="0"/>
              </a:rPr>
              <a:t>Athletic Dept. Communication</a:t>
            </a:r>
            <a:endParaRPr lang="en-US"/>
          </a:p>
        </p:txBody>
      </p:sp>
      <p:sp>
        <p:nvSpPr>
          <p:cNvPr id="3" name="Rectangle 2"/>
          <p:cNvSpPr/>
          <p:nvPr/>
        </p:nvSpPr>
        <p:spPr>
          <a:xfrm>
            <a:off x="762000" y="742890"/>
            <a:ext cx="7772400" cy="646331"/>
          </a:xfrm>
          <a:prstGeom prst="rect">
            <a:avLst/>
          </a:prstGeom>
          <a:solidFill>
            <a:schemeClr val="bg1"/>
          </a:solidFill>
        </p:spPr>
        <p:txBody>
          <a:bodyPr wrap="square">
            <a:spAutoFit/>
          </a:bodyPr>
          <a:lstStyle/>
          <a:p>
            <a:pPr algn="ctr"/>
            <a:r>
              <a:rPr lang="en-US" sz="3600" b="1" spc="-150">
                <a:latin typeface="Ebrima" panose="02000000000000000000" pitchFamily="2" charset="0"/>
                <a:ea typeface="Ebrima" panose="02000000000000000000" pitchFamily="2" charset="0"/>
                <a:cs typeface="Ebrima" panose="02000000000000000000" pitchFamily="2" charset="0"/>
              </a:rPr>
              <a:t>Athletic Dept. Communication </a:t>
            </a:r>
            <a:r>
              <a:rPr lang="en-US" sz="3200" b="1" spc="-150">
                <a:latin typeface="Ebrima" panose="02000000000000000000" pitchFamily="2" charset="0"/>
                <a:ea typeface="Ebrima" panose="02000000000000000000" pitchFamily="2" charset="0"/>
                <a:cs typeface="Ebrima" panose="02000000000000000000" pitchFamily="2" charset="0"/>
              </a:rPr>
              <a:t>(cont.)</a:t>
            </a:r>
            <a:endParaRPr lang="en-US" sz="3200"/>
          </a:p>
        </p:txBody>
      </p:sp>
      <p:sp>
        <p:nvSpPr>
          <p:cNvPr id="4" name="TextBox 3"/>
          <p:cNvSpPr txBox="1"/>
          <p:nvPr/>
        </p:nvSpPr>
        <p:spPr>
          <a:xfrm>
            <a:off x="831350" y="1714384"/>
            <a:ext cx="7633699" cy="4247317"/>
          </a:xfrm>
          <a:prstGeom prst="rect">
            <a:avLst/>
          </a:prstGeom>
          <a:noFill/>
        </p:spPr>
        <p:txBody>
          <a:bodyPr wrap="square" rtlCol="0">
            <a:spAutoFit/>
          </a:bodyPr>
          <a:lstStyle/>
          <a:p>
            <a:r>
              <a:rPr lang="en-US" sz="3600" b="1"/>
              <a:t>Team schedules, info from coaches:</a:t>
            </a:r>
          </a:p>
          <a:p>
            <a:endParaRPr lang="en-US" sz="1400" b="1"/>
          </a:p>
          <a:p>
            <a:pPr marL="571500" indent="-571500">
              <a:lnSpc>
                <a:spcPct val="150000"/>
              </a:lnSpc>
              <a:buSzPct val="120000"/>
              <a:buFont typeface="Webdings" panose="05030102010509060703" pitchFamily="18" charset="2"/>
              <a:buChar char="¯"/>
            </a:pPr>
            <a:r>
              <a:rPr lang="en-US" sz="4000" b="1">
                <a:solidFill>
                  <a:srgbClr val="002060"/>
                </a:solidFill>
              </a:rPr>
              <a:t>Remind</a:t>
            </a:r>
          </a:p>
          <a:p>
            <a:pPr marL="571500" indent="-571500">
              <a:lnSpc>
                <a:spcPct val="150000"/>
              </a:lnSpc>
              <a:buSzPct val="120000"/>
              <a:buFont typeface="Webdings" panose="05030102010509060703" pitchFamily="18" charset="2"/>
              <a:buChar char="¯"/>
            </a:pPr>
            <a:r>
              <a:rPr lang="en-US" sz="4000" b="1">
                <a:solidFill>
                  <a:srgbClr val="002060"/>
                </a:solidFill>
              </a:rPr>
              <a:t>SMA Website </a:t>
            </a:r>
            <a:r>
              <a:rPr lang="en-US" sz="2800" b="1">
                <a:solidFill>
                  <a:srgbClr val="002060"/>
                </a:solidFill>
              </a:rPr>
              <a:t>(www.stmaryspdx.org)</a:t>
            </a:r>
          </a:p>
          <a:p>
            <a:pPr marL="571500" indent="-571500">
              <a:lnSpc>
                <a:spcPct val="150000"/>
              </a:lnSpc>
              <a:buSzPct val="120000"/>
              <a:buFont typeface="Webdings" panose="05030102010509060703" pitchFamily="18" charset="2"/>
              <a:buChar char="¯"/>
            </a:pPr>
            <a:r>
              <a:rPr lang="en-US" sz="4000" b="1">
                <a:solidFill>
                  <a:srgbClr val="002060"/>
                </a:solidFill>
              </a:rPr>
              <a:t>OSAA Website</a:t>
            </a:r>
          </a:p>
          <a:p>
            <a:endParaRPr lang="en-US" sz="4000" b="1"/>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955280" cy="7309693"/>
          </a:xfrm>
          <a:prstGeom prst="rect">
            <a:avLst/>
          </a:prstGeom>
          <a:noFill/>
        </p:spPr>
        <p:txBody>
          <a:bodyPr wrap="square" lIns="91440" tIns="274320" rIns="91440" bIns="45720" rtlCol="0" anchor="t">
            <a:spAutoFit/>
          </a:bodyPr>
          <a:lstStyle/>
          <a:p>
            <a:pPr algn="ctr"/>
            <a:r>
              <a:rPr lang="en-US" sz="4400" b="1">
                <a:latin typeface="Ebrima" panose="02000000000000000000" pitchFamily="2" charset="0"/>
                <a:ea typeface="Ebrima" panose="02000000000000000000" pitchFamily="2" charset="0"/>
                <a:cs typeface="Ebrima" panose="02000000000000000000" pitchFamily="2" charset="0"/>
              </a:rPr>
              <a:t>Athletic Dept. Policies</a:t>
            </a:r>
            <a:endParaRPr lang="en-US" sz="5400" b="1"/>
          </a:p>
          <a:p>
            <a:pPr algn="ctr"/>
            <a:r>
              <a:rPr lang="en-US" sz="4000" b="1" u="sng"/>
              <a:t>Attendance in school</a:t>
            </a:r>
          </a:p>
          <a:p>
            <a:endParaRPr lang="en-US" sz="800" u="sng"/>
          </a:p>
          <a:p>
            <a:r>
              <a:rPr lang="en-US" sz="3200" b="1"/>
              <a:t>    </a:t>
            </a:r>
          </a:p>
          <a:p>
            <a:r>
              <a:rPr lang="en-US" sz="3200" b="1">
                <a:solidFill>
                  <a:srgbClr val="0000FF"/>
                </a:solidFill>
                <a:latin typeface="Aptos" panose="020B0004020202020204" pitchFamily="34" charset="0"/>
              </a:rPr>
              <a:t>	</a:t>
            </a:r>
            <a:r>
              <a:rPr lang="en-US" sz="2400" b="1">
                <a:solidFill>
                  <a:srgbClr val="0000FF"/>
                </a:solidFill>
                <a:latin typeface="Aptos" panose="020B0004020202020204" pitchFamily="34" charset="0"/>
              </a:rPr>
              <a:t>No later than 10 minutes to school</a:t>
            </a:r>
            <a:r>
              <a:rPr lang="en-US" sz="2400">
                <a:latin typeface="Aptos" panose="020B0004020202020204" pitchFamily="34" charset="0"/>
              </a:rPr>
              <a:t>; exceptions for: </a:t>
            </a:r>
          </a:p>
          <a:p>
            <a:endParaRPr lang="en-US" sz="800">
              <a:latin typeface="Aptos" panose="020B0004020202020204" pitchFamily="34" charset="0"/>
            </a:endParaRPr>
          </a:p>
          <a:p>
            <a:endParaRPr lang="en-US" sz="800">
              <a:latin typeface="Aptos" panose="020B0004020202020204" pitchFamily="34" charset="0"/>
            </a:endParaRPr>
          </a:p>
          <a:p>
            <a:r>
              <a:rPr lang="en-US" sz="2400">
                <a:latin typeface="Aptos" panose="020B0004020202020204" pitchFamily="34" charset="0"/>
              </a:rPr>
              <a:t>	     	- Family emergencies (human family members)</a:t>
            </a:r>
          </a:p>
          <a:p>
            <a:endParaRPr lang="en-US" sz="800">
              <a:latin typeface="Aptos" panose="020B0004020202020204" pitchFamily="34" charset="0"/>
            </a:endParaRPr>
          </a:p>
          <a:p>
            <a:r>
              <a:rPr lang="en-US" sz="2400">
                <a:latin typeface="Aptos" panose="020B0004020202020204" pitchFamily="34" charset="0"/>
              </a:rPr>
              <a:t>		- Funerals</a:t>
            </a:r>
          </a:p>
          <a:p>
            <a:endParaRPr lang="en-US" sz="800">
              <a:latin typeface="Aptos" panose="020B0004020202020204" pitchFamily="34" charset="0"/>
            </a:endParaRPr>
          </a:p>
          <a:p>
            <a:r>
              <a:rPr lang="en-US" sz="2400">
                <a:latin typeface="Aptos" panose="020B0004020202020204" pitchFamily="34" charset="0"/>
              </a:rPr>
              <a:t>		- </a:t>
            </a:r>
            <a:r>
              <a:rPr lang="en-US" sz="2400" u="sng">
                <a:latin typeface="Aptos" panose="020B0004020202020204" pitchFamily="34" charset="0"/>
              </a:rPr>
              <a:t>All</a:t>
            </a:r>
            <a:r>
              <a:rPr lang="en-US" sz="2400">
                <a:latin typeface="Aptos" panose="020B0004020202020204" pitchFamily="34" charset="0"/>
              </a:rPr>
              <a:t> other reasons must be cleared in advance </a:t>
            </a:r>
          </a:p>
          <a:p>
            <a:r>
              <a:rPr lang="en-US" sz="2400">
                <a:latin typeface="Aptos" panose="020B0004020202020204" pitchFamily="34" charset="0"/>
              </a:rPr>
              <a:t>		  w/Ashley Sheridan, Dean of Students</a:t>
            </a:r>
          </a:p>
          <a:p>
            <a:endParaRPr lang="en-US" sz="2400">
              <a:latin typeface="Aptos" panose="020B0004020202020204" pitchFamily="34" charset="0"/>
            </a:endParaRPr>
          </a:p>
          <a:p>
            <a:endParaRPr lang="en-US" sz="800">
              <a:latin typeface="Aptos" panose="020B0004020202020204" pitchFamily="34" charset="0"/>
            </a:endParaRPr>
          </a:p>
          <a:p>
            <a:r>
              <a:rPr lang="en-US" sz="2400">
                <a:latin typeface="Aptos" panose="020B0004020202020204" pitchFamily="34" charset="0"/>
              </a:rPr>
              <a:t>	</a:t>
            </a:r>
          </a:p>
          <a:p>
            <a:r>
              <a:rPr lang="en-US" sz="2400"/>
              <a:t>	 </a:t>
            </a:r>
          </a:p>
          <a:p>
            <a:r>
              <a:rPr lang="en-US" sz="5400"/>
              <a:t> </a:t>
            </a:r>
          </a:p>
          <a:p>
            <a:endParaRPr lang="en-US"/>
          </a:p>
          <a:p>
            <a:r>
              <a:rPr lang="en-US"/>
              <a:t>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466A52-EE55-D966-0FA5-61B88B93FC6D}"/>
              </a:ext>
            </a:extLst>
          </p:cNvPr>
          <p:cNvSpPr txBox="1"/>
          <p:nvPr/>
        </p:nvSpPr>
        <p:spPr>
          <a:xfrm>
            <a:off x="1066800" y="2569348"/>
            <a:ext cx="7315200" cy="3539430"/>
          </a:xfrm>
          <a:prstGeom prst="rect">
            <a:avLst/>
          </a:prstGeom>
          <a:noFill/>
        </p:spPr>
        <p:txBody>
          <a:bodyPr wrap="square" lIns="91440" tIns="45720" rIns="91440" bIns="45720" rtlCol="0" anchor="t">
            <a:spAutoFit/>
          </a:bodyPr>
          <a:lstStyle/>
          <a:p>
            <a:pPr>
              <a:spcBef>
                <a:spcPts val="600"/>
              </a:spcBef>
            </a:pPr>
            <a:r>
              <a:rPr lang="en-US" sz="2000" dirty="0">
                <a:latin typeface="Aptos"/>
              </a:rPr>
              <a:t>Student athletes missing more than 10 minutes of class for a medical, dental or counseling appointment must email a photo of a note from the provider or provider’s office showing </a:t>
            </a:r>
            <a:r>
              <a:rPr lang="en-US" sz="2000" b="1" i="1" dirty="0">
                <a:highlight>
                  <a:srgbClr val="FFFF00"/>
                </a:highlight>
                <a:latin typeface="Aptos"/>
              </a:rPr>
              <a:t>date, </a:t>
            </a:r>
            <a:r>
              <a:rPr lang="en-US" sz="2000" b="1" i="1" dirty="0" err="1">
                <a:highlight>
                  <a:srgbClr val="FFFF00"/>
                </a:highlight>
                <a:latin typeface="Aptos"/>
              </a:rPr>
              <a:t>timeof</a:t>
            </a:r>
            <a:r>
              <a:rPr lang="en-US" sz="2000" b="1" i="1" dirty="0">
                <a:highlight>
                  <a:srgbClr val="FFFF00"/>
                </a:highlight>
                <a:latin typeface="Aptos"/>
              </a:rPr>
              <a:t> appointment, and name of provider</a:t>
            </a:r>
            <a:r>
              <a:rPr lang="en-US" sz="2000" b="1" i="1" dirty="0">
                <a:latin typeface="Aptos"/>
              </a:rPr>
              <a:t> to:</a:t>
            </a:r>
          </a:p>
          <a:p>
            <a:endParaRPr lang="en-US" b="1" i="1" dirty="0">
              <a:latin typeface="Aptos" panose="020B0004020202020204" pitchFamily="34" charset="0"/>
            </a:endParaRPr>
          </a:p>
          <a:p>
            <a:pPr algn="ctr"/>
            <a:r>
              <a:rPr lang="en-US" sz="2800" b="1" dirty="0">
                <a:solidFill>
                  <a:srgbClr val="FF0000"/>
                </a:solidFill>
                <a:latin typeface="Aptos"/>
                <a:hlinkClick r:id="rId2">
                  <a:extLst>
                    <a:ext uri="{A12FA001-AC4F-418D-AE19-62706E023703}">
                      <ahyp:hlinkClr xmlns:ahyp="http://schemas.microsoft.com/office/drawing/2018/hyperlinkcolor" val="tx"/>
                    </a:ext>
                  </a:extLst>
                </a:hlinkClick>
              </a:rPr>
              <a:t>athletic.medical.docs@smapdx.org</a:t>
            </a:r>
            <a:endParaRPr lang="en-US" sz="2800" b="1" dirty="0">
              <a:solidFill>
                <a:srgbClr val="FF0000"/>
              </a:solidFill>
              <a:latin typeface="Aptos"/>
            </a:endParaRPr>
          </a:p>
          <a:p>
            <a:endParaRPr lang="en-US" sz="1800" b="1" i="1" dirty="0">
              <a:latin typeface="Aptos" panose="020B0004020202020204" pitchFamily="34" charset="0"/>
            </a:endParaRPr>
          </a:p>
          <a:p>
            <a:r>
              <a:rPr lang="en-US" sz="2000" dirty="0">
                <a:latin typeface="Aptos"/>
              </a:rPr>
              <a:t>Students will not be allowed to participate in any team activity, including practices, competitions, team meetings, take team transportation without a documentation supporting their absence from the provider/provider’s office. </a:t>
            </a:r>
            <a:endParaRPr lang="en-US" sz="2000" dirty="0">
              <a:latin typeface="Aptos" panose="020B0004020202020204" pitchFamily="34" charset="0"/>
            </a:endParaRPr>
          </a:p>
        </p:txBody>
      </p:sp>
      <p:sp>
        <p:nvSpPr>
          <p:cNvPr id="4" name="TextBox 3">
            <a:extLst>
              <a:ext uri="{FF2B5EF4-FFF2-40B4-BE49-F238E27FC236}">
                <a16:creationId xmlns:a16="http://schemas.microsoft.com/office/drawing/2014/main" id="{954ACE9B-4DD9-51DA-F56C-4E7700B50B0D}"/>
              </a:ext>
            </a:extLst>
          </p:cNvPr>
          <p:cNvSpPr txBox="1"/>
          <p:nvPr/>
        </p:nvSpPr>
        <p:spPr>
          <a:xfrm>
            <a:off x="914400" y="990600"/>
            <a:ext cx="7315200" cy="1446550"/>
          </a:xfrm>
          <a:prstGeom prst="rect">
            <a:avLst/>
          </a:prstGeom>
          <a:noFill/>
        </p:spPr>
        <p:txBody>
          <a:bodyPr wrap="square" rtlCol="0">
            <a:spAutoFit/>
          </a:bodyPr>
          <a:lstStyle/>
          <a:p>
            <a:pPr algn="ctr"/>
            <a:r>
              <a:rPr lang="en-US" sz="4000" b="1">
                <a:latin typeface="Ebrima" panose="02000000000000000000" pitchFamily="2" charset="0"/>
                <a:ea typeface="Ebrima" panose="02000000000000000000" pitchFamily="2" charset="0"/>
                <a:cs typeface="Ebrima" panose="02000000000000000000" pitchFamily="2" charset="0"/>
              </a:rPr>
              <a:t>Athletic Dept. Policies</a:t>
            </a:r>
            <a:endParaRPr lang="en-US" sz="4000" b="1"/>
          </a:p>
          <a:p>
            <a:pPr algn="ctr"/>
            <a:r>
              <a:rPr lang="en-US" sz="2400" b="1" u="sng"/>
              <a:t>Missing class for medical, dental or </a:t>
            </a:r>
          </a:p>
          <a:p>
            <a:pPr algn="ctr"/>
            <a:r>
              <a:rPr lang="en-US" sz="2400" b="1" u="sng"/>
              <a:t>counseling appointments</a:t>
            </a:r>
            <a:endParaRPr lang="en-US" sz="2400"/>
          </a:p>
        </p:txBody>
      </p:sp>
    </p:spTree>
    <p:extLst>
      <p:ext uri="{BB962C8B-B14F-4D97-AF65-F5344CB8AC3E}">
        <p14:creationId xmlns:p14="http://schemas.microsoft.com/office/powerpoint/2010/main" val="15322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7848600" cy="5601533"/>
          </a:xfrm>
          <a:prstGeom prst="rect">
            <a:avLst/>
          </a:prstGeom>
        </p:spPr>
        <p:txBody>
          <a:bodyPr wrap="square" lIns="0">
            <a:spAutoFit/>
          </a:bodyPr>
          <a:lstStyle/>
          <a:p>
            <a:pPr algn="ctr"/>
            <a:r>
              <a:rPr lang="en-US" sz="4800" b="1">
                <a:latin typeface="Ebrima" panose="02000000000000000000" pitchFamily="2" charset="0"/>
                <a:ea typeface="Ebrima" panose="02000000000000000000" pitchFamily="2" charset="0"/>
                <a:cs typeface="Ebrima" panose="02000000000000000000" pitchFamily="2" charset="0"/>
              </a:rPr>
              <a:t>Athletic Dept. Policies</a:t>
            </a:r>
            <a:endParaRPr lang="en-US" sz="4800" b="1"/>
          </a:p>
          <a:p>
            <a:pPr algn="ctr"/>
            <a:r>
              <a:rPr lang="en-US" sz="3600" b="1" u="sng"/>
              <a:t>Attendance practice/competitions</a:t>
            </a:r>
            <a:endParaRPr lang="en-US" sz="3600"/>
          </a:p>
          <a:p>
            <a:pPr marL="914400" indent="-914400"/>
            <a:r>
              <a:rPr lang="en-US" sz="5400"/>
              <a:t>          </a:t>
            </a:r>
            <a:r>
              <a:rPr lang="en-US" sz="4000" b="1" i="1">
                <a:solidFill>
                  <a:srgbClr val="0000FF"/>
                </a:solidFill>
              </a:rPr>
              <a:t>Is not optional </a:t>
            </a:r>
            <a:r>
              <a:rPr lang="en-US" sz="5400" b="1" i="1">
                <a:solidFill>
                  <a:srgbClr val="0000FF"/>
                </a:solidFill>
              </a:rPr>
              <a:t>---</a:t>
            </a:r>
          </a:p>
          <a:p>
            <a:pPr marL="914400" indent="-914400"/>
            <a:r>
              <a:rPr lang="en-US" sz="5400" b="1" i="1">
                <a:solidFill>
                  <a:srgbClr val="0000FF"/>
                </a:solidFill>
              </a:rPr>
              <a:t>  </a:t>
            </a:r>
            <a:r>
              <a:rPr lang="en-US" sz="4000" b="1" i="1">
                <a:solidFill>
                  <a:srgbClr val="0000FF"/>
                </a:solidFill>
              </a:rPr>
              <a:t>?</a:t>
            </a:r>
            <a:r>
              <a:rPr lang="en-US" sz="5400" b="1" i="1">
                <a:solidFill>
                  <a:srgbClr val="0000FF"/>
                </a:solidFill>
              </a:rPr>
              <a:t> </a:t>
            </a:r>
            <a:r>
              <a:rPr lang="en-US" sz="3200"/>
              <a:t>Exceptions should be cleared prior; </a:t>
            </a:r>
          </a:p>
          <a:p>
            <a:pPr>
              <a:buSzPct val="120000"/>
            </a:pPr>
            <a:r>
              <a:rPr lang="en-US" sz="3200"/>
              <a:t>      (afterschool classes i.e. – Marians, TIES, etc.)</a:t>
            </a:r>
          </a:p>
          <a:p>
            <a:pPr>
              <a:buSzPct val="120000"/>
            </a:pPr>
            <a:r>
              <a:rPr lang="en-US" sz="1400"/>
              <a:t>       </a:t>
            </a:r>
          </a:p>
          <a:p>
            <a:pPr>
              <a:buSzPct val="120000"/>
            </a:pPr>
            <a:r>
              <a:rPr lang="en-US" sz="3200"/>
              <a:t>   </a:t>
            </a:r>
            <a:r>
              <a:rPr lang="en-US" sz="4000" b="1" i="1">
                <a:solidFill>
                  <a:srgbClr val="0000FF"/>
                </a:solidFill>
              </a:rPr>
              <a:t>? </a:t>
            </a:r>
            <a:r>
              <a:rPr lang="en-US" sz="3200"/>
              <a:t>Illness or emergency? Contact the coach</a:t>
            </a:r>
          </a:p>
          <a:p>
            <a:pPr>
              <a:buSzPct val="120000"/>
            </a:pPr>
            <a:r>
              <a:rPr lang="en-US" sz="3200"/>
              <a:t>       prior or as soon as possible via Remind   </a:t>
            </a:r>
          </a:p>
          <a:p>
            <a:pPr>
              <a:lnSpc>
                <a:spcPct val="150000"/>
              </a:lnSpc>
            </a:pPr>
            <a:r>
              <a:rPr lang="en-US" sz="3200"/>
              <a:t>     </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1904D-8F9B-72EC-F742-76CF91BD7B4C}"/>
              </a:ext>
            </a:extLst>
          </p:cNvPr>
          <p:cNvSpPr txBox="1"/>
          <p:nvPr/>
        </p:nvSpPr>
        <p:spPr>
          <a:xfrm>
            <a:off x="898320" y="4876800"/>
            <a:ext cx="7315200" cy="979564"/>
          </a:xfrm>
          <a:prstGeom prst="rect">
            <a:avLst/>
          </a:prstGeom>
          <a:noFill/>
        </p:spPr>
        <p:txBody>
          <a:bodyPr wrap="square">
            <a:spAutoFit/>
          </a:bodyPr>
          <a:lstStyle/>
          <a:p>
            <a:pPr marL="218935" marR="0" indent="-218935" algn="just">
              <a:lnSpc>
                <a:spcPct val="84000"/>
              </a:lnSpc>
              <a:spcBef>
                <a:spcPts val="0"/>
              </a:spcBef>
              <a:spcAft>
                <a:spcPts val="400"/>
              </a:spcAft>
            </a:pPr>
            <a:r>
              <a:rPr lang="en-US" kern="1400">
                <a:solidFill>
                  <a:srgbClr val="000000"/>
                </a:solidFill>
                <a:latin typeface="Calibri" panose="020F0502020204030204" pitchFamily="34" charset="0"/>
              </a:rPr>
              <a:t>3</a:t>
            </a:r>
            <a:r>
              <a:rPr lang="en-US" sz="1800" kern="1400">
                <a:ln>
                  <a:noFill/>
                </a:ln>
                <a:solidFill>
                  <a:srgbClr val="000000"/>
                </a:solidFill>
                <a:effectLst/>
                <a:latin typeface="Calibri" panose="020F0502020204030204" pitchFamily="34" charset="0"/>
              </a:rPr>
              <a:t>.</a:t>
            </a:r>
            <a:r>
              <a:rPr lang="en-US" sz="800" kern="1400">
                <a:ln>
                  <a:noFill/>
                </a:ln>
                <a:solidFill>
                  <a:srgbClr val="000000"/>
                </a:solidFill>
                <a:effectLst/>
                <a:highlight>
                  <a:srgbClr val="FFFF00"/>
                </a:highlight>
                <a:latin typeface="Book Antiqua" panose="02040602050305030304" pitchFamily="18" charset="0"/>
              </a:rPr>
              <a:t> </a:t>
            </a:r>
            <a:r>
              <a:rPr lang="en-US" sz="1800" kern="1400">
                <a:ln>
                  <a:noFill/>
                </a:ln>
                <a:solidFill>
                  <a:srgbClr val="000000"/>
                </a:solidFill>
                <a:effectLst/>
                <a:highlight>
                  <a:srgbClr val="FFFF00"/>
                </a:highlight>
                <a:latin typeface="Calibri" panose="020F0502020204030204" pitchFamily="34" charset="0"/>
              </a:rPr>
              <a:t>A student with an “F” for a course grade at anytime will be held out of all athletic activity (practices &amp; competitions) for a minimum of 2 weeks and required to complete bi-monthly grade checks to earn re-instatement.  </a:t>
            </a:r>
            <a:endParaRPr lang="en-US" sz="800" kern="1400">
              <a:ln>
                <a:noFill/>
              </a:ln>
              <a:solidFill>
                <a:srgbClr val="000000"/>
              </a:solidFill>
              <a:effectLst/>
              <a:highlight>
                <a:srgbClr val="FFFF00"/>
              </a:highlight>
              <a:latin typeface="Book Antiqua" panose="02040602050305030304" pitchFamily="18" charset="0"/>
            </a:endParaRPr>
          </a:p>
          <a:p>
            <a:pPr marL="0" marR="0" indent="0" algn="l">
              <a:lnSpc>
                <a:spcPct val="119000"/>
              </a:lnSpc>
              <a:spcBef>
                <a:spcPts val="0"/>
              </a:spcBef>
              <a:spcAft>
                <a:spcPts val="600"/>
              </a:spcAft>
            </a:pPr>
            <a:r>
              <a:rPr lang="en-US" sz="800" kern="1400">
                <a:ln>
                  <a:noFill/>
                </a:ln>
                <a:solidFill>
                  <a:srgbClr val="000000"/>
                </a:solidFill>
                <a:effectLst/>
                <a:latin typeface="Book Antiqua" panose="02040602050305030304" pitchFamily="18" charset="0"/>
              </a:rPr>
              <a:t> </a:t>
            </a:r>
          </a:p>
        </p:txBody>
      </p:sp>
      <p:sp>
        <p:nvSpPr>
          <p:cNvPr id="4" name="TextBox 3">
            <a:extLst>
              <a:ext uri="{FF2B5EF4-FFF2-40B4-BE49-F238E27FC236}">
                <a16:creationId xmlns:a16="http://schemas.microsoft.com/office/drawing/2014/main" id="{451DAF59-25E7-FA7C-F9F5-500F5E1FA6D6}"/>
              </a:ext>
            </a:extLst>
          </p:cNvPr>
          <p:cNvSpPr txBox="1"/>
          <p:nvPr/>
        </p:nvSpPr>
        <p:spPr>
          <a:xfrm>
            <a:off x="838200" y="757256"/>
            <a:ext cx="7315200" cy="1477328"/>
          </a:xfrm>
          <a:prstGeom prst="rect">
            <a:avLst/>
          </a:prstGeom>
          <a:noFill/>
        </p:spPr>
        <p:txBody>
          <a:bodyPr wrap="square" rtlCol="0">
            <a:spAutoFit/>
          </a:bodyPr>
          <a:lstStyle/>
          <a:p>
            <a:pPr algn="ctr"/>
            <a:r>
              <a:rPr lang="en-US" sz="4400" b="1">
                <a:latin typeface="+mj-lt"/>
                <a:ea typeface="Ebrima" panose="02000000000000000000" pitchFamily="2" charset="0"/>
                <a:cs typeface="Ebrima" panose="02000000000000000000" pitchFamily="2" charset="0"/>
              </a:rPr>
              <a:t>Athletic Dept. Policies</a:t>
            </a:r>
            <a:endParaRPr lang="en-US" sz="4400" b="1">
              <a:latin typeface="+mj-lt"/>
            </a:endParaRPr>
          </a:p>
          <a:p>
            <a:pPr algn="ctr"/>
            <a:r>
              <a:rPr lang="en-US" sz="2800" b="1" u="sng">
                <a:cs typeface="Calibri" panose="020F0502020204030204" pitchFamily="34" charset="0"/>
              </a:rPr>
              <a:t>Academic Eligibility</a:t>
            </a:r>
            <a:endParaRPr lang="en-US" sz="2800">
              <a:cs typeface="Calibri" panose="020F0502020204030204" pitchFamily="34" charset="0"/>
            </a:endParaRPr>
          </a:p>
          <a:p>
            <a:endParaRPr lang="en-US"/>
          </a:p>
        </p:txBody>
      </p:sp>
      <p:sp>
        <p:nvSpPr>
          <p:cNvPr id="5" name="TextBox 4">
            <a:extLst>
              <a:ext uri="{FF2B5EF4-FFF2-40B4-BE49-F238E27FC236}">
                <a16:creationId xmlns:a16="http://schemas.microsoft.com/office/drawing/2014/main" id="{292A92EE-1144-44C2-5E0F-3A105E993617}"/>
              </a:ext>
            </a:extLst>
          </p:cNvPr>
          <p:cNvSpPr txBox="1"/>
          <p:nvPr/>
        </p:nvSpPr>
        <p:spPr>
          <a:xfrm>
            <a:off x="884338" y="4105870"/>
            <a:ext cx="7345261" cy="923330"/>
          </a:xfrm>
          <a:prstGeom prst="rect">
            <a:avLst/>
          </a:prstGeom>
          <a:noFill/>
        </p:spPr>
        <p:txBody>
          <a:bodyPr wrap="square" rtlCol="0">
            <a:spAutoFit/>
          </a:bodyPr>
          <a:lstStyle/>
          <a:p>
            <a:r>
              <a:rPr lang="en-US" sz="1800" kern="1400">
                <a:ln>
                  <a:noFill/>
                </a:ln>
                <a:solidFill>
                  <a:srgbClr val="000000"/>
                </a:solidFill>
                <a:effectLst/>
                <a:latin typeface="Calibri" panose="020F0502020204030204" pitchFamily="34" charset="0"/>
              </a:rPr>
              <a:t>2. A student earning an “F” for the semester in any class regardless of GPA, is </a:t>
            </a:r>
          </a:p>
          <a:p>
            <a:r>
              <a:rPr lang="en-US" kern="1400">
                <a:solidFill>
                  <a:srgbClr val="000000"/>
                </a:solidFill>
                <a:latin typeface="Calibri" panose="020F0502020204030204" pitchFamily="34" charset="0"/>
              </a:rPr>
              <a:t>    </a:t>
            </a:r>
            <a:r>
              <a:rPr lang="en-US" sz="1800" kern="1400">
                <a:ln>
                  <a:noFill/>
                </a:ln>
                <a:solidFill>
                  <a:srgbClr val="000000"/>
                </a:solidFill>
                <a:effectLst/>
                <a:latin typeface="Calibri" panose="020F0502020204030204" pitchFamily="34" charset="0"/>
              </a:rPr>
              <a:t>ineligible for the following semester.</a:t>
            </a:r>
            <a:endParaRPr lang="en-US" sz="1800" kern="1400">
              <a:ln>
                <a:noFill/>
              </a:ln>
              <a:solidFill>
                <a:srgbClr val="000000"/>
              </a:solidFill>
              <a:effectLst/>
              <a:latin typeface="Book Antiqua" panose="02040602050305030304" pitchFamily="18" charset="0"/>
            </a:endParaRPr>
          </a:p>
          <a:p>
            <a:endParaRPr lang="en-US"/>
          </a:p>
        </p:txBody>
      </p:sp>
      <p:sp>
        <p:nvSpPr>
          <p:cNvPr id="6" name="TextBox 5">
            <a:extLst>
              <a:ext uri="{FF2B5EF4-FFF2-40B4-BE49-F238E27FC236}">
                <a16:creationId xmlns:a16="http://schemas.microsoft.com/office/drawing/2014/main" id="{F337F1C4-5995-6017-6AF4-61136136C5C9}"/>
              </a:ext>
            </a:extLst>
          </p:cNvPr>
          <p:cNvSpPr txBox="1"/>
          <p:nvPr/>
        </p:nvSpPr>
        <p:spPr>
          <a:xfrm>
            <a:off x="866861" y="2070038"/>
            <a:ext cx="7315200" cy="2717924"/>
          </a:xfrm>
          <a:prstGeom prst="rect">
            <a:avLst/>
          </a:prstGeom>
          <a:noFill/>
        </p:spPr>
        <p:txBody>
          <a:bodyPr wrap="square" rtlCol="0">
            <a:spAutoFit/>
          </a:bodyPr>
          <a:lstStyle/>
          <a:p>
            <a:pPr marL="0" marR="0" indent="0" algn="just">
              <a:spcBef>
                <a:spcPts val="0"/>
              </a:spcBef>
              <a:spcAft>
                <a:spcPts val="600"/>
              </a:spcAft>
            </a:pPr>
            <a:r>
              <a:rPr lang="en-US" sz="1800" kern="1400">
                <a:ln>
                  <a:noFill/>
                </a:ln>
                <a:solidFill>
                  <a:srgbClr val="000000"/>
                </a:solidFill>
                <a:effectLst/>
                <a:latin typeface="Calibri" panose="020F0502020204030204" pitchFamily="34" charset="0"/>
              </a:rPr>
              <a:t>Participation in sports places demands on the time and energy of those involved. It is necessary that students in such activities realize that </a:t>
            </a:r>
            <a:r>
              <a:rPr lang="en-US" sz="1800" b="1" kern="1400">
                <a:ln>
                  <a:noFill/>
                </a:ln>
                <a:solidFill>
                  <a:srgbClr val="000000"/>
                </a:solidFill>
                <a:effectLst/>
                <a:latin typeface="Calibri" panose="020F0502020204030204" pitchFamily="34" charset="0"/>
              </a:rPr>
              <a:t>academic performance is their first responsibility.</a:t>
            </a:r>
          </a:p>
          <a:p>
            <a:pPr marL="0" marR="0" indent="0" algn="just">
              <a:lnSpc>
                <a:spcPct val="75000"/>
              </a:lnSpc>
              <a:spcBef>
                <a:spcPts val="0"/>
              </a:spcBef>
              <a:spcAft>
                <a:spcPts val="600"/>
              </a:spcAft>
            </a:pPr>
            <a:endParaRPr lang="en-US" sz="1100" kern="1400">
              <a:ln>
                <a:noFill/>
              </a:ln>
              <a:solidFill>
                <a:srgbClr val="000000"/>
              </a:solidFill>
              <a:effectLst/>
              <a:latin typeface="Book Antiqua" panose="02040602050305030304" pitchFamily="18" charset="0"/>
            </a:endParaRPr>
          </a:p>
          <a:p>
            <a:pPr marL="218935" marR="0" indent="-218935" algn="just">
              <a:lnSpc>
                <a:spcPct val="84000"/>
              </a:lnSpc>
              <a:spcBef>
                <a:spcPts val="0"/>
              </a:spcBef>
              <a:spcAft>
                <a:spcPts val="400"/>
              </a:spcAft>
            </a:pPr>
            <a:r>
              <a:rPr lang="en-US" sz="1800" kern="1400">
                <a:ln>
                  <a:noFill/>
                </a:ln>
                <a:solidFill>
                  <a:srgbClr val="000000"/>
                </a:solidFill>
                <a:effectLst/>
                <a:latin typeface="Calibri" panose="020F0502020204030204" pitchFamily="34" charset="0"/>
              </a:rPr>
              <a:t>1.</a:t>
            </a:r>
            <a:r>
              <a:rPr lang="en-US" sz="1800" kern="1400">
                <a:ln>
                  <a:noFill/>
                </a:ln>
                <a:solidFill>
                  <a:srgbClr val="000000"/>
                </a:solidFill>
                <a:effectLst/>
                <a:latin typeface="Book Antiqua" panose="02040602050305030304" pitchFamily="18" charset="0"/>
              </a:rPr>
              <a:t> </a:t>
            </a:r>
            <a:r>
              <a:rPr lang="en-US" sz="1800" kern="1400">
                <a:ln>
                  <a:noFill/>
                </a:ln>
                <a:solidFill>
                  <a:srgbClr val="000000"/>
                </a:solidFill>
                <a:effectLst/>
                <a:latin typeface="Calibri" panose="020F0502020204030204" pitchFamily="34" charset="0"/>
              </a:rPr>
              <a:t>Students need to be enrolled in at least 5 classes and passing each  </a:t>
            </a:r>
          </a:p>
          <a:p>
            <a:pPr marL="218935" marR="0" indent="-218935" algn="just">
              <a:lnSpc>
                <a:spcPct val="84000"/>
              </a:lnSpc>
              <a:spcBef>
                <a:spcPts val="0"/>
              </a:spcBef>
              <a:spcAft>
                <a:spcPts val="400"/>
              </a:spcAft>
            </a:pPr>
            <a:r>
              <a:rPr lang="en-US" kern="1400">
                <a:solidFill>
                  <a:srgbClr val="000000"/>
                </a:solidFill>
                <a:latin typeface="Calibri" panose="020F0502020204030204" pitchFamily="34" charset="0"/>
              </a:rPr>
              <a:t>	</a:t>
            </a:r>
            <a:r>
              <a:rPr lang="en-US" sz="1800" kern="1400">
                <a:ln>
                  <a:noFill/>
                </a:ln>
                <a:solidFill>
                  <a:srgbClr val="000000"/>
                </a:solidFill>
                <a:effectLst/>
                <a:latin typeface="Calibri" panose="020F0502020204030204" pitchFamily="34" charset="0"/>
              </a:rPr>
              <a:t>semester with a minimum 2.0 GPA. If a student is taking 7 classes, they must be passing 6 classes with a  minimum 2.0 GPA.</a:t>
            </a:r>
            <a:endParaRPr lang="en-US" sz="1800" kern="1400">
              <a:ln>
                <a:noFill/>
              </a:ln>
              <a:solidFill>
                <a:srgbClr val="000000"/>
              </a:solidFill>
              <a:effectLst/>
              <a:latin typeface="Book Antiqua" panose="02040602050305030304" pitchFamily="18" charset="0"/>
            </a:endParaRPr>
          </a:p>
          <a:p>
            <a:pPr marL="0" marR="0" indent="0" algn="l">
              <a:lnSpc>
                <a:spcPct val="119000"/>
              </a:lnSpc>
              <a:spcBef>
                <a:spcPts val="0"/>
              </a:spcBef>
              <a:spcAft>
                <a:spcPts val="600"/>
              </a:spcAft>
            </a:pPr>
            <a:r>
              <a:rPr lang="en-US" sz="1800" kern="1400">
                <a:ln>
                  <a:noFill/>
                </a:ln>
                <a:solidFill>
                  <a:srgbClr val="000000"/>
                </a:solidFill>
                <a:effectLst/>
                <a:latin typeface="Book Antiqua" panose="02040602050305030304" pitchFamily="18" charset="0"/>
              </a:rPr>
              <a:t> </a:t>
            </a:r>
          </a:p>
          <a:p>
            <a:endParaRPr lang="en-US"/>
          </a:p>
        </p:txBody>
      </p:sp>
    </p:spTree>
    <p:extLst>
      <p:ext uri="{BB962C8B-B14F-4D97-AF65-F5344CB8AC3E}">
        <p14:creationId xmlns:p14="http://schemas.microsoft.com/office/powerpoint/2010/main" val="135490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229600" cy="5355312"/>
          </a:xfrm>
          <a:prstGeom prst="rect">
            <a:avLst/>
          </a:prstGeom>
        </p:spPr>
        <p:txBody>
          <a:bodyPr wrap="square">
            <a:spAutoFit/>
          </a:bodyPr>
          <a:lstStyle/>
          <a:p>
            <a:pPr marL="342900" indent="-342900" algn="ctr"/>
            <a:r>
              <a:rPr lang="en-US" sz="4800" b="1">
                <a:latin typeface="Ebrima" panose="02000000000000000000" pitchFamily="2" charset="0"/>
                <a:ea typeface="Ebrima" panose="02000000000000000000" pitchFamily="2" charset="0"/>
                <a:cs typeface="Ebrima" panose="02000000000000000000" pitchFamily="2" charset="0"/>
              </a:rPr>
              <a:t>Transportation Policies</a:t>
            </a:r>
            <a:r>
              <a:rPr lang="en-US" sz="4800">
                <a:latin typeface="Ebrima" panose="02000000000000000000" pitchFamily="2" charset="0"/>
                <a:ea typeface="Ebrima" panose="02000000000000000000" pitchFamily="2" charset="0"/>
                <a:cs typeface="Ebrima" panose="02000000000000000000" pitchFamily="2" charset="0"/>
              </a:rPr>
              <a:t> </a:t>
            </a:r>
          </a:p>
          <a:p>
            <a:pPr marL="342900" indent="-342900"/>
            <a:endParaRPr lang="en-US" sz="3200"/>
          </a:p>
          <a:p>
            <a:pPr marL="342900" indent="-342900"/>
            <a:r>
              <a:rPr lang="en-US" sz="3200"/>
              <a:t>	1. When St. Mary’s takes your daughter off  </a:t>
            </a:r>
          </a:p>
          <a:p>
            <a:pPr marL="342900" indent="-342900"/>
            <a:r>
              <a:rPr lang="en-US" sz="3200"/>
              <a:t>       campus, </a:t>
            </a:r>
            <a:r>
              <a:rPr lang="en-US" sz="3200" b="1"/>
              <a:t>the school is responsible to return </a:t>
            </a:r>
          </a:p>
          <a:p>
            <a:pPr marL="342900" indent="-342900"/>
            <a:r>
              <a:rPr lang="en-US" sz="3200" b="1"/>
              <a:t>       your student to campus </a:t>
            </a:r>
          </a:p>
          <a:p>
            <a:pPr marL="342900" indent="-342900"/>
            <a:r>
              <a:rPr lang="en-US" sz="3200"/>
              <a:t>   </a:t>
            </a:r>
          </a:p>
          <a:p>
            <a:pPr marL="342900" indent="-342900"/>
            <a:r>
              <a:rPr lang="en-US" sz="3200" b="1" i="1"/>
              <a:t>   </a:t>
            </a:r>
            <a:r>
              <a:rPr lang="en-US" sz="3200"/>
              <a:t>2. When the school is providing transportation </a:t>
            </a:r>
          </a:p>
          <a:p>
            <a:pPr marL="342900" indent="-342900"/>
            <a:r>
              <a:rPr lang="en-US" sz="3200"/>
              <a:t>       to an away event, </a:t>
            </a:r>
            <a:r>
              <a:rPr lang="en-US" sz="3200" b="1"/>
              <a:t>no student may ride with  </a:t>
            </a:r>
          </a:p>
          <a:p>
            <a:pPr marL="342900" indent="-342900"/>
            <a:r>
              <a:rPr lang="en-US" sz="3200" b="1"/>
              <a:t>       another student, except for siblings</a:t>
            </a:r>
          </a:p>
          <a:p>
            <a:pPr marL="342900" indent="-342900"/>
            <a:endParaRPr lang="en-US" sz="32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955280" cy="6563335"/>
          </a:xfrm>
          <a:prstGeom prst="rect">
            <a:avLst/>
          </a:prstGeom>
          <a:noFill/>
        </p:spPr>
        <p:txBody>
          <a:bodyPr wrap="square" rtlCol="0">
            <a:spAutoFit/>
          </a:bodyPr>
          <a:lstStyle/>
          <a:p>
            <a:pPr marL="342900" indent="-342900"/>
            <a:r>
              <a:rPr lang="en-US" sz="5400" b="1"/>
              <a:t> </a:t>
            </a:r>
            <a:r>
              <a:rPr lang="en-US" sz="4800" b="1">
                <a:latin typeface="Ebrima" panose="02000000000000000000" pitchFamily="2" charset="0"/>
                <a:ea typeface="Ebrima" panose="02000000000000000000" pitchFamily="2" charset="0"/>
                <a:cs typeface="Ebrima" panose="02000000000000000000" pitchFamily="2" charset="0"/>
              </a:rPr>
              <a:t>Uniforms &amp; Equipment</a:t>
            </a:r>
            <a:r>
              <a:rPr lang="en-US" sz="4800">
                <a:latin typeface="Ebrima" panose="02000000000000000000" pitchFamily="2" charset="0"/>
                <a:ea typeface="Ebrima" panose="02000000000000000000" pitchFamily="2" charset="0"/>
                <a:cs typeface="Ebrima" panose="02000000000000000000" pitchFamily="2" charset="0"/>
              </a:rPr>
              <a:t> </a:t>
            </a:r>
          </a:p>
          <a:p>
            <a:pPr marL="342900" indent="-342900" algn="ctr"/>
            <a:endParaRPr lang="en-US" sz="1200"/>
          </a:p>
          <a:p>
            <a:pPr marL="342900" indent="-342900"/>
            <a:endParaRPr lang="en-US" sz="1050"/>
          </a:p>
          <a:p>
            <a:pPr marL="457200" indent="-457200">
              <a:buClr>
                <a:srgbClr val="0000FF"/>
              </a:buClr>
              <a:buSzPct val="120000"/>
              <a:buFont typeface="Webdings" panose="05030102010509060703" pitchFamily="18" charset="2"/>
              <a:buChar char="¯"/>
            </a:pPr>
            <a:r>
              <a:rPr lang="en-US" sz="3200" u="sng">
                <a:solidFill>
                  <a:srgbClr val="0000FF"/>
                </a:solidFill>
              </a:rPr>
              <a:t>Please keep clean</a:t>
            </a:r>
            <a:r>
              <a:rPr lang="en-US" sz="3200">
                <a:solidFill>
                  <a:srgbClr val="0000FF"/>
                </a:solidFill>
              </a:rPr>
              <a:t>! </a:t>
            </a:r>
            <a:r>
              <a:rPr lang="en-US" sz="3200"/>
              <a:t>Follow laundering instructions</a:t>
            </a:r>
          </a:p>
          <a:p>
            <a:pPr>
              <a:buClr>
                <a:srgbClr val="0000FF"/>
              </a:buClr>
              <a:buSzPct val="120000"/>
            </a:pPr>
            <a:endParaRPr lang="en-US" sz="2800"/>
          </a:p>
          <a:p>
            <a:pPr marL="457200" indent="-457200">
              <a:buClr>
                <a:srgbClr val="0000FF"/>
              </a:buClr>
              <a:buSzPct val="120000"/>
              <a:buFont typeface="Webdings" panose="05030102010509060703" pitchFamily="18" charset="2"/>
              <a:buChar char="¯"/>
            </a:pPr>
            <a:r>
              <a:rPr lang="en-US" sz="3200">
                <a:solidFill>
                  <a:srgbClr val="0000FF"/>
                </a:solidFill>
              </a:rPr>
              <a:t>Do not store wet </a:t>
            </a:r>
            <a:r>
              <a:rPr lang="en-US" sz="3200"/>
              <a:t>or</a:t>
            </a:r>
            <a:r>
              <a:rPr lang="en-US" sz="3200">
                <a:solidFill>
                  <a:srgbClr val="0000FF"/>
                </a:solidFill>
              </a:rPr>
              <a:t> </a:t>
            </a:r>
            <a:r>
              <a:rPr lang="en-US" sz="3200"/>
              <a:t>leave in gym bag wet </a:t>
            </a:r>
          </a:p>
          <a:p>
            <a:pPr>
              <a:buClr>
                <a:srgbClr val="0000FF"/>
              </a:buClr>
              <a:buSzPct val="120000"/>
            </a:pPr>
            <a:endParaRPr lang="en-US" sz="2800"/>
          </a:p>
          <a:p>
            <a:pPr marL="457200" indent="-457200">
              <a:buClr>
                <a:srgbClr val="0000FF"/>
              </a:buClr>
              <a:buSzPct val="120000"/>
              <a:buFont typeface="Webdings" panose="05030102010509060703" pitchFamily="18" charset="2"/>
              <a:buChar char="¯"/>
            </a:pPr>
            <a:r>
              <a:rPr lang="en-US" sz="3200">
                <a:solidFill>
                  <a:srgbClr val="0000FF"/>
                </a:solidFill>
              </a:rPr>
              <a:t>Each item is numbered</a:t>
            </a:r>
            <a:r>
              <a:rPr lang="en-US" sz="3200"/>
              <a:t>; the student it is issued to is responsible to return that item  </a:t>
            </a:r>
          </a:p>
          <a:p>
            <a:pPr marL="342900" indent="-342900"/>
            <a:endParaRPr lang="en-US" sz="3200"/>
          </a:p>
          <a:p>
            <a:pPr marL="342900" indent="-342900"/>
            <a:r>
              <a:rPr lang="en-US" sz="3200"/>
              <a:t>	</a:t>
            </a:r>
          </a:p>
          <a:p>
            <a:pPr marL="342900" indent="-342900"/>
            <a:endParaRPr lang="en-US" sz="3200"/>
          </a:p>
          <a:p>
            <a:pPr marL="342900" indent="-342900"/>
            <a:endParaRPr lang="en-US" sz="320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160" y="762000"/>
            <a:ext cx="8107680" cy="5447645"/>
          </a:xfrm>
          <a:prstGeom prst="rect">
            <a:avLst/>
          </a:prstGeom>
          <a:noFill/>
        </p:spPr>
        <p:txBody>
          <a:bodyPr wrap="square" lIns="91440" tIns="45720" rIns="91440" bIns="45720" rtlCol="0" anchor="t">
            <a:spAutoFit/>
          </a:bodyPr>
          <a:lstStyle/>
          <a:p>
            <a:r>
              <a:rPr lang="en-US" sz="5400" b="1"/>
              <a:t>		      </a:t>
            </a:r>
            <a:r>
              <a:rPr lang="en-US" sz="6000" b="1">
                <a:latin typeface="Ebrima" panose="02000000000000000000" pitchFamily="2" charset="0"/>
                <a:ea typeface="Ebrima" panose="02000000000000000000" pitchFamily="2" charset="0"/>
                <a:cs typeface="Ebrima" panose="02000000000000000000" pitchFamily="2" charset="0"/>
              </a:rPr>
              <a:t>Stay healthy!</a:t>
            </a:r>
          </a:p>
          <a:p>
            <a:endParaRPr lang="en-US" sz="900" b="1">
              <a:latin typeface="Ebrima" panose="02000000000000000000" pitchFamily="2" charset="0"/>
              <a:ea typeface="Ebrima" panose="02000000000000000000" pitchFamily="2" charset="0"/>
              <a:cs typeface="Ebrima" panose="02000000000000000000" pitchFamily="2" charset="0"/>
            </a:endParaRPr>
          </a:p>
          <a:p>
            <a:endParaRPr lang="en-US" sz="1200"/>
          </a:p>
          <a:p>
            <a:pPr marL="914400" lvl="1" indent="-457200">
              <a:spcAft>
                <a:spcPts val="600"/>
              </a:spcAft>
              <a:buClr>
                <a:srgbClr val="0000FF"/>
              </a:buClr>
              <a:buSzPct val="120000"/>
              <a:buFont typeface="Webdings" panose="05030102010509060703" pitchFamily="18" charset="2"/>
              <a:buChar char="¯"/>
            </a:pPr>
            <a:r>
              <a:rPr lang="en-US" sz="3200"/>
              <a:t> </a:t>
            </a:r>
            <a:r>
              <a:rPr lang="en-US" sz="2800" b="1"/>
              <a:t>Be realistic about demands and energy</a:t>
            </a:r>
          </a:p>
          <a:p>
            <a:pPr marL="914400" lvl="1" indent="-457200">
              <a:spcAft>
                <a:spcPts val="600"/>
              </a:spcAft>
              <a:buClr>
                <a:srgbClr val="0000FF"/>
              </a:buClr>
              <a:buSzPct val="120000"/>
              <a:buFont typeface="Webdings" panose="05030102010509060703" pitchFamily="18" charset="2"/>
              <a:buChar char="¯"/>
            </a:pPr>
            <a:r>
              <a:rPr lang="en-US" sz="2800" b="1"/>
              <a:t> Pay attention to getting enough rest</a:t>
            </a:r>
          </a:p>
          <a:p>
            <a:pPr marL="914400" lvl="1" indent="-457200">
              <a:spcAft>
                <a:spcPts val="600"/>
              </a:spcAft>
              <a:buClr>
                <a:srgbClr val="0000FF"/>
              </a:buClr>
              <a:buSzPct val="120000"/>
              <a:buFont typeface="Webdings" panose="05030102010509060703" pitchFamily="18" charset="2"/>
              <a:buChar char="¯"/>
            </a:pPr>
            <a:r>
              <a:rPr lang="en-US" sz="2800" b="1">
                <a:solidFill>
                  <a:srgbClr val="0000FF"/>
                </a:solidFill>
              </a:rPr>
              <a:t> EAT BREAKFAST </a:t>
            </a:r>
            <a:r>
              <a:rPr lang="en-US" sz="2800" b="1"/>
              <a:t>&amp; fuel for demands</a:t>
            </a:r>
          </a:p>
          <a:p>
            <a:pPr marL="914400" lvl="1" indent="-457200">
              <a:spcAft>
                <a:spcPts val="600"/>
              </a:spcAft>
              <a:buClr>
                <a:srgbClr val="0000FF"/>
              </a:buClr>
              <a:buSzPct val="120000"/>
              <a:buFont typeface="Webdings" panose="05030102010509060703" pitchFamily="18" charset="2"/>
              <a:buChar char="¯"/>
            </a:pPr>
            <a:r>
              <a:rPr lang="en-US" sz="2800" b="1"/>
              <a:t> </a:t>
            </a:r>
            <a:r>
              <a:rPr lang="en-US" sz="2800" b="1">
                <a:solidFill>
                  <a:srgbClr val="0000FF"/>
                </a:solidFill>
              </a:rPr>
              <a:t>report injuries</a:t>
            </a:r>
            <a:r>
              <a:rPr lang="en-US" sz="2800" b="1"/>
              <a:t> to parents, coach &amp; </a:t>
            </a:r>
          </a:p>
          <a:p>
            <a:pPr lvl="1">
              <a:spcAft>
                <a:spcPts val="600"/>
              </a:spcAft>
              <a:buClr>
                <a:srgbClr val="0000FF"/>
              </a:buClr>
              <a:buSzPct val="120000"/>
            </a:pPr>
            <a:r>
              <a:rPr lang="en-US" sz="2800" b="1"/>
              <a:t>      SMA athletic trainer</a:t>
            </a:r>
          </a:p>
          <a:p>
            <a:pPr marL="914400" lvl="1" indent="-457200">
              <a:spcAft>
                <a:spcPts val="600"/>
              </a:spcAft>
              <a:buClr>
                <a:srgbClr val="0000FF"/>
              </a:buClr>
              <a:buSzPct val="120000"/>
              <a:buFont typeface="Webdings" panose="05030102010509060703" pitchFamily="18" charset="2"/>
              <a:buChar char="¯"/>
            </a:pPr>
            <a:r>
              <a:rPr lang="en-US" sz="3200" b="1"/>
              <a:t> </a:t>
            </a:r>
            <a:r>
              <a:rPr lang="en-US" sz="2800" b="1"/>
              <a:t>Wear clothing appropriate for the weather</a:t>
            </a:r>
          </a:p>
          <a:p>
            <a:pPr marL="914400" lvl="1" indent="-457200">
              <a:spcAft>
                <a:spcPts val="600"/>
              </a:spcAft>
              <a:buClr>
                <a:srgbClr val="0000FF"/>
              </a:buClr>
              <a:buSzPct val="120000"/>
              <a:buFont typeface="Webdings" panose="05030102010509060703" pitchFamily="18" charset="2"/>
              <a:buChar char="¯"/>
            </a:pPr>
            <a:r>
              <a:rPr lang="en-US" sz="2800" b="1"/>
              <a:t> </a:t>
            </a:r>
            <a:r>
              <a:rPr lang="en-US" sz="2800" b="1" i="1"/>
              <a:t>Stay home when sick </a:t>
            </a:r>
            <a:endParaRPr lang="en-US" sz="2800" b="1"/>
          </a:p>
          <a:p>
            <a:pPr lvl="1">
              <a:spcAft>
                <a:spcPts val="600"/>
              </a:spcAft>
              <a:buClr>
                <a:srgbClr val="0000FF"/>
              </a:buClr>
              <a:buSzPct val="120000"/>
            </a:pPr>
            <a:r>
              <a:rPr lang="en-US" sz="2800" b="1"/>
              <a:t>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DF4C6-FE44-935B-B267-9081861F3032}"/>
              </a:ext>
            </a:extLst>
          </p:cNvPr>
          <p:cNvSpPr txBox="1"/>
          <p:nvPr/>
        </p:nvSpPr>
        <p:spPr>
          <a:xfrm>
            <a:off x="685800" y="609600"/>
            <a:ext cx="7924800" cy="5216813"/>
          </a:xfrm>
          <a:prstGeom prst="rect">
            <a:avLst/>
          </a:prstGeom>
          <a:noFill/>
        </p:spPr>
        <p:txBody>
          <a:bodyPr wrap="square" rtlCol="0">
            <a:spAutoFit/>
          </a:bodyPr>
          <a:lstStyle/>
          <a:p>
            <a:endParaRPr lang="en-US" sz="800" b="1" i="1">
              <a:solidFill>
                <a:srgbClr val="0000FF"/>
              </a:solidFill>
              <a:effectLst/>
              <a:latin typeface="Times New Roman" panose="02020603050405020304" pitchFamily="18" charset="0"/>
            </a:endParaRPr>
          </a:p>
          <a:p>
            <a:r>
              <a:rPr lang="en-US" sz="3600" b="1" i="1">
                <a:solidFill>
                  <a:srgbClr val="0000FF"/>
                </a:solidFill>
                <a:effectLst/>
                <a:latin typeface="Times New Roman" panose="02020603050405020304" pitchFamily="18" charset="0"/>
              </a:rPr>
              <a:t>If your student tests positive for COVID: </a:t>
            </a:r>
          </a:p>
          <a:p>
            <a:endParaRPr lang="en-US" sz="900">
              <a:solidFill>
                <a:srgbClr val="000000"/>
              </a:solidFill>
              <a:latin typeface="Times New Roman" panose="02020603050405020304" pitchFamily="18" charset="0"/>
              <a:ea typeface="STFangsong" panose="020B0503020204020204" pitchFamily="2" charset="-122"/>
            </a:endParaRPr>
          </a:p>
          <a:p>
            <a:r>
              <a:rPr lang="en-US" sz="2800" b="1" i="0">
                <a:solidFill>
                  <a:srgbClr val="000000"/>
                </a:solidFill>
                <a:effectLst/>
                <a:ea typeface="STFangsong" panose="020B0503020204020204" pitchFamily="2" charset="-122"/>
              </a:rPr>
              <a:t>	</a:t>
            </a:r>
            <a:endParaRPr lang="en-US" sz="1000" b="1" i="0">
              <a:solidFill>
                <a:srgbClr val="000000"/>
              </a:solidFill>
              <a:effectLst/>
              <a:ea typeface="STFangsong" panose="020B0503020204020204" pitchFamily="2" charset="-122"/>
            </a:endParaRPr>
          </a:p>
          <a:p>
            <a:r>
              <a:rPr lang="en-US" sz="1000" b="1">
                <a:solidFill>
                  <a:srgbClr val="000000"/>
                </a:solidFill>
                <a:ea typeface="STFangsong" panose="020B0503020204020204" pitchFamily="2" charset="-122"/>
              </a:rPr>
              <a:t>	</a:t>
            </a:r>
            <a:r>
              <a:rPr lang="en-US" sz="2800" b="1" i="0">
                <a:solidFill>
                  <a:srgbClr val="000000"/>
                </a:solidFill>
                <a:effectLst/>
                <a:ea typeface="STFangsong" panose="020B0503020204020204" pitchFamily="2" charset="-122"/>
              </a:rPr>
              <a:t>There is no longer a mandated 5-day isolation for COVID-19, and we will not offer online class options using Teams. </a:t>
            </a:r>
          </a:p>
          <a:p>
            <a:endParaRPr lang="en-US" sz="2800" b="1">
              <a:solidFill>
                <a:srgbClr val="000000"/>
              </a:solidFill>
              <a:ea typeface="STFangsong" panose="020B0503020204020204" pitchFamily="2" charset="-122"/>
            </a:endParaRPr>
          </a:p>
          <a:p>
            <a:r>
              <a:rPr lang="en-US" sz="2800" b="1" i="0">
                <a:solidFill>
                  <a:srgbClr val="000000"/>
                </a:solidFill>
                <a:effectLst/>
                <a:ea typeface="STFangsong" panose="020B0503020204020204" pitchFamily="2" charset="-122"/>
              </a:rPr>
              <a:t>	Students are expected to stay home until they are fever-free for 24 hours without medication, and their symptoms are improving. We are also asking that they mask when around other people in the 10 days after they become sick or test positive. </a:t>
            </a:r>
          </a:p>
        </p:txBody>
      </p:sp>
    </p:spTree>
    <p:extLst>
      <p:ext uri="{BB962C8B-B14F-4D97-AF65-F5344CB8AC3E}">
        <p14:creationId xmlns:p14="http://schemas.microsoft.com/office/powerpoint/2010/main" val="2792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Ebrima" panose="02000000000000000000" pitchFamily="2" charset="0"/>
                <a:ea typeface="Ebrima" panose="02000000000000000000" pitchFamily="2" charset="0"/>
                <a:cs typeface="Ebrima" panose="02000000000000000000" pitchFamily="2" charset="0"/>
              </a:rPr>
              <a:t>SMA Athletic Trainer</a:t>
            </a:r>
          </a:p>
        </p:txBody>
      </p:sp>
      <p:sp>
        <p:nvSpPr>
          <p:cNvPr id="3" name="Content Placeholder 2"/>
          <p:cNvSpPr>
            <a:spLocks noGrp="1"/>
          </p:cNvSpPr>
          <p:nvPr>
            <p:ph idx="1"/>
          </p:nvPr>
        </p:nvSpPr>
        <p:spPr/>
        <p:txBody>
          <a:bodyPr>
            <a:normAutofit/>
          </a:bodyPr>
          <a:lstStyle/>
          <a:p>
            <a:pPr>
              <a:buFont typeface="Webdings" panose="05030102010509060703" pitchFamily="18" charset="2"/>
              <a:buChar char="¯"/>
            </a:pPr>
            <a:r>
              <a:rPr lang="en-US" sz="3600" b="1"/>
              <a:t>Injuries &amp; Illness</a:t>
            </a:r>
          </a:p>
          <a:p>
            <a:pPr>
              <a:buFont typeface="Webdings" panose="05030102010509060703" pitchFamily="18" charset="2"/>
              <a:buChar char="¯"/>
            </a:pPr>
            <a:r>
              <a:rPr lang="en-US" sz="3600" b="1"/>
              <a:t>Concussion</a:t>
            </a:r>
          </a:p>
          <a:p>
            <a:pPr>
              <a:buFont typeface="Webdings" panose="05030102010509060703" pitchFamily="18" charset="2"/>
              <a:buChar char="¯"/>
            </a:pPr>
            <a:r>
              <a:rPr lang="en-US" sz="3600" b="1"/>
              <a:t>Return to Play</a:t>
            </a:r>
          </a:p>
          <a:p>
            <a:pPr marL="0" indent="0">
              <a:buNone/>
            </a:pPr>
            <a:r>
              <a:rPr lang="en-US" sz="3600" b="1"/>
              <a:t>Schedule posted on SMA website &amp; on Training Room door.</a:t>
            </a:r>
          </a:p>
        </p:txBody>
      </p:sp>
    </p:spTree>
    <p:extLst>
      <p:ext uri="{BB962C8B-B14F-4D97-AF65-F5344CB8AC3E}">
        <p14:creationId xmlns:p14="http://schemas.microsoft.com/office/powerpoint/2010/main" val="260909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447800"/>
            <a:ext cx="7772400" cy="1470025"/>
          </a:xfrm>
        </p:spPr>
        <p:txBody>
          <a:bodyPr>
            <a:normAutofit/>
          </a:bodyPr>
          <a:lstStyle/>
          <a:p>
            <a:r>
              <a:rPr lang="en-US" sz="8000" b="1">
                <a:latin typeface="Ebrima" panose="02000000000000000000" pitchFamily="2" charset="0"/>
                <a:ea typeface="Ebrima" panose="02000000000000000000" pitchFamily="2" charset="0"/>
                <a:cs typeface="Ebrima" panose="02000000000000000000" pitchFamily="2" charset="0"/>
              </a:rPr>
              <a:t>Welcome!</a:t>
            </a:r>
          </a:p>
        </p:txBody>
      </p:sp>
      <p:sp>
        <p:nvSpPr>
          <p:cNvPr id="3" name="Subtitle 2"/>
          <p:cNvSpPr>
            <a:spLocks noGrp="1"/>
          </p:cNvSpPr>
          <p:nvPr>
            <p:ph type="subTitle" idx="4294967295"/>
          </p:nvPr>
        </p:nvSpPr>
        <p:spPr>
          <a:xfrm>
            <a:off x="914400" y="3200400"/>
            <a:ext cx="7391400" cy="2514600"/>
          </a:xfrm>
        </p:spPr>
        <p:txBody>
          <a:bodyPr>
            <a:noAutofit/>
          </a:bodyPr>
          <a:lstStyle/>
          <a:p>
            <a:pPr marL="0" indent="0" algn="ctr">
              <a:spcAft>
                <a:spcPts val="1200"/>
              </a:spcAft>
              <a:buNone/>
            </a:pPr>
            <a:r>
              <a:rPr lang="en-US" sz="3600" b="1">
                <a:solidFill>
                  <a:schemeClr val="tx1"/>
                </a:solidFill>
                <a:latin typeface="Ebrima" panose="02000000000000000000" pitchFamily="2" charset="0"/>
                <a:ea typeface="Ebrima" panose="02000000000000000000" pitchFamily="2" charset="0"/>
                <a:cs typeface="Ebrima" panose="02000000000000000000" pitchFamily="2" charset="0"/>
              </a:rPr>
              <a:t>Your involvement and support </a:t>
            </a:r>
          </a:p>
          <a:p>
            <a:pPr marL="0" indent="0" algn="ctr">
              <a:spcAft>
                <a:spcPts val="1200"/>
              </a:spcAft>
              <a:buNone/>
            </a:pPr>
            <a:r>
              <a:rPr lang="en-US" sz="3600" b="1">
                <a:solidFill>
                  <a:schemeClr val="tx1"/>
                </a:solidFill>
                <a:latin typeface="Ebrima" panose="02000000000000000000" pitchFamily="2" charset="0"/>
                <a:ea typeface="Ebrima" panose="02000000000000000000" pitchFamily="2" charset="0"/>
                <a:cs typeface="Ebrima" panose="02000000000000000000" pitchFamily="2" charset="0"/>
              </a:rPr>
              <a:t>are important components in the</a:t>
            </a:r>
          </a:p>
          <a:p>
            <a:pPr marL="0" indent="0" algn="ctr">
              <a:spcAft>
                <a:spcPts val="1200"/>
              </a:spcAft>
              <a:buNone/>
            </a:pPr>
            <a:r>
              <a:rPr lang="en-US" sz="3600" b="1">
                <a:solidFill>
                  <a:schemeClr val="tx1"/>
                </a:solidFill>
                <a:latin typeface="Ebrima" panose="02000000000000000000" pitchFamily="2" charset="0"/>
                <a:ea typeface="Ebrima" panose="02000000000000000000" pitchFamily="2" charset="0"/>
                <a:cs typeface="Ebrima" panose="02000000000000000000" pitchFamily="2" charset="0"/>
              </a:rPr>
              <a:t> success of our student athletes.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7955280" cy="6170920"/>
          </a:xfrm>
          <a:prstGeom prst="rect">
            <a:avLst/>
          </a:prstGeom>
          <a:noFill/>
        </p:spPr>
        <p:txBody>
          <a:bodyPr wrap="square" rtlCol="0">
            <a:spAutoFit/>
          </a:bodyPr>
          <a:lstStyle/>
          <a:p>
            <a:pPr algn="ctr"/>
            <a:r>
              <a:rPr lang="en-US" sz="4400" b="1">
                <a:latin typeface="Ebrima" panose="02000000000000000000" pitchFamily="2" charset="0"/>
                <a:ea typeface="Ebrima" panose="02000000000000000000" pitchFamily="2" charset="0"/>
                <a:cs typeface="Ebrima" panose="02000000000000000000" pitchFamily="2" charset="0"/>
              </a:rPr>
              <a:t>Model Good Sportsmanship </a:t>
            </a:r>
          </a:p>
          <a:p>
            <a:pPr>
              <a:spcBef>
                <a:spcPts val="600"/>
              </a:spcBef>
            </a:pPr>
            <a:endParaRPr lang="en-US" sz="800" b="1"/>
          </a:p>
          <a:p>
            <a:pPr lvl="2" indent="-457200">
              <a:spcBef>
                <a:spcPts val="600"/>
              </a:spcBef>
              <a:spcAft>
                <a:spcPts val="600"/>
              </a:spcAft>
              <a:buClr>
                <a:srgbClr val="0000FF"/>
              </a:buClr>
              <a:buSzPct val="120000"/>
              <a:buFont typeface="Webdings" panose="05030102010509060703" pitchFamily="18" charset="2"/>
              <a:buChar char="¯"/>
            </a:pPr>
            <a:r>
              <a:rPr lang="en-US" sz="3200"/>
              <a:t>Show respect for coaches, teammates, officials &amp; opponents</a:t>
            </a:r>
          </a:p>
          <a:p>
            <a:pPr lvl="2" indent="-457200">
              <a:spcBef>
                <a:spcPts val="600"/>
              </a:spcBef>
              <a:spcAft>
                <a:spcPts val="600"/>
              </a:spcAft>
              <a:buClr>
                <a:srgbClr val="0000FF"/>
              </a:buClr>
              <a:buSzPct val="120000"/>
              <a:buFont typeface="Webdings" panose="05030102010509060703" pitchFamily="18" charset="2"/>
              <a:buChar char="¯"/>
            </a:pPr>
            <a:r>
              <a:rPr lang="en-US" sz="3200"/>
              <a:t>Look on opponents as friends involved in 	      the same experience</a:t>
            </a:r>
          </a:p>
          <a:p>
            <a:pPr lvl="2" indent="-457200">
              <a:spcBef>
                <a:spcPts val="600"/>
              </a:spcBef>
              <a:spcAft>
                <a:spcPts val="600"/>
              </a:spcAft>
              <a:buClr>
                <a:srgbClr val="0000FF"/>
              </a:buClr>
              <a:buSzPct val="120000"/>
              <a:buFont typeface="Webdings" panose="05030102010509060703" pitchFamily="18" charset="2"/>
              <a:buChar char="¯"/>
            </a:pPr>
            <a:r>
              <a:rPr lang="en-US" sz="3200"/>
              <a:t>Accept the results of each game</a:t>
            </a:r>
          </a:p>
          <a:p>
            <a:pPr lvl="2" indent="-457200">
              <a:spcBef>
                <a:spcPts val="600"/>
              </a:spcBef>
              <a:spcAft>
                <a:spcPts val="600"/>
              </a:spcAft>
              <a:buClr>
                <a:srgbClr val="0000FF"/>
              </a:buClr>
              <a:buSzPct val="120000"/>
              <a:buFont typeface="Webdings" panose="05030102010509060703" pitchFamily="18" charset="2"/>
              <a:buChar char="¯"/>
            </a:pPr>
            <a:r>
              <a:rPr lang="en-US" sz="3200"/>
              <a:t>Demonstrate winning &amp; losing w/dignity</a:t>
            </a:r>
          </a:p>
          <a:p>
            <a:pPr lvl="2" indent="-457200">
              <a:spcBef>
                <a:spcPts val="600"/>
              </a:spcBef>
              <a:spcAft>
                <a:spcPts val="600"/>
              </a:spcAft>
              <a:buClr>
                <a:srgbClr val="0000FF"/>
              </a:buClr>
              <a:buSzPct val="120000"/>
              <a:buFont typeface="Webdings" panose="05030102010509060703" pitchFamily="18" charset="2"/>
              <a:buChar char="¯"/>
            </a:pPr>
            <a:r>
              <a:rPr lang="en-US" sz="3200"/>
              <a:t>Realize mistakes are a part of learning</a:t>
            </a:r>
          </a:p>
          <a:p>
            <a:pPr lvl="3"/>
            <a:endParaRPr lang="en-US" sz="3200"/>
          </a:p>
          <a:p>
            <a:r>
              <a:rPr lang="en-US" sz="3200" b="1"/>
              <a:t>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7102" y="762000"/>
            <a:ext cx="7467600" cy="1107996"/>
          </a:xfrm>
          <a:prstGeom prst="rect">
            <a:avLst/>
          </a:prstGeom>
          <a:solidFill>
            <a:schemeClr val="bg1"/>
          </a:solidFill>
        </p:spPr>
        <p:txBody>
          <a:bodyPr wrap="square" rtlCol="0">
            <a:spAutoFit/>
          </a:bodyPr>
          <a:lstStyle/>
          <a:p>
            <a:pPr algn="ctr"/>
            <a:r>
              <a:rPr lang="en-US" sz="4800" b="1">
                <a:latin typeface="Ebrima" panose="02000000000000000000" pitchFamily="2" charset="0"/>
                <a:ea typeface="Ebrima" panose="02000000000000000000" pitchFamily="2" charset="0"/>
                <a:cs typeface="Ebrima" panose="02000000000000000000" pitchFamily="2" charset="0"/>
              </a:rPr>
              <a:t>Miscellaneous details</a:t>
            </a:r>
          </a:p>
          <a:p>
            <a:endParaRPr lang="en-US"/>
          </a:p>
        </p:txBody>
      </p:sp>
      <p:sp>
        <p:nvSpPr>
          <p:cNvPr id="4" name="TextBox 3"/>
          <p:cNvSpPr txBox="1"/>
          <p:nvPr/>
        </p:nvSpPr>
        <p:spPr>
          <a:xfrm>
            <a:off x="381000" y="1798176"/>
            <a:ext cx="7955280" cy="4078039"/>
          </a:xfrm>
          <a:prstGeom prst="rect">
            <a:avLst/>
          </a:prstGeom>
          <a:noFill/>
        </p:spPr>
        <p:txBody>
          <a:bodyPr wrap="square" lIns="0" rtlCol="0">
            <a:spAutoFit/>
          </a:bodyPr>
          <a:lstStyle/>
          <a:p>
            <a:pPr marL="914400" lvl="1" indent="-457200">
              <a:spcAft>
                <a:spcPts val="600"/>
              </a:spcAft>
              <a:buClr>
                <a:srgbClr val="0000FF"/>
              </a:buClr>
              <a:buSzPct val="120000"/>
              <a:buFont typeface="Webdings" panose="05030102010509060703" pitchFamily="18" charset="2"/>
              <a:buChar char="¯"/>
            </a:pPr>
            <a:r>
              <a:rPr lang="en-US" sz="3600"/>
              <a:t>Impact Test</a:t>
            </a:r>
          </a:p>
          <a:p>
            <a:pPr marL="914400" lvl="1" indent="-457200">
              <a:spcAft>
                <a:spcPts val="600"/>
              </a:spcAft>
              <a:buClr>
                <a:srgbClr val="0000FF"/>
              </a:buClr>
              <a:buSzPct val="120000"/>
              <a:buFont typeface="Webdings" panose="05030102010509060703" pitchFamily="18" charset="2"/>
              <a:buChar char="¯"/>
            </a:pPr>
            <a:r>
              <a:rPr lang="en-US" sz="3600"/>
              <a:t>Team pictures</a:t>
            </a:r>
          </a:p>
          <a:p>
            <a:pPr marL="914400" lvl="1" indent="-457200">
              <a:spcAft>
                <a:spcPts val="600"/>
              </a:spcAft>
              <a:buClr>
                <a:srgbClr val="0000FF"/>
              </a:buClr>
              <a:buSzPct val="120000"/>
              <a:buFont typeface="Webdings" panose="05030102010509060703" pitchFamily="18" charset="2"/>
              <a:buChar char="¯"/>
            </a:pPr>
            <a:r>
              <a:rPr lang="en-US" sz="3600"/>
              <a:t>Post-season evaluation sent to parents and students </a:t>
            </a:r>
          </a:p>
          <a:p>
            <a:pPr marL="914400" lvl="1" indent="-457200">
              <a:spcAft>
                <a:spcPts val="600"/>
              </a:spcAft>
              <a:buClr>
                <a:srgbClr val="0000FF"/>
              </a:buClr>
              <a:buSzPct val="120000"/>
              <a:buFont typeface="Webdings" panose="05030102010509060703" pitchFamily="18" charset="2"/>
              <a:buChar char="¯"/>
            </a:pPr>
            <a:r>
              <a:rPr lang="en-US" sz="3600"/>
              <a:t>Awards Night at the end of the season</a:t>
            </a:r>
          </a:p>
          <a:p>
            <a:pPr marL="914400" lvl="1" indent="-457200">
              <a:spcAft>
                <a:spcPts val="600"/>
              </a:spcAft>
              <a:buClr>
                <a:srgbClr val="0000FF"/>
              </a:buClr>
              <a:buSzPct val="120000"/>
              <a:buFont typeface="Webdings" panose="05030102010509060703" pitchFamily="18" charset="2"/>
              <a:buChar char="¯"/>
            </a:pPr>
            <a:r>
              <a:rPr lang="en-US" sz="3600"/>
              <a:t>Volunteer opportunities</a:t>
            </a:r>
          </a:p>
          <a:p>
            <a:endParaRPr 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3262" y="1143000"/>
            <a:ext cx="7696200" cy="1303337"/>
          </a:xfrm>
        </p:spPr>
        <p:txBody>
          <a:bodyPr>
            <a:noAutofit/>
          </a:bodyPr>
          <a:lstStyle/>
          <a:p>
            <a:pPr>
              <a:spcAft>
                <a:spcPts val="1200"/>
              </a:spcAft>
            </a:pPr>
            <a:br>
              <a:rPr lang="en-US" sz="4400" b="1">
                <a:latin typeface="Ebrima" panose="02000000000000000000" pitchFamily="2" charset="0"/>
                <a:ea typeface="Ebrima" panose="02000000000000000000" pitchFamily="2" charset="0"/>
                <a:cs typeface="Ebrima" panose="02000000000000000000" pitchFamily="2" charset="0"/>
              </a:rPr>
            </a:br>
            <a:br>
              <a:rPr lang="en-US" sz="4400" b="1">
                <a:latin typeface="Ebrima" panose="02000000000000000000" pitchFamily="2" charset="0"/>
                <a:ea typeface="Ebrima" panose="02000000000000000000" pitchFamily="2" charset="0"/>
                <a:cs typeface="Ebrima" panose="02000000000000000000" pitchFamily="2" charset="0"/>
              </a:rPr>
            </a:br>
            <a:br>
              <a:rPr lang="en-US" sz="1200" b="1">
                <a:latin typeface="Ebrima" panose="02000000000000000000" pitchFamily="2" charset="0"/>
                <a:ea typeface="Ebrima" panose="02000000000000000000" pitchFamily="2" charset="0"/>
                <a:cs typeface="Ebrima" panose="02000000000000000000" pitchFamily="2" charset="0"/>
              </a:rPr>
            </a:br>
            <a:endParaRPr lang="en-US" sz="6000" b="1">
              <a:solidFill>
                <a:srgbClr val="0000FF"/>
              </a:solidFill>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4294967295"/>
          </p:nvPr>
        </p:nvSpPr>
        <p:spPr>
          <a:xfrm>
            <a:off x="1905000" y="2971800"/>
            <a:ext cx="6799262" cy="2209800"/>
          </a:xfrm>
        </p:spPr>
        <p:txBody>
          <a:bodyPr>
            <a:normAutofit/>
          </a:bodyPr>
          <a:lstStyle/>
          <a:p>
            <a:pPr marL="0" indent="0">
              <a:buClr>
                <a:srgbClr val="0000FF"/>
              </a:buClr>
              <a:buNone/>
            </a:pPr>
            <a:endParaRPr lang="en-US" sz="3600" b="1" i="1">
              <a:latin typeface="Comic Sans MS" panose="030F0702030302020204" pitchFamily="66" charset="0"/>
            </a:endParaRPr>
          </a:p>
          <a:p>
            <a:pPr marL="0" indent="0">
              <a:buClr>
                <a:srgbClr val="0000FF"/>
              </a:buClr>
              <a:buNone/>
            </a:pPr>
            <a:endParaRPr lang="en-US" sz="3600" b="1"/>
          </a:p>
        </p:txBody>
      </p:sp>
      <p:sp>
        <p:nvSpPr>
          <p:cNvPr id="7" name="TextBox 6">
            <a:extLst>
              <a:ext uri="{FF2B5EF4-FFF2-40B4-BE49-F238E27FC236}">
                <a16:creationId xmlns:a16="http://schemas.microsoft.com/office/drawing/2014/main" id="{2AF02C8E-33B2-A4D5-0137-4BFB4BE48A33}"/>
              </a:ext>
            </a:extLst>
          </p:cNvPr>
          <p:cNvSpPr txBox="1"/>
          <p:nvPr/>
        </p:nvSpPr>
        <p:spPr>
          <a:xfrm>
            <a:off x="679493" y="685800"/>
            <a:ext cx="7696200" cy="4893647"/>
          </a:xfrm>
          <a:prstGeom prst="rect">
            <a:avLst/>
          </a:prstGeom>
          <a:noFill/>
        </p:spPr>
        <p:txBody>
          <a:bodyPr wrap="square" rtlCol="0">
            <a:spAutoFit/>
          </a:bodyPr>
          <a:lstStyle/>
          <a:p>
            <a:pPr algn="ctr"/>
            <a:r>
              <a:rPr lang="en-US" sz="9600" b="1" i="1" cap="none" spc="0">
                <a:ln w="12700" cmpd="sng">
                  <a:solidFill>
                    <a:srgbClr val="E9BF0D"/>
                  </a:solidFill>
                  <a:prstDash val="solid"/>
                </a:ln>
                <a:solidFill>
                  <a:srgbClr val="002060"/>
                </a:solidFill>
                <a:effectLst/>
                <a:latin typeface="Cooper Black" panose="0208090404030B020404" pitchFamily="18" charset="0"/>
                <a:ea typeface="ADLaM Display" panose="02010000000000000000" pitchFamily="2" charset="0"/>
                <a:cs typeface="ADLaM Display" panose="02010000000000000000" pitchFamily="2" charset="0"/>
              </a:rPr>
              <a:t>Bluesters</a:t>
            </a:r>
          </a:p>
          <a:p>
            <a:pPr algn="ctr"/>
            <a:endParaRPr lang="en-US" sz="2000" b="1" i="1" cap="none" spc="0">
              <a:ln w="12700">
                <a:solidFill>
                  <a:srgbClr val="E9BF0D"/>
                </a:solidFill>
                <a:prstDash val="solid"/>
              </a:ln>
              <a:solidFill>
                <a:srgbClr val="002060"/>
              </a:solidFill>
              <a:effectLst>
                <a:outerShdw dist="38100" dir="2640000" algn="bl" rotWithShape="0">
                  <a:schemeClr val="accent1"/>
                </a:outerShdw>
              </a:effectLst>
              <a:latin typeface="Cooper Black" panose="0208090404030B020404" pitchFamily="18" charset="0"/>
            </a:endParaRPr>
          </a:p>
          <a:p>
            <a:pPr algn="ctr">
              <a:lnSpc>
                <a:spcPct val="150000"/>
              </a:lnSpc>
            </a:pPr>
            <a:r>
              <a:rPr lang="en-US" sz="6000" b="1" i="1" cap="none" spc="0">
                <a:ln w="12700">
                  <a:solidFill>
                    <a:srgbClr val="E9BF0D"/>
                  </a:solidFill>
                  <a:prstDash val="solid"/>
                </a:ln>
                <a:solidFill>
                  <a:srgbClr val="002060"/>
                </a:solidFill>
                <a:effectLst>
                  <a:outerShdw dist="38100" dir="2640000" algn="bl" rotWithShape="0">
                    <a:schemeClr val="accent1"/>
                  </a:outerShdw>
                </a:effectLst>
                <a:latin typeface="Cooper Black" panose="0208090404030B020404" pitchFamily="18" charset="0"/>
              </a:rPr>
              <a:t>Greg Meyer </a:t>
            </a:r>
          </a:p>
          <a:p>
            <a:pPr algn="ctr">
              <a:lnSpc>
                <a:spcPct val="150000"/>
              </a:lnSpc>
            </a:pPr>
            <a:r>
              <a:rPr lang="en-US" sz="6000" b="1" i="1" cap="none" spc="0">
                <a:ln w="12700">
                  <a:solidFill>
                    <a:srgbClr val="E9BF0D"/>
                  </a:solidFill>
                  <a:prstDash val="solid"/>
                </a:ln>
                <a:solidFill>
                  <a:srgbClr val="002060"/>
                </a:solidFill>
                <a:effectLst>
                  <a:outerShdw dist="38100" dir="2640000" algn="bl" rotWithShape="0">
                    <a:schemeClr val="accent1"/>
                  </a:outerShdw>
                </a:effectLst>
                <a:latin typeface="Cooper Black" panose="0208090404030B020404" pitchFamily="18" charset="0"/>
              </a:rPr>
              <a:t>Patrick Cottrell</a:t>
            </a:r>
            <a:endParaRPr lang="en-US" sz="6000" b="1" cap="none" spc="0">
              <a:ln w="12700">
                <a:solidFill>
                  <a:srgbClr val="E9BF0D"/>
                </a:solidFill>
                <a:prstDash val="solid"/>
              </a:ln>
              <a:solidFill>
                <a:srgbClr val="002060"/>
              </a:solidFill>
              <a:effectLst>
                <a:outerShdw dist="38100" dir="2640000" algn="bl" rotWithShape="0">
                  <a:schemeClr val="accent1"/>
                </a:outerShdw>
              </a:effectLst>
              <a:latin typeface="Cooper Black" panose="0208090404030B020404" pitchFamily="18" charset="0"/>
            </a:endParaRPr>
          </a:p>
          <a:p>
            <a:pPr algn="ctr"/>
            <a:endParaRPr lang="en-US" sz="1600" b="1" i="1" cap="none" spc="0">
              <a:ln w="12700">
                <a:solidFill>
                  <a:srgbClr val="E9BF0D"/>
                </a:solidFill>
                <a:prstDash val="solid"/>
              </a:ln>
              <a:solidFill>
                <a:srgbClr val="002060"/>
              </a:solidFill>
              <a:effectLst>
                <a:outerShdw dist="38100" dir="2640000" algn="bl" rotWithShape="0">
                  <a:schemeClr val="accent1"/>
                </a:outerShdw>
              </a:effectLst>
              <a:latin typeface="Cooper Black" panose="0208090404030B020404" pitchFamily="18" charset="0"/>
            </a:endParaRPr>
          </a:p>
        </p:txBody>
      </p:sp>
    </p:spTree>
    <p:extLst>
      <p:ext uri="{BB962C8B-B14F-4D97-AF65-F5344CB8AC3E}">
        <p14:creationId xmlns:p14="http://schemas.microsoft.com/office/powerpoint/2010/main" val="376660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qr code on a blue background&#10;&#10;Description automatically generated">
            <a:extLst>
              <a:ext uri="{FF2B5EF4-FFF2-40B4-BE49-F238E27FC236}">
                <a16:creationId xmlns:a16="http://schemas.microsoft.com/office/drawing/2014/main" id="{0D7C5761-A4CA-6444-EEEC-288DC9DF1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0256939" cy="5769528"/>
          </a:xfrm>
          <a:prstGeom prst="rect">
            <a:avLst/>
          </a:prstGeom>
        </p:spPr>
      </p:pic>
    </p:spTree>
    <p:extLst>
      <p:ext uri="{BB962C8B-B14F-4D97-AF65-F5344CB8AC3E}">
        <p14:creationId xmlns:p14="http://schemas.microsoft.com/office/powerpoint/2010/main" val="1407978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4A6FD9-6CFE-2468-288E-A7C9F1F35A96}"/>
              </a:ext>
            </a:extLst>
          </p:cNvPr>
          <p:cNvSpPr/>
          <p:nvPr/>
        </p:nvSpPr>
        <p:spPr>
          <a:xfrm>
            <a:off x="2036241" y="895066"/>
            <a:ext cx="5071517" cy="1323439"/>
          </a:xfrm>
          <a:prstGeom prst="rect">
            <a:avLst/>
          </a:prstGeom>
          <a:noFill/>
          <a:effectLst>
            <a:outerShdw blurRad="50800" dist="38100" dir="10800000" algn="r" rotWithShape="0">
              <a:prstClr val="black">
                <a:alpha val="40000"/>
              </a:prstClr>
            </a:outerShdw>
          </a:effectLst>
        </p:spPr>
        <p:txBody>
          <a:bodyPr wrap="none" lIns="91440" tIns="45720" rIns="91440" bIns="45720">
            <a:spAutoFit/>
          </a:bodyPr>
          <a:lstStyle/>
          <a:p>
            <a:pPr algn="ctr"/>
            <a:r>
              <a:rPr lang="en-US" sz="8000" b="1" i="1" cap="none" spc="0">
                <a:ln w="12700" cmpd="sng">
                  <a:solidFill>
                    <a:srgbClr val="E9BF0D"/>
                  </a:solidFill>
                  <a:prstDash val="solid"/>
                </a:ln>
                <a:solidFill>
                  <a:srgbClr val="002060"/>
                </a:solidFill>
                <a:effectLst/>
                <a:latin typeface="Cooper Black" panose="0208090404030B020404" pitchFamily="18" charset="0"/>
                <a:ea typeface="ADLaM Display" panose="02010000000000000000" pitchFamily="2" charset="0"/>
                <a:cs typeface="ADLaM Display" panose="02010000000000000000" pitchFamily="2" charset="0"/>
              </a:rPr>
              <a:t>Bluesters</a:t>
            </a:r>
          </a:p>
        </p:txBody>
      </p:sp>
      <p:sp>
        <p:nvSpPr>
          <p:cNvPr id="4" name="TextBox 3">
            <a:extLst>
              <a:ext uri="{FF2B5EF4-FFF2-40B4-BE49-F238E27FC236}">
                <a16:creationId xmlns:a16="http://schemas.microsoft.com/office/drawing/2014/main" id="{1ECE51B4-4D7D-A916-D323-7D7439A06A20}"/>
              </a:ext>
            </a:extLst>
          </p:cNvPr>
          <p:cNvSpPr txBox="1"/>
          <p:nvPr/>
        </p:nvSpPr>
        <p:spPr>
          <a:xfrm>
            <a:off x="838200" y="3059668"/>
            <a:ext cx="7620000" cy="2308324"/>
          </a:xfrm>
          <a:prstGeom prst="rect">
            <a:avLst/>
          </a:prstGeom>
          <a:noFill/>
        </p:spPr>
        <p:txBody>
          <a:bodyPr wrap="square" rtlCol="0">
            <a:spAutoFit/>
          </a:bodyPr>
          <a:lstStyle/>
          <a:p>
            <a:pPr marL="285750" indent="-285750">
              <a:buFont typeface="Arial" panose="020B0604020202020204" pitchFamily="34" charset="0"/>
              <a:buChar char="•"/>
            </a:pPr>
            <a:r>
              <a:rPr lang="en-US" b="1">
                <a:latin typeface="Calibri" panose="020F0502020204030204" pitchFamily="34" charset="0"/>
                <a:cs typeface="Calibri" panose="020F0502020204030204" pitchFamily="34" charset="0"/>
              </a:rPr>
              <a:t>Wed., Sept. 6 – Home Cross Country Meet @ Westmoreland Park – 4:30 PM</a:t>
            </a:r>
          </a:p>
          <a:p>
            <a:pPr marL="285750" indent="-285750">
              <a:buFont typeface="Arial" panose="020B0604020202020204" pitchFamily="34" charset="0"/>
              <a:buChar char="•"/>
            </a:pPr>
            <a:endParaRPr lang="en-US" b="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a:latin typeface="Calibri" panose="020F0502020204030204" pitchFamily="34" charset="0"/>
                <a:cs typeface="Calibri" panose="020F0502020204030204" pitchFamily="34" charset="0"/>
              </a:rPr>
              <a:t>Mon., Oct. 2 – Home Volleyball Match vs. Lakeridge</a:t>
            </a:r>
          </a:p>
          <a:p>
            <a:pPr marL="285750" indent="-285750">
              <a:buFont typeface="Arial" panose="020B0604020202020204" pitchFamily="34" charset="0"/>
              <a:buChar char="•"/>
            </a:pPr>
            <a:endParaRPr lang="en-US" b="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a:latin typeface="Calibri" panose="020F0502020204030204" pitchFamily="34" charset="0"/>
                <a:cs typeface="Calibri" panose="020F0502020204030204" pitchFamily="34" charset="0"/>
              </a:rPr>
              <a:t>Fri., Oct. 6 – Home Soccer Match vs. Lake Oswego @ Buckman Field</a:t>
            </a:r>
          </a:p>
          <a:p>
            <a:pPr marL="285750" indent="-285750">
              <a:buFont typeface="Arial" panose="020B0604020202020204" pitchFamily="34" charset="0"/>
              <a:buChar char="•"/>
            </a:pPr>
            <a:endParaRPr lang="en-US" b="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a:latin typeface="Calibri" panose="020F0502020204030204" pitchFamily="34" charset="0"/>
                <a:cs typeface="Calibri" panose="020F0502020204030204" pitchFamily="34" charset="0"/>
              </a:rPr>
              <a:t>Concessions at all home volleyball matches will go to support the XC team’s travel this fall. Buy up!!!!!</a:t>
            </a:r>
          </a:p>
        </p:txBody>
      </p:sp>
    </p:spTree>
    <p:extLst>
      <p:ext uri="{BB962C8B-B14F-4D97-AF65-F5344CB8AC3E}">
        <p14:creationId xmlns:p14="http://schemas.microsoft.com/office/powerpoint/2010/main" val="147328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55280" cy="5509200"/>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n-US" sz="8800" spc="300">
              <a:solidFill>
                <a:schemeClr val="bg1"/>
              </a:solidFill>
              <a:latin typeface="Script MT Bold" pitchFamily="66" charset="0"/>
              <a:cs typeface="Raavi" pitchFamily="2"/>
            </a:endParaRPr>
          </a:p>
          <a:p>
            <a:pPr algn="ctr"/>
            <a:r>
              <a:rPr lang="en-US" sz="8800" spc="300">
                <a:solidFill>
                  <a:schemeClr val="bg1"/>
                </a:solidFill>
                <a:latin typeface="Script MT Bold" pitchFamily="66" charset="0"/>
                <a:cs typeface="Raavi" pitchFamily="2"/>
              </a:rPr>
              <a:t>Thank you </a:t>
            </a:r>
          </a:p>
          <a:p>
            <a:pPr algn="ctr"/>
            <a:r>
              <a:rPr lang="en-US" sz="8800" spc="300">
                <a:solidFill>
                  <a:schemeClr val="bg1"/>
                </a:solidFill>
                <a:latin typeface="Script MT Bold" pitchFamily="66" charset="0"/>
                <a:cs typeface="Raavi" pitchFamily="2"/>
              </a:rPr>
              <a:t>for attending!</a:t>
            </a:r>
          </a:p>
          <a:p>
            <a:pPr algn="ctr"/>
            <a:endParaRPr lang="en-US" sz="8800" spc="300">
              <a:solidFill>
                <a:schemeClr val="bg1"/>
              </a:solidFill>
              <a:latin typeface="Script MT Bold" pitchFamily="66" charset="0"/>
              <a:cs typeface="Raavi" pitchFamily="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0897" cy="1303867"/>
          </a:xfrm>
        </p:spPr>
        <p:txBody>
          <a:bodyPr>
            <a:normAutofit/>
          </a:bodyPr>
          <a:lstStyle/>
          <a:p>
            <a:r>
              <a:rPr lang="en-US" b="1">
                <a:solidFill>
                  <a:srgbClr val="262626"/>
                </a:solidFill>
                <a:latin typeface="Ebrima" panose="02000000000000000000" pitchFamily="2" charset="0"/>
                <a:ea typeface="Ebrima" panose="02000000000000000000" pitchFamily="2" charset="0"/>
                <a:cs typeface="Ebrima" panose="02000000000000000000" pitchFamily="2" charset="0"/>
              </a:rPr>
              <a:t>Athletic Department Staff</a:t>
            </a:r>
          </a:p>
        </p:txBody>
      </p:sp>
      <p:graphicFrame>
        <p:nvGraphicFramePr>
          <p:cNvPr id="13" name="Content Placeholder 2">
            <a:extLst>
              <a:ext uri="{FF2B5EF4-FFF2-40B4-BE49-F238E27FC236}">
                <a16:creationId xmlns:a16="http://schemas.microsoft.com/office/drawing/2014/main" id="{784A14B8-F111-594F-2906-F05E4878BA12}"/>
              </a:ext>
            </a:extLst>
          </p:cNvPr>
          <p:cNvGraphicFramePr>
            <a:graphicFrameLocks noGrp="1"/>
          </p:cNvGraphicFramePr>
          <p:nvPr>
            <p:ph idx="1"/>
            <p:extLst>
              <p:ext uri="{D42A27DB-BD31-4B8C-83A1-F6EECF244321}">
                <p14:modId xmlns:p14="http://schemas.microsoft.com/office/powerpoint/2010/main" val="3403782371"/>
              </p:ext>
            </p:extLst>
          </p:nvPr>
        </p:nvGraphicFramePr>
        <p:xfrm>
          <a:off x="761999" y="2667000"/>
          <a:ext cx="7620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43000"/>
            <a:ext cx="8686800" cy="868363"/>
          </a:xfrm>
        </p:spPr>
        <p:txBody>
          <a:bodyPr>
            <a:normAutofit fontScale="90000"/>
          </a:bodyPr>
          <a:lstStyle/>
          <a:p>
            <a:br>
              <a:rPr lang="en-US" b="1"/>
            </a:br>
            <a:r>
              <a:rPr lang="en-US" sz="4400" b="1" u="sng">
                <a:latin typeface="Ebrima" panose="02000000000000000000" pitchFamily="2" charset="0"/>
                <a:ea typeface="Ebrima" panose="02000000000000000000" pitchFamily="2" charset="0"/>
                <a:cs typeface="Ebrima" panose="02000000000000000000" pitchFamily="2" charset="0"/>
              </a:rPr>
              <a:t>Fall Sports Coaching Staff:</a:t>
            </a:r>
            <a:r>
              <a:rPr lang="en-US" sz="4400" b="1" u="sng">
                <a:latin typeface="Cavolini" panose="03000502040302020204" pitchFamily="66" charset="0"/>
                <a:cs typeface="Cavolini" panose="03000502040302020204" pitchFamily="66" charset="0"/>
              </a:rPr>
              <a:t> </a:t>
            </a:r>
            <a:br>
              <a:rPr lang="en-US" sz="6000" b="1"/>
            </a:br>
            <a:endParaRPr lang="en-US" sz="6000"/>
          </a:p>
        </p:txBody>
      </p:sp>
      <p:sp>
        <p:nvSpPr>
          <p:cNvPr id="3" name="Content Placeholder 2"/>
          <p:cNvSpPr>
            <a:spLocks noGrp="1"/>
          </p:cNvSpPr>
          <p:nvPr>
            <p:ph idx="4294967295"/>
          </p:nvPr>
        </p:nvSpPr>
        <p:spPr>
          <a:xfrm>
            <a:off x="941798" y="2133600"/>
            <a:ext cx="7620000" cy="3581400"/>
          </a:xfrm>
        </p:spPr>
        <p:txBody>
          <a:bodyPr>
            <a:normAutofit fontScale="40000" lnSpcReduction="20000"/>
          </a:bodyPr>
          <a:lstStyle/>
          <a:p>
            <a:pPr>
              <a:lnSpc>
                <a:spcPct val="120000"/>
              </a:lnSpc>
              <a:buNone/>
            </a:pPr>
            <a:r>
              <a:rPr lang="en-US" sz="12800" b="1" spc="-150"/>
              <a:t> </a:t>
            </a:r>
            <a:r>
              <a:rPr lang="en-US" sz="10100" b="1" spc="-150"/>
              <a:t>Cross Country:</a:t>
            </a:r>
            <a:r>
              <a:rPr lang="en-US" sz="10100" spc="-150"/>
              <a:t>   </a:t>
            </a:r>
          </a:p>
          <a:p>
            <a:pPr marL="457200" lvl="1" indent="0">
              <a:lnSpc>
                <a:spcPct val="120000"/>
              </a:lnSpc>
              <a:spcBef>
                <a:spcPts val="600"/>
              </a:spcBef>
              <a:buNone/>
            </a:pPr>
            <a:r>
              <a:rPr lang="en-US" sz="8000" b="1"/>
              <a:t>Charles Douglas, Head Coach</a:t>
            </a:r>
          </a:p>
          <a:p>
            <a:pPr marL="457200" lvl="1" indent="0">
              <a:lnSpc>
                <a:spcPct val="120000"/>
              </a:lnSpc>
              <a:spcBef>
                <a:spcPts val="600"/>
              </a:spcBef>
              <a:buNone/>
            </a:pPr>
            <a:r>
              <a:rPr lang="en-US" sz="8000" b="1"/>
              <a:t>Carrie </a:t>
            </a:r>
            <a:r>
              <a:rPr lang="en-US" sz="8000" b="1" err="1"/>
              <a:t>Yerton</a:t>
            </a:r>
            <a:r>
              <a:rPr lang="en-US" sz="8000" b="1"/>
              <a:t>, Asst. Coach</a:t>
            </a:r>
          </a:p>
          <a:p>
            <a:pPr marL="457200" lvl="1" indent="0">
              <a:lnSpc>
                <a:spcPct val="120000"/>
              </a:lnSpc>
              <a:spcBef>
                <a:spcPts val="600"/>
              </a:spcBef>
              <a:buNone/>
            </a:pPr>
            <a:r>
              <a:rPr lang="en-US" sz="8000" b="1"/>
              <a:t>Megan Wachter, Asst. Coach</a:t>
            </a:r>
            <a:endParaRPr lang="en-US" sz="8000" b="1" spc="-150"/>
          </a:p>
          <a:p>
            <a:pPr>
              <a:buNone/>
            </a:pPr>
            <a:r>
              <a:rPr lang="en-US"/>
              <a:t>				      </a:t>
            </a:r>
          </a:p>
          <a:p>
            <a:pPr>
              <a:buNone/>
            </a:pPr>
            <a:r>
              <a:rPr lang="en-US"/>
              <a:t>				</a:t>
            </a:r>
          </a:p>
        </p:txBody>
      </p:sp>
      <p:sp>
        <p:nvSpPr>
          <p:cNvPr id="4" name="5-Point Star 3"/>
          <p:cNvSpPr/>
          <p:nvPr/>
        </p:nvSpPr>
        <p:spPr>
          <a:xfrm>
            <a:off x="941798" y="4459217"/>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941798" y="3845569"/>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941798" y="3194016"/>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6300" y="609600"/>
            <a:ext cx="7391400" cy="1600200"/>
          </a:xfrm>
        </p:spPr>
        <p:txBody>
          <a:bodyPr>
            <a:normAutofit/>
          </a:bodyPr>
          <a:lstStyle/>
          <a:p>
            <a:r>
              <a:rPr lang="en-US" sz="3600" b="1" u="sng">
                <a:latin typeface="Ebrima" panose="02000000000000000000" pitchFamily="2" charset="0"/>
                <a:ea typeface="Ebrima" panose="02000000000000000000" pitchFamily="2" charset="0"/>
                <a:cs typeface="Ebrima" panose="02000000000000000000" pitchFamily="2" charset="0"/>
              </a:rPr>
              <a:t>Sports Coaching Fall Staff: (cont.)</a:t>
            </a:r>
            <a:endParaRPr lang="en-US" sz="3600">
              <a:latin typeface="Ebrima" panose="02000000000000000000" pitchFamily="2" charset="0"/>
              <a:ea typeface="Ebrima" panose="02000000000000000000" pitchFamily="2" charset="0"/>
              <a:cs typeface="Ebrima" panose="02000000000000000000" pitchFamily="2" charset="0"/>
            </a:endParaRPr>
          </a:p>
        </p:txBody>
      </p:sp>
      <p:sp>
        <p:nvSpPr>
          <p:cNvPr id="3" name="Content Placeholder 2"/>
          <p:cNvSpPr>
            <a:spLocks noGrp="1"/>
          </p:cNvSpPr>
          <p:nvPr>
            <p:ph idx="4294967295"/>
          </p:nvPr>
        </p:nvSpPr>
        <p:spPr>
          <a:xfrm>
            <a:off x="762000" y="1981200"/>
            <a:ext cx="7620000" cy="3802063"/>
          </a:xfrm>
        </p:spPr>
        <p:txBody>
          <a:bodyPr>
            <a:normAutofit fontScale="25000" lnSpcReduction="20000"/>
          </a:bodyPr>
          <a:lstStyle/>
          <a:p>
            <a:pPr marL="403225" lvl="1">
              <a:lnSpc>
                <a:spcPct val="120000"/>
              </a:lnSpc>
              <a:spcBef>
                <a:spcPts val="600"/>
              </a:spcBef>
              <a:buNone/>
            </a:pPr>
            <a:r>
              <a:rPr lang="en-US" sz="16000" b="1" spc="-150"/>
              <a:t>Soccer</a:t>
            </a:r>
            <a:r>
              <a:rPr lang="en-US" sz="16000" b="1"/>
              <a:t>: </a:t>
            </a:r>
            <a:r>
              <a:rPr lang="en-US" sz="16000"/>
              <a:t>      </a:t>
            </a:r>
          </a:p>
          <a:p>
            <a:pPr marL="457200" lvl="1" indent="0">
              <a:lnSpc>
                <a:spcPct val="120000"/>
              </a:lnSpc>
              <a:spcBef>
                <a:spcPts val="600"/>
              </a:spcBef>
              <a:buNone/>
            </a:pPr>
            <a:r>
              <a:rPr lang="en-US" sz="12800" b="1"/>
              <a:t>Greg Martin, Varsity Head Coach</a:t>
            </a:r>
          </a:p>
          <a:p>
            <a:pPr marL="457200" lvl="1" indent="0">
              <a:lnSpc>
                <a:spcPct val="120000"/>
              </a:lnSpc>
              <a:spcBef>
                <a:spcPts val="600"/>
              </a:spcBef>
              <a:buNone/>
            </a:pPr>
            <a:r>
              <a:rPr lang="en-US" sz="12800" b="1"/>
              <a:t>Bryan </a:t>
            </a:r>
            <a:r>
              <a:rPr lang="en-US" sz="12800" b="1" err="1"/>
              <a:t>Sibble</a:t>
            </a:r>
            <a:r>
              <a:rPr lang="en-US" sz="12800" b="1"/>
              <a:t>, Varsity Asst. Coach</a:t>
            </a:r>
          </a:p>
          <a:p>
            <a:pPr marL="457200" lvl="1" indent="0">
              <a:lnSpc>
                <a:spcPct val="120000"/>
              </a:lnSpc>
              <a:spcBef>
                <a:spcPts val="600"/>
              </a:spcBef>
              <a:buNone/>
            </a:pPr>
            <a:r>
              <a:rPr lang="en-US" sz="12800" b="1"/>
              <a:t>Perry Hammond, JV Coach</a:t>
            </a:r>
          </a:p>
          <a:p>
            <a:pPr marL="457200" lvl="1" indent="0">
              <a:lnSpc>
                <a:spcPct val="120000"/>
              </a:lnSpc>
              <a:spcBef>
                <a:spcPts val="600"/>
              </a:spcBef>
              <a:buNone/>
            </a:pPr>
            <a:r>
              <a:rPr lang="en-US" sz="12800" b="1"/>
              <a:t>Bryan </a:t>
            </a:r>
            <a:r>
              <a:rPr lang="en-US" sz="12800" b="1" err="1"/>
              <a:t>Sibble</a:t>
            </a:r>
            <a:r>
              <a:rPr lang="en-US" sz="12800" b="1"/>
              <a:t>, JV2 Interim Coach</a:t>
            </a:r>
          </a:p>
          <a:p>
            <a:pPr marL="457200" lvl="1" indent="0">
              <a:lnSpc>
                <a:spcPct val="120000"/>
              </a:lnSpc>
              <a:spcBef>
                <a:spcPts val="600"/>
              </a:spcBef>
              <a:buNone/>
            </a:pPr>
            <a:r>
              <a:rPr lang="en-US" sz="12800" b="1"/>
              <a:t>Jake </a:t>
            </a:r>
            <a:r>
              <a:rPr lang="en-US" sz="12800" b="1" err="1"/>
              <a:t>Ribail</a:t>
            </a:r>
            <a:r>
              <a:rPr lang="en-US" sz="12800" b="1"/>
              <a:t>, Goalkeeper Coach</a:t>
            </a:r>
          </a:p>
          <a:p>
            <a:endParaRPr lang="en-US"/>
          </a:p>
        </p:txBody>
      </p:sp>
      <p:sp>
        <p:nvSpPr>
          <p:cNvPr id="4" name="5-Point Star 3"/>
          <p:cNvSpPr/>
          <p:nvPr/>
        </p:nvSpPr>
        <p:spPr>
          <a:xfrm>
            <a:off x="865598" y="2802975"/>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869451" y="3422616"/>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865598" y="4042257"/>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65598" y="472226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865598" y="5402263"/>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74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885" y="879526"/>
            <a:ext cx="7441461" cy="646331"/>
          </a:xfrm>
          <a:prstGeom prst="rect">
            <a:avLst/>
          </a:prstGeom>
        </p:spPr>
        <p:txBody>
          <a:bodyPr wrap="none">
            <a:spAutoFit/>
          </a:bodyPr>
          <a:lstStyle/>
          <a:p>
            <a:r>
              <a:rPr lang="en-US" sz="3600" b="1" u="sng">
                <a:latin typeface="Ebrima" panose="02000000000000000000" pitchFamily="2" charset="0"/>
                <a:ea typeface="Ebrima" panose="02000000000000000000" pitchFamily="2" charset="0"/>
                <a:cs typeface="Ebrima" panose="02000000000000000000" pitchFamily="2" charset="0"/>
              </a:rPr>
              <a:t>Sports Coaching Fall Staff: (cont.)</a:t>
            </a:r>
            <a:endParaRPr lang="en-US" sz="3600"/>
          </a:p>
        </p:txBody>
      </p:sp>
      <p:sp>
        <p:nvSpPr>
          <p:cNvPr id="4" name="Rectangle 3"/>
          <p:cNvSpPr/>
          <p:nvPr/>
        </p:nvSpPr>
        <p:spPr>
          <a:xfrm>
            <a:off x="756020" y="1490903"/>
            <a:ext cx="7631960" cy="5093702"/>
          </a:xfrm>
          <a:prstGeom prst="rect">
            <a:avLst/>
          </a:prstGeom>
        </p:spPr>
        <p:txBody>
          <a:bodyPr wrap="square" lIns="0" rIns="91440">
            <a:spAutoFit/>
          </a:bodyPr>
          <a:lstStyle/>
          <a:p>
            <a:pPr marL="403225" lvl="1">
              <a:lnSpc>
                <a:spcPct val="120000"/>
              </a:lnSpc>
              <a:spcBef>
                <a:spcPts val="600"/>
              </a:spcBef>
              <a:buNone/>
            </a:pPr>
            <a:r>
              <a:rPr lang="en-US" sz="4000" b="1" spc="-150"/>
              <a:t>Volleyball</a:t>
            </a:r>
            <a:r>
              <a:rPr lang="en-US" sz="4000" b="1"/>
              <a:t>:</a:t>
            </a:r>
          </a:p>
          <a:p>
            <a:pPr lvl="1">
              <a:spcBef>
                <a:spcPts val="800"/>
              </a:spcBef>
            </a:pPr>
            <a:r>
              <a:rPr lang="en-US" sz="3200" b="1"/>
              <a:t>   Wendy Stammer, Varsity Head Coach</a:t>
            </a:r>
          </a:p>
          <a:p>
            <a:pPr lvl="1">
              <a:spcBef>
                <a:spcPts val="800"/>
              </a:spcBef>
            </a:pPr>
            <a:r>
              <a:rPr lang="en-US" sz="3200" b="1"/>
              <a:t>   Sean Daugherty, Varsity Asst. Coach</a:t>
            </a:r>
          </a:p>
          <a:p>
            <a:pPr lvl="1">
              <a:spcBef>
                <a:spcPts val="800"/>
              </a:spcBef>
            </a:pPr>
            <a:r>
              <a:rPr lang="en-US" sz="3200" b="1"/>
              <a:t>   Jourdan Ellis ‘06, JV Coach</a:t>
            </a:r>
          </a:p>
          <a:p>
            <a:pPr lvl="1">
              <a:spcBef>
                <a:spcPts val="800"/>
              </a:spcBef>
            </a:pPr>
            <a:r>
              <a:rPr lang="en-US" sz="3200" b="1"/>
              <a:t>   Jane English ‘16, JV2 Navy Coach</a:t>
            </a:r>
          </a:p>
          <a:p>
            <a:pPr lvl="1">
              <a:spcBef>
                <a:spcPts val="800"/>
              </a:spcBef>
            </a:pPr>
            <a:r>
              <a:rPr lang="en-US" sz="3200" b="1"/>
              <a:t>   Claire English ‘17 JV2 Navy Asst.</a:t>
            </a:r>
          </a:p>
          <a:p>
            <a:pPr lvl="1">
              <a:spcBef>
                <a:spcPts val="800"/>
              </a:spcBef>
            </a:pPr>
            <a:r>
              <a:rPr lang="en-US" sz="3200" b="1"/>
              <a:t>   Kelsey Jorgenson, JV2 White Coach   </a:t>
            </a:r>
          </a:p>
          <a:p>
            <a:pPr lvl="1">
              <a:spcBef>
                <a:spcPts val="600"/>
              </a:spcBef>
            </a:pPr>
            <a:r>
              <a:rPr lang="en-US" sz="3200" b="1"/>
              <a:t>   </a:t>
            </a:r>
            <a:r>
              <a:rPr lang="en-US" sz="4000"/>
              <a:t>     </a:t>
            </a:r>
          </a:p>
        </p:txBody>
      </p:sp>
      <p:sp>
        <p:nvSpPr>
          <p:cNvPr id="5" name="5-Point Star 4"/>
          <p:cNvSpPr/>
          <p:nvPr/>
        </p:nvSpPr>
        <p:spPr>
          <a:xfrm>
            <a:off x="1034265" y="2371964"/>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034265" y="299400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029438" y="3618758"/>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029438" y="4196790"/>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032972" y="4757025"/>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8">
            <a:extLst>
              <a:ext uri="{FF2B5EF4-FFF2-40B4-BE49-F238E27FC236}">
                <a16:creationId xmlns:a16="http://schemas.microsoft.com/office/drawing/2014/main" id="{35424583-229B-ADDD-AFF7-8AFC7F77F50A}"/>
              </a:ext>
            </a:extLst>
          </p:cNvPr>
          <p:cNvSpPr/>
          <p:nvPr/>
        </p:nvSpPr>
        <p:spPr>
          <a:xfrm>
            <a:off x="1029438" y="5312834"/>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54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800634"/>
            <a:ext cx="7357535" cy="1561566"/>
          </a:xfrm>
          <a:noFill/>
        </p:spPr>
        <p:txBody>
          <a:bodyPr anchor="t" anchorCtr="0">
            <a:normAutofit fontScale="90000"/>
          </a:bodyPr>
          <a:lstStyle/>
          <a:p>
            <a:pPr algn="l">
              <a:spcBef>
                <a:spcPts val="0"/>
              </a:spcBef>
              <a:spcAft>
                <a:spcPts val="1200"/>
              </a:spcAft>
            </a:pPr>
            <a:r>
              <a:rPr lang="en-US" sz="4400" b="1" spc="-150">
                <a:solidFill>
                  <a:schemeClr val="tx1"/>
                </a:solidFill>
                <a:latin typeface="Ebrima" panose="02000000000000000000" pitchFamily="2" charset="0"/>
                <a:ea typeface="Ebrima" panose="02000000000000000000" pitchFamily="2" charset="0"/>
                <a:cs typeface="Ebrima" panose="02000000000000000000" pitchFamily="2" charset="0"/>
              </a:rPr>
              <a:t>  Athletic Dept. Communication</a:t>
            </a:r>
            <a:br>
              <a:rPr lang="en-US" sz="4400" b="1" spc="-150">
                <a:solidFill>
                  <a:schemeClr val="tx1"/>
                </a:solidFill>
                <a:latin typeface="Ebrima" panose="02000000000000000000" pitchFamily="2" charset="0"/>
                <a:ea typeface="Ebrima" panose="02000000000000000000" pitchFamily="2" charset="0"/>
                <a:cs typeface="Ebrima" panose="02000000000000000000" pitchFamily="2" charset="0"/>
              </a:rPr>
            </a:br>
            <a:br>
              <a:rPr lang="en-US" sz="2700" b="1" spc="-150">
                <a:solidFill>
                  <a:schemeClr val="tx1"/>
                </a:solidFill>
                <a:latin typeface="Ebrima" panose="02000000000000000000" pitchFamily="2" charset="0"/>
                <a:ea typeface="Ebrima" panose="02000000000000000000" pitchFamily="2" charset="0"/>
                <a:cs typeface="Ebrima" panose="02000000000000000000" pitchFamily="2" charset="0"/>
              </a:rPr>
            </a:br>
            <a:r>
              <a:rPr lang="en-US" sz="3600" b="1"/>
              <a:t>SMA Website:</a:t>
            </a:r>
            <a:br>
              <a:rPr lang="en-US" sz="4400" b="1"/>
            </a:br>
            <a:endParaRPr lang="en-US" sz="4400" b="1" spc="-150">
              <a:solidFill>
                <a:schemeClr val="tx1"/>
              </a:solidFill>
              <a:latin typeface="Ebrima" panose="02000000000000000000" pitchFamily="2" charset="0"/>
              <a:ea typeface="Ebrima" panose="02000000000000000000" pitchFamily="2" charset="0"/>
              <a:cs typeface="Ebrima" panose="02000000000000000000" pitchFamily="2" charset="0"/>
            </a:endParaRPr>
          </a:p>
        </p:txBody>
      </p:sp>
      <p:sp>
        <p:nvSpPr>
          <p:cNvPr id="5" name="Content Placeholder 4"/>
          <p:cNvSpPr>
            <a:spLocks noGrp="1"/>
          </p:cNvSpPr>
          <p:nvPr>
            <p:ph idx="1"/>
          </p:nvPr>
        </p:nvSpPr>
        <p:spPr>
          <a:xfrm>
            <a:off x="4578611" y="2057400"/>
            <a:ext cx="3862565" cy="3847564"/>
          </a:xfrm>
        </p:spPr>
        <p:txBody>
          <a:bodyPr tIns="731520">
            <a:noAutofit/>
          </a:bodyPr>
          <a:lstStyle/>
          <a:p>
            <a:r>
              <a:rPr lang="en-US" sz="2000" b="1">
                <a:solidFill>
                  <a:schemeClr val="tx2">
                    <a:lumMod val="75000"/>
                  </a:schemeClr>
                </a:solidFill>
                <a:hlinkClick r:id="rId3">
                  <a:extLst>
                    <a:ext uri="{A12FA001-AC4F-418D-AE19-62706E023703}">
                      <ahyp:hlinkClr xmlns:ahyp="http://schemas.microsoft.com/office/drawing/2018/hyperlinkcolor" val="tx"/>
                    </a:ext>
                  </a:extLst>
                </a:hlinkClick>
              </a:rPr>
              <a:t>2023-24</a:t>
            </a:r>
            <a:r>
              <a:rPr lang="en-US" sz="2000" b="1">
                <a:solidFill>
                  <a:schemeClr val="accent2">
                    <a:lumMod val="50000"/>
                  </a:schemeClr>
                </a:solidFill>
                <a:hlinkClick r:id="rId3">
                  <a:extLst>
                    <a:ext uri="{A12FA001-AC4F-418D-AE19-62706E023703}">
                      <ahyp:hlinkClr xmlns:ahyp="http://schemas.microsoft.com/office/drawing/2018/hyperlinkcolor" val="tx"/>
                    </a:ext>
                  </a:extLst>
                </a:hlinkClick>
              </a:rPr>
              <a:t> </a:t>
            </a:r>
            <a:r>
              <a:rPr lang="en-US" sz="2000" b="1">
                <a:solidFill>
                  <a:schemeClr val="tx2"/>
                </a:solidFill>
                <a:hlinkClick r:id="rId3">
                  <a:extLst>
                    <a:ext uri="{A12FA001-AC4F-418D-AE19-62706E023703}">
                      <ahyp:hlinkClr xmlns:ahyp="http://schemas.microsoft.com/office/drawing/2018/hyperlinkcolor" val="tx"/>
                    </a:ext>
                  </a:extLst>
                </a:hlinkClick>
              </a:rPr>
              <a:t>SMA Student Athlete Handbook</a:t>
            </a:r>
            <a:endParaRPr lang="en-US" sz="2000" b="1">
              <a:solidFill>
                <a:schemeClr val="tx2"/>
              </a:solidFill>
            </a:endParaRPr>
          </a:p>
          <a:p>
            <a:r>
              <a:rPr lang="en-US" sz="2000" b="1"/>
              <a:t>Registration &amp; Forms</a:t>
            </a:r>
          </a:p>
          <a:p>
            <a:r>
              <a:rPr lang="en-US" sz="2000" b="1"/>
              <a:t>Schedules</a:t>
            </a:r>
          </a:p>
          <a:p>
            <a:r>
              <a:rPr lang="en-US" sz="2000" b="1">
                <a:solidFill>
                  <a:schemeClr val="accent2">
                    <a:lumMod val="50000"/>
                  </a:schemeClr>
                </a:solidFill>
                <a:hlinkClick r:id="rId4">
                  <a:extLst>
                    <a:ext uri="{A12FA001-AC4F-418D-AE19-62706E023703}">
                      <ahyp:hlinkClr xmlns:ahyp="http://schemas.microsoft.com/office/drawing/2018/hyperlinkcolor" val="tx"/>
                    </a:ext>
                  </a:extLst>
                </a:hlinkClick>
              </a:rPr>
              <a:t>Athletic Trainer’s Schedule </a:t>
            </a:r>
            <a:r>
              <a:rPr lang="en-US" sz="2000" b="1"/>
              <a:t>(seasonal)</a:t>
            </a:r>
          </a:p>
          <a:p>
            <a:r>
              <a:rPr lang="en-US" sz="2000" b="1"/>
              <a:t>Athletic Dept. contact information</a:t>
            </a:r>
          </a:p>
          <a:p>
            <a:pPr lvl="1"/>
            <a:endParaRPr lang="en-US" sz="32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2248435"/>
            <a:ext cx="3656528" cy="3656528"/>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416" y="649875"/>
            <a:ext cx="7731252" cy="707886"/>
          </a:xfrm>
          <a:prstGeom prst="rect">
            <a:avLst/>
          </a:prstGeom>
        </p:spPr>
        <p:txBody>
          <a:bodyPr wrap="square" anchor="ctr" anchorCtr="0">
            <a:spAutoFit/>
          </a:bodyPr>
          <a:lstStyle/>
          <a:p>
            <a:r>
              <a:rPr lang="en-US" sz="4000" b="1" spc="-150">
                <a:latin typeface="Ebrima" panose="02000000000000000000" pitchFamily="2" charset="0"/>
                <a:ea typeface="Ebrima" panose="02000000000000000000" pitchFamily="2" charset="0"/>
                <a:cs typeface="Ebrima" panose="02000000000000000000" pitchFamily="2" charset="0"/>
              </a:rPr>
              <a:t>Athletic Dept. Communication </a:t>
            </a:r>
            <a:r>
              <a:rPr lang="en-US" sz="2000" b="1" spc="-150">
                <a:latin typeface="Ebrima" panose="02000000000000000000" pitchFamily="2" charset="0"/>
                <a:ea typeface="Ebrima" panose="02000000000000000000" pitchFamily="2" charset="0"/>
                <a:cs typeface="Ebrima" panose="02000000000000000000" pitchFamily="2" charset="0"/>
              </a:rPr>
              <a:t>(cont.)</a:t>
            </a:r>
            <a:endParaRPr lang="en-US" sz="2000"/>
          </a:p>
        </p:txBody>
      </p:sp>
      <p:sp>
        <p:nvSpPr>
          <p:cNvPr id="7" name="Content Placeholder 6"/>
          <p:cNvSpPr>
            <a:spLocks noGrp="1"/>
          </p:cNvSpPr>
          <p:nvPr>
            <p:ph sz="half" idx="4294967295"/>
          </p:nvPr>
        </p:nvSpPr>
        <p:spPr>
          <a:xfrm>
            <a:off x="629416" y="1828800"/>
            <a:ext cx="7904984" cy="585703"/>
          </a:xfrm>
        </p:spPr>
        <p:txBody>
          <a:bodyPr>
            <a:normAutofit fontScale="92500"/>
          </a:bodyPr>
          <a:lstStyle/>
          <a:p>
            <a:pPr marL="0" indent="0" algn="ctr">
              <a:spcBef>
                <a:spcPts val="0"/>
              </a:spcBef>
              <a:spcAft>
                <a:spcPts val="0"/>
              </a:spcAft>
              <a:buNone/>
            </a:pPr>
            <a:r>
              <a:rPr lang="en-US" sz="3200" b="1"/>
              <a:t>St. Mary’s Academy Blues Athletics Facebook</a:t>
            </a:r>
          </a:p>
          <a:p>
            <a:pPr marL="0" indent="0" algn="ctr">
              <a:spcBef>
                <a:spcPts val="0"/>
              </a:spcBef>
              <a:spcAft>
                <a:spcPts val="0"/>
              </a:spcAft>
              <a:buNone/>
            </a:pPr>
            <a:endParaRPr lang="en-US" b="1"/>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02" y="2667000"/>
            <a:ext cx="3167865" cy="3167865"/>
          </a:xfrm>
          <a:prstGeom prst="rect">
            <a:avLst/>
          </a:prstGeom>
        </p:spPr>
      </p:pic>
      <p:pic>
        <p:nvPicPr>
          <p:cNvPr id="11" name="Picture 10"/>
          <p:cNvPicPr>
            <a:picLocks noChangeAspect="1"/>
          </p:cNvPicPr>
          <p:nvPr/>
        </p:nvPicPr>
        <p:blipFill>
          <a:blip r:embed="rId3"/>
          <a:stretch>
            <a:fillRect/>
          </a:stretch>
        </p:blipFill>
        <p:spPr>
          <a:xfrm>
            <a:off x="4117884" y="2667000"/>
            <a:ext cx="4240215" cy="2227841"/>
          </a:xfrm>
          <a:prstGeom prst="rect">
            <a:avLst/>
          </a:prstGeom>
        </p:spPr>
      </p:pic>
    </p:spTree>
    <p:extLst>
      <p:ext uri="{BB962C8B-B14F-4D97-AF65-F5344CB8AC3E}">
        <p14:creationId xmlns:p14="http://schemas.microsoft.com/office/powerpoint/2010/main" val="312865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106" y="720416"/>
            <a:ext cx="7391767" cy="646331"/>
          </a:xfrm>
          <a:prstGeom prst="rect">
            <a:avLst/>
          </a:prstGeom>
        </p:spPr>
        <p:txBody>
          <a:bodyPr wrap="none">
            <a:spAutoFit/>
          </a:bodyPr>
          <a:lstStyle/>
          <a:p>
            <a:r>
              <a:rPr lang="en-US" sz="2800" b="1" spc="-150">
                <a:latin typeface="Ebrima" panose="02000000000000000000" pitchFamily="2" charset="0"/>
                <a:ea typeface="Ebrima" panose="02000000000000000000" pitchFamily="2" charset="0"/>
                <a:cs typeface="Ebrima" panose="02000000000000000000" pitchFamily="2" charset="0"/>
              </a:rPr>
              <a:t> </a:t>
            </a:r>
            <a:r>
              <a:rPr lang="en-US" sz="3600" b="1" spc="-150">
                <a:latin typeface="Ebrima" panose="02000000000000000000" pitchFamily="2" charset="0"/>
                <a:ea typeface="Ebrima" panose="02000000000000000000" pitchFamily="2" charset="0"/>
                <a:cs typeface="Ebrima" panose="02000000000000000000" pitchFamily="2" charset="0"/>
              </a:rPr>
              <a:t>Athletic Dept. Communication </a:t>
            </a:r>
            <a:r>
              <a:rPr lang="en-US" sz="2800" b="1" spc="-150">
                <a:latin typeface="Ebrima" panose="02000000000000000000" pitchFamily="2" charset="0"/>
                <a:ea typeface="Ebrima" panose="02000000000000000000" pitchFamily="2" charset="0"/>
                <a:cs typeface="Ebrima" panose="02000000000000000000" pitchFamily="2" charset="0"/>
              </a:rPr>
              <a:t>(cont.)</a:t>
            </a:r>
            <a:endParaRPr lang="en-US" sz="2800"/>
          </a:p>
        </p:txBody>
      </p:sp>
      <p:sp>
        <p:nvSpPr>
          <p:cNvPr id="3" name="Content Placeholder 7"/>
          <p:cNvSpPr txBox="1">
            <a:spLocks/>
          </p:cNvSpPr>
          <p:nvPr/>
        </p:nvSpPr>
        <p:spPr>
          <a:xfrm>
            <a:off x="2743200" y="1600200"/>
            <a:ext cx="3715581" cy="534921"/>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200" b="1"/>
              <a:t>@</a:t>
            </a:r>
            <a:r>
              <a:rPr lang="en-US" sz="3200" b="1" err="1"/>
              <a:t>smabluesathletics</a:t>
            </a:r>
            <a:endParaRPr lang="en-US" sz="3200" b="1"/>
          </a:p>
          <a:p>
            <a:pPr marL="0" indent="0">
              <a:buFont typeface="Arial"/>
              <a:buNone/>
            </a:pPr>
            <a:endParaRPr lang="en-US" sz="3200" b="1"/>
          </a:p>
          <a:p>
            <a:pPr marL="0" indent="0">
              <a:buFont typeface="Arial"/>
              <a:buNone/>
            </a:pP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662" y="2153101"/>
            <a:ext cx="3633211" cy="3633211"/>
          </a:xfrm>
          <a:prstGeom prst="rect">
            <a:avLst/>
          </a:prstGeom>
        </p:spPr>
      </p:pic>
      <p:pic>
        <p:nvPicPr>
          <p:cNvPr id="7" name="Picture 6"/>
          <p:cNvPicPr/>
          <p:nvPr/>
        </p:nvPicPr>
        <p:blipFill rotWithShape="1">
          <a:blip r:embed="rId3"/>
          <a:srcRect l="9785" t="10684" r="72588" b="27402"/>
          <a:stretch/>
        </p:blipFill>
        <p:spPr bwMode="auto">
          <a:xfrm>
            <a:off x="1008616" y="2092121"/>
            <a:ext cx="3557270" cy="40478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1629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2.8"/>
</p:tagLst>
</file>

<file path=ppt/tags/tag10.xml><?xml version="1.0" encoding="utf-8"?>
<p:tagLst xmlns:a="http://schemas.openxmlformats.org/drawingml/2006/main" xmlns:r="http://schemas.openxmlformats.org/officeDocument/2006/relationships" xmlns:p="http://schemas.openxmlformats.org/presentationml/2006/main">
  <p:tag name="TIMING" val="|1.8|7|7.2|6.3|6.6"/>
</p:tagLst>
</file>

<file path=ppt/tags/tag11.xml><?xml version="1.0" encoding="utf-8"?>
<p:tagLst xmlns:a="http://schemas.openxmlformats.org/drawingml/2006/main" xmlns:r="http://schemas.openxmlformats.org/officeDocument/2006/relationships" xmlns:p="http://schemas.openxmlformats.org/presentationml/2006/main">
  <p:tag name="TIMING" val="|3.1|3.2|4.5|4.5|4.8|4.6"/>
</p:tagLst>
</file>

<file path=ppt/tags/tag2.xml><?xml version="1.0" encoding="utf-8"?>
<p:tagLst xmlns:a="http://schemas.openxmlformats.org/drawingml/2006/main" xmlns:r="http://schemas.openxmlformats.org/officeDocument/2006/relationships" xmlns:p="http://schemas.openxmlformats.org/presentationml/2006/main">
  <p:tag name="TIMING" val="|2|5.9"/>
</p:tagLst>
</file>

<file path=ppt/tags/tag3.xml><?xml version="1.0" encoding="utf-8"?>
<p:tagLst xmlns:a="http://schemas.openxmlformats.org/drawingml/2006/main" xmlns:r="http://schemas.openxmlformats.org/officeDocument/2006/relationships" xmlns:p="http://schemas.openxmlformats.org/presentationml/2006/main">
  <p:tag name="TIMING" val="|1.8|2.7"/>
</p:tagLst>
</file>

<file path=ppt/tags/tag4.xml><?xml version="1.0" encoding="utf-8"?>
<p:tagLst xmlns:a="http://schemas.openxmlformats.org/drawingml/2006/main" xmlns:r="http://schemas.openxmlformats.org/officeDocument/2006/relationships" xmlns:p="http://schemas.openxmlformats.org/presentationml/2006/main">
  <p:tag name="TIMING" val="|2.6|2.7|3.6|3.7|3.3"/>
</p:tagLst>
</file>

<file path=ppt/tags/tag5.xml><?xml version="1.0" encoding="utf-8"?>
<p:tagLst xmlns:a="http://schemas.openxmlformats.org/drawingml/2006/main" xmlns:r="http://schemas.openxmlformats.org/officeDocument/2006/relationships" xmlns:p="http://schemas.openxmlformats.org/presentationml/2006/main">
  <p:tag name="TIMING" val="|2.5|1.8|3.3|5.4|5|5.7"/>
</p:tagLst>
</file>

<file path=ppt/tags/tag6.xml><?xml version="1.0" encoding="utf-8"?>
<p:tagLst xmlns:a="http://schemas.openxmlformats.org/drawingml/2006/main" xmlns:r="http://schemas.openxmlformats.org/officeDocument/2006/relationships" xmlns:p="http://schemas.openxmlformats.org/presentationml/2006/main">
  <p:tag name="TIMING" val="|1.1|3.4"/>
</p:tagLst>
</file>

<file path=ppt/tags/tag7.xml><?xml version="1.0" encoding="utf-8"?>
<p:tagLst xmlns:a="http://schemas.openxmlformats.org/drawingml/2006/main" xmlns:r="http://schemas.openxmlformats.org/officeDocument/2006/relationships" xmlns:p="http://schemas.openxmlformats.org/presentationml/2006/main">
  <p:tag name="TIMING" val="|2|3.2|9.5|4.3"/>
</p:tagLst>
</file>

<file path=ppt/tags/tag8.xml><?xml version="1.0" encoding="utf-8"?>
<p:tagLst xmlns:a="http://schemas.openxmlformats.org/drawingml/2006/main" xmlns:r="http://schemas.openxmlformats.org/officeDocument/2006/relationships" xmlns:p="http://schemas.openxmlformats.org/presentationml/2006/main">
  <p:tag name="TIMING" val="|1|4|4.4|6.5|9.5"/>
</p:tagLst>
</file>

<file path=ppt/tags/tag9.xml><?xml version="1.0" encoding="utf-8"?>
<p:tagLst xmlns:a="http://schemas.openxmlformats.org/drawingml/2006/main" xmlns:r="http://schemas.openxmlformats.org/officeDocument/2006/relationships" xmlns:p="http://schemas.openxmlformats.org/presentationml/2006/main">
  <p:tag name="TIMING" val="|1.4|3.3|5.7|5.3|6.1|6|8.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
      <a:dk1>
        <a:sysClr val="windowText" lastClr="000000"/>
      </a:dk1>
      <a:lt1>
        <a:sysClr val="window" lastClr="FFFFFF"/>
      </a:lt1>
      <a:dk2>
        <a:srgbClr val="242852"/>
      </a:dk2>
      <a:lt2>
        <a:srgbClr val="84B2F6"/>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0</TotalTime>
  <Words>1035</Words>
  <Application>Microsoft Office PowerPoint</Application>
  <PresentationFormat>On-screen Show (4:3)</PresentationFormat>
  <Paragraphs>172</Paragraphs>
  <Slides>25</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Aptos</vt:lpstr>
      <vt:lpstr>Arial</vt:lpstr>
      <vt:lpstr>Bell MT Std</vt:lpstr>
      <vt:lpstr>Book Antiqua</vt:lpstr>
      <vt:lpstr>Calibri</vt:lpstr>
      <vt:lpstr>Cavolini</vt:lpstr>
      <vt:lpstr>Comic Sans MS</vt:lpstr>
      <vt:lpstr>Cooper Black</vt:lpstr>
      <vt:lpstr>Ebrima</vt:lpstr>
      <vt:lpstr>Garamond</vt:lpstr>
      <vt:lpstr>Goudy Old Style</vt:lpstr>
      <vt:lpstr>Script MT Bold</vt:lpstr>
      <vt:lpstr>Times New Roman</vt:lpstr>
      <vt:lpstr>Webdings</vt:lpstr>
      <vt:lpstr>Organic</vt:lpstr>
      <vt:lpstr>St. Mary’s Academy  Athletics</vt:lpstr>
      <vt:lpstr>Welcome!</vt:lpstr>
      <vt:lpstr>Athletic Department Staff</vt:lpstr>
      <vt:lpstr> Fall Sports Coaching Staff:  </vt:lpstr>
      <vt:lpstr>Sports Coaching Fall Staff: (cont.)</vt:lpstr>
      <vt:lpstr>PowerPoint Presentation</vt:lpstr>
      <vt:lpstr>  Athletic Dept. Communication  SMA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 Athletic Trainer</vt:lpstr>
      <vt:lpstr>PowerPoint Presentation</vt:lpstr>
      <vt:lpstr>PowerPoint Presentation</vt:lpstr>
      <vt:lpstr>   </vt:lpstr>
      <vt:lpstr>PowerPoint Presentation</vt:lpstr>
      <vt:lpstr>PowerPoint Presentation</vt:lpstr>
      <vt:lpstr>PowerPoint Presentation</vt:lpstr>
    </vt:vector>
  </TitlesOfParts>
  <Company>St. Mary's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Mary’s Academy Athletics</dc:title>
  <dc:creator>amarial</dc:creator>
  <cp:lastModifiedBy>Anna Maria Lopez</cp:lastModifiedBy>
  <cp:revision>1</cp:revision>
  <dcterms:created xsi:type="dcterms:W3CDTF">2009-11-24T02:12:46Z</dcterms:created>
  <dcterms:modified xsi:type="dcterms:W3CDTF">2023-09-19T18:40:40Z</dcterms:modified>
</cp:coreProperties>
</file>