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35" autoAdjust="0"/>
    <p:restoredTop sz="94637"/>
  </p:normalViewPr>
  <p:slideViewPr>
    <p:cSldViewPr snapToGrid="0" snapToObjects="1">
      <p:cViewPr varScale="1">
        <p:scale>
          <a:sx n="61" d="100"/>
          <a:sy n="61" d="100"/>
        </p:scale>
        <p:origin x="72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64893-6ABB-3944-9F9B-4DF56234B4FF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052A-D58A-8544-8FE3-17FF457547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897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64893-6ABB-3944-9F9B-4DF56234B4FF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052A-D58A-8544-8FE3-17FF457547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19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64893-6ABB-3944-9F9B-4DF56234B4FF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052A-D58A-8544-8FE3-17FF457547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540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64893-6ABB-3944-9F9B-4DF56234B4FF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052A-D58A-8544-8FE3-17FF457547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56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64893-6ABB-3944-9F9B-4DF56234B4FF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052A-D58A-8544-8FE3-17FF457547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60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64893-6ABB-3944-9F9B-4DF56234B4FF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052A-D58A-8544-8FE3-17FF457547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121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64893-6ABB-3944-9F9B-4DF56234B4FF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052A-D58A-8544-8FE3-17FF457547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91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64893-6ABB-3944-9F9B-4DF56234B4FF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052A-D58A-8544-8FE3-17FF457547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21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64893-6ABB-3944-9F9B-4DF56234B4FF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052A-D58A-8544-8FE3-17FF457547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910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64893-6ABB-3944-9F9B-4DF56234B4FF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052A-D58A-8544-8FE3-17FF457547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534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64893-6ABB-3944-9F9B-4DF56234B4FF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052A-D58A-8544-8FE3-17FF457547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04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64893-6ABB-3944-9F9B-4DF56234B4FF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A052A-D58A-8544-8FE3-17FF457547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097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2.xml"/><Relationship Id="rId18" Type="http://schemas.openxmlformats.org/officeDocument/2006/relationships/slide" Target="slide17.xml"/><Relationship Id="rId26" Type="http://schemas.openxmlformats.org/officeDocument/2006/relationships/slide" Target="slide25.xml"/><Relationship Id="rId3" Type="http://schemas.openxmlformats.org/officeDocument/2006/relationships/slide" Target="slide2.xml"/><Relationship Id="rId21" Type="http://schemas.openxmlformats.org/officeDocument/2006/relationships/slide" Target="slide20.xml"/><Relationship Id="rId7" Type="http://schemas.openxmlformats.org/officeDocument/2006/relationships/slide" Target="slide7.xml"/><Relationship Id="rId12" Type="http://schemas.openxmlformats.org/officeDocument/2006/relationships/slide" Target="slide11.xml"/><Relationship Id="rId17" Type="http://schemas.openxmlformats.org/officeDocument/2006/relationships/slide" Target="slide16.xml"/><Relationship Id="rId25" Type="http://schemas.openxmlformats.org/officeDocument/2006/relationships/slide" Target="slide24.xml"/><Relationship Id="rId2" Type="http://schemas.openxmlformats.org/officeDocument/2006/relationships/image" Target="../media/image1.png"/><Relationship Id="rId16" Type="http://schemas.openxmlformats.org/officeDocument/2006/relationships/slide" Target="slide15.xml"/><Relationship Id="rId20" Type="http://schemas.openxmlformats.org/officeDocument/2006/relationships/slide" Target="slide1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24" Type="http://schemas.openxmlformats.org/officeDocument/2006/relationships/slide" Target="slide23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23" Type="http://schemas.openxmlformats.org/officeDocument/2006/relationships/slide" Target="slide22.xml"/><Relationship Id="rId10" Type="http://schemas.openxmlformats.org/officeDocument/2006/relationships/slide" Target="slide9.xml"/><Relationship Id="rId19" Type="http://schemas.openxmlformats.org/officeDocument/2006/relationships/slide" Target="slide18.xml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slide" Target="slide13.xml"/><Relationship Id="rId22" Type="http://schemas.openxmlformats.org/officeDocument/2006/relationships/slide" Target="slide2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1"/>
          <p:cNvSpPr txBox="1">
            <a:spLocks/>
          </p:cNvSpPr>
          <p:nvPr/>
        </p:nvSpPr>
        <p:spPr>
          <a:xfrm>
            <a:off x="1557827" y="1211309"/>
            <a:ext cx="2451100" cy="9826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$200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Action Button: Custom 8">
            <a:hlinkClick r:id="" action="ppaction://noaction" highlightClick="1"/>
          </p:cNvPr>
          <p:cNvSpPr/>
          <p:nvPr/>
        </p:nvSpPr>
        <p:spPr>
          <a:xfrm>
            <a:off x="-15437" y="-27824"/>
            <a:ext cx="12192000" cy="6888209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5" name="Picture 84"/>
          <p:cNvPicPr>
            <a:picLocks noChangeAspect="1"/>
          </p:cNvPicPr>
          <p:nvPr/>
        </p:nvPicPr>
        <p:blipFill>
          <a:blip r:embed="rId2">
            <a:lum bright="70000" contrast="-70000"/>
            <a:alphaModFix amt="1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4072" y="86527"/>
            <a:ext cx="7031161" cy="6715154"/>
          </a:xfrm>
          <a:prstGeom prst="rect">
            <a:avLst/>
          </a:prstGeom>
          <a:solidFill>
            <a:schemeClr val="bg1">
              <a:alpha val="0"/>
            </a:schemeClr>
          </a:solidFill>
          <a:effectLst>
            <a:reflection endPos="0" dist="50800" dir="5400000" sy="-100000" algn="bl" rotWithShape="0"/>
          </a:effectLst>
        </p:spPr>
      </p:pic>
      <p:sp>
        <p:nvSpPr>
          <p:cNvPr id="42" name="Title 1"/>
          <p:cNvSpPr txBox="1">
            <a:spLocks/>
          </p:cNvSpPr>
          <p:nvPr/>
        </p:nvSpPr>
        <p:spPr>
          <a:xfrm>
            <a:off x="1578300" y="1221613"/>
            <a:ext cx="2451100" cy="9826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$200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323296" y="5652956"/>
            <a:ext cx="2451100" cy="9826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$800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306481" y="4199858"/>
            <a:ext cx="2451100" cy="9826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$600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50192" y="1247561"/>
            <a:ext cx="2451100" cy="982663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$200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137456" y="170245"/>
            <a:ext cx="20810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FINISH THAT </a:t>
            </a:r>
            <a:br>
              <a:rPr lang="en-US" sz="2400" b="1" dirty="0" smtClean="0">
                <a:solidFill>
                  <a:schemeClr val="bg1"/>
                </a:solidFill>
              </a:rPr>
            </a:br>
            <a:r>
              <a:rPr lang="en-US" sz="2400" b="1" dirty="0" smtClean="0">
                <a:solidFill>
                  <a:schemeClr val="bg1"/>
                </a:solidFill>
              </a:rPr>
              <a:t>SONG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08953" y="248736"/>
            <a:ext cx="1832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ANIMALS 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19548" y="248736"/>
            <a:ext cx="1947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PLANTS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68561" y="110236"/>
            <a:ext cx="20810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ME-WUK 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TRIVIA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635336" y="263251"/>
            <a:ext cx="2081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MYSTERY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154735" y="-96183"/>
            <a:ext cx="20810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/>
            </a:r>
            <a:br>
              <a:rPr lang="en-US" sz="2400" b="1" dirty="0" smtClean="0">
                <a:solidFill>
                  <a:schemeClr val="bg1"/>
                </a:solidFill>
              </a:rPr>
            </a:br>
            <a:r>
              <a:rPr lang="en-US" sz="2400" b="1" dirty="0" smtClean="0">
                <a:solidFill>
                  <a:schemeClr val="bg1"/>
                </a:solidFill>
              </a:rPr>
              <a:t>SCIENCE</a:t>
            </a:r>
            <a:endParaRPr lang="en-US" sz="2400" b="1" dirty="0">
              <a:solidFill>
                <a:schemeClr val="bg1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817321" y="-54746"/>
            <a:ext cx="35388" cy="69977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841149" y="-241300"/>
            <a:ext cx="44638" cy="71295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949589" y="-114300"/>
            <a:ext cx="7266" cy="70128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0363291" y="-177800"/>
            <a:ext cx="12700" cy="70763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178800" y="-241300"/>
            <a:ext cx="38082" cy="71398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0" y="931653"/>
            <a:ext cx="12192000" cy="5876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Action Button: Custom 28">
            <a:hlinkClick r:id="rId3" action="ppaction://hlinksldjump" highlightClick="1"/>
          </p:cNvPr>
          <p:cNvSpPr/>
          <p:nvPr/>
        </p:nvSpPr>
        <p:spPr>
          <a:xfrm>
            <a:off x="10881" y="1011546"/>
            <a:ext cx="1750719" cy="139481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0" y="3961815"/>
            <a:ext cx="12192000" cy="5876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0" y="2405838"/>
            <a:ext cx="12192000" cy="5876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0" y="5458016"/>
            <a:ext cx="12192000" cy="5876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-323296" y="2682078"/>
            <a:ext cx="2451100" cy="9826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$400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4" name="Action Button: Custom 33">
            <a:hlinkClick r:id="rId4" action="ppaction://hlinksldjump" highlightClick="1"/>
          </p:cNvPr>
          <p:cNvSpPr/>
          <p:nvPr/>
        </p:nvSpPr>
        <p:spPr>
          <a:xfrm>
            <a:off x="-15437" y="2516051"/>
            <a:ext cx="1750718" cy="1434517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Action Button: Custom 34">
            <a:hlinkClick r:id="rId5" action="ppaction://hlinksldjump" highlightClick="1"/>
          </p:cNvPr>
          <p:cNvSpPr/>
          <p:nvPr/>
        </p:nvSpPr>
        <p:spPr>
          <a:xfrm>
            <a:off x="0" y="4165600"/>
            <a:ext cx="1750718" cy="11811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Action Button: Custom 35">
            <a:hlinkClick r:id="rId6" action="ppaction://hlinksldjump" highlightClick="1"/>
          </p:cNvPr>
          <p:cNvSpPr/>
          <p:nvPr/>
        </p:nvSpPr>
        <p:spPr>
          <a:xfrm>
            <a:off x="101600" y="5584743"/>
            <a:ext cx="1649118" cy="1199393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1611932" y="2705140"/>
            <a:ext cx="2451100" cy="9826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$400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9" name="Action Button: Custom 38">
            <a:hlinkClick r:id="rId7" action="ppaction://hlinksldjump" highlightClick="1"/>
          </p:cNvPr>
          <p:cNvSpPr/>
          <p:nvPr/>
        </p:nvSpPr>
        <p:spPr>
          <a:xfrm>
            <a:off x="1894182" y="2524380"/>
            <a:ext cx="2030847" cy="1437436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Action Button: Custom 36">
            <a:hlinkClick r:id="rId8" action="ppaction://hlinksldjump" highlightClick="1"/>
          </p:cNvPr>
          <p:cNvSpPr/>
          <p:nvPr/>
        </p:nvSpPr>
        <p:spPr>
          <a:xfrm>
            <a:off x="1880014" y="1035728"/>
            <a:ext cx="1924989" cy="139429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557827" y="4242560"/>
            <a:ext cx="2451100" cy="9826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$600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3" name="Action Button: Custom 42">
            <a:hlinkClick r:id="rId9" action="ppaction://hlinksldjump" highlightClick="1"/>
          </p:cNvPr>
          <p:cNvSpPr/>
          <p:nvPr/>
        </p:nvSpPr>
        <p:spPr>
          <a:xfrm>
            <a:off x="1856980" y="4054521"/>
            <a:ext cx="2047414" cy="1437436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Title 1"/>
          <p:cNvSpPr txBox="1">
            <a:spLocks/>
          </p:cNvSpPr>
          <p:nvPr/>
        </p:nvSpPr>
        <p:spPr>
          <a:xfrm>
            <a:off x="1591459" y="5671235"/>
            <a:ext cx="2451100" cy="9826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$800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6" name="Title 1"/>
          <p:cNvSpPr txBox="1">
            <a:spLocks/>
          </p:cNvSpPr>
          <p:nvPr/>
        </p:nvSpPr>
        <p:spPr>
          <a:xfrm>
            <a:off x="3638855" y="2745485"/>
            <a:ext cx="2451100" cy="9826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$400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7" name="Title 1"/>
          <p:cNvSpPr txBox="1">
            <a:spLocks/>
          </p:cNvSpPr>
          <p:nvPr/>
        </p:nvSpPr>
        <p:spPr>
          <a:xfrm>
            <a:off x="3647857" y="1198626"/>
            <a:ext cx="2451100" cy="9826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$200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8" name="Title 1"/>
          <p:cNvSpPr txBox="1">
            <a:spLocks/>
          </p:cNvSpPr>
          <p:nvPr/>
        </p:nvSpPr>
        <p:spPr>
          <a:xfrm>
            <a:off x="3683525" y="4271251"/>
            <a:ext cx="2451100" cy="9826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$600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9" name="Action Button: Custom 48">
            <a:hlinkClick r:id="rId10" action="ppaction://hlinksldjump" highlightClick="1"/>
          </p:cNvPr>
          <p:cNvSpPr/>
          <p:nvPr/>
        </p:nvSpPr>
        <p:spPr>
          <a:xfrm>
            <a:off x="1894182" y="5584743"/>
            <a:ext cx="1910821" cy="1199393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Title 1"/>
          <p:cNvSpPr txBox="1">
            <a:spLocks/>
          </p:cNvSpPr>
          <p:nvPr/>
        </p:nvSpPr>
        <p:spPr>
          <a:xfrm>
            <a:off x="3631339" y="5693107"/>
            <a:ext cx="2451100" cy="9826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$800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7" name="Action Button: Custom 56">
            <a:hlinkClick r:id="rId11" action="ppaction://hlinksldjump" highlightClick="1"/>
          </p:cNvPr>
          <p:cNvSpPr/>
          <p:nvPr/>
        </p:nvSpPr>
        <p:spPr>
          <a:xfrm>
            <a:off x="3925029" y="1035728"/>
            <a:ext cx="2024560" cy="137011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Title 1"/>
          <p:cNvSpPr txBox="1">
            <a:spLocks/>
          </p:cNvSpPr>
          <p:nvPr/>
        </p:nvSpPr>
        <p:spPr>
          <a:xfrm>
            <a:off x="5841123" y="5689034"/>
            <a:ext cx="2451100" cy="9826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$800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9" name="Action Button: Custom 58">
            <a:hlinkClick r:id="rId12" action="ppaction://hlinksldjump" highlightClick="1"/>
          </p:cNvPr>
          <p:cNvSpPr/>
          <p:nvPr/>
        </p:nvSpPr>
        <p:spPr>
          <a:xfrm>
            <a:off x="3945125" y="2524379"/>
            <a:ext cx="1929102" cy="1403495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Action Button: Custom 59">
            <a:hlinkClick r:id="rId13" action="ppaction://hlinksldjump" highlightClick="1"/>
          </p:cNvPr>
          <p:cNvSpPr/>
          <p:nvPr/>
        </p:nvSpPr>
        <p:spPr>
          <a:xfrm>
            <a:off x="3921933" y="4116797"/>
            <a:ext cx="1987265" cy="131252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Action Button: Custom 60">
            <a:hlinkClick r:id="rId14" action="ppaction://hlinksldjump" highlightClick="1"/>
          </p:cNvPr>
          <p:cNvSpPr/>
          <p:nvPr/>
        </p:nvSpPr>
        <p:spPr>
          <a:xfrm>
            <a:off x="3940540" y="5571527"/>
            <a:ext cx="1975417" cy="1258697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Title 1"/>
          <p:cNvSpPr txBox="1">
            <a:spLocks/>
          </p:cNvSpPr>
          <p:nvPr/>
        </p:nvSpPr>
        <p:spPr>
          <a:xfrm>
            <a:off x="5814441" y="4264818"/>
            <a:ext cx="2451100" cy="9826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$600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3" name="Title 1"/>
          <p:cNvSpPr txBox="1">
            <a:spLocks/>
          </p:cNvSpPr>
          <p:nvPr/>
        </p:nvSpPr>
        <p:spPr>
          <a:xfrm>
            <a:off x="5775424" y="2728481"/>
            <a:ext cx="2451100" cy="9826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$400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5841123" y="1232567"/>
            <a:ext cx="2451100" cy="9826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$200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5" name="Action Button: Custom 64">
            <a:hlinkClick r:id="rId15" action="ppaction://hlinksldjump" highlightClick="1"/>
          </p:cNvPr>
          <p:cNvSpPr/>
          <p:nvPr/>
        </p:nvSpPr>
        <p:spPr>
          <a:xfrm>
            <a:off x="6019548" y="1011546"/>
            <a:ext cx="2159252" cy="139429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Action Button: Custom 65">
            <a:hlinkClick r:id="rId16" action="ppaction://hlinksldjump" highlightClick="1"/>
          </p:cNvPr>
          <p:cNvSpPr/>
          <p:nvPr/>
        </p:nvSpPr>
        <p:spPr>
          <a:xfrm>
            <a:off x="6019548" y="2464603"/>
            <a:ext cx="2159252" cy="149721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Title 1"/>
          <p:cNvSpPr txBox="1">
            <a:spLocks/>
          </p:cNvSpPr>
          <p:nvPr/>
        </p:nvSpPr>
        <p:spPr>
          <a:xfrm>
            <a:off x="8091392" y="4233620"/>
            <a:ext cx="2451100" cy="9826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$600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8" name="Action Button: Custom 67">
            <a:hlinkClick r:id="rId17" action="ppaction://hlinksldjump" highlightClick="1"/>
          </p:cNvPr>
          <p:cNvSpPr/>
          <p:nvPr/>
        </p:nvSpPr>
        <p:spPr>
          <a:xfrm>
            <a:off x="6019548" y="4020580"/>
            <a:ext cx="2159252" cy="1408745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Action Button: Custom 68">
            <a:hlinkClick r:id="rId18" action="ppaction://hlinksldjump" highlightClick="1"/>
          </p:cNvPr>
          <p:cNvSpPr/>
          <p:nvPr/>
        </p:nvSpPr>
        <p:spPr>
          <a:xfrm>
            <a:off x="6017664" y="5543703"/>
            <a:ext cx="2161136" cy="127797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Title 1"/>
          <p:cNvSpPr txBox="1">
            <a:spLocks/>
          </p:cNvSpPr>
          <p:nvPr/>
        </p:nvSpPr>
        <p:spPr>
          <a:xfrm>
            <a:off x="8029406" y="5708098"/>
            <a:ext cx="2451100" cy="9826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$800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1" name="Title 1"/>
          <p:cNvSpPr txBox="1">
            <a:spLocks/>
          </p:cNvSpPr>
          <p:nvPr/>
        </p:nvSpPr>
        <p:spPr>
          <a:xfrm>
            <a:off x="10103946" y="1186017"/>
            <a:ext cx="2451100" cy="9826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$200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2" name="Title 1"/>
          <p:cNvSpPr txBox="1">
            <a:spLocks/>
          </p:cNvSpPr>
          <p:nvPr/>
        </p:nvSpPr>
        <p:spPr>
          <a:xfrm>
            <a:off x="8096533" y="2721877"/>
            <a:ext cx="2451100" cy="9826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$400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3" name="Title 1"/>
          <p:cNvSpPr txBox="1">
            <a:spLocks/>
          </p:cNvSpPr>
          <p:nvPr/>
        </p:nvSpPr>
        <p:spPr>
          <a:xfrm>
            <a:off x="8097227" y="1239862"/>
            <a:ext cx="2451100" cy="9826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$200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4" name="Action Button: Custom 73">
            <a:hlinkClick r:id="rId19" action="ppaction://hlinksldjump" highlightClick="1"/>
          </p:cNvPr>
          <p:cNvSpPr/>
          <p:nvPr/>
        </p:nvSpPr>
        <p:spPr>
          <a:xfrm>
            <a:off x="8226524" y="949498"/>
            <a:ext cx="2136767" cy="145634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Action Button: Custom 74">
            <a:hlinkClick r:id="rId20" action="ppaction://hlinksldjump" highlightClick="1"/>
          </p:cNvPr>
          <p:cNvSpPr/>
          <p:nvPr/>
        </p:nvSpPr>
        <p:spPr>
          <a:xfrm>
            <a:off x="8282263" y="2464603"/>
            <a:ext cx="2081028" cy="1463271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Action Button: Custom 75">
            <a:hlinkClick r:id="rId21" action="ppaction://hlinksldjump" highlightClick="1"/>
          </p:cNvPr>
          <p:cNvSpPr/>
          <p:nvPr/>
        </p:nvSpPr>
        <p:spPr>
          <a:xfrm>
            <a:off x="8282263" y="4054521"/>
            <a:ext cx="2081028" cy="137480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Action Button: Custom 76">
            <a:hlinkClick r:id="rId22" action="ppaction://hlinksldjump" highlightClick="1"/>
          </p:cNvPr>
          <p:cNvSpPr/>
          <p:nvPr/>
        </p:nvSpPr>
        <p:spPr>
          <a:xfrm>
            <a:off x="8255370" y="5584310"/>
            <a:ext cx="2081028" cy="1317359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Title 1"/>
          <p:cNvSpPr txBox="1">
            <a:spLocks/>
          </p:cNvSpPr>
          <p:nvPr/>
        </p:nvSpPr>
        <p:spPr>
          <a:xfrm>
            <a:off x="10068437" y="2757585"/>
            <a:ext cx="2451100" cy="9826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$400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9" name="Title 1"/>
          <p:cNvSpPr txBox="1">
            <a:spLocks/>
          </p:cNvSpPr>
          <p:nvPr/>
        </p:nvSpPr>
        <p:spPr>
          <a:xfrm>
            <a:off x="10092783" y="4256602"/>
            <a:ext cx="2451100" cy="9826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$600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0" name="Title 1"/>
          <p:cNvSpPr txBox="1">
            <a:spLocks/>
          </p:cNvSpPr>
          <p:nvPr/>
        </p:nvSpPr>
        <p:spPr>
          <a:xfrm>
            <a:off x="10041148" y="5708097"/>
            <a:ext cx="2451100" cy="9826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$800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1" name="Action Button: Custom 80">
            <a:hlinkClick r:id="rId23" action="ppaction://hlinksldjump" highlightClick="1"/>
          </p:cNvPr>
          <p:cNvSpPr/>
          <p:nvPr/>
        </p:nvSpPr>
        <p:spPr>
          <a:xfrm>
            <a:off x="10388584" y="1001242"/>
            <a:ext cx="1787979" cy="1404596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Action Button: Custom 81">
            <a:hlinkClick r:id="rId24" action="ppaction://hlinksldjump" highlightClick="1"/>
          </p:cNvPr>
          <p:cNvSpPr/>
          <p:nvPr/>
        </p:nvSpPr>
        <p:spPr>
          <a:xfrm>
            <a:off x="10451475" y="2516051"/>
            <a:ext cx="1723539" cy="1319349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Action Button: Custom 82">
            <a:hlinkClick r:id="rId25" action="ppaction://hlinksldjump" highlightClick="1"/>
          </p:cNvPr>
          <p:cNvSpPr/>
          <p:nvPr/>
        </p:nvSpPr>
        <p:spPr>
          <a:xfrm>
            <a:off x="10428672" y="4054521"/>
            <a:ext cx="1733493" cy="1403495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Action Button: Custom 83">
            <a:hlinkClick r:id="rId26" action="ppaction://hlinksldjump" highlightClick="1"/>
          </p:cNvPr>
          <p:cNvSpPr/>
          <p:nvPr/>
        </p:nvSpPr>
        <p:spPr>
          <a:xfrm>
            <a:off x="10451475" y="5543703"/>
            <a:ext cx="1722336" cy="1286521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83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Custom 4">
            <a:hlinkClick r:id="" action="ppaction://noaction" highlightClick="1"/>
          </p:cNvPr>
          <p:cNvSpPr/>
          <p:nvPr/>
        </p:nvSpPr>
        <p:spPr>
          <a:xfrm>
            <a:off x="0" y="2411"/>
            <a:ext cx="12192000" cy="6858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70125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What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does the word “</a:t>
            </a:r>
            <a:r>
              <a:rPr lang="en-US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Suyu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” mean in the </a:t>
            </a:r>
            <a:b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n-US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Me-wuk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language?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382772" y="6176963"/>
            <a:ext cx="659219" cy="43648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73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Custom 4">
            <a:hlinkClick r:id="" action="ppaction://noaction" highlightClick="1"/>
          </p:cNvPr>
          <p:cNvSpPr/>
          <p:nvPr/>
        </p:nvSpPr>
        <p:spPr>
          <a:xfrm>
            <a:off x="0" y="2411"/>
            <a:ext cx="12192000" cy="6858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What is this structure? What was it used for?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382772" y="6176963"/>
            <a:ext cx="659219" cy="43648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0100" y="1690688"/>
            <a:ext cx="5511800" cy="4374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16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Custom 4">
            <a:hlinkClick r:id="" action="ppaction://noaction" highlightClick="1"/>
          </p:cNvPr>
          <p:cNvSpPr/>
          <p:nvPr/>
        </p:nvSpPr>
        <p:spPr>
          <a:xfrm>
            <a:off x="0" y="2411"/>
            <a:ext cx="12192000" cy="6858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What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is this structure called? What was it used for?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382772" y="6176963"/>
            <a:ext cx="659219" cy="43648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4531" y="1690688"/>
            <a:ext cx="4942937" cy="328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02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Custom 4">
            <a:hlinkClick r:id="" action="ppaction://noaction" highlightClick="1"/>
          </p:cNvPr>
          <p:cNvSpPr/>
          <p:nvPr/>
        </p:nvSpPr>
        <p:spPr>
          <a:xfrm>
            <a:off x="0" y="2411"/>
            <a:ext cx="12192000" cy="6858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Choose one of the natural resources below: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53162" y="6306145"/>
            <a:ext cx="659219" cy="43648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714" y="2199511"/>
            <a:ext cx="2946245" cy="24988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4479" y="2199511"/>
            <a:ext cx="3289300" cy="24638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712381" y="533391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What are they? How did the Me-Wuk people use them?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397500" y="284952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OR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99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Custom 4">
            <a:hlinkClick r:id="" action="ppaction://noaction" highlightClick="1"/>
          </p:cNvPr>
          <p:cNvSpPr/>
          <p:nvPr/>
        </p:nvSpPr>
        <p:spPr>
          <a:xfrm>
            <a:off x="0" y="2411"/>
            <a:ext cx="12192000" cy="6858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What type of tree is this?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382772" y="6176963"/>
            <a:ext cx="659219" cy="43648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381" y="2005013"/>
            <a:ext cx="4114800" cy="38576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700" y="2005013"/>
            <a:ext cx="6400800" cy="385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46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ction Button: Custom 5">
            <a:hlinkClick r:id="" action="ppaction://noaction" highlightClick="1"/>
          </p:cNvPr>
          <p:cNvSpPr/>
          <p:nvPr/>
        </p:nvSpPr>
        <p:spPr>
          <a:xfrm>
            <a:off x="-6350" y="0"/>
            <a:ext cx="12192000" cy="6858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050" y="528637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What is this? 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Action Button: Beginning 4">
            <a:hlinkClick r:id="" action="ppaction://hlinkshowjump?jump=firstslide" highlightClick="1"/>
          </p:cNvPr>
          <p:cNvSpPr/>
          <p:nvPr/>
        </p:nvSpPr>
        <p:spPr>
          <a:xfrm>
            <a:off x="382772" y="6176963"/>
            <a:ext cx="659219" cy="43648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670807"/>
            <a:ext cx="2578100" cy="31496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527050" y="4758759"/>
            <a:ext cx="11137900" cy="12808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BONUS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: What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type of tree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does it come from?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2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Custom 4">
            <a:hlinkClick r:id="" action="ppaction://noaction" highlightClick="1"/>
          </p:cNvPr>
          <p:cNvSpPr/>
          <p:nvPr/>
        </p:nvSpPr>
        <p:spPr>
          <a:xfrm>
            <a:off x="0" y="2411"/>
            <a:ext cx="12192000" cy="6858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What type of plant is this?  If you touch it what can happen?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382772" y="6176963"/>
            <a:ext cx="659219" cy="43648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1878630"/>
            <a:ext cx="6946900" cy="4245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79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Custom 4">
            <a:hlinkClick r:id="" action="ppaction://noaction" highlightClick="1"/>
          </p:cNvPr>
          <p:cNvSpPr/>
          <p:nvPr/>
        </p:nvSpPr>
        <p:spPr>
          <a:xfrm>
            <a:off x="0" y="2411"/>
            <a:ext cx="12192000" cy="6858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300" y="2105848"/>
            <a:ext cx="89154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Name 6 different plants/trees that grow at </a:t>
            </a:r>
            <a:b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Foothill Horizons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382772" y="6176963"/>
            <a:ext cx="659219" cy="43648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6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Custom 4">
            <a:hlinkClick r:id="" action="ppaction://noaction" highlightClick="1"/>
          </p:cNvPr>
          <p:cNvSpPr/>
          <p:nvPr/>
        </p:nvSpPr>
        <p:spPr>
          <a:xfrm>
            <a:off x="0" y="2411"/>
            <a:ext cx="12192000" cy="6858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26906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How were the boulder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caves exposed?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382772" y="6176963"/>
            <a:ext cx="659219" cy="43648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60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Custom 4">
            <a:hlinkClick r:id="" action="ppaction://noaction" highlightClick="1"/>
          </p:cNvPr>
          <p:cNvSpPr/>
          <p:nvPr/>
        </p:nvSpPr>
        <p:spPr>
          <a:xfrm>
            <a:off x="0" y="2411"/>
            <a:ext cx="12192000" cy="6858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382772" y="6176963"/>
            <a:ext cx="659219" cy="43648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90700" y="1343025"/>
            <a:ext cx="8610600" cy="319087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How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were the rock formations in Moaning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Caverns formed?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3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that lyric 200</a:t>
            </a:r>
            <a:endParaRPr lang="en-US" dirty="0"/>
          </a:p>
        </p:txBody>
      </p:sp>
      <p:sp>
        <p:nvSpPr>
          <p:cNvPr id="5" name="Action Button: Custom 4">
            <a:hlinkClick r:id="" action="ppaction://noaction" highlightClick="1"/>
          </p:cNvPr>
          <p:cNvSpPr/>
          <p:nvPr/>
        </p:nvSpPr>
        <p:spPr>
          <a:xfrm>
            <a:off x="0" y="0"/>
            <a:ext cx="12192000" cy="6858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382772" y="6176963"/>
            <a:ext cx="659219" cy="43648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1795" y="1389137"/>
            <a:ext cx="1104841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“It starts with an “s” and ends with a “t”</a:t>
            </a:r>
          </a:p>
          <a:p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It comes out of you and it comes out of me.</a:t>
            </a:r>
          </a:p>
          <a:p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Some call it this and some call it that </a:t>
            </a:r>
          </a:p>
          <a:p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But let’s be ___________________”</a:t>
            </a:r>
            <a:endParaRPr lang="en-US" sz="4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8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Custom 4">
            <a:hlinkClick r:id="" action="ppaction://noaction" highlightClick="1"/>
          </p:cNvPr>
          <p:cNvSpPr/>
          <p:nvPr/>
        </p:nvSpPr>
        <p:spPr>
          <a:xfrm>
            <a:off x="0" y="2411"/>
            <a:ext cx="12192000" cy="6858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55725"/>
            <a:ext cx="11137900" cy="319087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This week at Foothill, we have been scientists. List the three I’s that help us make observations.</a:t>
            </a:r>
            <a:b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 _________</a:t>
            </a:r>
            <a:b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 _________</a:t>
            </a:r>
            <a:b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 think _________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382772" y="6176963"/>
            <a:ext cx="659219" cy="43648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2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Custom 4">
            <a:hlinkClick r:id="" action="ppaction://noaction" highlightClick="1"/>
          </p:cNvPr>
          <p:cNvSpPr/>
          <p:nvPr/>
        </p:nvSpPr>
        <p:spPr>
          <a:xfrm>
            <a:off x="0" y="2411"/>
            <a:ext cx="12192000" cy="6858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05848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What were 3 ways you acted like a scientist during your time at Foothill Horizons?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382772" y="6176963"/>
            <a:ext cx="659219" cy="43648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29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Custom 4">
            <a:hlinkClick r:id="" action="ppaction://noaction" highlightClick="1"/>
          </p:cNvPr>
          <p:cNvSpPr/>
          <p:nvPr/>
        </p:nvSpPr>
        <p:spPr>
          <a:xfrm>
            <a:off x="0" y="2411"/>
            <a:ext cx="12192000" cy="6858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33625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How many steps do you need to take to join the Mile Club at Foothill Horizons?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382772" y="6176963"/>
            <a:ext cx="659219" cy="43648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2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Custom 4">
            <a:hlinkClick r:id="" action="ppaction://noaction" highlightClick="1"/>
          </p:cNvPr>
          <p:cNvSpPr/>
          <p:nvPr/>
        </p:nvSpPr>
        <p:spPr>
          <a:xfrm>
            <a:off x="0" y="2411"/>
            <a:ext cx="12192000" cy="6858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0500" y="2244725"/>
            <a:ext cx="67310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What type of snake is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El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Rey?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382772" y="6176963"/>
            <a:ext cx="659219" cy="43648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23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ction Button: Custom 5">
            <a:hlinkClick r:id="" action="ppaction://noaction" highlightClick="1"/>
          </p:cNvPr>
          <p:cNvSpPr/>
          <p:nvPr/>
        </p:nvSpPr>
        <p:spPr>
          <a:xfrm>
            <a:off x="0" y="2411"/>
            <a:ext cx="12192000" cy="6858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57425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How old can a Giant Sequoia tree grow to be?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Action Button: Beginning 4">
            <a:hlinkClick r:id="" action="ppaction://hlinkshowjump?jump=firstslide" highlightClick="1"/>
          </p:cNvPr>
          <p:cNvSpPr/>
          <p:nvPr/>
        </p:nvSpPr>
        <p:spPr>
          <a:xfrm>
            <a:off x="382772" y="6176963"/>
            <a:ext cx="659219" cy="43648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9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Custom 4">
            <a:hlinkClick r:id="" action="ppaction://noaction" highlightClick="1"/>
          </p:cNvPr>
          <p:cNvSpPr/>
          <p:nvPr/>
        </p:nvSpPr>
        <p:spPr>
          <a:xfrm>
            <a:off x="0" y="-10289"/>
            <a:ext cx="12192000" cy="6858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05848"/>
            <a:ext cx="10515600" cy="1325563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How many ounces of water do you need to drink to be in the #HeckaHydrated club at Foothill Horizons?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382772" y="6176963"/>
            <a:ext cx="659219" cy="43648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04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Custom 4">
            <a:hlinkClick r:id="" action="ppaction://noaction" highlightClick="1"/>
          </p:cNvPr>
          <p:cNvSpPr/>
          <p:nvPr/>
        </p:nvSpPr>
        <p:spPr>
          <a:xfrm>
            <a:off x="0" y="2411"/>
            <a:ext cx="12192000" cy="6858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6900" y="1825625"/>
            <a:ext cx="59182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“Predators and Prey 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Producers and Decay</a:t>
            </a:r>
          </a:p>
          <a:p>
            <a:pPr marL="0" indent="0">
              <a:buNone/>
            </a:pPr>
            <a:r>
              <a:rPr lang="en-US" sz="4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a</a:t>
            </a:r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re in the ________”</a:t>
            </a:r>
            <a:endParaRPr lang="en-US" sz="4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382772" y="6176963"/>
            <a:ext cx="659219" cy="43648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86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Custom 4">
            <a:hlinkClick r:id="" action="ppaction://noaction" highlightClick="1"/>
          </p:cNvPr>
          <p:cNvSpPr/>
          <p:nvPr/>
        </p:nvSpPr>
        <p:spPr>
          <a:xfrm>
            <a:off x="0" y="2411"/>
            <a:ext cx="12192000" cy="6858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71625"/>
            <a:ext cx="10515600" cy="265747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“When you go into the night there is music in the night, calling out a song that</a:t>
            </a:r>
            <a:r>
              <a:rPr lang="mr-IN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’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 clear.</a:t>
            </a:r>
            <a:b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Down in the thickets</a:t>
            </a:r>
            <a:b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there’s a thousand _______, </a:t>
            </a:r>
            <a:b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with a song you can hear.”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382772" y="6176963"/>
            <a:ext cx="659219" cy="43648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41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Custom 4">
            <a:hlinkClick r:id="" action="ppaction://noaction" highlightClick="1"/>
          </p:cNvPr>
          <p:cNvSpPr/>
          <p:nvPr/>
        </p:nvSpPr>
        <p:spPr>
          <a:xfrm>
            <a:off x="0" y="-355600"/>
            <a:ext cx="12192000" cy="7294799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381" y="894330"/>
            <a:ext cx="10515600" cy="403270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“An _______ rock is a volcanic rock.  It starts as a liquid in the earth. Sometimes it explodes, it cools down fast.  It forms obsidian that looks like glass.  We will, we will rock you!”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382772" y="6176963"/>
            <a:ext cx="659219" cy="43648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79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Custom 4">
            <a:hlinkClick r:id="" action="ppaction://noaction" highlightClick="1"/>
          </p:cNvPr>
          <p:cNvSpPr/>
          <p:nvPr/>
        </p:nvSpPr>
        <p:spPr>
          <a:xfrm>
            <a:off x="0" y="2411"/>
            <a:ext cx="12192000" cy="6858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7950" y="2219325"/>
            <a:ext cx="68961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What type of animal is SUYU?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382772" y="6176963"/>
            <a:ext cx="659219" cy="43648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0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Custom 4">
            <a:hlinkClick r:id="" action="ppaction://noaction" highlightClick="1"/>
          </p:cNvPr>
          <p:cNvSpPr/>
          <p:nvPr/>
        </p:nvSpPr>
        <p:spPr>
          <a:xfrm>
            <a:off x="0" y="2411"/>
            <a:ext cx="12192000" cy="6858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58161"/>
            <a:ext cx="10515600" cy="37465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This adaptation is defined as “An 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animal's natural coloring or form that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allows 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it to blend in with its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surroundings.”</a:t>
            </a:r>
            <a:b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What is this called?</a:t>
            </a:r>
            <a:b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382772" y="6176963"/>
            <a:ext cx="659219" cy="43648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15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Custom 4">
            <a:hlinkClick r:id="" action="ppaction://noaction" highlightClick="1"/>
          </p:cNvPr>
          <p:cNvSpPr/>
          <p:nvPr/>
        </p:nvSpPr>
        <p:spPr>
          <a:xfrm>
            <a:off x="0" y="2411"/>
            <a:ext cx="12192000" cy="6858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Is this a male or female turkey? How do you know?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382772" y="6176963"/>
            <a:ext cx="659219" cy="43648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401" y="1690688"/>
            <a:ext cx="6500699" cy="4560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Custom 4">
            <a:hlinkClick r:id="" action="ppaction://noaction" highlightClick="1"/>
          </p:cNvPr>
          <p:cNvSpPr/>
          <p:nvPr/>
        </p:nvSpPr>
        <p:spPr>
          <a:xfrm>
            <a:off x="0" y="2411"/>
            <a:ext cx="12192000" cy="6858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6350" y="2309048"/>
            <a:ext cx="9639300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Name six animals that live here at </a:t>
            </a:r>
            <a:b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Foothill Horizons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382772" y="6176963"/>
            <a:ext cx="659219" cy="43648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77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2468</TotalTime>
  <Words>436</Words>
  <Application>Microsoft Office PowerPoint</Application>
  <PresentationFormat>Widescreen</PresentationFormat>
  <Paragraphs>65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Mangal</vt:lpstr>
      <vt:lpstr>Office Theme</vt:lpstr>
      <vt:lpstr>$200</vt:lpstr>
      <vt:lpstr>PowerPoint Presentation</vt:lpstr>
      <vt:lpstr>PowerPoint Presentation</vt:lpstr>
      <vt:lpstr>“When you go into the night there is music in the night, calling out a song that’s clear. Down in the thickets there’s a thousand _______,  with a song you can hear.”</vt:lpstr>
      <vt:lpstr>“An _______ rock is a volcanic rock.  It starts as a liquid in the earth. Sometimes it explodes, it cools down fast.  It forms obsidian that looks like glass.  We will, we will rock you!”</vt:lpstr>
      <vt:lpstr>What type of animal is SUYU?</vt:lpstr>
      <vt:lpstr>This adaptation is defined as “An animal's natural coloring or form that allows it to blend in with its surroundings.”  What is this called?  </vt:lpstr>
      <vt:lpstr>Is this a male or female turkey? How do you know?</vt:lpstr>
      <vt:lpstr>Name six animals that live here at  Foothill Horizons</vt:lpstr>
      <vt:lpstr>What does the word “Suyu” mean in the  Me-wuk language?</vt:lpstr>
      <vt:lpstr>What is this structure? What was it used for?</vt:lpstr>
      <vt:lpstr>What is this structure called? What was it used for?</vt:lpstr>
      <vt:lpstr>Choose one of the natural resources below:</vt:lpstr>
      <vt:lpstr>What type of tree is this?</vt:lpstr>
      <vt:lpstr>What is this? </vt:lpstr>
      <vt:lpstr>What type of plant is this?  If you touch it what can happen?</vt:lpstr>
      <vt:lpstr>Name 6 different plants/trees that grow at  Foothill Horizons</vt:lpstr>
      <vt:lpstr>How were the boulder caves exposed?</vt:lpstr>
      <vt:lpstr>How were the rock formations in Moaning Caverns formed?</vt:lpstr>
      <vt:lpstr>This week at Foothill, we have been scientists. List the three I’s that help us make observations.  I _________ I _________ I think _________</vt:lpstr>
      <vt:lpstr>What were 3 ways you acted like a scientist during your time at Foothill Horizons?</vt:lpstr>
      <vt:lpstr>How many steps do you need to take to join the Mile Club at Foothill Horizons?</vt:lpstr>
      <vt:lpstr>What type of snake is El Rey?</vt:lpstr>
      <vt:lpstr>How old can a Giant Sequoia tree grow to be?</vt:lpstr>
      <vt:lpstr>How many ounces of water do you need to drink to be in the #HeckaHydrated club at Foothill Horizons?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$200</dc:title>
  <dc:creator>Shannon Denno</dc:creator>
  <cp:lastModifiedBy>Horylev, Sarah</cp:lastModifiedBy>
  <cp:revision>31</cp:revision>
  <dcterms:created xsi:type="dcterms:W3CDTF">2019-04-16T04:13:02Z</dcterms:created>
  <dcterms:modified xsi:type="dcterms:W3CDTF">2019-06-07T21:04:24Z</dcterms:modified>
</cp:coreProperties>
</file>