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58" r:id="rId3"/>
    <p:sldId id="293" r:id="rId4"/>
    <p:sldId id="29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06D591-7596-4E7F-BF8B-EB24452117FD}" v="3" dt="2022-08-23T14:08:18.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128" d="100"/>
          <a:sy n="128"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54521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a:p>
          </p:txBody>
        </p:sp>
        <p:sp>
          <p:nvSpPr>
            <p:cNvPr id="41" name="Freeform: Shape 40">
              <a:extLst>
                <a:ext uri="{FF2B5EF4-FFF2-40B4-BE49-F238E27FC236}">
                  <a16:creationId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a:p>
          </p:txBody>
        </p:sp>
      </p:grpSp>
      <p:sp>
        <p:nvSpPr>
          <p:cNvPr id="14" name="Freeform: Shape 13">
            <a:extLst>
              <a:ext uri="{FF2B5EF4-FFF2-40B4-BE49-F238E27FC236}">
                <a16:creationId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a:p>
        </p:txBody>
      </p:sp>
      <p:sp>
        <p:nvSpPr>
          <p:cNvPr id="10" name="Freeform: Shape 9">
            <a:extLst>
              <a:ext uri="{FF2B5EF4-FFF2-40B4-BE49-F238E27FC236}">
                <a16:creationId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a:p>
        </p:txBody>
      </p:sp>
      <p:sp>
        <p:nvSpPr>
          <p:cNvPr id="12" name="Freeform: Shape 11">
            <a:extLst>
              <a:ext uri="{FF2B5EF4-FFF2-40B4-BE49-F238E27FC236}">
                <a16:creationId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a:p>
        </p:txBody>
      </p:sp>
      <p:sp>
        <p:nvSpPr>
          <p:cNvPr id="16" name="Freeform: Shape 15">
            <a:extLst>
              <a:ext uri="{FF2B5EF4-FFF2-40B4-BE49-F238E27FC236}">
                <a16:creationId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a:p>
        </p:txBody>
      </p:sp>
      <p:sp>
        <p:nvSpPr>
          <p:cNvPr id="9" name="Freeform: Shape 8">
            <a:extLst>
              <a:ext uri="{FF2B5EF4-FFF2-40B4-BE49-F238E27FC236}">
                <a16:creationId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a:p>
        </p:txBody>
      </p:sp>
      <p:sp>
        <p:nvSpPr>
          <p:cNvPr id="11" name="Freeform: Shape 10">
            <a:extLst>
              <a:ext uri="{FF2B5EF4-FFF2-40B4-BE49-F238E27FC236}">
                <a16:creationId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a:p>
        </p:txBody>
      </p:sp>
      <p:sp>
        <p:nvSpPr>
          <p:cNvPr id="15" name="Freeform: Shape 14">
            <a:extLst>
              <a:ext uri="{FF2B5EF4-FFF2-40B4-BE49-F238E27FC236}">
                <a16:creationId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a:p>
        </p:txBody>
      </p:sp>
      <p:sp>
        <p:nvSpPr>
          <p:cNvPr id="21" name="Title 1">
            <a:extLst>
              <a:ext uri="{FF2B5EF4-FFF2-40B4-BE49-F238E27FC236}">
                <a16:creationId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a:p>
          </p:txBody>
        </p:sp>
        <p:sp>
          <p:nvSpPr>
            <p:cNvPr id="25" name="Freeform: Shape 24">
              <a:extLst>
                <a:ext uri="{FF2B5EF4-FFF2-40B4-BE49-F238E27FC236}">
                  <a16:creationId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a:p>
          </p:txBody>
        </p:sp>
        <p:sp>
          <p:nvSpPr>
            <p:cNvPr id="27" name="Freeform: Shape 26">
              <a:extLst>
                <a:ext uri="{FF2B5EF4-FFF2-40B4-BE49-F238E27FC236}">
                  <a16:creationId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a:p>
          </p:txBody>
        </p:sp>
      </p:grpSp>
      <p:sp>
        <p:nvSpPr>
          <p:cNvPr id="30" name="Picture Placeholder 28">
            <a:extLst>
              <a:ext uri="{FF2B5EF4-FFF2-40B4-BE49-F238E27FC236}">
                <a16:creationId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p>
        </p:txBody>
      </p:sp>
      <p:sp>
        <p:nvSpPr>
          <p:cNvPr id="35" name="Text Placeholder 34">
            <a:extLst>
              <a:ext uri="{FF2B5EF4-FFF2-40B4-BE49-F238E27FC236}">
                <a16:creationId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175417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a:p>
          </p:txBody>
        </p:sp>
      </p:gr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359041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
        <p:nvSpPr>
          <p:cNvPr id="21" name="Text Placeholder 2">
            <a:extLst>
              <a:ext uri="{FF2B5EF4-FFF2-40B4-BE49-F238E27FC236}">
                <a16:creationId xmlns:a16="http://schemas.microsoft.com/office/drawing/2014/main"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826711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22" name="Content Placeholder 2">
            <a:extLst>
              <a:ext uri="{FF2B5EF4-FFF2-40B4-BE49-F238E27FC236}">
                <a16:creationId xmlns:a16="http://schemas.microsoft.com/office/drawing/2014/main" id="{6C9B7F00-EB71-4AB0-9B4E-A64B7BB58EC5}"/>
              </a:ext>
            </a:extLst>
          </p:cNvPr>
          <p:cNvSpPr>
            <a:spLocks noGrp="1"/>
          </p:cNvSpPr>
          <p:nvPr>
            <p:ph idx="1"/>
          </p:nvPr>
        </p:nvSpPr>
        <p:spPr>
          <a:xfrm>
            <a:off x="911225" y="1825625"/>
            <a:ext cx="10442575"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132082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Content Placeholder 2">
            <a:extLst>
              <a:ext uri="{FF2B5EF4-FFF2-40B4-BE49-F238E27FC236}">
                <a16:creationId xmlns:a16="http://schemas.microsoft.com/office/drawing/2014/main" id="{F2DC463F-D8D9-4961-B44E-0CCDE38BA290}"/>
              </a:ext>
            </a:extLst>
          </p:cNvPr>
          <p:cNvSpPr>
            <a:spLocks noGrp="1"/>
          </p:cNvSpPr>
          <p:nvPr>
            <p:ph sz="half" idx="1"/>
          </p:nvPr>
        </p:nvSpPr>
        <p:spPr>
          <a:xfrm>
            <a:off x="838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5DB1D622-84A6-489A-91BE-DF1D23C03B54}"/>
              </a:ext>
            </a:extLst>
          </p:cNvPr>
          <p:cNvSpPr>
            <a:spLocks noGrp="1"/>
          </p:cNvSpPr>
          <p:nvPr>
            <p:ph sz="half" idx="2"/>
          </p:nvPr>
        </p:nvSpPr>
        <p:spPr>
          <a:xfrm>
            <a:off x="6172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46771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Text Placeholder 2">
            <a:extLst>
              <a:ext uri="{FF2B5EF4-FFF2-40B4-BE49-F238E27FC236}">
                <a16:creationId xmlns:a16="http://schemas.microsoft.com/office/drawing/2014/main"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a:extLst>
              <a:ext uri="{FF2B5EF4-FFF2-40B4-BE49-F238E27FC236}">
                <a16:creationId xmlns:a16="http://schemas.microsoft.com/office/drawing/2014/main" id="{9D3AFCF0-98C5-4ECC-A2A6-BA8BA0A64592}"/>
              </a:ext>
            </a:extLst>
          </p:cNvPr>
          <p:cNvSpPr>
            <a:spLocks noGrp="1"/>
          </p:cNvSpPr>
          <p:nvPr>
            <p:ph sz="half" idx="2"/>
          </p:nvPr>
        </p:nvSpPr>
        <p:spPr>
          <a:xfrm>
            <a:off x="839788" y="2638097"/>
            <a:ext cx="5157787"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a:extLst>
              <a:ext uri="{FF2B5EF4-FFF2-40B4-BE49-F238E27FC236}">
                <a16:creationId xmlns:a16="http://schemas.microsoft.com/office/drawing/2014/main"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a:extLst>
              <a:ext uri="{FF2B5EF4-FFF2-40B4-BE49-F238E27FC236}">
                <a16:creationId xmlns:a16="http://schemas.microsoft.com/office/drawing/2014/main" id="{D8D8261D-A3B4-4909-8FCD-D7C160F42D85}"/>
              </a:ext>
            </a:extLst>
          </p:cNvPr>
          <p:cNvSpPr>
            <a:spLocks noGrp="1"/>
          </p:cNvSpPr>
          <p:nvPr>
            <p:ph sz="quarter" idx="4"/>
          </p:nvPr>
        </p:nvSpPr>
        <p:spPr>
          <a:xfrm>
            <a:off x="6172200" y="2638097"/>
            <a:ext cx="5183188"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5477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a:p>
        </p:txBody>
      </p:sp>
      <p:sp>
        <p:nvSpPr>
          <p:cNvPr id="16" name="Content Placeholder 2">
            <a:extLst>
              <a:ext uri="{FF2B5EF4-FFF2-40B4-BE49-F238E27FC236}">
                <a16:creationId xmlns:a16="http://schemas.microsoft.com/office/drawing/2014/main"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3">
            <a:extLst>
              <a:ext uri="{FF2B5EF4-FFF2-40B4-BE49-F238E27FC236}">
                <a16:creationId xmlns:a16="http://schemas.microsoft.com/office/drawing/2014/main"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776010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a:p>
        </p:txBody>
      </p:sp>
      <p:sp>
        <p:nvSpPr>
          <p:cNvPr id="17" name="Picture Placeholder 2">
            <a:extLst>
              <a:ext uri="{FF2B5EF4-FFF2-40B4-BE49-F238E27FC236}">
                <a16:creationId xmlns:a16="http://schemas.microsoft.com/office/drawing/2014/main"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p>
        </p:txBody>
      </p:sp>
      <p:sp>
        <p:nvSpPr>
          <p:cNvPr id="18" name="Text Placeholder 3">
            <a:extLst>
              <a:ext uri="{FF2B5EF4-FFF2-40B4-BE49-F238E27FC236}">
                <a16:creationId xmlns:a16="http://schemas.microsoft.com/office/drawing/2014/main"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595420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35175494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3884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16" name="Picture Placeholder 15">
            <a:extLst>
              <a:ext uri="{FF2B5EF4-FFF2-40B4-BE49-F238E27FC236}">
                <a16:creationId xmlns:a16="http://schemas.microsoft.com/office/drawing/2014/main"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a:t>Click icon to add picture</a:t>
            </a:r>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Tree>
    <p:extLst>
      <p:ext uri="{BB962C8B-B14F-4D97-AF65-F5344CB8AC3E}">
        <p14:creationId xmlns:p14="http://schemas.microsoft.com/office/powerpoint/2010/main" val="4048087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a:p>
          </p:txBody>
        </p:sp>
      </p:grpSp>
    </p:spTree>
    <p:extLst>
      <p:ext uri="{BB962C8B-B14F-4D97-AF65-F5344CB8AC3E}">
        <p14:creationId xmlns:p14="http://schemas.microsoft.com/office/powerpoint/2010/main" val="2027765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a:p>
        </p:txBody>
      </p:sp>
      <p:sp>
        <p:nvSpPr>
          <p:cNvPr id="23" name="Text Placeholder 21">
            <a:extLst>
              <a:ext uri="{FF2B5EF4-FFF2-40B4-BE49-F238E27FC236}">
                <a16:creationId xmlns:a16="http://schemas.microsoft.com/office/drawing/2014/main"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3" name="Text Placeholder 21">
            <a:extLst>
              <a:ext uri="{FF2B5EF4-FFF2-40B4-BE49-F238E27FC236}">
                <a16:creationId xmlns:a16="http://schemas.microsoft.com/office/drawing/2014/main"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7" name="Text Placeholder 21">
            <a:extLst>
              <a:ext uri="{FF2B5EF4-FFF2-40B4-BE49-F238E27FC236}">
                <a16:creationId xmlns:a16="http://schemas.microsoft.com/office/drawing/2014/main"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40" name="Text Placeholder 24">
            <a:extLst>
              <a:ext uri="{FF2B5EF4-FFF2-40B4-BE49-F238E27FC236}">
                <a16:creationId xmlns:a16="http://schemas.microsoft.com/office/drawing/2014/main"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3" name="Text Placeholder 24">
            <a:extLst>
              <a:ext uri="{FF2B5EF4-FFF2-40B4-BE49-F238E27FC236}">
                <a16:creationId xmlns:a16="http://schemas.microsoft.com/office/drawing/2014/main"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5" name="Text Placeholder 24">
            <a:extLst>
              <a:ext uri="{FF2B5EF4-FFF2-40B4-BE49-F238E27FC236}">
                <a16:creationId xmlns:a16="http://schemas.microsoft.com/office/drawing/2014/main"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a:t>Click to edit Master text styles</a:t>
            </a:r>
          </a:p>
        </p:txBody>
      </p:sp>
      <p:sp>
        <p:nvSpPr>
          <p:cNvPr id="49" name="Text Placeholder 24">
            <a:extLst>
              <a:ext uri="{FF2B5EF4-FFF2-40B4-BE49-F238E27FC236}">
                <a16:creationId xmlns:a16="http://schemas.microsoft.com/office/drawing/2014/main"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0" name="Text Placeholder 24">
            <a:extLst>
              <a:ext uri="{FF2B5EF4-FFF2-40B4-BE49-F238E27FC236}">
                <a16:creationId xmlns:a16="http://schemas.microsoft.com/office/drawing/2014/main"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5" name="Picture Placeholder 12">
            <a:extLst>
              <a:ext uri="{FF2B5EF4-FFF2-40B4-BE49-F238E27FC236}">
                <a16:creationId xmlns:a16="http://schemas.microsoft.com/office/drawing/2014/main"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p>
        </p:txBody>
      </p:sp>
      <p:sp>
        <p:nvSpPr>
          <p:cNvPr id="56" name="Picture Placeholder 12">
            <a:extLst>
              <a:ext uri="{FF2B5EF4-FFF2-40B4-BE49-F238E27FC236}">
                <a16:creationId xmlns:a16="http://schemas.microsoft.com/office/drawing/2014/main"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p>
        </p:txBody>
      </p:sp>
      <p:sp>
        <p:nvSpPr>
          <p:cNvPr id="57" name="Picture Placeholder 12">
            <a:extLst>
              <a:ext uri="{FF2B5EF4-FFF2-40B4-BE49-F238E27FC236}">
                <a16:creationId xmlns:a16="http://schemas.microsoft.com/office/drawing/2014/main"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p>
        </p:txBody>
      </p:sp>
      <p:sp>
        <p:nvSpPr>
          <p:cNvPr id="58" name="Picture Placeholder 9">
            <a:extLst>
              <a:ext uri="{FF2B5EF4-FFF2-40B4-BE49-F238E27FC236}">
                <a16:creationId xmlns:a16="http://schemas.microsoft.com/office/drawing/2014/main"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a:t>Click icon to add picture</a:t>
            </a:r>
          </a:p>
        </p:txBody>
      </p:sp>
      <p:sp>
        <p:nvSpPr>
          <p:cNvPr id="2" name="Title 1">
            <a:extLst>
              <a:ext uri="{FF2B5EF4-FFF2-40B4-BE49-F238E27FC236}">
                <a16:creationId xmlns:a16="http://schemas.microsoft.com/office/drawing/2014/main"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192172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r>
              <a:rPr lang="en-US" noProof="0"/>
              <a:t>MM.DD.20XX</a:t>
            </a:r>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r>
              <a:rPr lang="en-US" noProof="0"/>
              <a:t>ADD A FOOTER</a:t>
            </a:r>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p>
        </p:txBody>
      </p:sp>
    </p:spTree>
    <p:extLst>
      <p:ext uri="{BB962C8B-B14F-4D97-AF65-F5344CB8AC3E}">
        <p14:creationId xmlns:p14="http://schemas.microsoft.com/office/powerpoint/2010/main" val="357950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0" name="Freeform: Shape 9">
              <a:extLst>
                <a:ext uri="{FF2B5EF4-FFF2-40B4-BE49-F238E27FC236}">
                  <a16:creationId xmlns:a16="http://schemas.microsoft.com/office/drawing/2014/main"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5" name="Date Placeholder 4">
            <a:extLst>
              <a:ext uri="{FF2B5EF4-FFF2-40B4-BE49-F238E27FC236}">
                <a16:creationId xmlns:a16="http://schemas.microsoft.com/office/drawing/2014/main" id="{BC7C1B33-ECEC-4E34-B218-27830F70B24F}"/>
              </a:ext>
            </a:extLst>
          </p:cNvPr>
          <p:cNvSpPr>
            <a:spLocks noGrp="1"/>
          </p:cNvSpPr>
          <p:nvPr>
            <p:ph type="dt" sz="half" idx="10"/>
          </p:nvPr>
        </p:nvSpPr>
        <p:spPr/>
        <p:txBody>
          <a:bodyPr/>
          <a:lstStyle/>
          <a:p>
            <a:r>
              <a:rPr lang="en-US" noProof="0"/>
              <a:t>MM.DD.20XX</a:t>
            </a:r>
          </a:p>
        </p:txBody>
      </p:sp>
      <p:sp>
        <p:nvSpPr>
          <p:cNvPr id="6" name="Footer Placeholder 5">
            <a:extLst>
              <a:ext uri="{FF2B5EF4-FFF2-40B4-BE49-F238E27FC236}">
                <a16:creationId xmlns:a16="http://schemas.microsoft.com/office/drawing/2014/main" id="{2D31CE7A-B999-4982-BCDD-EEC4E9A23247}"/>
              </a:ext>
            </a:extLst>
          </p:cNvPr>
          <p:cNvSpPr>
            <a:spLocks noGrp="1"/>
          </p:cNvSpPr>
          <p:nvPr>
            <p:ph type="ftr" sz="quarter" idx="11"/>
          </p:nvPr>
        </p:nvSpPr>
        <p:spPr/>
        <p:txBody>
          <a:bodyPr/>
          <a:lstStyle/>
          <a:p>
            <a:r>
              <a:rPr lang="en-US" noProof="0"/>
              <a:t>ADD A FOOTER</a:t>
            </a:r>
          </a:p>
        </p:txBody>
      </p:sp>
      <p:sp>
        <p:nvSpPr>
          <p:cNvPr id="7" name="Slide Number Placeholder 6">
            <a:extLst>
              <a:ext uri="{FF2B5EF4-FFF2-40B4-BE49-F238E27FC236}">
                <a16:creationId xmlns:a16="http://schemas.microsoft.com/office/drawing/2014/main"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grpSp>
        <p:nvGrpSpPr>
          <p:cNvPr id="13" name="Group 12">
            <a:extLst>
              <a:ext uri="{FF2B5EF4-FFF2-40B4-BE49-F238E27FC236}">
                <a16:creationId xmlns:a16="http://schemas.microsoft.com/office/drawing/2014/main"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12" name="Graphic 6">
              <a:extLst>
                <a:ext uri="{FF2B5EF4-FFF2-40B4-BE49-F238E27FC236}">
                  <a16:creationId xmlns:a16="http://schemas.microsoft.com/office/drawing/2014/main"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grpSp>
      <p:sp>
        <p:nvSpPr>
          <p:cNvPr id="16" name="Title 1">
            <a:extLst>
              <a:ext uri="{FF2B5EF4-FFF2-40B4-BE49-F238E27FC236}">
                <a16:creationId xmlns:a16="http://schemas.microsoft.com/office/drawing/2014/main"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sp>
        <p:nvSpPr>
          <p:cNvPr id="20" name="Text Placeholder 16">
            <a:extLst>
              <a:ext uri="{FF2B5EF4-FFF2-40B4-BE49-F238E27FC236}">
                <a16:creationId xmlns:a16="http://schemas.microsoft.com/office/drawing/2014/main"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22" name="Graphic 20">
            <a:extLst>
              <a:ext uri="{FF2B5EF4-FFF2-40B4-BE49-F238E27FC236}">
                <a16:creationId xmlns:a16="http://schemas.microsoft.com/office/drawing/2014/main"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a:p>
          </p:txBody>
        </p:sp>
        <p:sp>
          <p:nvSpPr>
            <p:cNvPr id="24" name="Freeform: Shape 23">
              <a:extLst>
                <a:ext uri="{FF2B5EF4-FFF2-40B4-BE49-F238E27FC236}">
                  <a16:creationId xmlns:a16="http://schemas.microsoft.com/office/drawing/2014/main"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a:p>
          </p:txBody>
        </p:sp>
        <p:sp>
          <p:nvSpPr>
            <p:cNvPr id="25" name="Freeform: Shape 24">
              <a:extLst>
                <a:ext uri="{FF2B5EF4-FFF2-40B4-BE49-F238E27FC236}">
                  <a16:creationId xmlns:a16="http://schemas.microsoft.com/office/drawing/2014/main"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a:p>
          </p:txBody>
        </p:sp>
      </p:grpSp>
      <p:sp>
        <p:nvSpPr>
          <p:cNvPr id="27" name="Picture Placeholder 26">
            <a:extLst>
              <a:ext uri="{FF2B5EF4-FFF2-40B4-BE49-F238E27FC236}">
                <a16:creationId xmlns:a16="http://schemas.microsoft.com/office/drawing/2014/main"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a:t>Click icon to add picture</a:t>
            </a:r>
          </a:p>
        </p:txBody>
      </p:sp>
    </p:spTree>
    <p:extLst>
      <p:ext uri="{BB962C8B-B14F-4D97-AF65-F5344CB8AC3E}">
        <p14:creationId xmlns:p14="http://schemas.microsoft.com/office/powerpoint/2010/main" val="148378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20" name="Freeform: Shape 19">
              <a:extLst>
                <a:ext uri="{FF2B5EF4-FFF2-40B4-BE49-F238E27FC236}">
                  <a16:creationId xmlns:a16="http://schemas.microsoft.com/office/drawing/2014/main"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3" name="Text Placeholder 2">
            <a:extLst>
              <a:ext uri="{FF2B5EF4-FFF2-40B4-BE49-F238E27FC236}">
                <a16:creationId xmlns:a16="http://schemas.microsoft.com/office/drawing/2014/main"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8" name="Footer Placeholder 7">
            <a:extLst>
              <a:ext uri="{FF2B5EF4-FFF2-40B4-BE49-F238E27FC236}">
                <a16:creationId xmlns:a16="http://schemas.microsoft.com/office/drawing/2014/main" id="{701F359F-D118-4F66-A9AB-3A95DC285386}"/>
              </a:ext>
            </a:extLst>
          </p:cNvPr>
          <p:cNvSpPr>
            <a:spLocks noGrp="1"/>
          </p:cNvSpPr>
          <p:nvPr>
            <p:ph type="ftr" sz="quarter" idx="11"/>
          </p:nvPr>
        </p:nvSpPr>
        <p:spPr/>
        <p:txBody>
          <a:bodyPr/>
          <a:lstStyle/>
          <a:p>
            <a:r>
              <a:rPr lang="en-US" noProof="0"/>
              <a:t>ADD A FOOTER</a:t>
            </a:r>
          </a:p>
        </p:txBody>
      </p:sp>
      <p:sp>
        <p:nvSpPr>
          <p:cNvPr id="9" name="Slide Number Placeholder 8">
            <a:extLst>
              <a:ext uri="{FF2B5EF4-FFF2-40B4-BE49-F238E27FC236}">
                <a16:creationId xmlns:a16="http://schemas.microsoft.com/office/drawing/2014/main"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10" name="Graphic 23">
            <a:extLst>
              <a:ext uri="{FF2B5EF4-FFF2-40B4-BE49-F238E27FC236}">
                <a16:creationId xmlns:a16="http://schemas.microsoft.com/office/drawing/2014/main"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11" name="Graphic 6">
            <a:extLst>
              <a:ext uri="{FF2B5EF4-FFF2-40B4-BE49-F238E27FC236}">
                <a16:creationId xmlns:a16="http://schemas.microsoft.com/office/drawing/2014/main"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13" name="Title 1">
            <a:extLst>
              <a:ext uri="{FF2B5EF4-FFF2-40B4-BE49-F238E27FC236}">
                <a16:creationId xmlns:a16="http://schemas.microsoft.com/office/drawing/2014/main"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17" name="Text Placeholder 2">
            <a:extLst>
              <a:ext uri="{FF2B5EF4-FFF2-40B4-BE49-F238E27FC236}">
                <a16:creationId xmlns:a16="http://schemas.microsoft.com/office/drawing/2014/main"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a:p>
        </p:txBody>
      </p:sp>
      <p:sp>
        <p:nvSpPr>
          <p:cNvPr id="23" name="Freeform: Shape 22">
            <a:extLst>
              <a:ext uri="{FF2B5EF4-FFF2-40B4-BE49-F238E27FC236}">
                <a16:creationId xmlns:a16="http://schemas.microsoft.com/office/drawing/2014/main"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a:p>
        </p:txBody>
      </p:sp>
    </p:spTree>
    <p:extLst>
      <p:ext uri="{BB962C8B-B14F-4D97-AF65-F5344CB8AC3E}">
        <p14:creationId xmlns:p14="http://schemas.microsoft.com/office/powerpoint/2010/main" val="127421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a:t>Click icon to add chart</a:t>
            </a:r>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a:p>
        </p:txBody>
      </p:sp>
    </p:spTree>
    <p:extLst>
      <p:ext uri="{BB962C8B-B14F-4D97-AF65-F5344CB8AC3E}">
        <p14:creationId xmlns:p14="http://schemas.microsoft.com/office/powerpoint/2010/main" val="105485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a:t>Click icon to add table</a:t>
            </a:r>
          </a:p>
        </p:txBody>
      </p:sp>
      <p:sp>
        <p:nvSpPr>
          <p:cNvPr id="17" name="Freeform: Shape 16">
            <a:extLst>
              <a:ext uri="{FF2B5EF4-FFF2-40B4-BE49-F238E27FC236}">
                <a16:creationId xmlns:a16="http://schemas.microsoft.com/office/drawing/2014/main"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a:p>
        </p:txBody>
      </p:sp>
      <p:sp>
        <p:nvSpPr>
          <p:cNvPr id="18" name="Freeform: Shape 17">
            <a:extLst>
              <a:ext uri="{FF2B5EF4-FFF2-40B4-BE49-F238E27FC236}">
                <a16:creationId xmlns:a16="http://schemas.microsoft.com/office/drawing/2014/main"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a:p>
        </p:txBody>
      </p:sp>
    </p:spTree>
    <p:extLst>
      <p:ext uri="{BB962C8B-B14F-4D97-AF65-F5344CB8AC3E}">
        <p14:creationId xmlns:p14="http://schemas.microsoft.com/office/powerpoint/2010/main" val="295310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8" name="Freeform: Shape 7">
              <a:extLst>
                <a:ext uri="{FF2B5EF4-FFF2-40B4-BE49-F238E27FC236}">
                  <a16:creationId xmlns:a16="http://schemas.microsoft.com/office/drawing/2014/main"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3" name="Footer Placeholder 2">
            <a:extLst>
              <a:ext uri="{FF2B5EF4-FFF2-40B4-BE49-F238E27FC236}">
                <a16:creationId xmlns:a16="http://schemas.microsoft.com/office/drawing/2014/main" id="{4C97017C-1C1C-4B7D-A1F6-792FC58C89C0}"/>
              </a:ext>
            </a:extLst>
          </p:cNvPr>
          <p:cNvSpPr>
            <a:spLocks noGrp="1"/>
          </p:cNvSpPr>
          <p:nvPr>
            <p:ph type="ftr" sz="quarter" idx="11"/>
          </p:nvPr>
        </p:nvSpPr>
        <p:spPr/>
        <p:txBody>
          <a:bodyPr/>
          <a:lstStyle/>
          <a:p>
            <a:r>
              <a:rPr lang="en-US" noProof="0"/>
              <a:t>ADD A FOOTER</a:t>
            </a:r>
          </a:p>
        </p:txBody>
      </p:sp>
      <p:sp>
        <p:nvSpPr>
          <p:cNvPr id="4" name="Slide Number Placeholder 3">
            <a:extLst>
              <a:ext uri="{FF2B5EF4-FFF2-40B4-BE49-F238E27FC236}">
                <a16:creationId xmlns:a16="http://schemas.microsoft.com/office/drawing/2014/main"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grpSp>
        <p:nvGrpSpPr>
          <p:cNvPr id="9" name="Graphic 4">
            <a:extLst>
              <a:ext uri="{FF2B5EF4-FFF2-40B4-BE49-F238E27FC236}">
                <a16:creationId xmlns:a16="http://schemas.microsoft.com/office/drawing/2014/main"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a:p>
          </p:txBody>
        </p:sp>
        <p:sp>
          <p:nvSpPr>
            <p:cNvPr id="11" name="Freeform: Shape 10">
              <a:extLst>
                <a:ext uri="{FF2B5EF4-FFF2-40B4-BE49-F238E27FC236}">
                  <a16:creationId xmlns:a16="http://schemas.microsoft.com/office/drawing/2014/main"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a:p>
          </p:txBody>
        </p:sp>
        <p:sp>
          <p:nvSpPr>
            <p:cNvPr id="13" name="Freeform: Shape 12">
              <a:extLst>
                <a:ext uri="{FF2B5EF4-FFF2-40B4-BE49-F238E27FC236}">
                  <a16:creationId xmlns:a16="http://schemas.microsoft.com/office/drawing/2014/main"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a:p>
          </p:txBody>
        </p:sp>
      </p:grpSp>
      <p:sp>
        <p:nvSpPr>
          <p:cNvPr id="16" name="Text Placeholder 3">
            <a:extLst>
              <a:ext uri="{FF2B5EF4-FFF2-40B4-BE49-F238E27FC236}">
                <a16:creationId xmlns:a16="http://schemas.microsoft.com/office/drawing/2014/main"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p>
        </p:txBody>
      </p:sp>
      <p:sp>
        <p:nvSpPr>
          <p:cNvPr id="25" name="Title 22">
            <a:extLst>
              <a:ext uri="{FF2B5EF4-FFF2-40B4-BE49-F238E27FC236}">
                <a16:creationId xmlns:a16="http://schemas.microsoft.com/office/drawing/2014/main"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78925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a:p>
        </p:txBody>
      </p:sp>
    </p:spTree>
    <p:extLst>
      <p:ext uri="{BB962C8B-B14F-4D97-AF65-F5344CB8AC3E}">
        <p14:creationId xmlns:p14="http://schemas.microsoft.com/office/powerpoint/2010/main" val="396029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a:t>MM.DD.20XX</a:t>
            </a:r>
          </a:p>
        </p:txBody>
      </p:sp>
      <p:sp>
        <p:nvSpPr>
          <p:cNvPr id="5" name="Footer Placeholder 4">
            <a:extLst>
              <a:ext uri="{FF2B5EF4-FFF2-40B4-BE49-F238E27FC236}">
                <a16:creationId xmlns:a16="http://schemas.microsoft.com/office/drawing/2014/main"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a:t>ADD A FOOTER</a:t>
            </a:r>
          </a:p>
        </p:txBody>
      </p:sp>
      <p:sp>
        <p:nvSpPr>
          <p:cNvPr id="6" name="Slide Number Placeholder 5">
            <a:extLst>
              <a:ext uri="{FF2B5EF4-FFF2-40B4-BE49-F238E27FC236}">
                <a16:creationId xmlns:a16="http://schemas.microsoft.com/office/drawing/2014/main"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a:p>
        </p:txBody>
      </p:sp>
    </p:spTree>
    <p:extLst>
      <p:ext uri="{BB962C8B-B14F-4D97-AF65-F5344CB8AC3E}">
        <p14:creationId xmlns:p14="http://schemas.microsoft.com/office/powerpoint/2010/main" val="1673329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p15:clr>
            <a:srgbClr val="F26B43"/>
          </p15:clr>
        </p15:guide>
        <p15:guide id="2" pos="3840">
          <p15:clr>
            <a:srgbClr val="F26B43"/>
          </p15:clr>
        </p15:guide>
        <p15:guide id="3" pos="574">
          <p15:clr>
            <a:srgbClr val="F26B43"/>
          </p15:clr>
        </p15:guide>
        <p15:guide id="4" pos="7106">
          <p15:clr>
            <a:srgbClr val="F26B43"/>
          </p15:clr>
        </p15:guide>
        <p15:guide id="5" orient="horz" pos="3748">
          <p15:clr>
            <a:srgbClr val="F26B43"/>
          </p15:clr>
        </p15:guide>
        <p15:guide id="6" pos="3250">
          <p15:clr>
            <a:srgbClr val="F26B43"/>
          </p15:clr>
        </p15:guide>
        <p15:guide id="7" pos="4430">
          <p15:clr>
            <a:srgbClr val="F26B43"/>
          </p15:clr>
        </p15:guide>
        <p15:guide id="8"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hyperlink" Target="https://www.pearlandisd.org/domain/54"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www.schoolcafe.com/" TargetMode="External"/><Relationship Id="rId2" Type="http://schemas.openxmlformats.org/officeDocument/2006/relationships/image" Target="../media/image6.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0FBFF1A-84FF-9FAD-D022-79546E9B6F2C}"/>
              </a:ext>
            </a:extLst>
          </p:cNvPr>
          <p:cNvSpPr>
            <a:spLocks noGrp="1" noChangeArrowheads="1"/>
          </p:cNvSpPr>
          <p:nvPr>
            <p:ph type="title"/>
          </p:nvPr>
        </p:nvSpPr>
        <p:spPr>
          <a:xfrm rot="-360000">
            <a:off x="160386" y="456691"/>
            <a:ext cx="4633332" cy="1022197"/>
          </a:xfrm>
        </p:spPr>
        <p:txBody>
          <a:bodyPr>
            <a:noAutofit/>
          </a:bodyPr>
          <a:lstStyle/>
          <a:p>
            <a:pPr algn="ctr"/>
            <a:r>
              <a:rPr lang="en-US" altLang="en-US" sz="2000" dirty="0">
                <a:solidFill>
                  <a:srgbClr val="FFFFFF"/>
                </a:solidFill>
              </a:rPr>
              <a:t>Committing to Your Child’s Education</a:t>
            </a:r>
            <a:br>
              <a:rPr lang="en-US" altLang="en-US" sz="1800" dirty="0">
                <a:solidFill>
                  <a:srgbClr val="FFFFFF"/>
                </a:solidFill>
              </a:rPr>
            </a:br>
            <a:r>
              <a:rPr lang="en-US" altLang="en-US" sz="1050" dirty="0">
                <a:solidFill>
                  <a:srgbClr val="FFFFFF"/>
                </a:solidFill>
              </a:rPr>
              <a:t>Jamison Middle School is designated as a </a:t>
            </a:r>
            <a:br>
              <a:rPr lang="en-US" altLang="en-US" sz="1050" dirty="0">
                <a:solidFill>
                  <a:srgbClr val="FFFFFF"/>
                </a:solidFill>
              </a:rPr>
            </a:br>
            <a:r>
              <a:rPr lang="en-US" altLang="en-US" sz="1050" dirty="0">
                <a:solidFill>
                  <a:srgbClr val="FFFFFF"/>
                </a:solidFill>
              </a:rPr>
              <a:t>Title 1 school that receives federal funds for </a:t>
            </a:r>
            <a:br>
              <a:rPr lang="en-US" altLang="en-US" sz="1050" dirty="0">
                <a:solidFill>
                  <a:srgbClr val="FFFFFF"/>
                </a:solidFill>
              </a:rPr>
            </a:br>
            <a:r>
              <a:rPr lang="en-US" altLang="en-US" sz="1050" dirty="0">
                <a:solidFill>
                  <a:srgbClr val="FFFFFF"/>
                </a:solidFill>
              </a:rPr>
              <a:t>classroom support. </a:t>
            </a:r>
          </a:p>
        </p:txBody>
      </p:sp>
      <p:sp>
        <p:nvSpPr>
          <p:cNvPr id="3" name="Content Placeholder 2">
            <a:extLst>
              <a:ext uri="{FF2B5EF4-FFF2-40B4-BE49-F238E27FC236}">
                <a16:creationId xmlns:a16="http://schemas.microsoft.com/office/drawing/2014/main" id="{548436B3-A4AD-E692-9D25-BD430E43A63F}"/>
              </a:ext>
            </a:extLst>
          </p:cNvPr>
          <p:cNvSpPr>
            <a:spLocks noGrp="1"/>
          </p:cNvSpPr>
          <p:nvPr>
            <p:ph sz="half" idx="1"/>
          </p:nvPr>
        </p:nvSpPr>
        <p:spPr>
          <a:xfrm>
            <a:off x="1809827" y="2332000"/>
            <a:ext cx="4038600" cy="4525963"/>
          </a:xfrm>
        </p:spPr>
        <p:txBody>
          <a:bodyPr>
            <a:normAutofit lnSpcReduction="10000"/>
          </a:bodyPr>
          <a:lstStyle/>
          <a:p>
            <a:pPr marL="285750" indent="-285750">
              <a:defRPr/>
            </a:pPr>
            <a:r>
              <a:rPr lang="en-US" sz="1600"/>
              <a:t>Every Student Succeeds Act (ESSA) requires a living document that builds on key areas for meaningful parent and family involvement.​</a:t>
            </a:r>
          </a:p>
          <a:p>
            <a:pPr marL="285750" indent="-285750">
              <a:defRPr/>
            </a:pPr>
            <a:r>
              <a:rPr lang="en-US" sz="1600"/>
              <a:t>PFE goals are to work as a community to implement effective parent and family involvement activities to improve student academic achievement and school performance.  </a:t>
            </a:r>
          </a:p>
          <a:p>
            <a:pPr marL="285750" indent="-285750">
              <a:defRPr/>
            </a:pPr>
            <a:r>
              <a:rPr lang="en-US" sz="1600"/>
              <a:t>We believe that parents and families play a vital role in supporting their child’s learning. In order to improve our Parent and Family Engagement Policy and School Parent Compacts, we will be emailing a survey soon to gather your input and feedback.  </a:t>
            </a:r>
          </a:p>
          <a:p>
            <a:pPr marL="0" indent="0">
              <a:buNone/>
              <a:defRPr/>
            </a:pPr>
            <a:endParaRPr lang="en-US" sz="1600" b="1" i="1"/>
          </a:p>
          <a:p>
            <a:pPr marL="0" indent="0">
              <a:buNone/>
              <a:defRPr/>
            </a:pPr>
            <a:r>
              <a:rPr lang="en-US" sz="1600" b="1" i="1"/>
              <a:t>We appreciate your time and willingness to be active in your child’s education. </a:t>
            </a:r>
          </a:p>
          <a:p>
            <a:pPr eaLnBrk="1" hangingPunct="1">
              <a:defRPr/>
            </a:pPr>
            <a:endParaRPr lang="en-US"/>
          </a:p>
        </p:txBody>
      </p:sp>
      <p:sp>
        <p:nvSpPr>
          <p:cNvPr id="4" name="Content Placeholder 3">
            <a:extLst>
              <a:ext uri="{FF2B5EF4-FFF2-40B4-BE49-F238E27FC236}">
                <a16:creationId xmlns:a16="http://schemas.microsoft.com/office/drawing/2014/main" id="{1FC40CA8-846A-49FD-34C7-08E2877EBF57}"/>
              </a:ext>
            </a:extLst>
          </p:cNvPr>
          <p:cNvSpPr>
            <a:spLocks noGrp="1"/>
          </p:cNvSpPr>
          <p:nvPr>
            <p:ph sz="half" idx="2"/>
          </p:nvPr>
        </p:nvSpPr>
        <p:spPr>
          <a:xfrm>
            <a:off x="6213475" y="1531938"/>
            <a:ext cx="4038600" cy="2381250"/>
          </a:xfrm>
        </p:spPr>
        <p:txBody>
          <a:bodyPr/>
          <a:lstStyle/>
          <a:p>
            <a:pPr marL="285750" indent="-285750">
              <a:defRPr/>
            </a:pPr>
            <a:r>
              <a:rPr lang="en-US" sz="1400"/>
              <a:t>Distributed within the first six weeks of school.</a:t>
            </a:r>
          </a:p>
          <a:p>
            <a:pPr marL="285750" indent="-285750">
              <a:defRPr/>
            </a:pPr>
            <a:r>
              <a:rPr lang="en-US" sz="1400"/>
              <a:t>The compacts recognize that families and schools need to work together toward mutual goals and that they share responsibilities for each student’s performance.</a:t>
            </a:r>
          </a:p>
          <a:p>
            <a:pPr marL="285750" indent="-285750">
              <a:defRPr/>
            </a:pPr>
            <a:r>
              <a:rPr lang="en-US" sz="1400"/>
              <a:t>School-parent compacts are agreements between parents and school staff to help children achieve high standards.  </a:t>
            </a:r>
          </a:p>
          <a:p>
            <a:pPr marL="0" indent="0">
              <a:buNone/>
              <a:defRPr/>
            </a:pPr>
            <a:endParaRPr lang="en-US"/>
          </a:p>
        </p:txBody>
      </p:sp>
      <p:sp>
        <p:nvSpPr>
          <p:cNvPr id="25605" name="Rectangle 4">
            <a:extLst>
              <a:ext uri="{FF2B5EF4-FFF2-40B4-BE49-F238E27FC236}">
                <a16:creationId xmlns:a16="http://schemas.microsoft.com/office/drawing/2014/main" id="{ED918799-4A2A-943B-2AC0-869CB4D36ED5}"/>
              </a:ext>
            </a:extLst>
          </p:cNvPr>
          <p:cNvSpPr>
            <a:spLocks noChangeArrowheads="1"/>
          </p:cNvSpPr>
          <p:nvPr/>
        </p:nvSpPr>
        <p:spPr bwMode="auto">
          <a:xfrm>
            <a:off x="1661996" y="1960059"/>
            <a:ext cx="4324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a:ln>
                  <a:noFill/>
                </a:ln>
                <a:solidFill>
                  <a:srgbClr val="9D0F00"/>
                </a:solidFill>
                <a:effectLst/>
                <a:uLnTx/>
                <a:uFillTx/>
                <a:latin typeface="Arial" panose="020B0604020202020204" pitchFamily="34" charset="0"/>
                <a:ea typeface="+mn-ea"/>
                <a:cs typeface="Arial" panose="020B0604020202020204" pitchFamily="34" charset="0"/>
              </a:rPr>
              <a:t>Parent and Family Engagement (PFE)</a:t>
            </a:r>
          </a:p>
        </p:txBody>
      </p:sp>
      <p:pic>
        <p:nvPicPr>
          <p:cNvPr id="25606" name="Picture 5">
            <a:extLst>
              <a:ext uri="{FF2B5EF4-FFF2-40B4-BE49-F238E27FC236}">
                <a16:creationId xmlns:a16="http://schemas.microsoft.com/office/drawing/2014/main" id="{C7732ADB-B6E8-C254-4A09-5FDD118CB5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1438" y="1065214"/>
            <a:ext cx="38100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6">
            <a:extLst>
              <a:ext uri="{FF2B5EF4-FFF2-40B4-BE49-F238E27FC236}">
                <a16:creationId xmlns:a16="http://schemas.microsoft.com/office/drawing/2014/main" id="{558985B6-C89C-9D33-80F9-B72CD68ECEF9}"/>
              </a:ext>
            </a:extLst>
          </p:cNvPr>
          <p:cNvSpPr>
            <a:spLocks noChangeArrowheads="1"/>
          </p:cNvSpPr>
          <p:nvPr/>
        </p:nvSpPr>
        <p:spPr bwMode="auto">
          <a:xfrm>
            <a:off x="6672263" y="3863975"/>
            <a:ext cx="29177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srgbClr val="9D0F00"/>
                </a:solidFill>
                <a:effectLst/>
                <a:uLnTx/>
                <a:uFillTx/>
                <a:latin typeface="Arial" panose="020B0604020202020204" pitchFamily="34" charset="0"/>
                <a:ea typeface="+mn-ea"/>
                <a:cs typeface="Arial" panose="020B0604020202020204" pitchFamily="34" charset="0"/>
              </a:rPr>
              <a:t>Additional Information</a:t>
            </a:r>
          </a:p>
        </p:txBody>
      </p:sp>
      <p:sp>
        <p:nvSpPr>
          <p:cNvPr id="25608" name="TextBox 7">
            <a:extLst>
              <a:ext uri="{FF2B5EF4-FFF2-40B4-BE49-F238E27FC236}">
                <a16:creationId xmlns:a16="http://schemas.microsoft.com/office/drawing/2014/main" id="{844C0732-903C-653C-E269-E5942B8B526B}"/>
              </a:ext>
            </a:extLst>
          </p:cNvPr>
          <p:cNvSpPr txBox="1">
            <a:spLocks noChangeArrowheads="1"/>
          </p:cNvSpPr>
          <p:nvPr/>
        </p:nvSpPr>
        <p:spPr bwMode="auto">
          <a:xfrm>
            <a:off x="5962650" y="4300538"/>
            <a:ext cx="45402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285750" indent="-28575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285750" marR="0" lvl="0" indent="-285750" algn="l" defTabSz="914400" rtl="0" eaLnBrk="1" fontAlgn="auto" latinLnBrk="0" hangingPunct="1">
              <a:lnSpc>
                <a:spcPct val="100000"/>
              </a:lnSpc>
              <a:spcBef>
                <a:spcPct val="0"/>
              </a:spcBef>
              <a:spcAft>
                <a:spcPts val="0"/>
              </a:spcAft>
              <a:buClrTx/>
              <a:buSzTx/>
              <a:buFontTx/>
              <a:buChar char="•"/>
              <a:tabLst/>
              <a:defRPr/>
            </a:pPr>
            <a:r>
              <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a:rPr>
              <a:t>All Title 1 required postings will be found on our Jamison website as well as on the district website under Federal Programs. You will find links to the following: </a:t>
            </a:r>
            <a:endPar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panose="020B0604020202020204" pitchFamily="34" charset="0"/>
            </a:endParaRP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a:rPr>
              <a:t>School-Parent Compact</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a:rPr>
              <a:t>Parent and Family Engagement Policy</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a:rPr>
              <a:t>Campus Improvement Plan</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a:rPr>
              <a:t>Parents’ Right to Know Letter</a:t>
            </a:r>
          </a:p>
          <a:p>
            <a:pPr marL="285750" marR="0" lvl="0" indent="-28575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kumimoji="0" lang="en-US" altLang="en-US" sz="1400" b="0" i="0" u="none" strike="noStrike" kern="1200" cap="none" spc="0" normalizeH="0" baseline="0" noProof="0" dirty="0">
                <a:ln>
                  <a:noFill/>
                </a:ln>
                <a:solidFill>
                  <a:srgbClr val="9D0F00"/>
                </a:solidFill>
                <a:effectLst/>
                <a:uLnTx/>
                <a:uFillTx/>
                <a:latin typeface="Franklin Gothic Book"/>
                <a:ea typeface="+mn-ea"/>
                <a:cs typeface="Arial"/>
              </a:rPr>
              <a:t>Curriculum Statement for Campuses Receiving Title 1, Part A Services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386" y="176927"/>
            <a:ext cx="11477296" cy="1154162"/>
          </a:xfrm>
          <a:prstGeom prst="rect">
            <a:avLst/>
          </a:prstGeom>
        </p:spPr>
        <p:txBody>
          <a:bodyPr wrap="square">
            <a:spAutoFit/>
          </a:bodyPr>
          <a:lstStyle/>
          <a:p>
            <a:pPr algn="ctr"/>
            <a:r>
              <a:rPr lang="es-ES" sz="2900" b="1" dirty="0">
                <a:latin typeface="+mj-lt"/>
                <a:ea typeface="+mj-ea"/>
                <a:cs typeface="+mj-cs"/>
              </a:rPr>
              <a:t>Compromiso con la educación de su hijo/hija</a:t>
            </a:r>
          </a:p>
          <a:p>
            <a:pPr algn="ctr"/>
            <a:r>
              <a:rPr lang="es-ES" sz="2000" b="1" dirty="0" err="1">
                <a:latin typeface="+mj-lt"/>
                <a:ea typeface="+mj-ea"/>
                <a:cs typeface="+mj-cs"/>
              </a:rPr>
              <a:t>Jamison</a:t>
            </a:r>
            <a:r>
              <a:rPr lang="es-ES" sz="2000" b="1" dirty="0">
                <a:latin typeface="+mj-lt"/>
                <a:ea typeface="+mj-ea"/>
                <a:cs typeface="+mj-cs"/>
              </a:rPr>
              <a:t> Elementary está designada como una escuela de </a:t>
            </a:r>
          </a:p>
          <a:p>
            <a:pPr algn="ctr"/>
            <a:r>
              <a:rPr lang="es-ES" sz="2000" b="1" dirty="0">
                <a:latin typeface="+mj-lt"/>
                <a:ea typeface="+mj-ea"/>
                <a:cs typeface="+mj-cs"/>
              </a:rPr>
              <a:t>Título 1 que recibe fondos federales para apoyo.</a:t>
            </a:r>
            <a:endParaRPr lang="en-US" sz="2000" b="1" dirty="0">
              <a:latin typeface="+mj-lt"/>
              <a:ea typeface="+mj-ea"/>
              <a:cs typeface="+mj-cs"/>
            </a:endParaRPr>
          </a:p>
        </p:txBody>
      </p:sp>
      <p:sp>
        <p:nvSpPr>
          <p:cNvPr id="3" name="Text Placeholder 2">
            <a:extLst>
              <a:ext uri="{FF2B5EF4-FFF2-40B4-BE49-F238E27FC236}">
                <a16:creationId xmlns:a16="http://schemas.microsoft.com/office/drawing/2014/main" id="{362C4379-9056-49AE-B60E-B1529F4AB3A2}"/>
              </a:ext>
            </a:extLst>
          </p:cNvPr>
          <p:cNvSpPr txBox="1">
            <a:spLocks/>
          </p:cNvSpPr>
          <p:nvPr/>
        </p:nvSpPr>
        <p:spPr>
          <a:xfrm>
            <a:off x="7105210" y="4433225"/>
            <a:ext cx="3810000" cy="46295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b="1" i="1" dirty="0"/>
          </a:p>
        </p:txBody>
      </p:sp>
      <p:sp>
        <p:nvSpPr>
          <p:cNvPr id="4" name="Rectangle 3">
            <a:extLst>
              <a:ext uri="{FF2B5EF4-FFF2-40B4-BE49-F238E27FC236}">
                <a16:creationId xmlns:a16="http://schemas.microsoft.com/office/drawing/2014/main" id="{035DAD29-37C2-4F68-BC51-D33195AC2BEA}"/>
              </a:ext>
            </a:extLst>
          </p:cNvPr>
          <p:cNvSpPr/>
          <p:nvPr/>
        </p:nvSpPr>
        <p:spPr>
          <a:xfrm>
            <a:off x="5944034" y="1667101"/>
            <a:ext cx="6132352" cy="1815882"/>
          </a:xfrm>
          <a:prstGeom prst="rect">
            <a:avLst/>
          </a:prstGeom>
        </p:spPr>
        <p:txBody>
          <a:bodyPr wrap="square">
            <a:spAutoFit/>
          </a:bodyPr>
          <a:lstStyle/>
          <a:p>
            <a:pPr marL="285750" indent="-285750">
              <a:buFont typeface="Arial" panose="020B0604020202020204" pitchFamily="34" charset="0"/>
              <a:buChar char="•"/>
            </a:pPr>
            <a:r>
              <a:rPr lang="es-ES" sz="1600" dirty="0"/>
              <a:t>Distribuido dentro de las primeras seis semanas de clases.</a:t>
            </a:r>
          </a:p>
          <a:p>
            <a:pPr marL="285750" indent="-285750">
              <a:buFont typeface="Arial" panose="020B0604020202020204" pitchFamily="34" charset="0"/>
              <a:buChar char="•"/>
            </a:pPr>
            <a:r>
              <a:rPr lang="es-ES" sz="1600" dirty="0"/>
              <a:t>Los pactos reconocen que las familias y las escuelas deben trabajar juntas hacia metas mutuas y que comparten las responsabilidades del desempeño de cada estudiante.</a:t>
            </a:r>
          </a:p>
          <a:p>
            <a:pPr marL="285750" indent="-285750">
              <a:buFont typeface="Arial" panose="020B0604020202020204" pitchFamily="34" charset="0"/>
              <a:buChar char="•"/>
            </a:pPr>
            <a:r>
              <a:rPr lang="es-ES" sz="1600" dirty="0"/>
              <a:t>Los pactos entre la escuela y los padres son acuerdos entre los padres y el personal de la escuela para ayudar a los niños a alcanzar altos estándares.</a:t>
            </a:r>
            <a:endParaRPr lang="en-US" sz="1600" dirty="0"/>
          </a:p>
        </p:txBody>
      </p:sp>
      <p:sp>
        <p:nvSpPr>
          <p:cNvPr id="5" name="Rectangle 4">
            <a:extLst>
              <a:ext uri="{FF2B5EF4-FFF2-40B4-BE49-F238E27FC236}">
                <a16:creationId xmlns:a16="http://schemas.microsoft.com/office/drawing/2014/main" id="{6175EE48-72D6-4580-9E1D-A1347CE8F620}"/>
              </a:ext>
            </a:extLst>
          </p:cNvPr>
          <p:cNvSpPr/>
          <p:nvPr/>
        </p:nvSpPr>
        <p:spPr>
          <a:xfrm>
            <a:off x="650579" y="1266991"/>
            <a:ext cx="4839017" cy="400110"/>
          </a:xfrm>
          <a:prstGeom prst="rect">
            <a:avLst/>
          </a:prstGeom>
        </p:spPr>
        <p:txBody>
          <a:bodyPr wrap="none">
            <a:spAutoFit/>
          </a:bodyPr>
          <a:lstStyle/>
          <a:p>
            <a:r>
              <a:rPr lang="es-ES" sz="2000" b="1" dirty="0"/>
              <a:t>Participación de los padres y la familia (PFE)</a:t>
            </a:r>
            <a:endParaRPr lang="en-US" sz="2000" b="1" dirty="0"/>
          </a:p>
        </p:txBody>
      </p:sp>
      <p:sp>
        <p:nvSpPr>
          <p:cNvPr id="6" name="Rectangle 5">
            <a:extLst>
              <a:ext uri="{FF2B5EF4-FFF2-40B4-BE49-F238E27FC236}">
                <a16:creationId xmlns:a16="http://schemas.microsoft.com/office/drawing/2014/main" id="{7BD81DBB-9C64-41A7-AD48-B4010D5B27A0}"/>
              </a:ext>
            </a:extLst>
          </p:cNvPr>
          <p:cNvSpPr/>
          <p:nvPr/>
        </p:nvSpPr>
        <p:spPr>
          <a:xfrm>
            <a:off x="296145" y="1667101"/>
            <a:ext cx="5419288" cy="2677656"/>
          </a:xfrm>
          <a:prstGeom prst="rect">
            <a:avLst/>
          </a:prstGeom>
        </p:spPr>
        <p:txBody>
          <a:bodyPr wrap="square">
            <a:spAutoFit/>
          </a:bodyPr>
          <a:lstStyle/>
          <a:p>
            <a:pPr marL="285750" indent="-285750">
              <a:buFont typeface="Arial" panose="020B0604020202020204" pitchFamily="34" charset="0"/>
              <a:buChar char="•"/>
            </a:pPr>
            <a:r>
              <a:rPr lang="es-ES" sz="1400" dirty="0"/>
              <a:t>La ley </a:t>
            </a:r>
            <a:r>
              <a:rPr lang="es-ES" sz="1400" dirty="0" err="1"/>
              <a:t>Every</a:t>
            </a:r>
            <a:r>
              <a:rPr lang="es-ES" sz="1400" dirty="0"/>
              <a:t> </a:t>
            </a:r>
            <a:r>
              <a:rPr lang="es-ES" sz="1400" dirty="0" err="1"/>
              <a:t>Student</a:t>
            </a:r>
            <a:r>
              <a:rPr lang="es-ES" sz="1400" dirty="0"/>
              <a:t> </a:t>
            </a:r>
            <a:r>
              <a:rPr lang="es-ES" sz="1400" dirty="0" err="1"/>
              <a:t>Succeeds</a:t>
            </a:r>
            <a:r>
              <a:rPr lang="es-ES" sz="1400" dirty="0"/>
              <a:t> </a:t>
            </a:r>
            <a:r>
              <a:rPr lang="es-ES" sz="1400" dirty="0" err="1"/>
              <a:t>Act</a:t>
            </a:r>
            <a:r>
              <a:rPr lang="es-ES" sz="1400" dirty="0"/>
              <a:t> (ESSA) requiere un documento dinámico que se base en áreas clave para la participación significativa de los padres y la familia.</a:t>
            </a:r>
          </a:p>
          <a:p>
            <a:pPr marL="285750" indent="-285750">
              <a:buFont typeface="Arial" panose="020B0604020202020204" pitchFamily="34" charset="0"/>
              <a:buChar char="•"/>
            </a:pPr>
            <a:r>
              <a:rPr lang="es-ES" sz="1400" dirty="0"/>
              <a:t>Las metas de PFE son trabajar como una comunidad para implementar actividades efectivas de participación de padres y familias para mejorar el rendimiento académico y el rendimiento escolar de los estudiantes.</a:t>
            </a:r>
          </a:p>
          <a:p>
            <a:pPr marL="285750" indent="-285750">
              <a:buFont typeface="Arial" panose="020B0604020202020204" pitchFamily="34" charset="0"/>
              <a:buChar char="•"/>
            </a:pPr>
            <a:r>
              <a:rPr lang="es-ES" sz="1400" dirty="0"/>
              <a:t>Creemos que los padres y las familias juegan un papel vital en el apoyo al aprendizaje de sus hijos. Con el fin de mejorar nuestra Política de participación de padres y familias y los Pactos escolares para padres, pronto enviaremos una encuesta por correo electrónico para recopilar sus opiniones y comentarios.</a:t>
            </a:r>
            <a:endParaRPr lang="en-US" sz="1400" dirty="0"/>
          </a:p>
        </p:txBody>
      </p:sp>
      <p:sp>
        <p:nvSpPr>
          <p:cNvPr id="8" name="Rectangle 7">
            <a:extLst>
              <a:ext uri="{FF2B5EF4-FFF2-40B4-BE49-F238E27FC236}">
                <a16:creationId xmlns:a16="http://schemas.microsoft.com/office/drawing/2014/main" id="{043022C0-6FB5-438B-B215-B938DE278D01}"/>
              </a:ext>
            </a:extLst>
          </p:cNvPr>
          <p:cNvSpPr/>
          <p:nvPr/>
        </p:nvSpPr>
        <p:spPr>
          <a:xfrm>
            <a:off x="7280546" y="3528996"/>
            <a:ext cx="2526204" cy="400110"/>
          </a:xfrm>
          <a:prstGeom prst="rect">
            <a:avLst/>
          </a:prstGeom>
        </p:spPr>
        <p:txBody>
          <a:bodyPr wrap="none">
            <a:spAutoFit/>
          </a:bodyPr>
          <a:lstStyle/>
          <a:p>
            <a:r>
              <a:rPr lang="en-US" sz="2000" b="1" dirty="0" err="1"/>
              <a:t>Información</a:t>
            </a:r>
            <a:r>
              <a:rPr lang="en-US" sz="2000" b="1" dirty="0"/>
              <a:t> </a:t>
            </a:r>
            <a:r>
              <a:rPr lang="en-US" sz="2000" b="1" dirty="0" err="1"/>
              <a:t>Adicional</a:t>
            </a:r>
            <a:endParaRPr lang="en-US" sz="2000" b="1" dirty="0"/>
          </a:p>
        </p:txBody>
      </p:sp>
      <p:sp>
        <p:nvSpPr>
          <p:cNvPr id="9" name="TextBox 8">
            <a:extLst>
              <a:ext uri="{FF2B5EF4-FFF2-40B4-BE49-F238E27FC236}">
                <a16:creationId xmlns:a16="http://schemas.microsoft.com/office/drawing/2014/main" id="{F8875B84-8C4E-43E2-BB12-CB3D1EFE759A}"/>
              </a:ext>
            </a:extLst>
          </p:cNvPr>
          <p:cNvSpPr txBox="1"/>
          <p:nvPr/>
        </p:nvSpPr>
        <p:spPr>
          <a:xfrm>
            <a:off x="6014026" y="3878008"/>
            <a:ext cx="5336040" cy="2554545"/>
          </a:xfrm>
          <a:prstGeom prst="rect">
            <a:avLst/>
          </a:prstGeom>
          <a:noFill/>
        </p:spPr>
        <p:txBody>
          <a:bodyPr wrap="square" rtlCol="0">
            <a:spAutoFit/>
          </a:bodyPr>
          <a:lstStyle/>
          <a:p>
            <a:pPr marL="285750" indent="-285750">
              <a:buFont typeface="Arial" panose="020B0604020202020204" pitchFamily="34" charset="0"/>
              <a:buChar char="•"/>
            </a:pPr>
            <a:r>
              <a:rPr lang="es-ES" sz="1600" dirty="0"/>
              <a:t>Todas las publicaciones requeridas por el Título 1 se encontrarán en nuestro sitio web de </a:t>
            </a:r>
            <a:r>
              <a:rPr lang="es-ES" sz="1600" dirty="0" err="1"/>
              <a:t>Jamison</a:t>
            </a:r>
            <a:r>
              <a:rPr lang="es-ES" sz="1600" dirty="0"/>
              <a:t>, así como en el sitio web del distrito bajo Programas Federales. Encontrará enlaces a lo siguiente:</a:t>
            </a:r>
          </a:p>
          <a:p>
            <a:pPr marL="285750" indent="-285750">
              <a:buFont typeface="Arial" panose="020B0604020202020204" pitchFamily="34" charset="0"/>
              <a:buChar char="•"/>
            </a:pPr>
            <a:r>
              <a:rPr lang="es-ES" sz="1600" dirty="0"/>
              <a:t>Acuerdo entre la escuela y los padres</a:t>
            </a:r>
          </a:p>
          <a:p>
            <a:pPr marL="285750" indent="-285750">
              <a:buFont typeface="Arial" panose="020B0604020202020204" pitchFamily="34" charset="0"/>
              <a:buChar char="•"/>
            </a:pPr>
            <a:r>
              <a:rPr lang="es-ES" sz="1600" dirty="0"/>
              <a:t>Política de participación de los padres y la familia</a:t>
            </a:r>
          </a:p>
          <a:p>
            <a:pPr marL="285750" indent="-285750">
              <a:buFont typeface="Arial" panose="020B0604020202020204" pitchFamily="34" charset="0"/>
              <a:buChar char="•"/>
            </a:pPr>
            <a:r>
              <a:rPr lang="es-ES" sz="1600" dirty="0"/>
              <a:t>Plan de mejora del campus</a:t>
            </a:r>
          </a:p>
          <a:p>
            <a:pPr marL="285750" indent="-285750">
              <a:buFont typeface="Arial" panose="020B0604020202020204" pitchFamily="34" charset="0"/>
              <a:buChar char="•"/>
            </a:pPr>
            <a:r>
              <a:rPr lang="es-ES" sz="1600" dirty="0"/>
              <a:t>Carta sobre el derecho a saber de los padres</a:t>
            </a:r>
          </a:p>
          <a:p>
            <a:pPr marL="285750" indent="-285750">
              <a:buFont typeface="Arial" panose="020B0604020202020204" pitchFamily="34" charset="0"/>
              <a:buChar char="•"/>
            </a:pPr>
            <a:r>
              <a:rPr lang="es-ES" sz="1600" dirty="0"/>
              <a:t>Declaración del plan de estudios para los campus que reciben servicios del Título 1, Parte A</a:t>
            </a:r>
            <a:endParaRPr lang="en-US" sz="1600" dirty="0"/>
          </a:p>
        </p:txBody>
      </p:sp>
      <p:sp>
        <p:nvSpPr>
          <p:cNvPr id="10" name="TextBox 9">
            <a:extLst>
              <a:ext uri="{FF2B5EF4-FFF2-40B4-BE49-F238E27FC236}">
                <a16:creationId xmlns:a16="http://schemas.microsoft.com/office/drawing/2014/main" id="{F94BF28B-331C-41FA-8725-D8B157EB99E4}"/>
              </a:ext>
            </a:extLst>
          </p:cNvPr>
          <p:cNvSpPr txBox="1"/>
          <p:nvPr/>
        </p:nvSpPr>
        <p:spPr>
          <a:xfrm>
            <a:off x="524746" y="5309169"/>
            <a:ext cx="5419288" cy="646331"/>
          </a:xfrm>
          <a:prstGeom prst="rect">
            <a:avLst/>
          </a:prstGeom>
          <a:noFill/>
        </p:spPr>
        <p:txBody>
          <a:bodyPr wrap="square" rtlCol="0">
            <a:spAutoFit/>
          </a:bodyPr>
          <a:lstStyle/>
          <a:p>
            <a:r>
              <a:rPr lang="es-ES" b="1" i="1" dirty="0"/>
              <a:t>Agradecemos su tiempo y disposición para participar activamente en la educación de su hijo.</a:t>
            </a:r>
            <a:endParaRPr lang="en-US" b="1" i="1" dirty="0"/>
          </a:p>
        </p:txBody>
      </p:sp>
      <p:sp>
        <p:nvSpPr>
          <p:cNvPr id="11" name="Rectangle 10"/>
          <p:cNvSpPr/>
          <p:nvPr/>
        </p:nvSpPr>
        <p:spPr>
          <a:xfrm>
            <a:off x="6718014" y="1266991"/>
            <a:ext cx="3928063" cy="400110"/>
          </a:xfrm>
          <a:prstGeom prst="rect">
            <a:avLst/>
          </a:prstGeom>
        </p:spPr>
        <p:txBody>
          <a:bodyPr wrap="none">
            <a:spAutoFit/>
          </a:bodyPr>
          <a:lstStyle/>
          <a:p>
            <a:r>
              <a:rPr lang="es-ES" sz="2000" b="1" dirty="0"/>
              <a:t>Pactos entre la escuela y los padres</a:t>
            </a:r>
            <a:endParaRPr lang="en-US" sz="2000" b="1" dirty="0"/>
          </a:p>
        </p:txBody>
      </p:sp>
    </p:spTree>
    <p:extLst>
      <p:ext uri="{BB962C8B-B14F-4D97-AF65-F5344CB8AC3E}">
        <p14:creationId xmlns:p14="http://schemas.microsoft.com/office/powerpoint/2010/main" val="329211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0BC6E11-6865-1926-4A60-52A70A2F8AE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600" b="1" i="0" u="none" strike="noStrike" kern="1200" cap="none" spc="0" normalizeH="0" baseline="0" noProof="0" smtClean="0">
                <a:ln>
                  <a:noFill/>
                </a:ln>
                <a:solidFill>
                  <a:prstClr val="white"/>
                </a:solidFill>
                <a:effectLst/>
                <a:uLnTx/>
                <a:uFillTx/>
                <a:latin typeface="Comic Sans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600" b="1" i="0" u="none" strike="noStrike" kern="1200" cap="none" spc="0" normalizeH="0" baseline="0" noProof="0">
              <a:ln>
                <a:noFill/>
              </a:ln>
              <a:solidFill>
                <a:prstClr val="white"/>
              </a:solidFill>
              <a:effectLst/>
              <a:uLnTx/>
              <a:uFillTx/>
              <a:latin typeface="Comic Sans MS"/>
              <a:ea typeface="+mn-ea"/>
              <a:cs typeface="+mn-cs"/>
            </a:endParaRPr>
          </a:p>
        </p:txBody>
      </p:sp>
      <p:sp>
        <p:nvSpPr>
          <p:cNvPr id="4" name="Title 3">
            <a:extLst>
              <a:ext uri="{FF2B5EF4-FFF2-40B4-BE49-F238E27FC236}">
                <a16:creationId xmlns:a16="http://schemas.microsoft.com/office/drawing/2014/main" id="{B32838A1-0A8C-300D-6B6E-EE066A35C04F}"/>
              </a:ext>
            </a:extLst>
          </p:cNvPr>
          <p:cNvSpPr>
            <a:spLocks noGrp="1"/>
          </p:cNvSpPr>
          <p:nvPr>
            <p:ph type="title"/>
          </p:nvPr>
        </p:nvSpPr>
        <p:spPr/>
        <p:txBody>
          <a:bodyPr/>
          <a:lstStyle/>
          <a:p>
            <a:r>
              <a:rPr lang="en-US"/>
              <a:t>Curriculum Statement</a:t>
            </a:r>
          </a:p>
        </p:txBody>
      </p:sp>
      <p:sp>
        <p:nvSpPr>
          <p:cNvPr id="5" name="Content Placeholder 4">
            <a:extLst>
              <a:ext uri="{FF2B5EF4-FFF2-40B4-BE49-F238E27FC236}">
                <a16:creationId xmlns:a16="http://schemas.microsoft.com/office/drawing/2014/main" id="{67B410C5-9CE3-72EB-8007-6BBC4AA078BB}"/>
              </a:ext>
            </a:extLst>
          </p:cNvPr>
          <p:cNvSpPr>
            <a:spLocks noGrp="1"/>
          </p:cNvSpPr>
          <p:nvPr>
            <p:ph sz="half" idx="1"/>
          </p:nvPr>
        </p:nvSpPr>
        <p:spPr>
          <a:xfrm>
            <a:off x="838200" y="1825625"/>
            <a:ext cx="5181600" cy="4853103"/>
          </a:xfrm>
        </p:spPr>
        <p:txBody>
          <a:bodyPr vert="horz" lIns="91440" tIns="45720" rIns="91440" bIns="45720" rtlCol="0" anchor="t">
            <a:normAutofit fontScale="92500" lnSpcReduction="10000"/>
          </a:bodyPr>
          <a:lstStyle/>
          <a:p>
            <a:r>
              <a:rPr lang="en-US" b="1">
                <a:ea typeface="+mn-lt"/>
                <a:cs typeface="+mn-lt"/>
              </a:rPr>
              <a:t>Curriculum Statement for T1 campuses: </a:t>
            </a:r>
            <a:endParaRPr lang="en-US"/>
          </a:p>
          <a:p>
            <a:pPr marL="0" indent="0">
              <a:buNone/>
            </a:pPr>
            <a:r>
              <a:rPr lang="en-US">
                <a:ea typeface="+mn-lt"/>
                <a:cs typeface="+mn-lt"/>
              </a:rPr>
              <a:t>  </a:t>
            </a:r>
            <a:endParaRPr lang="en-US"/>
          </a:p>
          <a:p>
            <a:pPr>
              <a:lnSpc>
                <a:spcPct val="110000"/>
              </a:lnSpc>
            </a:pPr>
            <a:r>
              <a:rPr lang="en-US" sz="1600">
                <a:ea typeface="+mn-lt"/>
                <a:cs typeface="+mn-lt"/>
              </a:rPr>
              <a:t>Pearland ISD is committed to develop students’ appreciation for education and support students in becoming independent life-long learners who can apply critical thinking skills and graduate to become successful, productive adults in society. In all subjects, Pearland ISD uses the Texas Essential Knowledge and Skills (TEKS) as the foundation for all classroom curriculum. Classroom lessons are designed around the TEKS and the individual learning needs of students. You can read more about the curriculum design of the different core subjects at the district’s Curriculum and Instruction department page, linked </a:t>
            </a:r>
            <a:r>
              <a:rPr lang="en-US" sz="1600">
                <a:ea typeface="+mn-lt"/>
                <a:cs typeface="+mn-lt"/>
                <a:hlinkClick r:id="rId2"/>
              </a:rPr>
              <a:t>here</a:t>
            </a:r>
            <a:endParaRPr lang="en-US" sz="1600"/>
          </a:p>
          <a:p>
            <a:pPr marL="0" indent="0">
              <a:buNone/>
            </a:pPr>
            <a:r>
              <a:rPr lang="en-US">
                <a:ea typeface="+mn-lt"/>
                <a:cs typeface="+mn-lt"/>
              </a:rPr>
              <a:t>  </a:t>
            </a:r>
            <a:endParaRPr lang="en-US"/>
          </a:p>
        </p:txBody>
      </p:sp>
      <p:sp>
        <p:nvSpPr>
          <p:cNvPr id="6" name="Content Placeholder 5">
            <a:extLst>
              <a:ext uri="{FF2B5EF4-FFF2-40B4-BE49-F238E27FC236}">
                <a16:creationId xmlns:a16="http://schemas.microsoft.com/office/drawing/2014/main" id="{F0B87F5D-E75F-B6E1-EAA5-D071B818B283}"/>
              </a:ext>
            </a:extLst>
          </p:cNvPr>
          <p:cNvSpPr>
            <a:spLocks noGrp="1"/>
          </p:cNvSpPr>
          <p:nvPr>
            <p:ph sz="half" idx="2"/>
          </p:nvPr>
        </p:nvSpPr>
        <p:spPr>
          <a:xfrm>
            <a:off x="6244087" y="1437436"/>
            <a:ext cx="5181600" cy="3976085"/>
          </a:xfrm>
        </p:spPr>
        <p:txBody>
          <a:bodyPr vert="horz" lIns="91440" tIns="45720" rIns="91440" bIns="45720" rtlCol="0" anchor="t">
            <a:noAutofit/>
          </a:bodyPr>
          <a:lstStyle/>
          <a:p>
            <a:r>
              <a:rPr lang="en-US" sz="1500" b="1" err="1"/>
              <a:t>Declaración</a:t>
            </a:r>
            <a:r>
              <a:rPr lang="en-US" sz="1500" b="1"/>
              <a:t> del </a:t>
            </a:r>
            <a:r>
              <a:rPr lang="en-US" sz="1500" b="1" err="1"/>
              <a:t>departamento</a:t>
            </a:r>
            <a:r>
              <a:rPr lang="en-US" sz="1500" b="1"/>
              <a:t> del </a:t>
            </a:r>
            <a:r>
              <a:rPr lang="en-US" sz="1500" b="1" err="1"/>
              <a:t>currículum</a:t>
            </a:r>
            <a:r>
              <a:rPr lang="en-US" sz="1500" b="1"/>
              <a:t> para las </a:t>
            </a:r>
            <a:r>
              <a:rPr lang="en-US" sz="1500" b="1" err="1"/>
              <a:t>escuelas</a:t>
            </a:r>
            <a:r>
              <a:rPr lang="en-US" sz="1500" b="1"/>
              <a:t> T1: </a:t>
            </a:r>
            <a:endParaRPr lang="en-US" sz="1500">
              <a:ea typeface="+mn-lt"/>
              <a:cs typeface="+mn-lt"/>
            </a:endParaRPr>
          </a:p>
          <a:p>
            <a:pPr marL="0" indent="0">
              <a:buNone/>
            </a:pPr>
            <a:r>
              <a:rPr lang="en-US" sz="1500"/>
              <a:t>  </a:t>
            </a:r>
            <a:endParaRPr lang="en-US" sz="1500">
              <a:ea typeface="+mn-lt"/>
              <a:cs typeface="+mn-lt"/>
            </a:endParaRPr>
          </a:p>
          <a:p>
            <a:r>
              <a:rPr lang="en-US" sz="1500"/>
              <a:t>El </a:t>
            </a:r>
            <a:r>
              <a:rPr lang="en-US" sz="1500" err="1"/>
              <a:t>distrito</a:t>
            </a:r>
            <a:r>
              <a:rPr lang="en-US" sz="1500"/>
              <a:t> escolar de Pearland </a:t>
            </a:r>
            <a:r>
              <a:rPr lang="en-US" sz="1500" err="1"/>
              <a:t>está</a:t>
            </a:r>
            <a:r>
              <a:rPr lang="en-US" sz="1500"/>
              <a:t> </a:t>
            </a:r>
            <a:r>
              <a:rPr lang="en-US" sz="1500" err="1"/>
              <a:t>comprometido</a:t>
            </a:r>
            <a:r>
              <a:rPr lang="en-US" sz="1500"/>
              <a:t> a </a:t>
            </a:r>
            <a:r>
              <a:rPr lang="en-US" sz="1500" err="1"/>
              <a:t>desarrollar</a:t>
            </a:r>
            <a:r>
              <a:rPr lang="en-US" sz="1500"/>
              <a:t> </a:t>
            </a:r>
            <a:r>
              <a:rPr lang="en-US" sz="1500" err="1"/>
              <a:t>el</a:t>
            </a:r>
            <a:r>
              <a:rPr lang="en-US" sz="1500"/>
              <a:t> </a:t>
            </a:r>
            <a:r>
              <a:rPr lang="en-US" sz="1500" err="1"/>
              <a:t>interés</a:t>
            </a:r>
            <a:r>
              <a:rPr lang="en-US" sz="1500"/>
              <a:t> del </a:t>
            </a:r>
            <a:r>
              <a:rPr lang="en-US" sz="1500" err="1"/>
              <a:t>alumno</a:t>
            </a:r>
            <a:r>
              <a:rPr lang="en-US" sz="1500"/>
              <a:t> </a:t>
            </a:r>
            <a:r>
              <a:rPr lang="en-US" sz="1500" err="1"/>
              <a:t>por</a:t>
            </a:r>
            <a:r>
              <a:rPr lang="en-US" sz="1500"/>
              <a:t> la </a:t>
            </a:r>
            <a:r>
              <a:rPr lang="en-US" sz="1500" err="1"/>
              <a:t>educación</a:t>
            </a:r>
            <a:r>
              <a:rPr lang="en-US" sz="1500"/>
              <a:t>. Y </a:t>
            </a:r>
            <a:r>
              <a:rPr lang="en-US" sz="1500" err="1"/>
              <a:t>apoyar</a:t>
            </a:r>
            <a:r>
              <a:rPr lang="en-US" sz="1500"/>
              <a:t> a </a:t>
            </a:r>
            <a:r>
              <a:rPr lang="en-US" sz="1500" err="1"/>
              <a:t>los</a:t>
            </a:r>
            <a:r>
              <a:rPr lang="en-US" sz="1500"/>
              <a:t> </a:t>
            </a:r>
            <a:r>
              <a:rPr lang="en-US" sz="1500" err="1"/>
              <a:t>estudiantes</a:t>
            </a:r>
            <a:r>
              <a:rPr lang="en-US" sz="1500"/>
              <a:t> </a:t>
            </a:r>
            <a:r>
              <a:rPr lang="en-US" sz="1500" err="1"/>
              <a:t>en</a:t>
            </a:r>
            <a:r>
              <a:rPr lang="en-US" sz="1500"/>
              <a:t> </a:t>
            </a:r>
            <a:r>
              <a:rPr lang="en-US" sz="1500" err="1"/>
              <a:t>convertirse</a:t>
            </a:r>
            <a:r>
              <a:rPr lang="en-US" sz="1500"/>
              <a:t> </a:t>
            </a:r>
            <a:r>
              <a:rPr lang="en-US" sz="1500" err="1"/>
              <a:t>en</a:t>
            </a:r>
            <a:r>
              <a:rPr lang="en-US" sz="1500"/>
              <a:t> </a:t>
            </a:r>
            <a:r>
              <a:rPr lang="en-US" sz="1500" err="1"/>
              <a:t>valores</a:t>
            </a:r>
            <a:r>
              <a:rPr lang="en-US" sz="1500"/>
              <a:t> </a:t>
            </a:r>
            <a:r>
              <a:rPr lang="en-US" sz="1500" err="1"/>
              <a:t>independientes</a:t>
            </a:r>
            <a:r>
              <a:rPr lang="en-US" sz="1500"/>
              <a:t> para la </a:t>
            </a:r>
            <a:r>
              <a:rPr lang="en-US" sz="1500" err="1"/>
              <a:t>vida</a:t>
            </a:r>
            <a:r>
              <a:rPr lang="en-US" sz="1500"/>
              <a:t> para que </a:t>
            </a:r>
            <a:r>
              <a:rPr lang="en-US" sz="1500" err="1"/>
              <a:t>puedan</a:t>
            </a:r>
            <a:r>
              <a:rPr lang="en-US" sz="1500"/>
              <a:t> </a:t>
            </a:r>
            <a:r>
              <a:rPr lang="en-US" sz="1500" err="1"/>
              <a:t>aplicar</a:t>
            </a:r>
            <a:r>
              <a:rPr lang="en-US" sz="1500"/>
              <a:t> sus </a:t>
            </a:r>
            <a:r>
              <a:rPr lang="en-US" sz="1500" err="1"/>
              <a:t>habilidades</a:t>
            </a:r>
            <a:r>
              <a:rPr lang="en-US" sz="1500"/>
              <a:t> de </a:t>
            </a:r>
            <a:r>
              <a:rPr lang="en-US" sz="1500" err="1"/>
              <a:t>pensamiento</a:t>
            </a:r>
            <a:r>
              <a:rPr lang="en-US" sz="1500"/>
              <a:t> </a:t>
            </a:r>
            <a:r>
              <a:rPr lang="en-US" sz="1500" err="1"/>
              <a:t>crítico</a:t>
            </a:r>
            <a:r>
              <a:rPr lang="en-US" sz="1500"/>
              <a:t> y </a:t>
            </a:r>
            <a:r>
              <a:rPr lang="en-US" sz="1500" err="1"/>
              <a:t>graduarse</a:t>
            </a:r>
            <a:r>
              <a:rPr lang="en-US" sz="1500"/>
              <a:t> para </a:t>
            </a:r>
            <a:r>
              <a:rPr lang="en-US" sz="1500" err="1"/>
              <a:t>convertirse</a:t>
            </a:r>
            <a:r>
              <a:rPr lang="en-US" sz="1500"/>
              <a:t> </a:t>
            </a:r>
            <a:r>
              <a:rPr lang="en-US" sz="1500" err="1"/>
              <a:t>en</a:t>
            </a:r>
            <a:r>
              <a:rPr lang="en-US" sz="1500"/>
              <a:t> </a:t>
            </a:r>
            <a:r>
              <a:rPr lang="en-US" sz="1500" err="1"/>
              <a:t>adultos</a:t>
            </a:r>
            <a:r>
              <a:rPr lang="en-US" sz="1500"/>
              <a:t> </a:t>
            </a:r>
            <a:r>
              <a:rPr lang="en-US" sz="1500" err="1"/>
              <a:t>exitosos</a:t>
            </a:r>
            <a:r>
              <a:rPr lang="en-US" sz="1500"/>
              <a:t> y </a:t>
            </a:r>
            <a:r>
              <a:rPr lang="en-US" sz="1500" err="1"/>
              <a:t>productivos</a:t>
            </a:r>
            <a:r>
              <a:rPr lang="en-US" sz="1500"/>
              <a:t> </a:t>
            </a:r>
            <a:r>
              <a:rPr lang="en-US" sz="1500" err="1"/>
              <a:t>en</a:t>
            </a:r>
            <a:r>
              <a:rPr lang="en-US" sz="1500"/>
              <a:t> </a:t>
            </a:r>
            <a:r>
              <a:rPr lang="en-US" sz="1500" err="1"/>
              <a:t>nuestra</a:t>
            </a:r>
            <a:r>
              <a:rPr lang="en-US" sz="1500"/>
              <a:t> </a:t>
            </a:r>
            <a:r>
              <a:rPr lang="en-US" sz="1500" err="1"/>
              <a:t>sociedad</a:t>
            </a:r>
            <a:r>
              <a:rPr lang="en-US" sz="1500"/>
              <a:t>. El </a:t>
            </a:r>
            <a:r>
              <a:rPr lang="en-US" sz="1500" err="1"/>
              <a:t>distrito</a:t>
            </a:r>
            <a:r>
              <a:rPr lang="en-US" sz="1500"/>
              <a:t> escolar de Pearland </a:t>
            </a:r>
            <a:r>
              <a:rPr lang="en-US" sz="1500" err="1"/>
              <a:t>usa</a:t>
            </a:r>
            <a:r>
              <a:rPr lang="en-US" sz="1500"/>
              <a:t> </a:t>
            </a:r>
            <a:r>
              <a:rPr lang="en-US" sz="1500" err="1"/>
              <a:t>los</a:t>
            </a:r>
            <a:r>
              <a:rPr lang="en-US" sz="1500"/>
              <a:t> </a:t>
            </a:r>
            <a:r>
              <a:rPr lang="en-US" sz="1500" err="1"/>
              <a:t>conocimientos</a:t>
            </a:r>
            <a:r>
              <a:rPr lang="en-US" sz="1500"/>
              <a:t> y </a:t>
            </a:r>
            <a:r>
              <a:rPr lang="en-US" sz="1500" err="1"/>
              <a:t>destrezas</a:t>
            </a:r>
            <a:r>
              <a:rPr lang="en-US" sz="1500"/>
              <a:t> </a:t>
            </a:r>
            <a:r>
              <a:rPr lang="en-US" sz="1500" err="1"/>
              <a:t>esenciales</a:t>
            </a:r>
            <a:r>
              <a:rPr lang="en-US" sz="1500"/>
              <a:t> de Texas (TEKS) </a:t>
            </a:r>
            <a:r>
              <a:rPr lang="en-US" sz="1500" err="1"/>
              <a:t>como</a:t>
            </a:r>
            <a:r>
              <a:rPr lang="en-US" sz="1500"/>
              <a:t> base para </a:t>
            </a:r>
            <a:r>
              <a:rPr lang="en-US" sz="1500" err="1"/>
              <a:t>todo</a:t>
            </a:r>
            <a:r>
              <a:rPr lang="en-US" sz="1500"/>
              <a:t> </a:t>
            </a:r>
            <a:r>
              <a:rPr lang="en-US" sz="1500" err="1"/>
              <a:t>el</a:t>
            </a:r>
            <a:r>
              <a:rPr lang="en-US" sz="1500"/>
              <a:t> plan de </a:t>
            </a:r>
            <a:r>
              <a:rPr lang="en-US" sz="1500" err="1"/>
              <a:t>estudios</a:t>
            </a:r>
            <a:r>
              <a:rPr lang="en-US" sz="1500"/>
              <a:t> </a:t>
            </a:r>
            <a:r>
              <a:rPr lang="en-US" sz="1500" err="1"/>
              <a:t>en</a:t>
            </a:r>
            <a:r>
              <a:rPr lang="en-US" sz="1500"/>
              <a:t> las </a:t>
            </a:r>
            <a:r>
              <a:rPr lang="en-US" sz="1500" err="1"/>
              <a:t>escuelas</a:t>
            </a:r>
            <a:r>
              <a:rPr lang="en-US" sz="1500"/>
              <a:t>. Las </a:t>
            </a:r>
            <a:r>
              <a:rPr lang="en-US" sz="1500" err="1"/>
              <a:t>lecciones</a:t>
            </a:r>
            <a:r>
              <a:rPr lang="en-US" sz="1500"/>
              <a:t> </a:t>
            </a:r>
            <a:r>
              <a:rPr lang="en-US" sz="1500" err="1"/>
              <a:t>en</a:t>
            </a:r>
            <a:r>
              <a:rPr lang="en-US" sz="1500"/>
              <a:t> </a:t>
            </a:r>
            <a:r>
              <a:rPr lang="en-US" sz="1500" err="1"/>
              <a:t>el</a:t>
            </a:r>
            <a:r>
              <a:rPr lang="en-US" sz="1500"/>
              <a:t> </a:t>
            </a:r>
            <a:r>
              <a:rPr lang="en-US" sz="1500" err="1"/>
              <a:t>salón</a:t>
            </a:r>
            <a:r>
              <a:rPr lang="en-US" sz="1500"/>
              <a:t> de </a:t>
            </a:r>
            <a:r>
              <a:rPr lang="en-US" sz="1500" err="1"/>
              <a:t>clases</a:t>
            </a:r>
            <a:r>
              <a:rPr lang="en-US" sz="1500"/>
              <a:t> </a:t>
            </a:r>
            <a:r>
              <a:rPr lang="en-US" sz="1500" err="1"/>
              <a:t>tienen</a:t>
            </a:r>
            <a:r>
              <a:rPr lang="en-US" sz="1500"/>
              <a:t> </a:t>
            </a:r>
            <a:r>
              <a:rPr lang="en-US" sz="1500" err="1"/>
              <a:t>materias</a:t>
            </a:r>
            <a:r>
              <a:rPr lang="en-US" sz="1500"/>
              <a:t> </a:t>
            </a:r>
            <a:r>
              <a:rPr lang="en-US" sz="1500" err="1"/>
              <a:t>diseñadas</a:t>
            </a:r>
            <a:r>
              <a:rPr lang="en-US" sz="1500"/>
              <a:t> </a:t>
            </a:r>
            <a:r>
              <a:rPr lang="en-US" sz="1500" err="1"/>
              <a:t>en</a:t>
            </a:r>
            <a:r>
              <a:rPr lang="en-US" sz="1500"/>
              <a:t> </a:t>
            </a:r>
            <a:r>
              <a:rPr lang="en-US" sz="1500" err="1"/>
              <a:t>torno</a:t>
            </a:r>
            <a:r>
              <a:rPr lang="en-US" sz="1500"/>
              <a:t> a </a:t>
            </a:r>
            <a:r>
              <a:rPr lang="en-US" sz="1500" err="1"/>
              <a:t>los</a:t>
            </a:r>
            <a:r>
              <a:rPr lang="en-US" sz="1500"/>
              <a:t> TEKS y las </a:t>
            </a:r>
            <a:r>
              <a:rPr lang="en-US" sz="1500" err="1"/>
              <a:t>necesidades</a:t>
            </a:r>
            <a:r>
              <a:rPr lang="en-US" sz="1500"/>
              <a:t> de </a:t>
            </a:r>
            <a:r>
              <a:rPr lang="en-US" sz="1500" err="1"/>
              <a:t>aprendizaje</a:t>
            </a:r>
            <a:r>
              <a:rPr lang="en-US" sz="1500"/>
              <a:t> </a:t>
            </a:r>
            <a:r>
              <a:rPr lang="en-US" sz="1500" err="1"/>
              <a:t>individuales</a:t>
            </a:r>
            <a:r>
              <a:rPr lang="en-US" sz="1500"/>
              <a:t> de </a:t>
            </a:r>
            <a:r>
              <a:rPr lang="en-US" sz="1500" err="1"/>
              <a:t>cada</a:t>
            </a:r>
            <a:r>
              <a:rPr lang="en-US" sz="1500"/>
              <a:t> </a:t>
            </a:r>
            <a:r>
              <a:rPr lang="en-US" sz="1500" err="1"/>
              <a:t>estudiante</a:t>
            </a:r>
            <a:r>
              <a:rPr lang="en-US" sz="1500"/>
              <a:t>. </a:t>
            </a:r>
            <a:r>
              <a:rPr lang="en-US" sz="1500" err="1"/>
              <a:t>Puede</a:t>
            </a:r>
            <a:r>
              <a:rPr lang="en-US" sz="1500"/>
              <a:t> leer </a:t>
            </a:r>
            <a:r>
              <a:rPr lang="en-US" sz="1500" err="1"/>
              <a:t>más</a:t>
            </a:r>
            <a:r>
              <a:rPr lang="en-US" sz="1500"/>
              <a:t> </a:t>
            </a:r>
            <a:r>
              <a:rPr lang="en-US" sz="1500" err="1"/>
              <a:t>sobre</a:t>
            </a:r>
            <a:r>
              <a:rPr lang="en-US" sz="1500"/>
              <a:t> </a:t>
            </a:r>
            <a:r>
              <a:rPr lang="en-US" sz="1500" err="1"/>
              <a:t>el</a:t>
            </a:r>
            <a:r>
              <a:rPr lang="en-US" sz="1500"/>
              <a:t> </a:t>
            </a:r>
            <a:r>
              <a:rPr lang="en-US" sz="1500" err="1"/>
              <a:t>diseño</a:t>
            </a:r>
            <a:r>
              <a:rPr lang="en-US" sz="1500"/>
              <a:t> del </a:t>
            </a:r>
            <a:r>
              <a:rPr lang="en-US" sz="1500" err="1"/>
              <a:t>currículo</a:t>
            </a:r>
            <a:r>
              <a:rPr lang="en-US" sz="1500"/>
              <a:t> de las </a:t>
            </a:r>
            <a:r>
              <a:rPr lang="en-US" sz="1500" err="1"/>
              <a:t>diferentes</a:t>
            </a:r>
            <a:r>
              <a:rPr lang="en-US" sz="1500"/>
              <a:t> </a:t>
            </a:r>
            <a:r>
              <a:rPr lang="en-US" sz="1500" err="1"/>
              <a:t>materias</a:t>
            </a:r>
            <a:r>
              <a:rPr lang="en-US" sz="1500"/>
              <a:t> de </a:t>
            </a:r>
            <a:r>
              <a:rPr lang="en-US" sz="1500" err="1"/>
              <a:t>en</a:t>
            </a:r>
            <a:r>
              <a:rPr lang="en-US" sz="1500"/>
              <a:t> la </a:t>
            </a:r>
            <a:r>
              <a:rPr lang="en-US" sz="1500" err="1"/>
              <a:t>página</a:t>
            </a:r>
            <a:r>
              <a:rPr lang="en-US" sz="1500"/>
              <a:t> del </a:t>
            </a:r>
            <a:r>
              <a:rPr lang="en-US" sz="1500" err="1"/>
              <a:t>departamento</a:t>
            </a:r>
            <a:r>
              <a:rPr lang="en-US" sz="1500"/>
              <a:t> de </a:t>
            </a:r>
            <a:r>
              <a:rPr lang="en-US" sz="1500" err="1"/>
              <a:t>currículo</a:t>
            </a:r>
            <a:r>
              <a:rPr lang="en-US" sz="1500"/>
              <a:t> del </a:t>
            </a:r>
            <a:r>
              <a:rPr lang="en-US" sz="1500" err="1"/>
              <a:t>distrito</a:t>
            </a:r>
            <a:r>
              <a:rPr lang="en-US" sz="1500"/>
              <a:t>, </a:t>
            </a:r>
            <a:r>
              <a:rPr lang="en-US" sz="1500" err="1"/>
              <a:t>vinculada</a:t>
            </a:r>
            <a:r>
              <a:rPr lang="en-US" sz="1500"/>
              <a:t> </a:t>
            </a:r>
            <a:r>
              <a:rPr lang="en-US" sz="1500">
                <a:hlinkClick r:id="rId2"/>
              </a:rPr>
              <a:t>aquí</a:t>
            </a:r>
            <a:r>
              <a:rPr lang="en-US" sz="1500"/>
              <a:t>. </a:t>
            </a:r>
            <a:endParaRPr lang="en-US" sz="1500">
              <a:ea typeface="+mn-lt"/>
              <a:cs typeface="+mn-lt"/>
            </a:endParaRPr>
          </a:p>
          <a:p>
            <a:r>
              <a:rPr lang="en-US" sz="1500"/>
              <a:t>Revised August 2022.</a:t>
            </a:r>
            <a:endParaRPr lang="en-US" sz="1500">
              <a:ea typeface="+mn-lt"/>
              <a:cs typeface="+mn-lt"/>
            </a:endParaRPr>
          </a:p>
          <a:p>
            <a:endParaRPr lang="en-US"/>
          </a:p>
        </p:txBody>
      </p:sp>
    </p:spTree>
    <p:extLst>
      <p:ext uri="{BB962C8B-B14F-4D97-AF65-F5344CB8AC3E}">
        <p14:creationId xmlns:p14="http://schemas.microsoft.com/office/powerpoint/2010/main" val="173566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1F39BF-921D-5D7A-E098-E766AA9A4C1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600" b="1" i="0" u="none" strike="noStrike" kern="1200" cap="none" spc="0" normalizeH="0" baseline="0" noProof="0" smtClean="0">
                <a:ln>
                  <a:noFill/>
                </a:ln>
                <a:solidFill>
                  <a:prstClr val="white"/>
                </a:solidFill>
                <a:effectLst/>
                <a:uLnTx/>
                <a:uFillTx/>
                <a:latin typeface="Comic Sans MS"/>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1" i="0" u="none" strike="noStrike" kern="1200" cap="none" spc="0" normalizeH="0" baseline="0" noProof="0">
              <a:ln>
                <a:noFill/>
              </a:ln>
              <a:solidFill>
                <a:prstClr val="white"/>
              </a:solidFill>
              <a:effectLst/>
              <a:uLnTx/>
              <a:uFillTx/>
              <a:latin typeface="Comic Sans MS"/>
              <a:ea typeface="+mn-ea"/>
              <a:cs typeface="+mn-cs"/>
            </a:endParaRPr>
          </a:p>
        </p:txBody>
      </p:sp>
      <p:sp>
        <p:nvSpPr>
          <p:cNvPr id="4" name="Title 3">
            <a:extLst>
              <a:ext uri="{FF2B5EF4-FFF2-40B4-BE49-F238E27FC236}">
                <a16:creationId xmlns:a16="http://schemas.microsoft.com/office/drawing/2014/main" id="{CEDA81DA-4C3A-E7BF-6492-20E1404E6614}"/>
              </a:ext>
            </a:extLst>
          </p:cNvPr>
          <p:cNvSpPr>
            <a:spLocks noGrp="1"/>
          </p:cNvSpPr>
          <p:nvPr>
            <p:ph type="title"/>
          </p:nvPr>
        </p:nvSpPr>
        <p:spPr/>
        <p:txBody>
          <a:bodyPr/>
          <a:lstStyle/>
          <a:p>
            <a:r>
              <a:rPr lang="en-US"/>
              <a:t>Free &amp; Reduced Lunch </a:t>
            </a:r>
          </a:p>
        </p:txBody>
      </p:sp>
      <p:pic>
        <p:nvPicPr>
          <p:cNvPr id="7" name="Picture 7" descr="Text&#10;&#10;Description automatically generated">
            <a:extLst>
              <a:ext uri="{FF2B5EF4-FFF2-40B4-BE49-F238E27FC236}">
                <a16:creationId xmlns:a16="http://schemas.microsoft.com/office/drawing/2014/main" id="{A2DE0CF7-BA88-0F0F-BEDB-71B0BCB857FC}"/>
              </a:ext>
            </a:extLst>
          </p:cNvPr>
          <p:cNvPicPr>
            <a:picLocks noGrp="1" noChangeAspect="1"/>
          </p:cNvPicPr>
          <p:nvPr>
            <p:ph sz="half" idx="1"/>
          </p:nvPr>
        </p:nvPicPr>
        <p:blipFill>
          <a:blip r:embed="rId2"/>
          <a:stretch>
            <a:fillRect/>
          </a:stretch>
        </p:blipFill>
        <p:spPr>
          <a:xfrm>
            <a:off x="5373029" y="461003"/>
            <a:ext cx="6352477" cy="2867453"/>
          </a:xfrm>
        </p:spPr>
      </p:pic>
      <p:sp>
        <p:nvSpPr>
          <p:cNvPr id="6" name="Content Placeholder 5">
            <a:extLst>
              <a:ext uri="{FF2B5EF4-FFF2-40B4-BE49-F238E27FC236}">
                <a16:creationId xmlns:a16="http://schemas.microsoft.com/office/drawing/2014/main" id="{959D8B21-B2BA-8CC9-3F5B-861229DFF1F1}"/>
              </a:ext>
            </a:extLst>
          </p:cNvPr>
          <p:cNvSpPr>
            <a:spLocks noGrp="1"/>
          </p:cNvSpPr>
          <p:nvPr>
            <p:ph sz="half" idx="2"/>
          </p:nvPr>
        </p:nvSpPr>
        <p:spPr>
          <a:xfrm>
            <a:off x="457201" y="3321746"/>
            <a:ext cx="10794379" cy="3279134"/>
          </a:xfrm>
        </p:spPr>
        <p:txBody>
          <a:bodyPr vert="horz" lIns="91440" tIns="45720" rIns="91440" bIns="45720" rtlCol="0" anchor="t">
            <a:normAutofit/>
          </a:bodyPr>
          <a:lstStyle/>
          <a:p>
            <a:pPr>
              <a:buNone/>
            </a:pPr>
            <a:r>
              <a:rPr lang="en-US" dirty="0">
                <a:ea typeface="+mn-lt"/>
                <a:cs typeface="+mn-lt"/>
              </a:rPr>
              <a:t>Families can apply for Free &amp; Reduced Meals through: </a:t>
            </a:r>
            <a:endParaRPr lang="en-US" dirty="0"/>
          </a:p>
          <a:p>
            <a:pPr>
              <a:buNone/>
            </a:pPr>
            <a:r>
              <a:rPr lang="en-US" dirty="0">
                <a:ea typeface="+mn-lt"/>
                <a:cs typeface="+mn-lt"/>
              </a:rPr>
              <a:t> </a:t>
            </a:r>
            <a:r>
              <a:rPr lang="en-US" b="1" dirty="0" err="1">
                <a:ea typeface="+mn-lt"/>
                <a:cs typeface="+mn-lt"/>
                <a:hlinkClick r:id="rId3"/>
              </a:rPr>
              <a:t>SchoolCafé</a:t>
            </a:r>
            <a:r>
              <a:rPr lang="en-US" dirty="0">
                <a:ea typeface="+mn-lt"/>
                <a:cs typeface="+mn-lt"/>
              </a:rPr>
              <a:t> OR by submitting a paper application available on campus. </a:t>
            </a:r>
            <a:endParaRPr lang="en-US" dirty="0"/>
          </a:p>
          <a:p>
            <a:pPr>
              <a:buNone/>
            </a:pPr>
            <a:r>
              <a:rPr lang="en-US" dirty="0">
                <a:ea typeface="+mn-lt"/>
                <a:cs typeface="+mn-lt"/>
              </a:rPr>
              <a:t>  </a:t>
            </a:r>
            <a:endParaRPr lang="en-US" dirty="0"/>
          </a:p>
          <a:p>
            <a:pPr marL="0" indent="0">
              <a:buNone/>
            </a:pPr>
            <a:r>
              <a:rPr lang="en-US" dirty="0">
                <a:ea typeface="+mn-lt"/>
                <a:cs typeface="+mn-lt"/>
              </a:rPr>
              <a:t>Applying for Free &amp; Reduced Meals helps Magnolia Elementary by increasing funding to ensure our students receive the support and resources they need at school. </a:t>
            </a:r>
            <a:endParaRPr lang="en-US" dirty="0"/>
          </a:p>
        </p:txBody>
      </p:sp>
    </p:spTree>
    <p:extLst>
      <p:ext uri="{BB962C8B-B14F-4D97-AF65-F5344CB8AC3E}">
        <p14:creationId xmlns:p14="http://schemas.microsoft.com/office/powerpoint/2010/main" val="2499568816"/>
      </p:ext>
    </p:extLst>
  </p:cSld>
  <p:clrMapOvr>
    <a:masterClrMapping/>
  </p:clrMapOvr>
</p:sld>
</file>

<file path=ppt/theme/theme1.xml><?xml version="1.0" encoding="utf-8"?>
<a:theme xmlns:a="http://schemas.openxmlformats.org/drawingml/2006/main" name="1_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win32_fixed.potx" id="{E785A672-7C90-4494-8194-CA0AD3121E17}" vid="{FDBCB3E4-366A-4650-A7CF-CC6B13FF3429}"/>
    </a:ext>
  </a:extLst>
</a:theme>
</file>

<file path=docProps/app.xml><?xml version="1.0" encoding="utf-8"?>
<Properties xmlns="http://schemas.openxmlformats.org/officeDocument/2006/extended-properties" xmlns:vt="http://schemas.openxmlformats.org/officeDocument/2006/docPropsVTypes">
  <Template>office theme</Template>
  <TotalTime>7</TotalTime>
  <Words>882</Words>
  <Application>Microsoft Macintosh PowerPoint</Application>
  <PresentationFormat>Widescreen</PresentationFormat>
  <Paragraphs>52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Comic Sans MS</vt:lpstr>
      <vt:lpstr>Franklin Gothic Book</vt:lpstr>
      <vt:lpstr>Wingdings</vt:lpstr>
      <vt:lpstr>1_Office Theme</vt:lpstr>
      <vt:lpstr>Committing to Your Child’s Education Jamison Middle School is designated as a  Title 1 school that receives federal funds for  classroom support. </vt:lpstr>
      <vt:lpstr>PowerPoint Presentation</vt:lpstr>
      <vt:lpstr>Curriculum Statement</vt:lpstr>
      <vt:lpstr>Free &amp; Reduced Lunch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WHITLOW, SUZANN</dc:creator>
  <cp:lastModifiedBy>GORDON, AMANDA</cp:lastModifiedBy>
  <cp:revision>5</cp:revision>
  <dcterms:created xsi:type="dcterms:W3CDTF">2022-08-23T14:07:40Z</dcterms:created>
  <dcterms:modified xsi:type="dcterms:W3CDTF">2022-10-12T20:19:08Z</dcterms:modified>
</cp:coreProperties>
</file>