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7BAD-A0E9-47F0-8504-C3B9A5D0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A3864-591C-4071-B5EB-E01D7FA0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578A3-44BA-4571-9B3F-98590955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1EAF-22CC-494E-84F1-3C901BE7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60A9-52FB-4C90-B137-8D175E03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B24B-2E87-42A0-AD0D-D34CAB9D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10924-AADF-43F8-B5B7-04B4C5219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21C1-0C54-4210-8AB2-1E748A85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4616-52EB-4855-8E98-DB795AE1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936E-4AB5-4437-A50B-9DB2DED6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232CA-9995-487B-8B03-1B11E2562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A32BC-62CB-4399-B53C-D6049D7FC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B906-DB8D-4182-B285-AF0AA403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09F0-CBD9-4577-B561-52DB6E9E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88330-C417-40AE-AFD2-F8576693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8B18-131D-469F-B500-4DD8146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7764-D04E-43D2-A2FB-1E95D240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F348-822E-46C6-93BA-562FD3E9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62CC-29EC-4CBA-A2B6-A2389062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328D-25A0-48AA-9A6D-9CF60A73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988E-603C-4F55-AEE6-D6D888A3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79C5D-2CD9-4299-8172-D8956E16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7FCB-C974-44AD-95A6-500A9881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9030-0BE3-4586-B040-5156FB88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CCBF-1B9F-4E72-9FC1-65DB408A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158F-0336-4287-ADC0-431B1BA7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EE3B-0EE2-4030-98F7-6BACF2DB5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94216-BCC4-4C3C-AB93-E6C241400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63A66-CD79-4F21-9F1B-9D3DD329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40716-B0A9-4C8D-9073-7F9A8238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2CE2-0589-4B4A-B2E4-04CC1108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2A59-6CAD-4953-B7CC-BDA2902E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2102A-9F41-470A-B08F-E6CE1A08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52F67-2127-490E-8035-00DCB4D5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9572F-7235-4CB0-8243-376780986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61237-57C9-4C36-9AFE-9EE879E2B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A816E-BE2F-4ED9-A773-DFEFA268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99943-0E4C-41EA-A451-FE001D24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1E87C-A66E-401D-B0B9-8B869B57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1406-68C9-487F-B15C-59B0F9C5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D4744-4668-4C65-897C-8D67E944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8A62F-ECDF-453D-B1A1-1E2B78B8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2DA66-7087-4635-90C9-3713CA7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9341E-E211-4818-8F78-C4EEA851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207ED-8656-47C7-8ADA-284648DA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56C6-42F7-4627-897C-8659912A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766C-CA51-44B4-8CD0-A74B238C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F1B3-A5CA-4578-AFBF-4F671DEA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F395A-D62D-4BAA-9F1F-B4AAA17EB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08868-4DF6-4DC0-9866-EB8D1435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B9362-C049-465B-9DEE-439BCF0C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2E0C-C242-4D8C-BD76-BBADF650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DB0B-8934-4EF6-A617-320FB245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FE06-B91E-4F65-8042-82B0713F3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BC057-CB40-4C64-B847-2A0D692E0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78346-D3EB-4015-8149-DB897DCB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C5FD3-1A95-4CB8-B20A-C04B5A84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432C-FE28-4427-B4BF-33F8A74D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7447B-B200-43DC-AD98-0070D9B4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C2A1A-FE9B-4863-A2DD-DE2835CA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767F-7707-4F79-9058-6D748E2ED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6E97-E063-4178-B3FF-F5F3162EDB0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8F77F-2A4C-457F-9738-DA358CD22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D103-D403-46B1-B44A-4E2AADA7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E4B8-5031-4EA3-BAD2-F013F621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0D2563-EB25-4B6C-8837-A5C5BBDBE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26" y="349251"/>
            <a:ext cx="6422748" cy="1306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DBD46-F86B-469D-A9B6-8CCE95D3E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6" y="-191912"/>
            <a:ext cx="8255367" cy="6957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B160D1-08CA-4ADE-B90A-30919D27618A}"/>
              </a:ext>
            </a:extLst>
          </p:cNvPr>
          <p:cNvSpPr txBox="1"/>
          <p:nvPr/>
        </p:nvSpPr>
        <p:spPr>
          <a:xfrm>
            <a:off x="600780" y="4901567"/>
            <a:ext cx="400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Fechas de Votación Temprana</a:t>
            </a:r>
          </a:p>
          <a:p>
            <a:pPr algn="ctr"/>
            <a:r>
              <a:rPr lang="es-ES" b="1" dirty="0"/>
              <a:t>Lunes, 23 de Octubre - Viernes 3 de Noviembre de 2023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AC2187-8E21-4CAE-B1C7-394EA2B8B59D}"/>
              </a:ext>
            </a:extLst>
          </p:cNvPr>
          <p:cNvSpPr txBox="1"/>
          <p:nvPr/>
        </p:nvSpPr>
        <p:spPr>
          <a:xfrm>
            <a:off x="7027334" y="4961745"/>
            <a:ext cx="400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Día de Elección</a:t>
            </a:r>
          </a:p>
          <a:p>
            <a:pPr algn="ctr"/>
            <a:r>
              <a:rPr lang="es-ES" b="1" dirty="0"/>
              <a:t>Martes, 7 de Noviembre de 2023 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D2E8B-8905-4B83-B286-D19880700A92}"/>
              </a:ext>
            </a:extLst>
          </p:cNvPr>
          <p:cNvSpPr txBox="1"/>
          <p:nvPr/>
        </p:nvSpPr>
        <p:spPr>
          <a:xfrm>
            <a:off x="1117600" y="59605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Propósito de VATRE: Si es aprobado esto proporcionar un aumento </a:t>
            </a:r>
          </a:p>
          <a:p>
            <a:pPr algn="ctr"/>
            <a:r>
              <a:rPr lang="es-ES" b="1" dirty="0"/>
              <a:t>de salario para todos los empleados durante el año escolar 2023-2024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2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CAE55-21DD-42CB-B91C-128FC83ABEE1}"/>
              </a:ext>
            </a:extLst>
          </p:cNvPr>
          <p:cNvSpPr txBox="1"/>
          <p:nvPr/>
        </p:nvSpPr>
        <p:spPr>
          <a:xfrm>
            <a:off x="654756" y="248356"/>
            <a:ext cx="10735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¿De </a:t>
            </a:r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qué</a:t>
            </a:r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se </a:t>
            </a:r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trata</a:t>
            </a:r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45DDE-2C70-4BF7-80E7-CC309DE6722D}"/>
              </a:ext>
            </a:extLst>
          </p:cNvPr>
          <p:cNvSpPr txBox="1"/>
          <p:nvPr/>
        </p:nvSpPr>
        <p:spPr>
          <a:xfrm>
            <a:off x="654756" y="1309511"/>
            <a:ext cx="10927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• El martes 7 de noviembre de 2023, El Distrito Escolar de Brownsville  llevará a cabo una Elección de Ratificación de Impuestos Aprobación por el Votante (VATRE) para proporcionar un aumento de salario a empleados para el año escolar 2023-2024. </a:t>
            </a:r>
          </a:p>
          <a:p>
            <a:endParaRPr lang="es-ES" sz="2000" dirty="0"/>
          </a:p>
          <a:p>
            <a:r>
              <a:rPr lang="es-ES" sz="2000" dirty="0"/>
              <a:t>• Un aumento del 2% para los empleados del </a:t>
            </a:r>
            <a:r>
              <a:rPr lang="es-ES" sz="2000" dirty="0" err="1"/>
              <a:t>Districto</a:t>
            </a:r>
            <a:r>
              <a:rPr lang="es-ES" sz="2000" dirty="0"/>
              <a:t> Escolar de Brownsville para el año escolar 2023-2024 depende de que los votantes aprueben la Ratificación de Impuestos Aprobación por los Votantes.</a:t>
            </a:r>
          </a:p>
          <a:p>
            <a:endParaRPr lang="es-ES" sz="2000" dirty="0"/>
          </a:p>
          <a:p>
            <a:r>
              <a:rPr lang="es-ES" sz="2000" dirty="0"/>
              <a:t>• A continuación, se muestra una tabla que compara la tasa impositiva actual y la propuesta.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604AA-CB1B-4C87-989E-5E1AEBF9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10" y="3273253"/>
            <a:ext cx="6948769" cy="585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7FE42-A2E6-487E-8FC2-F9D3B4110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99" y="3273253"/>
            <a:ext cx="5836011" cy="49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45DDE-2C70-4BF7-80E7-CC309DE6722D}"/>
              </a:ext>
            </a:extLst>
          </p:cNvPr>
          <p:cNvSpPr txBox="1"/>
          <p:nvPr/>
        </p:nvSpPr>
        <p:spPr>
          <a:xfrm>
            <a:off x="553155" y="1941689"/>
            <a:ext cx="1092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• Si se aprueba el VATRE, generará aproximadamente $10 millones en fondos adicionales que se utilizarán para aumentos de salarios de empleados para el año escolar 2023-2024.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5DBAB-7E35-4270-ADA9-A6A5E4E7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0" y="843353"/>
            <a:ext cx="9325143" cy="78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CAE55-21DD-42CB-B91C-128FC83ABEE1}"/>
              </a:ext>
            </a:extLst>
          </p:cNvPr>
          <p:cNvSpPr txBox="1"/>
          <p:nvPr/>
        </p:nvSpPr>
        <p:spPr>
          <a:xfrm>
            <a:off x="654756" y="248356"/>
            <a:ext cx="10735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Cuéntame</a:t>
            </a:r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más</a:t>
            </a:r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…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9CB6D-9C0F-43A8-A770-548232B78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" y="-456301"/>
            <a:ext cx="11319520" cy="9540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10A6A-ADFA-4AB6-8689-036A7FE5A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2" y="-1001610"/>
            <a:ext cx="9606843" cy="80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9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5034BA-215F-4145-AC56-7B30A550E8B4}"/>
              </a:ext>
            </a:extLst>
          </p:cNvPr>
          <p:cNvSpPr txBox="1"/>
          <p:nvPr/>
        </p:nvSpPr>
        <p:spPr>
          <a:xfrm>
            <a:off x="5881511" y="1174044"/>
            <a:ext cx="5700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Línea directa Electoral de Ratificación de Impuestos Aprobación por el Votante</a:t>
            </a:r>
          </a:p>
          <a:p>
            <a:pPr algn="ctr"/>
            <a:r>
              <a:rPr lang="es-ES" dirty="0"/>
              <a:t>(956) 698-2729</a:t>
            </a:r>
          </a:p>
          <a:p>
            <a:pPr algn="ctr"/>
            <a:r>
              <a:rPr lang="es-ES" dirty="0"/>
              <a:t>Llame para obtener respuestas objetivas sobre VATRE.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Oficina de Información Pública</a:t>
            </a:r>
          </a:p>
          <a:p>
            <a:pPr algn="ctr"/>
            <a:r>
              <a:rPr lang="es-ES" dirty="0"/>
              <a:t>(956) 548-8000</a:t>
            </a:r>
          </a:p>
          <a:p>
            <a:pPr algn="ctr"/>
            <a:r>
              <a:rPr lang="es-ES" dirty="0"/>
              <a:t>Solicite una presentación objetiva de VATRE para su organización o grupo.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www.bisd.us</a:t>
            </a:r>
          </a:p>
          <a:p>
            <a:pPr algn="ctr"/>
            <a:r>
              <a:rPr lang="es-ES" dirty="0"/>
              <a:t>Visite nuestro sitio web para obtener información de VATRE, presentación de PowerPoint e información de votación. 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KBSD Canal 1301 de </a:t>
            </a:r>
            <a:r>
              <a:rPr lang="es-ES" b="1" dirty="0" err="1"/>
              <a:t>Spectrum</a:t>
            </a:r>
            <a:r>
              <a:rPr lang="es-ES" b="1" dirty="0"/>
              <a:t> </a:t>
            </a:r>
          </a:p>
          <a:p>
            <a:pPr algn="ctr"/>
            <a:r>
              <a:rPr lang="es-ES" dirty="0"/>
              <a:t>La información objetiva del VATRE se transmitirá diariamente.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46DCC-4966-4ECE-B3BE-65C66461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6967" y="145701"/>
            <a:ext cx="8137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CAE55-21DD-42CB-B91C-128FC83ABEE1}"/>
              </a:ext>
            </a:extLst>
          </p:cNvPr>
          <p:cNvSpPr txBox="1"/>
          <p:nvPr/>
        </p:nvSpPr>
        <p:spPr>
          <a:xfrm>
            <a:off x="0" y="15804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Información</a:t>
            </a:r>
            <a:r>
              <a:rPr lang="en-US" sz="4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del Sitios </a:t>
            </a:r>
            <a:r>
              <a:rPr lang="en-US" sz="4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Electorales</a:t>
            </a:r>
            <a:endParaRPr lang="en-US" sz="4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A6DC3D-2431-4D15-95D7-395644F1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416"/>
              </p:ext>
            </p:extLst>
          </p:nvPr>
        </p:nvGraphicFramePr>
        <p:xfrm>
          <a:off x="756356" y="1479409"/>
          <a:ext cx="10882487" cy="158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5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Lunes 23 al Viernes 27 de Octubre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9 a.m. to 7 p.m.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Sábado 28 y Domingo 29 de Octubre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10 a.m. to 5 p.m.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Lunes 30 de Octubre al miércoles 1 de Noviembre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9 a.m. to 7 p.m.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Jueves 2 de Noviembre al Viernes 3 de Noviembre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 a.m. to 8 p.m.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8B6F41-EACE-4CE8-A171-5A906B520F12}"/>
              </a:ext>
            </a:extLst>
          </p:cNvPr>
          <p:cNvSpPr txBox="1"/>
          <p:nvPr/>
        </p:nvSpPr>
        <p:spPr>
          <a:xfrm>
            <a:off x="948267" y="825885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Helvetica 95 Black" panose="020B0500000000000000" pitchFamily="34" charset="0"/>
              </a:rPr>
              <a:t>Fechas y Lugares de Votación Temprana</a:t>
            </a:r>
            <a:endParaRPr lang="en-US" sz="2400" b="1" dirty="0">
              <a:latin typeface="Helvetica 95 Black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12471-914F-434E-AB60-F38EECDB8A63}"/>
              </a:ext>
            </a:extLst>
          </p:cNvPr>
          <p:cNvSpPr txBox="1"/>
          <p:nvPr/>
        </p:nvSpPr>
        <p:spPr>
          <a:xfrm>
            <a:off x="524933" y="3793632"/>
            <a:ext cx="1120986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Oficina</a:t>
            </a:r>
            <a:r>
              <a:rPr lang="en-US" sz="2000" dirty="0"/>
              <a:t> Principal del </a:t>
            </a:r>
            <a:r>
              <a:rPr lang="en-US" sz="2000" dirty="0" err="1"/>
              <a:t>Complejo</a:t>
            </a:r>
            <a:r>
              <a:rPr lang="en-US" sz="2000" dirty="0"/>
              <a:t> Judicial del </a:t>
            </a:r>
            <a:r>
              <a:rPr lang="en-US" sz="2000" dirty="0" err="1"/>
              <a:t>Condado</a:t>
            </a:r>
            <a:r>
              <a:rPr lang="en-US" sz="2000" dirty="0"/>
              <a:t> de Cameron – 954 E. Harrison St.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Biblioteca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de Brownsville (</a:t>
            </a:r>
            <a:r>
              <a:rPr lang="en-US" sz="2000" dirty="0" err="1"/>
              <a:t>Sucursal</a:t>
            </a:r>
            <a:r>
              <a:rPr lang="en-US" sz="2000" dirty="0"/>
              <a:t> Central Blvd.) – 2600 Central Blvd.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Biblioteca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de Brownsville (</a:t>
            </a:r>
            <a:r>
              <a:rPr lang="en-US" sz="2000"/>
              <a:t>Sucursal</a:t>
            </a:r>
            <a:r>
              <a:rPr lang="en-US" sz="2000" dirty="0"/>
              <a:t> Southmost Rd.) – 4320 Southmost Rd.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Edificio</a:t>
            </a:r>
            <a:r>
              <a:rPr lang="en-US" sz="2000" dirty="0"/>
              <a:t> de </a:t>
            </a:r>
            <a:r>
              <a:rPr lang="en-US" sz="2000" dirty="0" err="1"/>
              <a:t>Administración</a:t>
            </a:r>
            <a:r>
              <a:rPr lang="en-US" sz="2000" dirty="0"/>
              <a:t> BISD – 1900 E. Price Rd.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Centro </a:t>
            </a:r>
            <a:r>
              <a:rPr lang="en-US" sz="2000" dirty="0" err="1"/>
              <a:t>Comunitario</a:t>
            </a:r>
            <a:r>
              <a:rPr lang="en-US" sz="2000" dirty="0"/>
              <a:t> Cameron Park (El Centro Cultural) – 2100 Gregory Ave.</a:t>
            </a:r>
          </a:p>
        </p:txBody>
      </p:sp>
    </p:spTree>
    <p:extLst>
      <p:ext uri="{BB962C8B-B14F-4D97-AF65-F5344CB8AC3E}">
        <p14:creationId xmlns:p14="http://schemas.microsoft.com/office/powerpoint/2010/main" val="188268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A6DC3D-2431-4D15-95D7-395644F1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67419"/>
              </p:ext>
            </p:extLst>
          </p:nvPr>
        </p:nvGraphicFramePr>
        <p:xfrm>
          <a:off x="474134" y="1095583"/>
          <a:ext cx="11164710" cy="527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2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1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5, 72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Hudson Elementary School, 2980 FM 802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6, 37, 45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J.T. Canales Elementary School, 1811 International Blvd.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Part 7, 68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Rivera High School, 6955 FM 802  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8, 9                        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Cameron County Courthouse Judicial Complex, 954 E. Harrison St.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10, 69, 70           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Cromack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Elementary School, 3200 E. 30th St.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11, 12, 47      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Russell Elementary School, 800 Lakeside Blvd.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13, 15, 38, 97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Sharp Elementary School, 1439 Palm Blvd.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Part 14, 60, 82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El Jardin Elementary School, 6911 Boca Chica Blvd.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16, Part 48, 90, Part 91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Yturria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Elementary School, 2955 W. Tandy Rd.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46, 71, 86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Gonzalez Elementary School, 4350 Jaime Zapata Ave.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53, 77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Garza Elementary School, 200 Esperanza Ln.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54, 73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Burns Elementary School, 1974 Alton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Gloor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Rd.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61,76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Hanna High School, 2615 Price Rd.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62, 75      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James Pace High School, 314 W. Los Ebanos Blvd.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63  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Oliveira Middle School, 444 Land O’ Lakes Dr.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Part 74 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Cameron Park Community Center, 2100 Gregory Ave.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98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Benavides Elementary School, 3101 McAllen Rd.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8B6F41-EACE-4CE8-A171-5A906B520F12}"/>
              </a:ext>
            </a:extLst>
          </p:cNvPr>
          <p:cNvSpPr txBox="1"/>
          <p:nvPr/>
        </p:nvSpPr>
        <p:spPr>
          <a:xfrm>
            <a:off x="948267" y="92102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Precintos - Lugares de Votación el Día de Elecciones </a:t>
            </a:r>
          </a:p>
          <a:p>
            <a:pPr algn="ctr"/>
            <a:r>
              <a:rPr lang="es-ES" sz="2800" b="1" dirty="0"/>
              <a:t>Martes, 7 de Noviembre de 2023 • 7 a.m. - 7 p.m.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C425E-DE5D-4080-9C27-EEE982844F31}"/>
              </a:ext>
            </a:extLst>
          </p:cNvPr>
          <p:cNvSpPr txBox="1"/>
          <p:nvPr/>
        </p:nvSpPr>
        <p:spPr>
          <a:xfrm>
            <a:off x="361244" y="6468533"/>
            <a:ext cx="1132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*Los recintos, horarios, fechas y ubicaciones están sujetos a cambios.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62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685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Helvetica 95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D. Claudio</dc:creator>
  <cp:lastModifiedBy>Joshua D. Claudio</cp:lastModifiedBy>
  <cp:revision>17</cp:revision>
  <dcterms:created xsi:type="dcterms:W3CDTF">2023-08-22T17:07:31Z</dcterms:created>
  <dcterms:modified xsi:type="dcterms:W3CDTF">2023-09-01T19:06:06Z</dcterms:modified>
</cp:coreProperties>
</file>