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8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0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7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9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6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7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4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A1DC-39BB-44BF-B99E-DC4D337DEAC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0A69E-78DE-43E9-92AF-2EE3C15D4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board.org/" TargetMode="External"/><Relationship Id="rId2" Type="http://schemas.openxmlformats.org/officeDocument/2006/relationships/hyperlink" Target="http://www.actstuden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274" y="453904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endParaRPr lang="en-US" sz="6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71" y="340025"/>
            <a:ext cx="4387181" cy="3881437"/>
          </a:xfrm>
        </p:spPr>
      </p:pic>
    </p:spTree>
    <p:extLst>
      <p:ext uri="{BB962C8B-B14F-4D97-AF65-F5344CB8AC3E}">
        <p14:creationId xmlns:p14="http://schemas.microsoft.com/office/powerpoint/2010/main" val="7568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Tests for College Admission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368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www.actstudent.org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*For UC, the ACT writing portion is required.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www.collegeboard.org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*SAT II (subject tests) are not required.  Students are advised to check with the college/university if subjects tests are recommended.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test to take?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895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required to take both test.  It is a matter of choice.  Below is a chart that list the areas tested between the ACT and SAT.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74141" y="3070366"/>
          <a:ext cx="5625514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2757"/>
                <a:gridCol w="28127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C00000"/>
                          </a:solidFill>
                        </a:rPr>
                        <a:t>ACT</a:t>
                      </a:r>
                      <a:endParaRPr lang="en-US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C00000"/>
                          </a:solidFill>
                        </a:rPr>
                        <a:t>SAT</a:t>
                      </a:r>
                      <a:endParaRPr lang="en-US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r>
                        <a:rPr lang="en-US" baseline="0" dirty="0" smtClean="0"/>
                        <a:t> and Writing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262" y="2641106"/>
            <a:ext cx="2712720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Timeline: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 – take PSAT 9 in October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 – take PSAT/NMSQT in October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 – take the PSAT/NMSQT in October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 Spring Semester – take the ACTUAL ACT OR SAT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 Fall Semester – take or retake the ACT or SAT</a:t>
            </a:r>
          </a:p>
          <a:p>
            <a:pPr marL="0" indent="0">
              <a:buNone/>
            </a:pPr>
            <a:endParaRPr lang="en-US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colleges/universities will accept scores from the tests taken up until December of 12</a:t>
            </a:r>
            <a:r>
              <a:rPr lang="en-US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grade.  Some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selective colleges/universities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only accept scores from tests taken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December of 12</a:t>
            </a:r>
            <a:r>
              <a:rPr lang="en-US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grade.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849" y="609600"/>
            <a:ext cx="4291915" cy="178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Verification:</a:t>
            </a:r>
          </a:p>
          <a:p>
            <a:pPr>
              <a:buFontTx/>
              <a:buChar char="-"/>
            </a:pPr>
            <a:r>
              <a:rPr lang="en-US" dirty="0" smtClean="0"/>
              <a:t>Eligibility for free or reduced lunch meal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5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Testing</vt:lpstr>
      <vt:lpstr>Standardized Tests for College Admission</vt:lpstr>
      <vt:lpstr>Which test to take?</vt:lpstr>
      <vt:lpstr>Testing Timeline:</vt:lpstr>
      <vt:lpstr>Fee Waiver</vt:lpstr>
    </vt:vector>
  </TitlesOfParts>
  <Company>LBUSD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GMaliwat</dc:creator>
  <cp:lastModifiedBy>GMaliwat</cp:lastModifiedBy>
  <cp:revision>2</cp:revision>
  <dcterms:created xsi:type="dcterms:W3CDTF">2018-08-30T21:32:53Z</dcterms:created>
  <dcterms:modified xsi:type="dcterms:W3CDTF">2018-08-30T21:34:49Z</dcterms:modified>
</cp:coreProperties>
</file>