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25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98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E929C"/>
                </a:solidFill>
                <a:latin typeface="Arial"/>
                <a:cs typeface="Arial"/>
              </a:defRPr>
            </a:lvl1pPr>
          </a:lstStyle>
          <a:p>
            <a:pPr marL="7112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E929C"/>
                </a:solidFill>
                <a:latin typeface="Arial"/>
                <a:cs typeface="Arial"/>
              </a:defRPr>
            </a:lvl1pPr>
          </a:lstStyle>
          <a:p>
            <a:pPr marL="7112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E929C"/>
                </a:solidFill>
                <a:latin typeface="Arial"/>
                <a:cs typeface="Arial"/>
              </a:defRPr>
            </a:lvl1pPr>
          </a:lstStyle>
          <a:p>
            <a:pPr marL="7112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E929C"/>
                </a:solidFill>
                <a:latin typeface="Arial"/>
                <a:cs typeface="Arial"/>
              </a:defRPr>
            </a:lvl1pPr>
          </a:lstStyle>
          <a:p>
            <a:pPr marL="7112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E929C"/>
                </a:solidFill>
                <a:latin typeface="Arial"/>
                <a:cs typeface="Arial"/>
              </a:defRPr>
            </a:lvl1pPr>
          </a:lstStyle>
          <a:p>
            <a:pPr marL="7112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5"/>
            <a:ext cx="9052559" cy="1243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59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755705" y="7338059"/>
            <a:ext cx="26797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8E929C"/>
                </a:solidFill>
                <a:latin typeface="Arial"/>
                <a:cs typeface="Arial"/>
              </a:defRPr>
            </a:lvl1pPr>
          </a:lstStyle>
          <a:p>
            <a:pPr marL="7112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475" y="5334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26.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27.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28.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29.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30.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31.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32.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33.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34.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35.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36.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37.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38.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14303" y="7338059"/>
            <a:ext cx="1631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8E929C"/>
                </a:solidFill>
                <a:latin typeface="Arial"/>
                <a:cs typeface="Arial"/>
              </a:rPr>
              <a:t>4.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7.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8.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9.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10.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11.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50</Words>
  <Application>Microsoft Office PowerPoint</Application>
  <PresentationFormat>Custom</PresentationFormat>
  <Paragraphs>25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Jenifer Lovejoy</dc:creator>
  <cp:lastModifiedBy>Jenifer Lovejoy</cp:lastModifiedBy>
  <cp:revision>3</cp:revision>
  <dcterms:created xsi:type="dcterms:W3CDTF">2021-01-26T11:07:46Z</dcterms:created>
  <dcterms:modified xsi:type="dcterms:W3CDTF">2021-02-22T17:39:44Z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2019-09-17T00:00:00Z</vt:filetime>
  </property>
  <property fmtid="{D5CDD505-2E9C-101B-9397-08002B2CF9AE}" pid="3" name="LastSaved">
    <vt:filetime>2021-01-26T00:00:00Z</vt:filetime>
  </property>
</Properties>
</file>