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69.xml" ContentType="application/vnd.openxmlformats-officedocument.presentationml.slide+xml"/>
  <Override PartName="/ppt/slides/slide68.xml" ContentType="application/vnd.openxmlformats-officedocument.presentationml.slide+xml"/>
  <Override PartName="/ppt/slides/slide67.xml" ContentType="application/vnd.openxmlformats-officedocument.presentationml.slide+xml"/>
  <Override PartName="/ppt/slides/slide58.xml" ContentType="application/vnd.openxmlformats-officedocument.presentationml.slide+xml"/>
  <Override PartName="/ppt/slides/slide11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9.xml" ContentType="application/vnd.openxmlformats-officedocument.presentationml.slide+xml"/>
  <Override PartName="/ppt/slides/slide9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1.xml" ContentType="application/vnd.openxmlformats-officedocument.presentationml.slide+xml"/>
  <Override PartName="/ppt/slides/slide90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57.xml" ContentType="application/vnd.openxmlformats-officedocument.presentationml.slide+xml"/>
  <Override PartName="/ppt/slides/slide59.xml" ContentType="application/vnd.openxmlformats-officedocument.presentationml.slide+xml"/>
  <Override PartName="/ppt/slides/slide55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56.xml" ContentType="application/vnd.openxmlformats-officedocument.presentationml.slide+xml"/>
  <Override PartName="/ppt/slides/slide31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32.xml" ContentType="application/vnd.openxmlformats-officedocument.presentationml.slide+xml"/>
  <Override PartName="/ppt/slides/slide30.xml" ContentType="application/vnd.openxmlformats-officedocument.presentationml.slide+xml"/>
  <Override PartName="/ppt/slides/slide34.xml" ContentType="application/vnd.openxmlformats-officedocument.presentationml.slide+xml"/>
  <Override PartName="/ppt/slides/slide46.xml" ContentType="application/vnd.openxmlformats-officedocument.presentationml.slide+xml"/>
  <Override PartName="/ppt/slides/slide33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45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6.xml" ContentType="application/vnd.openxmlformats-officedocument.presentationml.slide+xml"/>
  <Override PartName="/ppt/slides/slide40.xml" ContentType="application/vnd.openxmlformats-officedocument.presentationml.slide+xml"/>
  <Override PartName="/ppt/slides/slide42.xml" ContentType="application/vnd.openxmlformats-officedocument.presentationml.slide+xml"/>
  <Override PartName="/ppt/slides/slide39.xml" ContentType="application/vnd.openxmlformats-officedocument.presentationml.slide+xml"/>
  <Override PartName="/ppt/slides/slide4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58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9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customXml" Target="../customXml/item3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tableStyles" Target="tableStyles.xml"/><Relationship Id="rId101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viewProps" Target="view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customXml" Target="../customXml/item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theme" Target="theme/theme1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Char char="○"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Char char="■"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Char char="●"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Char char="○"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Char char="■"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Char char="●"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Char char="○"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Char char="■"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10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11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12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13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14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15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16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17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18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19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20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21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22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23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24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25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26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27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28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29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30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39" name="Shape 3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31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45" name="Shape 3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32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33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57" name="Shape 3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34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35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36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37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81" name="Shape 3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38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39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93" name="Shape 3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40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99" name="Shape 3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41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05" name="Shape 4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42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11" name="Shape 4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43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17" name="Shape 4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8" name="Shape 41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44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23" name="Shape 4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45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46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35" name="Shape 4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6" name="Shape 43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47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41" name="Shape 4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48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49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53" name="Shape 4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50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59" name="Shape 4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0" name="Shape 46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51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65" name="Shape 4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6" name="Shape 46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52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71" name="Shape 4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53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77" name="Shape 4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8" name="Shape 47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54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83" name="Shape 4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4" name="Shape 48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55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89" name="Shape 4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0" name="Shape 49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56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6" name="Shape 49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57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01" name="Shape 5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02" name="Shape 50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58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07" name="Shape 5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08" name="Shape 50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59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13" name="Shape 5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4" name="Shape 51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60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19" name="Shape 5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20" name="Shape 52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61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25" name="Shape 5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26" name="Shape 52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62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31" name="Shape 5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2" name="Shape 53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63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8" name="Shape 53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Shape 542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64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43" name="Shape 5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44" name="Shape 54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Shape 548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65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49" name="Shape 5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50" name="Shape 55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66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5" name="Shape 5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56" name="Shape 55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Shape 560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67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61" name="Shape 5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2" name="Shape 56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Shape 566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68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67" name="Shape 5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8" name="Shape 56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Shape 572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69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73" name="Shape 5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74" name="Shape 57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7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70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79" name="Shape 5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80" name="Shape 58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Shape 584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71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85" name="Shape 5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86" name="Shape 5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Shape 590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72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91" name="Shape 5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Shape 596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73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97" name="Shape 5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98" name="Shape 59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Shape 602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74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03" name="Shape 6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04" name="Shape 60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Shape 608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75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09" name="Shape 6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10" name="Shape 61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76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15" name="Shape 6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16" name="Shape 61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Shape 620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77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21" name="Shape 6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2" name="Shape 62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Shape 626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78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27" name="Shape 6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8" name="Shape 62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Shape 632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79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33" name="Shape 6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4" name="Shape 63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8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Shape 638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80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39" name="Shape 6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40" name="Shape 64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Shape 644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81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45" name="Shape 6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46" name="Shape 64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Shape 650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82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51" name="Shape 6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52" name="Shape 65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Shape 656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83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57" name="Shape 6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58" name="Shape 65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Shape 662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84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63" name="Shape 6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64" name="Shape 66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85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69" name="Shape 6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70" name="Shape 67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Shape 674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86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75" name="Shape 6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76" name="Shape 67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Shape 680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87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81" name="Shape 6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2" name="Shape 68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Shape 686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88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87" name="Shape 6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8" name="Shape 68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Shape 692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89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93" name="Shape 6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94" name="Shape 69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9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Shape 698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90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99" name="Shape 6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0" name="Shape 70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91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05" name="Shape 7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Shape 710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92</a:t>
            </a:fld>
            <a:endParaRPr lang="en-US" sz="1200" b="0" i="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11" name="Shape 7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12" name="Shape 71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 rot="5400000">
            <a:off x="4752975" y="1857375"/>
            <a:ext cx="5334000" cy="1924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 rot="5400000">
            <a:off x="828675" y="9525"/>
            <a:ext cx="5334000" cy="56197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705100" y="-190500"/>
            <a:ext cx="3657600" cy="769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46101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-3180000">
            <a:off x="7777956" y="-15081"/>
            <a:ext cx="1162050" cy="2084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14096"/>
                </a:moveTo>
                <a:lnTo>
                  <a:pt x="106028" y="2604"/>
                </a:lnTo>
                <a:lnTo>
                  <a:pt x="92635" y="0"/>
                </a:lnTo>
                <a:lnTo>
                  <a:pt x="4547" y="91513"/>
                </a:lnTo>
                <a:lnTo>
                  <a:pt x="4547" y="105089"/>
                </a:lnTo>
                <a:lnTo>
                  <a:pt x="0" y="118209"/>
                </a:lnTo>
                <a:lnTo>
                  <a:pt x="2976" y="120000"/>
                </a:lnTo>
                <a:lnTo>
                  <a:pt x="18229" y="109224"/>
                </a:lnTo>
                <a:lnTo>
                  <a:pt x="30589" y="105089"/>
                </a:lnTo>
                <a:lnTo>
                  <a:pt x="120000" y="14096"/>
                </a:lnTo>
                <a:lnTo>
                  <a:pt x="120000" y="140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0" i="0" u="none">
              <a:solidFill>
                <a:schemeClr val="folHlink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 rot="-3180000">
            <a:off x="7865268" y="24606"/>
            <a:ext cx="1165225" cy="20970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94524" y="0"/>
                </a:moveTo>
                <a:lnTo>
                  <a:pt x="5358" y="91871"/>
                </a:lnTo>
                <a:lnTo>
                  <a:pt x="5400" y="103732"/>
                </a:lnTo>
                <a:lnTo>
                  <a:pt x="0" y="117731"/>
                </a:lnTo>
                <a:lnTo>
                  <a:pt x="2061" y="120000"/>
                </a:lnTo>
                <a:lnTo>
                  <a:pt x="17396" y="108625"/>
                </a:lnTo>
                <a:lnTo>
                  <a:pt x="31453" y="104347"/>
                </a:lnTo>
                <a:lnTo>
                  <a:pt x="120000" y="13869"/>
                </a:lnTo>
                <a:lnTo>
                  <a:pt x="106726" y="3110"/>
                </a:lnTo>
                <a:lnTo>
                  <a:pt x="94524" y="0"/>
                </a:lnTo>
                <a:lnTo>
                  <a:pt x="94524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0" i="0" u="none">
              <a:solidFill>
                <a:schemeClr val="folHlink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" name="Shape 17"/>
          <p:cNvSpPr/>
          <p:nvPr/>
        </p:nvSpPr>
        <p:spPr>
          <a:xfrm rot="-3180000">
            <a:off x="7831137" y="192087"/>
            <a:ext cx="1025525" cy="1571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7382"/>
                </a:moveTo>
                <a:lnTo>
                  <a:pt x="20242" y="110320"/>
                </a:lnTo>
                <a:lnTo>
                  <a:pt x="34486" y="120000"/>
                </a:lnTo>
                <a:lnTo>
                  <a:pt x="120000" y="17241"/>
                </a:lnTo>
                <a:lnTo>
                  <a:pt x="99242" y="3543"/>
                </a:lnTo>
                <a:lnTo>
                  <a:pt x="88934" y="0"/>
                </a:lnTo>
                <a:lnTo>
                  <a:pt x="0" y="107382"/>
                </a:lnTo>
                <a:lnTo>
                  <a:pt x="0" y="107382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0" i="0" u="none">
              <a:solidFill>
                <a:schemeClr val="folHlink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8" name="Shape 18"/>
          <p:cNvGrpSpPr/>
          <p:nvPr/>
        </p:nvGrpSpPr>
        <p:grpSpPr>
          <a:xfrm>
            <a:off x="7937" y="5540375"/>
            <a:ext cx="1784350" cy="1246187"/>
            <a:chOff x="7937" y="5540375"/>
            <a:chExt cx="1784350" cy="1246187"/>
          </a:xfrm>
        </p:grpSpPr>
        <p:sp>
          <p:nvSpPr>
            <p:cNvPr id="19" name="Shape 19"/>
            <p:cNvSpPr/>
            <p:nvPr/>
          </p:nvSpPr>
          <p:spPr>
            <a:xfrm>
              <a:off x="38100" y="5564187"/>
              <a:ext cx="1728787" cy="10302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7478" y="116486"/>
                  </a:moveTo>
                  <a:lnTo>
                    <a:pt x="78272" y="102249"/>
                  </a:lnTo>
                  <a:lnTo>
                    <a:pt x="73367" y="44098"/>
                  </a:lnTo>
                  <a:lnTo>
                    <a:pt x="117905" y="30508"/>
                  </a:lnTo>
                  <a:lnTo>
                    <a:pt x="120000" y="18767"/>
                  </a:lnTo>
                  <a:lnTo>
                    <a:pt x="115700" y="9244"/>
                  </a:lnTo>
                  <a:lnTo>
                    <a:pt x="70335" y="19506"/>
                  </a:lnTo>
                  <a:lnTo>
                    <a:pt x="67193" y="2958"/>
                  </a:lnTo>
                  <a:lnTo>
                    <a:pt x="59807" y="0"/>
                  </a:lnTo>
                  <a:lnTo>
                    <a:pt x="52806" y="2588"/>
                  </a:lnTo>
                  <a:lnTo>
                    <a:pt x="48948" y="9799"/>
                  </a:lnTo>
                  <a:lnTo>
                    <a:pt x="51649" y="26348"/>
                  </a:lnTo>
                  <a:lnTo>
                    <a:pt x="36380" y="40770"/>
                  </a:lnTo>
                  <a:lnTo>
                    <a:pt x="54184" y="43728"/>
                  </a:lnTo>
                  <a:lnTo>
                    <a:pt x="61295" y="82187"/>
                  </a:lnTo>
                  <a:lnTo>
                    <a:pt x="7772" y="43359"/>
                  </a:lnTo>
                  <a:lnTo>
                    <a:pt x="2535" y="47057"/>
                  </a:lnTo>
                  <a:lnTo>
                    <a:pt x="0" y="58798"/>
                  </a:lnTo>
                  <a:lnTo>
                    <a:pt x="3031" y="72018"/>
                  </a:lnTo>
                  <a:lnTo>
                    <a:pt x="62783" y="119075"/>
                  </a:lnTo>
                  <a:lnTo>
                    <a:pt x="75957" y="116117"/>
                  </a:lnTo>
                  <a:lnTo>
                    <a:pt x="86541" y="120000"/>
                  </a:lnTo>
                  <a:lnTo>
                    <a:pt x="87478" y="116486"/>
                  </a:lnTo>
                  <a:lnTo>
                    <a:pt x="87478" y="116486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>
              <a:off x="1622425" y="5686425"/>
              <a:ext cx="112712" cy="2047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255"/>
                  </a:moveTo>
                  <a:lnTo>
                    <a:pt x="100699" y="0"/>
                  </a:lnTo>
                  <a:lnTo>
                    <a:pt x="120000" y="108372"/>
                  </a:lnTo>
                  <a:lnTo>
                    <a:pt x="6713" y="120000"/>
                  </a:lnTo>
                  <a:lnTo>
                    <a:pt x="0" y="3255"/>
                  </a:lnTo>
                  <a:lnTo>
                    <a:pt x="0" y="32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31750" y="5991225"/>
              <a:ext cx="1257300" cy="6508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365" y="0"/>
                  </a:moveTo>
                  <a:lnTo>
                    <a:pt x="100706" y="75858"/>
                  </a:lnTo>
                  <a:lnTo>
                    <a:pt x="108045" y="93252"/>
                  </a:lnTo>
                  <a:lnTo>
                    <a:pt x="119999" y="115761"/>
                  </a:lnTo>
                  <a:lnTo>
                    <a:pt x="118411" y="120000"/>
                  </a:lnTo>
                  <a:lnTo>
                    <a:pt x="102143" y="115030"/>
                  </a:lnTo>
                  <a:lnTo>
                    <a:pt x="86633" y="118538"/>
                  </a:lnTo>
                  <a:lnTo>
                    <a:pt x="3177" y="43556"/>
                  </a:lnTo>
                  <a:lnTo>
                    <a:pt x="0" y="21924"/>
                  </a:lnTo>
                  <a:lnTo>
                    <a:pt x="3480" y="4677"/>
                  </a:lnTo>
                  <a:lnTo>
                    <a:pt x="10365" y="0"/>
                  </a:lnTo>
                  <a:lnTo>
                    <a:pt x="1036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204787" y="6045200"/>
              <a:ext cx="833437" cy="5937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2208"/>
                  </a:moveTo>
                  <a:lnTo>
                    <a:pt x="105471" y="120000"/>
                  </a:lnTo>
                  <a:lnTo>
                    <a:pt x="107416" y="85783"/>
                  </a:lnTo>
                  <a:lnTo>
                    <a:pt x="120000" y="67791"/>
                  </a:lnTo>
                  <a:lnTo>
                    <a:pt x="8922" y="0"/>
                  </a:lnTo>
                  <a:lnTo>
                    <a:pt x="0" y="20401"/>
                  </a:lnTo>
                  <a:lnTo>
                    <a:pt x="0" y="52208"/>
                  </a:lnTo>
                  <a:lnTo>
                    <a:pt x="0" y="5220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769937" y="5607050"/>
              <a:ext cx="214312" cy="1920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3941"/>
                  </a:moveTo>
                  <a:lnTo>
                    <a:pt x="70588" y="0"/>
                  </a:lnTo>
                  <a:lnTo>
                    <a:pt x="110735" y="17925"/>
                  </a:lnTo>
                  <a:lnTo>
                    <a:pt x="120000" y="69211"/>
                  </a:lnTo>
                  <a:lnTo>
                    <a:pt x="72352" y="72697"/>
                  </a:lnTo>
                  <a:lnTo>
                    <a:pt x="14117" y="120000"/>
                  </a:lnTo>
                  <a:lnTo>
                    <a:pt x="0" y="13941"/>
                  </a:lnTo>
                  <a:lnTo>
                    <a:pt x="0" y="1394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1017587" y="6608762"/>
              <a:ext cx="120650" cy="177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2142"/>
                  </a:moveTo>
                  <a:lnTo>
                    <a:pt x="120000" y="119999"/>
                  </a:lnTo>
                  <a:lnTo>
                    <a:pt x="0" y="4285"/>
                  </a:lnTo>
                  <a:lnTo>
                    <a:pt x="56842" y="0"/>
                  </a:lnTo>
                  <a:lnTo>
                    <a:pt x="120000" y="2142"/>
                  </a:lnTo>
                  <a:lnTo>
                    <a:pt x="120000" y="214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800100" y="5726112"/>
              <a:ext cx="306387" cy="60801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565"/>
                  </a:moveTo>
                  <a:lnTo>
                    <a:pt x="27046" y="0"/>
                  </a:lnTo>
                  <a:lnTo>
                    <a:pt x="72124" y="942"/>
                  </a:lnTo>
                  <a:lnTo>
                    <a:pt x="120000" y="120000"/>
                  </a:lnTo>
                  <a:lnTo>
                    <a:pt x="86735" y="113089"/>
                  </a:lnTo>
                  <a:lnTo>
                    <a:pt x="47253" y="106335"/>
                  </a:lnTo>
                  <a:lnTo>
                    <a:pt x="0" y="12565"/>
                  </a:lnTo>
                  <a:lnTo>
                    <a:pt x="0" y="1256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1060450" y="5699125"/>
              <a:ext cx="577850" cy="2762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065" y="0"/>
                  </a:moveTo>
                  <a:lnTo>
                    <a:pt x="0" y="36551"/>
                  </a:lnTo>
                  <a:lnTo>
                    <a:pt x="4615" y="120000"/>
                  </a:lnTo>
                  <a:lnTo>
                    <a:pt x="117857" y="81724"/>
                  </a:lnTo>
                  <a:lnTo>
                    <a:pt x="120000" y="14827"/>
                  </a:lnTo>
                  <a:lnTo>
                    <a:pt x="114065" y="0"/>
                  </a:lnTo>
                  <a:lnTo>
                    <a:pt x="11406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550862" y="5862637"/>
              <a:ext cx="247650" cy="1063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4615" y="0"/>
                  </a:moveTo>
                  <a:lnTo>
                    <a:pt x="0" y="69333"/>
                  </a:lnTo>
                  <a:lnTo>
                    <a:pt x="120000" y="120000"/>
                  </a:lnTo>
                  <a:lnTo>
                    <a:pt x="104615" y="0"/>
                  </a:lnTo>
                  <a:lnTo>
                    <a:pt x="1046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28" name="Shape 28"/>
            <p:cNvGrpSpPr/>
            <p:nvPr/>
          </p:nvGrpSpPr>
          <p:grpSpPr>
            <a:xfrm>
              <a:off x="7937" y="5540375"/>
              <a:ext cx="1784350" cy="1238249"/>
              <a:chOff x="7937" y="5540375"/>
              <a:chExt cx="1784350" cy="1238249"/>
            </a:xfrm>
          </p:grpSpPr>
          <p:grpSp>
            <p:nvGrpSpPr>
              <p:cNvPr id="29" name="Shape 29"/>
              <p:cNvGrpSpPr/>
              <p:nvPr/>
            </p:nvGrpSpPr>
            <p:grpSpPr>
              <a:xfrm>
                <a:off x="792162" y="5654675"/>
                <a:ext cx="869950" cy="1123949"/>
                <a:chOff x="792162" y="5654675"/>
                <a:chExt cx="869950" cy="1123949"/>
              </a:xfrm>
            </p:grpSpPr>
            <p:sp>
              <p:nvSpPr>
                <p:cNvPr id="30" name="Shape 30"/>
                <p:cNvSpPr/>
                <p:nvPr/>
              </p:nvSpPr>
              <p:spPr>
                <a:xfrm>
                  <a:off x="792162" y="5694362"/>
                  <a:ext cx="249237" cy="1381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73371"/>
                      </a:moveTo>
                      <a:lnTo>
                        <a:pt x="43706" y="6857"/>
                      </a:lnTo>
                      <a:lnTo>
                        <a:pt x="81661" y="0"/>
                      </a:lnTo>
                      <a:lnTo>
                        <a:pt x="111948" y="18514"/>
                      </a:lnTo>
                      <a:lnTo>
                        <a:pt x="120000" y="62399"/>
                      </a:lnTo>
                      <a:lnTo>
                        <a:pt x="64025" y="45942"/>
                      </a:lnTo>
                      <a:lnTo>
                        <a:pt x="28370" y="69257"/>
                      </a:lnTo>
                      <a:lnTo>
                        <a:pt x="4984" y="119999"/>
                      </a:lnTo>
                      <a:lnTo>
                        <a:pt x="0" y="73371"/>
                      </a:lnTo>
                      <a:lnTo>
                        <a:pt x="0" y="7337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4800" b="0" i="0" u="none">
                    <a:solidFill>
                      <a:schemeClr val="folHlink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1" name="Shape 31"/>
                <p:cNvSpPr/>
                <p:nvPr/>
              </p:nvSpPr>
              <p:spPr>
                <a:xfrm>
                  <a:off x="1009650" y="6567487"/>
                  <a:ext cx="182562" cy="21113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18045"/>
                      </a:moveTo>
                      <a:lnTo>
                        <a:pt x="83478" y="120000"/>
                      </a:lnTo>
                      <a:lnTo>
                        <a:pt x="120000" y="113233"/>
                      </a:lnTo>
                      <a:lnTo>
                        <a:pt x="116347" y="7669"/>
                      </a:lnTo>
                      <a:lnTo>
                        <a:pt x="86608" y="0"/>
                      </a:lnTo>
                      <a:lnTo>
                        <a:pt x="93391" y="88872"/>
                      </a:lnTo>
                      <a:lnTo>
                        <a:pt x="37043" y="1804"/>
                      </a:lnTo>
                      <a:lnTo>
                        <a:pt x="0" y="18045"/>
                      </a:lnTo>
                      <a:lnTo>
                        <a:pt x="0" y="1804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4800" b="0" i="0" u="none">
                    <a:solidFill>
                      <a:schemeClr val="folHlink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2" name="Shape 32"/>
                <p:cNvSpPr/>
                <p:nvPr/>
              </p:nvSpPr>
              <p:spPr>
                <a:xfrm>
                  <a:off x="1593850" y="5654675"/>
                  <a:ext cx="68262" cy="18573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9743"/>
                      </a:moveTo>
                      <a:lnTo>
                        <a:pt x="49655" y="47692"/>
                      </a:lnTo>
                      <a:lnTo>
                        <a:pt x="60689" y="78974"/>
                      </a:lnTo>
                      <a:lnTo>
                        <a:pt x="37241" y="120000"/>
                      </a:lnTo>
                      <a:lnTo>
                        <a:pt x="110344" y="112820"/>
                      </a:lnTo>
                      <a:lnTo>
                        <a:pt x="120000" y="59487"/>
                      </a:lnTo>
                      <a:lnTo>
                        <a:pt x="63448" y="0"/>
                      </a:lnTo>
                      <a:lnTo>
                        <a:pt x="0" y="9743"/>
                      </a:lnTo>
                      <a:lnTo>
                        <a:pt x="0" y="974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4800" b="0" i="0" u="none">
                    <a:solidFill>
                      <a:schemeClr val="folHlink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sp>
            <p:nvSpPr>
              <p:cNvPr id="33" name="Shape 33"/>
              <p:cNvSpPr/>
              <p:nvPr/>
            </p:nvSpPr>
            <p:spPr>
              <a:xfrm>
                <a:off x="120650" y="5924550"/>
                <a:ext cx="944562" cy="39687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084" y="0"/>
                    </a:moveTo>
                    <a:lnTo>
                      <a:pt x="120000" y="117600"/>
                    </a:lnTo>
                    <a:lnTo>
                      <a:pt x="108504" y="120000"/>
                    </a:lnTo>
                    <a:lnTo>
                      <a:pt x="0" y="6480"/>
                    </a:lnTo>
                    <a:lnTo>
                      <a:pt x="10084" y="0"/>
                    </a:lnTo>
                    <a:lnTo>
                      <a:pt x="1008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4800" b="0" i="0" u="none">
                  <a:solidFill>
                    <a:schemeClr val="folHlink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34" name="Shape 34"/>
              <p:cNvSpPr/>
              <p:nvPr/>
            </p:nvSpPr>
            <p:spPr>
              <a:xfrm>
                <a:off x="412750" y="6169025"/>
                <a:ext cx="387350" cy="23495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435" y="13783"/>
                    </a:moveTo>
                    <a:lnTo>
                      <a:pt x="39263" y="26756"/>
                    </a:lnTo>
                    <a:lnTo>
                      <a:pt x="79509" y="55540"/>
                    </a:lnTo>
                    <a:lnTo>
                      <a:pt x="107975" y="98513"/>
                    </a:lnTo>
                    <a:lnTo>
                      <a:pt x="80000" y="93243"/>
                    </a:lnTo>
                    <a:lnTo>
                      <a:pt x="34110" y="59189"/>
                    </a:lnTo>
                    <a:lnTo>
                      <a:pt x="12269" y="32432"/>
                    </a:lnTo>
                    <a:lnTo>
                      <a:pt x="26257" y="66081"/>
                    </a:lnTo>
                    <a:lnTo>
                      <a:pt x="66748" y="109459"/>
                    </a:lnTo>
                    <a:lnTo>
                      <a:pt x="114355" y="120000"/>
                    </a:lnTo>
                    <a:lnTo>
                      <a:pt x="120000" y="90810"/>
                    </a:lnTo>
                    <a:lnTo>
                      <a:pt x="96687" y="48648"/>
                    </a:lnTo>
                    <a:lnTo>
                      <a:pt x="41717" y="6891"/>
                    </a:lnTo>
                    <a:lnTo>
                      <a:pt x="0" y="0"/>
                    </a:lnTo>
                    <a:lnTo>
                      <a:pt x="3435" y="13783"/>
                    </a:lnTo>
                    <a:lnTo>
                      <a:pt x="3435" y="1378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4800" b="0" i="0" u="none">
                  <a:solidFill>
                    <a:schemeClr val="folHlink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35" name="Shape 35"/>
              <p:cNvSpPr/>
              <p:nvPr/>
            </p:nvSpPr>
            <p:spPr>
              <a:xfrm>
                <a:off x="896937" y="5842000"/>
                <a:ext cx="169862" cy="37782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3521" y="0"/>
                    </a:moveTo>
                    <a:lnTo>
                      <a:pt x="51267" y="6276"/>
                    </a:lnTo>
                    <a:lnTo>
                      <a:pt x="45070" y="48200"/>
                    </a:lnTo>
                    <a:lnTo>
                      <a:pt x="59718" y="82092"/>
                    </a:lnTo>
                    <a:lnTo>
                      <a:pt x="119999" y="113221"/>
                    </a:lnTo>
                    <a:lnTo>
                      <a:pt x="54647" y="120000"/>
                    </a:lnTo>
                    <a:lnTo>
                      <a:pt x="16901" y="86359"/>
                    </a:lnTo>
                    <a:lnTo>
                      <a:pt x="0" y="14309"/>
                    </a:lnTo>
                    <a:lnTo>
                      <a:pt x="13521" y="0"/>
                    </a:lnTo>
                    <a:lnTo>
                      <a:pt x="135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4800" b="0" i="0" u="none">
                  <a:solidFill>
                    <a:schemeClr val="folHlink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36" name="Shape 36"/>
              <p:cNvGrpSpPr/>
              <p:nvPr/>
            </p:nvGrpSpPr>
            <p:grpSpPr>
              <a:xfrm>
                <a:off x="7937" y="5540375"/>
                <a:ext cx="1784350" cy="1076325"/>
                <a:chOff x="7937" y="5540375"/>
                <a:chExt cx="1784350" cy="1076325"/>
              </a:xfrm>
            </p:grpSpPr>
            <p:sp>
              <p:nvSpPr>
                <p:cNvPr id="37" name="Shape 37"/>
                <p:cNvSpPr/>
                <p:nvPr/>
              </p:nvSpPr>
              <p:spPr>
                <a:xfrm>
                  <a:off x="1062037" y="6426200"/>
                  <a:ext cx="119062" cy="1381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88000" y="0"/>
                      </a:moveTo>
                      <a:lnTo>
                        <a:pt x="32000" y="45780"/>
                      </a:lnTo>
                      <a:lnTo>
                        <a:pt x="0" y="120000"/>
                      </a:lnTo>
                      <a:lnTo>
                        <a:pt x="64000" y="110982"/>
                      </a:lnTo>
                      <a:lnTo>
                        <a:pt x="82400" y="58265"/>
                      </a:lnTo>
                      <a:lnTo>
                        <a:pt x="120000" y="18728"/>
                      </a:lnTo>
                      <a:lnTo>
                        <a:pt x="88000" y="0"/>
                      </a:lnTo>
                      <a:lnTo>
                        <a:pt x="8800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4800" b="0" i="0" u="none">
                    <a:solidFill>
                      <a:schemeClr val="folHlink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8" name="Shape 38"/>
                <p:cNvSpPr/>
                <p:nvPr/>
              </p:nvSpPr>
              <p:spPr>
                <a:xfrm>
                  <a:off x="7937" y="5918200"/>
                  <a:ext cx="1336675" cy="6985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11116" y="0"/>
                      </a:moveTo>
                      <a:lnTo>
                        <a:pt x="4489" y="7090"/>
                      </a:lnTo>
                      <a:lnTo>
                        <a:pt x="0" y="28363"/>
                      </a:lnTo>
                      <a:lnTo>
                        <a:pt x="4774" y="48818"/>
                      </a:lnTo>
                      <a:lnTo>
                        <a:pt x="84228" y="118227"/>
                      </a:lnTo>
                      <a:lnTo>
                        <a:pt x="101330" y="113863"/>
                      </a:lnTo>
                      <a:lnTo>
                        <a:pt x="115154" y="120000"/>
                      </a:lnTo>
                      <a:lnTo>
                        <a:pt x="120000" y="110181"/>
                      </a:lnTo>
                      <a:lnTo>
                        <a:pt x="107030" y="90545"/>
                      </a:lnTo>
                      <a:lnTo>
                        <a:pt x="101757" y="69818"/>
                      </a:lnTo>
                      <a:lnTo>
                        <a:pt x="97553" y="71863"/>
                      </a:lnTo>
                      <a:lnTo>
                        <a:pt x="102541" y="90545"/>
                      </a:lnTo>
                      <a:lnTo>
                        <a:pt x="112446" y="110454"/>
                      </a:lnTo>
                      <a:lnTo>
                        <a:pt x="100688" y="107318"/>
                      </a:lnTo>
                      <a:lnTo>
                        <a:pt x="86864" y="111000"/>
                      </a:lnTo>
                      <a:lnTo>
                        <a:pt x="89429" y="88636"/>
                      </a:lnTo>
                      <a:lnTo>
                        <a:pt x="95344" y="73363"/>
                      </a:lnTo>
                      <a:lnTo>
                        <a:pt x="88432" y="75272"/>
                      </a:lnTo>
                      <a:lnTo>
                        <a:pt x="83016" y="89727"/>
                      </a:lnTo>
                      <a:lnTo>
                        <a:pt x="81163" y="107863"/>
                      </a:lnTo>
                      <a:lnTo>
                        <a:pt x="7624" y="42272"/>
                      </a:lnTo>
                      <a:lnTo>
                        <a:pt x="5700" y="29318"/>
                      </a:lnTo>
                      <a:lnTo>
                        <a:pt x="7339" y="12954"/>
                      </a:lnTo>
                      <a:lnTo>
                        <a:pt x="15463" y="0"/>
                      </a:lnTo>
                      <a:lnTo>
                        <a:pt x="11116" y="0"/>
                      </a:lnTo>
                      <a:lnTo>
                        <a:pt x="11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4800" b="0" i="0" u="none">
                    <a:solidFill>
                      <a:schemeClr val="folHlink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9" name="Shape 39"/>
                <p:cNvSpPr/>
                <p:nvPr/>
              </p:nvSpPr>
              <p:spPr>
                <a:xfrm>
                  <a:off x="168275" y="5984875"/>
                  <a:ext cx="127000" cy="2651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87000" y="0"/>
                      </a:moveTo>
                      <a:lnTo>
                        <a:pt x="14250" y="37970"/>
                      </a:lnTo>
                      <a:lnTo>
                        <a:pt x="0" y="82388"/>
                      </a:lnTo>
                      <a:lnTo>
                        <a:pt x="24750" y="112477"/>
                      </a:lnTo>
                      <a:lnTo>
                        <a:pt x="70500" y="120000"/>
                      </a:lnTo>
                      <a:lnTo>
                        <a:pt x="57000" y="55164"/>
                      </a:lnTo>
                      <a:lnTo>
                        <a:pt x="120000" y="6089"/>
                      </a:lnTo>
                      <a:lnTo>
                        <a:pt x="87000" y="0"/>
                      </a:lnTo>
                      <a:lnTo>
                        <a:pt x="8700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4800" b="0" i="0" u="none">
                    <a:solidFill>
                      <a:schemeClr val="folHlink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0" name="Shape 40"/>
                <p:cNvSpPr/>
                <p:nvPr/>
              </p:nvSpPr>
              <p:spPr>
                <a:xfrm>
                  <a:off x="712787" y="5540375"/>
                  <a:ext cx="511175" cy="9429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40747" y="90505"/>
                      </a:moveTo>
                      <a:lnTo>
                        <a:pt x="0" y="12525"/>
                      </a:lnTo>
                      <a:lnTo>
                        <a:pt x="15140" y="3838"/>
                      </a:lnTo>
                      <a:lnTo>
                        <a:pt x="48224" y="0"/>
                      </a:lnTo>
                      <a:lnTo>
                        <a:pt x="74579" y="5757"/>
                      </a:lnTo>
                      <a:lnTo>
                        <a:pt x="120000" y="120000"/>
                      </a:lnTo>
                      <a:lnTo>
                        <a:pt x="103738" y="110202"/>
                      </a:lnTo>
                      <a:lnTo>
                        <a:pt x="66355" y="9797"/>
                      </a:lnTo>
                      <a:lnTo>
                        <a:pt x="42242" y="6161"/>
                      </a:lnTo>
                      <a:lnTo>
                        <a:pt x="22242" y="7474"/>
                      </a:lnTo>
                      <a:lnTo>
                        <a:pt x="14205" y="14242"/>
                      </a:lnTo>
                      <a:lnTo>
                        <a:pt x="57196" y="93333"/>
                      </a:lnTo>
                      <a:lnTo>
                        <a:pt x="40747" y="90505"/>
                      </a:lnTo>
                      <a:lnTo>
                        <a:pt x="40747" y="9050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4800" b="0" i="0" u="none">
                    <a:solidFill>
                      <a:schemeClr val="folHlink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1" name="Shape 41"/>
                <p:cNvSpPr/>
                <p:nvPr/>
              </p:nvSpPr>
              <p:spPr>
                <a:xfrm>
                  <a:off x="917575" y="5794375"/>
                  <a:ext cx="152400" cy="4000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6428"/>
                      </a:moveTo>
                      <a:lnTo>
                        <a:pt x="47500" y="46190"/>
                      </a:lnTo>
                      <a:lnTo>
                        <a:pt x="70625" y="75714"/>
                      </a:lnTo>
                      <a:lnTo>
                        <a:pt x="72500" y="120000"/>
                      </a:lnTo>
                      <a:lnTo>
                        <a:pt x="120000" y="120000"/>
                      </a:lnTo>
                      <a:lnTo>
                        <a:pt x="116875" y="85714"/>
                      </a:lnTo>
                      <a:lnTo>
                        <a:pt x="101250" y="49523"/>
                      </a:lnTo>
                      <a:lnTo>
                        <a:pt x="61875" y="14047"/>
                      </a:lnTo>
                      <a:lnTo>
                        <a:pt x="39375" y="0"/>
                      </a:lnTo>
                      <a:lnTo>
                        <a:pt x="0" y="6428"/>
                      </a:lnTo>
                      <a:lnTo>
                        <a:pt x="0" y="642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4800" b="0" i="0" u="none">
                    <a:solidFill>
                      <a:schemeClr val="folHlink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2" name="Shape 42"/>
                <p:cNvSpPr/>
                <p:nvPr/>
              </p:nvSpPr>
              <p:spPr>
                <a:xfrm>
                  <a:off x="520700" y="5762625"/>
                  <a:ext cx="309562" cy="2143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91384" y="0"/>
                      </a:moveTo>
                      <a:lnTo>
                        <a:pt x="79076" y="7583"/>
                      </a:lnTo>
                      <a:lnTo>
                        <a:pt x="77846" y="29442"/>
                      </a:lnTo>
                      <a:lnTo>
                        <a:pt x="0" y="75390"/>
                      </a:lnTo>
                      <a:lnTo>
                        <a:pt x="0" y="99033"/>
                      </a:lnTo>
                      <a:lnTo>
                        <a:pt x="87384" y="100817"/>
                      </a:lnTo>
                      <a:lnTo>
                        <a:pt x="98461" y="120000"/>
                      </a:lnTo>
                      <a:lnTo>
                        <a:pt x="120000" y="118661"/>
                      </a:lnTo>
                      <a:lnTo>
                        <a:pt x="117846" y="84758"/>
                      </a:lnTo>
                      <a:lnTo>
                        <a:pt x="35692" y="78513"/>
                      </a:lnTo>
                      <a:lnTo>
                        <a:pt x="102461" y="39702"/>
                      </a:lnTo>
                      <a:lnTo>
                        <a:pt x="91384" y="0"/>
                      </a:lnTo>
                      <a:lnTo>
                        <a:pt x="91384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4800" b="0" i="0" u="none">
                    <a:solidFill>
                      <a:schemeClr val="folHlink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3" name="Shape 43"/>
                <p:cNvSpPr/>
                <p:nvPr/>
              </p:nvSpPr>
              <p:spPr>
                <a:xfrm>
                  <a:off x="1044575" y="5616575"/>
                  <a:ext cx="747712" cy="3365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37075"/>
                      </a:moveTo>
                      <a:lnTo>
                        <a:pt x="110053" y="0"/>
                      </a:lnTo>
                      <a:lnTo>
                        <a:pt x="118087" y="22075"/>
                      </a:lnTo>
                      <a:lnTo>
                        <a:pt x="120000" y="51226"/>
                      </a:lnTo>
                      <a:lnTo>
                        <a:pt x="115154" y="79811"/>
                      </a:lnTo>
                      <a:lnTo>
                        <a:pt x="7268" y="120000"/>
                      </a:lnTo>
                      <a:lnTo>
                        <a:pt x="6758" y="108679"/>
                      </a:lnTo>
                      <a:lnTo>
                        <a:pt x="110053" y="68490"/>
                      </a:lnTo>
                      <a:lnTo>
                        <a:pt x="113878" y="41037"/>
                      </a:lnTo>
                      <a:lnTo>
                        <a:pt x="107120" y="16132"/>
                      </a:lnTo>
                      <a:lnTo>
                        <a:pt x="0" y="52358"/>
                      </a:lnTo>
                      <a:lnTo>
                        <a:pt x="0" y="37075"/>
                      </a:lnTo>
                      <a:lnTo>
                        <a:pt x="0" y="370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4800" b="0" i="0" u="none">
                    <a:solidFill>
                      <a:schemeClr val="folHlink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4" name="Shape 44"/>
                <p:cNvSpPr/>
                <p:nvPr/>
              </p:nvSpPr>
              <p:spPr>
                <a:xfrm>
                  <a:off x="1138237" y="5724525"/>
                  <a:ext cx="388937" cy="1365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87398"/>
                      </a:moveTo>
                      <a:lnTo>
                        <a:pt x="16229" y="120000"/>
                      </a:lnTo>
                      <a:lnTo>
                        <a:pt x="54590" y="115144"/>
                      </a:lnTo>
                      <a:lnTo>
                        <a:pt x="102786" y="80462"/>
                      </a:lnTo>
                      <a:lnTo>
                        <a:pt x="120000" y="29132"/>
                      </a:lnTo>
                      <a:lnTo>
                        <a:pt x="108934" y="1387"/>
                      </a:lnTo>
                      <a:lnTo>
                        <a:pt x="62213" y="0"/>
                      </a:lnTo>
                      <a:lnTo>
                        <a:pt x="27049" y="8323"/>
                      </a:lnTo>
                      <a:lnTo>
                        <a:pt x="3688" y="52716"/>
                      </a:lnTo>
                      <a:lnTo>
                        <a:pt x="27540" y="65895"/>
                      </a:lnTo>
                      <a:lnTo>
                        <a:pt x="67622" y="36763"/>
                      </a:lnTo>
                      <a:lnTo>
                        <a:pt x="102295" y="36763"/>
                      </a:lnTo>
                      <a:lnTo>
                        <a:pt x="65901" y="76300"/>
                      </a:lnTo>
                      <a:lnTo>
                        <a:pt x="34918" y="87398"/>
                      </a:lnTo>
                      <a:lnTo>
                        <a:pt x="0" y="87398"/>
                      </a:lnTo>
                      <a:lnTo>
                        <a:pt x="0" y="8739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4800" b="0" i="0" u="none">
                    <a:solidFill>
                      <a:schemeClr val="folHlink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</p:grpSp>
      <p:grpSp>
        <p:nvGrpSpPr>
          <p:cNvPr id="45" name="Shape 45"/>
          <p:cNvGrpSpPr/>
          <p:nvPr/>
        </p:nvGrpSpPr>
        <p:grpSpPr>
          <a:xfrm>
            <a:off x="8680450" y="2116137"/>
            <a:ext cx="385762" cy="4308475"/>
            <a:chOff x="8680450" y="2116137"/>
            <a:chExt cx="385762" cy="4308475"/>
          </a:xfrm>
        </p:grpSpPr>
        <p:sp>
          <p:nvSpPr>
            <p:cNvPr id="46" name="Shape 46"/>
            <p:cNvSpPr/>
            <p:nvPr/>
          </p:nvSpPr>
          <p:spPr>
            <a:xfrm flipH="1">
              <a:off x="8680450" y="4159250"/>
              <a:ext cx="325437" cy="22653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564" y="115958"/>
                  </a:moveTo>
                  <a:lnTo>
                    <a:pt x="59067" y="108205"/>
                  </a:lnTo>
                  <a:lnTo>
                    <a:pt x="49585" y="102253"/>
                  </a:lnTo>
                  <a:lnTo>
                    <a:pt x="57668" y="93398"/>
                  </a:lnTo>
                  <a:lnTo>
                    <a:pt x="91865" y="82706"/>
                  </a:lnTo>
                  <a:lnTo>
                    <a:pt x="99637" y="76056"/>
                  </a:lnTo>
                  <a:lnTo>
                    <a:pt x="91865" y="71573"/>
                  </a:lnTo>
                  <a:lnTo>
                    <a:pt x="62331" y="68303"/>
                  </a:lnTo>
                  <a:lnTo>
                    <a:pt x="56113" y="64188"/>
                  </a:lnTo>
                  <a:lnTo>
                    <a:pt x="66839" y="58309"/>
                  </a:lnTo>
                  <a:lnTo>
                    <a:pt x="115181" y="42473"/>
                  </a:lnTo>
                  <a:lnTo>
                    <a:pt x="120000" y="34721"/>
                  </a:lnTo>
                  <a:lnTo>
                    <a:pt x="107564" y="26197"/>
                  </a:lnTo>
                  <a:lnTo>
                    <a:pt x="66839" y="22155"/>
                  </a:lnTo>
                  <a:lnTo>
                    <a:pt x="31088" y="15505"/>
                  </a:lnTo>
                  <a:lnTo>
                    <a:pt x="0" y="0"/>
                  </a:lnTo>
                  <a:lnTo>
                    <a:pt x="4507" y="14035"/>
                  </a:lnTo>
                  <a:lnTo>
                    <a:pt x="27823" y="22486"/>
                  </a:lnTo>
                  <a:lnTo>
                    <a:pt x="59067" y="27666"/>
                  </a:lnTo>
                  <a:lnTo>
                    <a:pt x="93419" y="30606"/>
                  </a:lnTo>
                  <a:lnTo>
                    <a:pt x="95129" y="38358"/>
                  </a:lnTo>
                  <a:lnTo>
                    <a:pt x="77720" y="46515"/>
                  </a:lnTo>
                  <a:lnTo>
                    <a:pt x="37305" y="60918"/>
                  </a:lnTo>
                  <a:lnTo>
                    <a:pt x="35751" y="70140"/>
                  </a:lnTo>
                  <a:lnTo>
                    <a:pt x="73212" y="75284"/>
                  </a:lnTo>
                  <a:lnTo>
                    <a:pt x="71502" y="80097"/>
                  </a:lnTo>
                  <a:lnTo>
                    <a:pt x="38704" y="90091"/>
                  </a:lnTo>
                  <a:lnTo>
                    <a:pt x="24870" y="99681"/>
                  </a:lnTo>
                  <a:lnTo>
                    <a:pt x="37305" y="110006"/>
                  </a:lnTo>
                  <a:lnTo>
                    <a:pt x="66839" y="115517"/>
                  </a:lnTo>
                  <a:lnTo>
                    <a:pt x="104300" y="120000"/>
                  </a:lnTo>
                  <a:lnTo>
                    <a:pt x="107564" y="115958"/>
                  </a:lnTo>
                  <a:lnTo>
                    <a:pt x="107564" y="115958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 flipH="1">
              <a:off x="8740775" y="2116137"/>
              <a:ext cx="325437" cy="25923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564" y="115958"/>
                  </a:moveTo>
                  <a:lnTo>
                    <a:pt x="59067" y="108205"/>
                  </a:lnTo>
                  <a:lnTo>
                    <a:pt x="49585" y="102253"/>
                  </a:lnTo>
                  <a:lnTo>
                    <a:pt x="57668" y="93398"/>
                  </a:lnTo>
                  <a:lnTo>
                    <a:pt x="91865" y="82706"/>
                  </a:lnTo>
                  <a:lnTo>
                    <a:pt x="99637" y="76056"/>
                  </a:lnTo>
                  <a:lnTo>
                    <a:pt x="91865" y="71573"/>
                  </a:lnTo>
                  <a:lnTo>
                    <a:pt x="62331" y="68303"/>
                  </a:lnTo>
                  <a:lnTo>
                    <a:pt x="56113" y="64188"/>
                  </a:lnTo>
                  <a:lnTo>
                    <a:pt x="66839" y="58309"/>
                  </a:lnTo>
                  <a:lnTo>
                    <a:pt x="115181" y="42473"/>
                  </a:lnTo>
                  <a:lnTo>
                    <a:pt x="120000" y="34721"/>
                  </a:lnTo>
                  <a:lnTo>
                    <a:pt x="107564" y="26197"/>
                  </a:lnTo>
                  <a:lnTo>
                    <a:pt x="66839" y="22155"/>
                  </a:lnTo>
                  <a:lnTo>
                    <a:pt x="31088" y="15505"/>
                  </a:lnTo>
                  <a:lnTo>
                    <a:pt x="0" y="0"/>
                  </a:lnTo>
                  <a:lnTo>
                    <a:pt x="4507" y="14035"/>
                  </a:lnTo>
                  <a:lnTo>
                    <a:pt x="27823" y="22486"/>
                  </a:lnTo>
                  <a:lnTo>
                    <a:pt x="59067" y="27666"/>
                  </a:lnTo>
                  <a:lnTo>
                    <a:pt x="93419" y="30606"/>
                  </a:lnTo>
                  <a:lnTo>
                    <a:pt x="95129" y="38358"/>
                  </a:lnTo>
                  <a:lnTo>
                    <a:pt x="77720" y="46515"/>
                  </a:lnTo>
                  <a:lnTo>
                    <a:pt x="37305" y="60918"/>
                  </a:lnTo>
                  <a:lnTo>
                    <a:pt x="35751" y="70140"/>
                  </a:lnTo>
                  <a:lnTo>
                    <a:pt x="73212" y="75284"/>
                  </a:lnTo>
                  <a:lnTo>
                    <a:pt x="71502" y="80097"/>
                  </a:lnTo>
                  <a:lnTo>
                    <a:pt x="38704" y="90091"/>
                  </a:lnTo>
                  <a:lnTo>
                    <a:pt x="24870" y="99681"/>
                  </a:lnTo>
                  <a:lnTo>
                    <a:pt x="37305" y="110006"/>
                  </a:lnTo>
                  <a:lnTo>
                    <a:pt x="66839" y="115517"/>
                  </a:lnTo>
                  <a:lnTo>
                    <a:pt x="104300" y="120000"/>
                  </a:lnTo>
                  <a:lnTo>
                    <a:pt x="107564" y="115958"/>
                  </a:lnTo>
                  <a:lnTo>
                    <a:pt x="107564" y="115958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grpSp>
        <p:nvGrpSpPr>
          <p:cNvPr id="48" name="Shape 48"/>
          <p:cNvGrpSpPr/>
          <p:nvPr/>
        </p:nvGrpSpPr>
        <p:grpSpPr>
          <a:xfrm>
            <a:off x="7171101" y="-85887"/>
            <a:ext cx="2428148" cy="2245051"/>
            <a:chOff x="7171101" y="-85887"/>
            <a:chExt cx="2428148" cy="2245051"/>
          </a:xfrm>
        </p:grpSpPr>
        <p:grpSp>
          <p:nvGrpSpPr>
            <p:cNvPr id="49" name="Shape 49"/>
            <p:cNvGrpSpPr/>
            <p:nvPr/>
          </p:nvGrpSpPr>
          <p:grpSpPr>
            <a:xfrm>
              <a:off x="7171101" y="-85887"/>
              <a:ext cx="2428148" cy="2245051"/>
              <a:chOff x="7171101" y="-85887"/>
              <a:chExt cx="2428148" cy="2245051"/>
            </a:xfrm>
          </p:grpSpPr>
          <p:sp>
            <p:nvSpPr>
              <p:cNvPr id="50" name="Shape 50"/>
              <p:cNvSpPr/>
              <p:nvPr/>
            </p:nvSpPr>
            <p:spPr>
              <a:xfrm rot="-3180000">
                <a:off x="8620125" y="1724025"/>
                <a:ext cx="98425" cy="4572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0244" y="1339"/>
                    </a:moveTo>
                    <a:lnTo>
                      <a:pt x="64163" y="50918"/>
                    </a:lnTo>
                    <a:lnTo>
                      <a:pt x="0" y="120000"/>
                    </a:lnTo>
                    <a:lnTo>
                      <a:pt x="38693" y="117468"/>
                    </a:lnTo>
                    <a:lnTo>
                      <a:pt x="106775" y="55980"/>
                    </a:lnTo>
                    <a:lnTo>
                      <a:pt x="120000" y="0"/>
                    </a:lnTo>
                    <a:lnTo>
                      <a:pt x="60244" y="1339"/>
                    </a:lnTo>
                    <a:lnTo>
                      <a:pt x="60244" y="133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4800" b="0" i="0" u="none">
                  <a:solidFill>
                    <a:schemeClr val="folHlink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51" name="Shape 51"/>
              <p:cNvGrpSpPr/>
              <p:nvPr/>
            </p:nvGrpSpPr>
            <p:grpSpPr>
              <a:xfrm>
                <a:off x="7171101" y="-85887"/>
                <a:ext cx="2428148" cy="2245051"/>
                <a:chOff x="7171101" y="-85887"/>
                <a:chExt cx="2428148" cy="2245051"/>
              </a:xfrm>
            </p:grpSpPr>
            <p:sp>
              <p:nvSpPr>
                <p:cNvPr id="52" name="Shape 52"/>
                <p:cNvSpPr/>
                <p:nvPr/>
              </p:nvSpPr>
              <p:spPr>
                <a:xfrm rot="-3180000">
                  <a:off x="7883525" y="112712"/>
                  <a:ext cx="242887" cy="19843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0"/>
                      </a:moveTo>
                      <a:lnTo>
                        <a:pt x="59205" y="63266"/>
                      </a:lnTo>
                      <a:lnTo>
                        <a:pt x="99337" y="120000"/>
                      </a:lnTo>
                      <a:lnTo>
                        <a:pt x="120000" y="48137"/>
                      </a:lnTo>
                      <a:lnTo>
                        <a:pt x="71324" y="3094"/>
                      </a:lnTo>
                      <a:lnTo>
                        <a:pt x="92185" y="63266"/>
                      </a:lnTo>
                      <a:lnTo>
                        <a:pt x="26026" y="58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4800" b="0" i="0" u="none">
                    <a:solidFill>
                      <a:schemeClr val="folHlink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3" name="Shape 53"/>
                <p:cNvSpPr/>
                <p:nvPr/>
              </p:nvSpPr>
              <p:spPr>
                <a:xfrm rot="-3180000">
                  <a:off x="8014493" y="526256"/>
                  <a:ext cx="427037" cy="6953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83571" y="12585"/>
                      </a:moveTo>
                      <a:lnTo>
                        <a:pt x="54699" y="34341"/>
                      </a:lnTo>
                      <a:lnTo>
                        <a:pt x="18383" y="74341"/>
                      </a:lnTo>
                      <a:lnTo>
                        <a:pt x="0" y="107414"/>
                      </a:lnTo>
                      <a:lnTo>
                        <a:pt x="6654" y="120000"/>
                      </a:lnTo>
                      <a:lnTo>
                        <a:pt x="29548" y="117170"/>
                      </a:lnTo>
                      <a:lnTo>
                        <a:pt x="65187" y="89170"/>
                      </a:lnTo>
                      <a:lnTo>
                        <a:pt x="98796" y="52097"/>
                      </a:lnTo>
                      <a:lnTo>
                        <a:pt x="116616" y="26341"/>
                      </a:lnTo>
                      <a:lnTo>
                        <a:pt x="120000" y="8195"/>
                      </a:lnTo>
                      <a:lnTo>
                        <a:pt x="110187" y="0"/>
                      </a:lnTo>
                      <a:lnTo>
                        <a:pt x="94285" y="6341"/>
                      </a:lnTo>
                      <a:lnTo>
                        <a:pt x="109285" y="10439"/>
                      </a:lnTo>
                      <a:lnTo>
                        <a:pt x="98796" y="34341"/>
                      </a:lnTo>
                      <a:lnTo>
                        <a:pt x="77819" y="64000"/>
                      </a:lnTo>
                      <a:lnTo>
                        <a:pt x="39473" y="98341"/>
                      </a:lnTo>
                      <a:lnTo>
                        <a:pt x="13082" y="108682"/>
                      </a:lnTo>
                      <a:lnTo>
                        <a:pt x="15225" y="92000"/>
                      </a:lnTo>
                      <a:lnTo>
                        <a:pt x="49285" y="49170"/>
                      </a:lnTo>
                      <a:lnTo>
                        <a:pt x="93721" y="11512"/>
                      </a:lnTo>
                      <a:lnTo>
                        <a:pt x="83571" y="12585"/>
                      </a:lnTo>
                      <a:lnTo>
                        <a:pt x="83571" y="1258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4800" b="0" i="0" u="none">
                    <a:solidFill>
                      <a:schemeClr val="folHlink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4" name="Shape 54"/>
                <p:cNvSpPr/>
                <p:nvPr/>
              </p:nvSpPr>
              <p:spPr>
                <a:xfrm rot="-3180000">
                  <a:off x="7712868" y="288131"/>
                  <a:ext cx="801687" cy="14255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116343" y="0"/>
                      </a:moveTo>
                      <a:lnTo>
                        <a:pt x="0" y="120000"/>
                      </a:lnTo>
                      <a:lnTo>
                        <a:pt x="11508" y="116620"/>
                      </a:lnTo>
                      <a:lnTo>
                        <a:pt x="120000" y="2903"/>
                      </a:lnTo>
                      <a:lnTo>
                        <a:pt x="116343" y="0"/>
                      </a:lnTo>
                      <a:lnTo>
                        <a:pt x="116343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4800" b="0" i="0" u="none">
                    <a:solidFill>
                      <a:schemeClr val="folHlink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5" name="Shape 55"/>
                <p:cNvSpPr/>
                <p:nvPr/>
              </p:nvSpPr>
              <p:spPr>
                <a:xfrm rot="-3180000">
                  <a:off x="7783512" y="-30162"/>
                  <a:ext cx="1203325" cy="21336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3791" y="90501"/>
                      </a:moveTo>
                      <a:lnTo>
                        <a:pt x="15723" y="90182"/>
                      </a:lnTo>
                      <a:lnTo>
                        <a:pt x="32763" y="95751"/>
                      </a:lnTo>
                      <a:lnTo>
                        <a:pt x="27176" y="89642"/>
                      </a:lnTo>
                      <a:lnTo>
                        <a:pt x="14645" y="86014"/>
                      </a:lnTo>
                      <a:lnTo>
                        <a:pt x="25420" y="86555"/>
                      </a:lnTo>
                      <a:lnTo>
                        <a:pt x="39068" y="91328"/>
                      </a:lnTo>
                      <a:lnTo>
                        <a:pt x="114093" y="13365"/>
                      </a:lnTo>
                      <a:lnTo>
                        <a:pt x="102879" y="4709"/>
                      </a:lnTo>
                      <a:lnTo>
                        <a:pt x="92105" y="0"/>
                      </a:lnTo>
                      <a:lnTo>
                        <a:pt x="107429" y="2482"/>
                      </a:lnTo>
                      <a:lnTo>
                        <a:pt x="120000" y="13619"/>
                      </a:lnTo>
                      <a:lnTo>
                        <a:pt x="33162" y="104152"/>
                      </a:lnTo>
                      <a:lnTo>
                        <a:pt x="19195" y="108575"/>
                      </a:lnTo>
                      <a:lnTo>
                        <a:pt x="4190" y="120000"/>
                      </a:lnTo>
                      <a:lnTo>
                        <a:pt x="0" y="116690"/>
                      </a:lnTo>
                      <a:lnTo>
                        <a:pt x="5227" y="115544"/>
                      </a:lnTo>
                      <a:lnTo>
                        <a:pt x="15004" y="107716"/>
                      </a:lnTo>
                      <a:lnTo>
                        <a:pt x="6584" y="104152"/>
                      </a:lnTo>
                      <a:lnTo>
                        <a:pt x="6584" y="101066"/>
                      </a:lnTo>
                      <a:lnTo>
                        <a:pt x="16401" y="104948"/>
                      </a:lnTo>
                      <a:lnTo>
                        <a:pt x="16401" y="101384"/>
                      </a:lnTo>
                      <a:lnTo>
                        <a:pt x="24063" y="102466"/>
                      </a:lnTo>
                      <a:lnTo>
                        <a:pt x="17080" y="97979"/>
                      </a:lnTo>
                      <a:lnTo>
                        <a:pt x="25101" y="97438"/>
                      </a:lnTo>
                      <a:lnTo>
                        <a:pt x="3791" y="90501"/>
                      </a:lnTo>
                      <a:lnTo>
                        <a:pt x="3791" y="9050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4800" b="0" i="0" u="none">
                    <a:solidFill>
                      <a:schemeClr val="folHlink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6" name="Shape 56"/>
                <p:cNvSpPr/>
                <p:nvPr/>
              </p:nvSpPr>
              <p:spPr>
                <a:xfrm rot="-3180000">
                  <a:off x="8409781" y="1423193"/>
                  <a:ext cx="268287" cy="1936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28070"/>
                      </a:moveTo>
                      <a:lnTo>
                        <a:pt x="45468" y="37192"/>
                      </a:lnTo>
                      <a:lnTo>
                        <a:pt x="113937" y="120000"/>
                      </a:lnTo>
                      <a:lnTo>
                        <a:pt x="120000" y="101403"/>
                      </a:lnTo>
                      <a:lnTo>
                        <a:pt x="79702" y="40000"/>
                      </a:lnTo>
                      <a:lnTo>
                        <a:pt x="4635" y="0"/>
                      </a:lnTo>
                      <a:lnTo>
                        <a:pt x="0" y="28070"/>
                      </a:lnTo>
                      <a:lnTo>
                        <a:pt x="0" y="280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4800" b="0" i="0" u="none">
                    <a:solidFill>
                      <a:schemeClr val="folHlink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7" name="Shape 57"/>
                <p:cNvSpPr/>
                <p:nvPr/>
              </p:nvSpPr>
              <p:spPr>
                <a:xfrm rot="-3180000">
                  <a:off x="8339931" y="1278731"/>
                  <a:ext cx="287337" cy="2286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23225"/>
                      </a:moveTo>
                      <a:lnTo>
                        <a:pt x="56983" y="44069"/>
                      </a:lnTo>
                      <a:lnTo>
                        <a:pt x="106927" y="120000"/>
                      </a:lnTo>
                      <a:lnTo>
                        <a:pt x="120000" y="88138"/>
                      </a:lnTo>
                      <a:lnTo>
                        <a:pt x="70391" y="33945"/>
                      </a:lnTo>
                      <a:lnTo>
                        <a:pt x="11731" y="0"/>
                      </a:lnTo>
                      <a:lnTo>
                        <a:pt x="0" y="23225"/>
                      </a:lnTo>
                      <a:lnTo>
                        <a:pt x="0" y="2322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4800" b="0" i="0" u="none">
                    <a:solidFill>
                      <a:schemeClr val="folHlink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8" name="Shape 58"/>
                <p:cNvSpPr/>
                <p:nvPr/>
              </p:nvSpPr>
              <p:spPr>
                <a:xfrm rot="-3180000">
                  <a:off x="7913687" y="333375"/>
                  <a:ext cx="287337" cy="23336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22773"/>
                      </a:moveTo>
                      <a:lnTo>
                        <a:pt x="52887" y="40583"/>
                      </a:lnTo>
                      <a:lnTo>
                        <a:pt x="108619" y="120000"/>
                      </a:lnTo>
                      <a:lnTo>
                        <a:pt x="120000" y="91678"/>
                      </a:lnTo>
                      <a:lnTo>
                        <a:pt x="65941" y="25401"/>
                      </a:lnTo>
                      <a:lnTo>
                        <a:pt x="9037" y="0"/>
                      </a:lnTo>
                      <a:lnTo>
                        <a:pt x="0" y="22773"/>
                      </a:lnTo>
                      <a:lnTo>
                        <a:pt x="0" y="2277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4800" b="0" i="0" u="none">
                    <a:solidFill>
                      <a:schemeClr val="folHlink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9" name="Shape 59"/>
                <p:cNvSpPr/>
                <p:nvPr/>
              </p:nvSpPr>
              <p:spPr>
                <a:xfrm rot="-3180000">
                  <a:off x="7855743" y="224631"/>
                  <a:ext cx="284162" cy="2190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27357"/>
                      </a:moveTo>
                      <a:lnTo>
                        <a:pt x="46036" y="40725"/>
                      </a:lnTo>
                      <a:lnTo>
                        <a:pt x="112552" y="120000"/>
                      </a:lnTo>
                      <a:lnTo>
                        <a:pt x="120000" y="95751"/>
                      </a:lnTo>
                      <a:lnTo>
                        <a:pt x="51791" y="16476"/>
                      </a:lnTo>
                      <a:lnTo>
                        <a:pt x="7277" y="0"/>
                      </a:lnTo>
                      <a:lnTo>
                        <a:pt x="0" y="27357"/>
                      </a:lnTo>
                      <a:lnTo>
                        <a:pt x="0" y="2735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4800" b="0" i="0" u="none">
                    <a:solidFill>
                      <a:schemeClr val="folHlink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  <p:cxnSp>
          <p:nvCxnSpPr>
            <p:cNvPr id="60" name="Shape 60"/>
            <p:cNvCxnSpPr/>
            <p:nvPr/>
          </p:nvCxnSpPr>
          <p:spPr>
            <a:xfrm>
              <a:off x="7731125" y="133350"/>
              <a:ext cx="66675" cy="152400"/>
            </a:xfrm>
            <a:prstGeom prst="straightConnector1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20637" y="12700"/>
            <a:ext cx="8896350" cy="67802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4978" y="0"/>
                </a:moveTo>
                <a:lnTo>
                  <a:pt x="0" y="32329"/>
                </a:lnTo>
                <a:lnTo>
                  <a:pt x="65314" y="120000"/>
                </a:lnTo>
                <a:lnTo>
                  <a:pt x="120000" y="37303"/>
                </a:lnTo>
                <a:lnTo>
                  <a:pt x="84978" y="0"/>
                </a:lnTo>
                <a:lnTo>
                  <a:pt x="8497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0" i="0" u="none">
              <a:solidFill>
                <a:schemeClr val="folHlink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26" name="Shape 126"/>
          <p:cNvGrpSpPr/>
          <p:nvPr/>
        </p:nvGrpSpPr>
        <p:grpSpPr>
          <a:xfrm>
            <a:off x="195262" y="234950"/>
            <a:ext cx="3787775" cy="1777999"/>
            <a:chOff x="195262" y="234950"/>
            <a:chExt cx="3787775" cy="1777999"/>
          </a:xfrm>
        </p:grpSpPr>
        <p:sp>
          <p:nvSpPr>
            <p:cNvPr id="127" name="Shape 127"/>
            <p:cNvSpPr/>
            <p:nvPr/>
          </p:nvSpPr>
          <p:spPr>
            <a:xfrm>
              <a:off x="280987" y="280987"/>
              <a:ext cx="3571875" cy="16144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14492"/>
                  </a:moveTo>
                  <a:lnTo>
                    <a:pt x="107304" y="92173"/>
                  </a:lnTo>
                  <a:lnTo>
                    <a:pt x="84030" y="60869"/>
                  </a:lnTo>
                  <a:lnTo>
                    <a:pt x="10730" y="0"/>
                  </a:lnTo>
                  <a:lnTo>
                    <a:pt x="3476" y="5797"/>
                  </a:lnTo>
                  <a:lnTo>
                    <a:pt x="0" y="24057"/>
                  </a:lnTo>
                  <a:lnTo>
                    <a:pt x="4231" y="44927"/>
                  </a:lnTo>
                  <a:lnTo>
                    <a:pt x="86146" y="118550"/>
                  </a:lnTo>
                  <a:lnTo>
                    <a:pt x="104130" y="113913"/>
                  </a:lnTo>
                  <a:lnTo>
                    <a:pt x="118639" y="120000"/>
                  </a:lnTo>
                  <a:lnTo>
                    <a:pt x="120000" y="114492"/>
                  </a:lnTo>
                  <a:lnTo>
                    <a:pt x="120000" y="114492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>
              <a:off x="263525" y="414337"/>
              <a:ext cx="3562350" cy="159861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365" y="0"/>
                  </a:moveTo>
                  <a:lnTo>
                    <a:pt x="100706" y="75858"/>
                  </a:lnTo>
                  <a:lnTo>
                    <a:pt x="108045" y="93252"/>
                  </a:lnTo>
                  <a:lnTo>
                    <a:pt x="119999" y="115761"/>
                  </a:lnTo>
                  <a:lnTo>
                    <a:pt x="118411" y="120000"/>
                  </a:lnTo>
                  <a:lnTo>
                    <a:pt x="102143" y="115030"/>
                  </a:lnTo>
                  <a:lnTo>
                    <a:pt x="86633" y="118538"/>
                  </a:lnTo>
                  <a:lnTo>
                    <a:pt x="3177" y="43556"/>
                  </a:lnTo>
                  <a:lnTo>
                    <a:pt x="0" y="21924"/>
                  </a:lnTo>
                  <a:lnTo>
                    <a:pt x="3480" y="4677"/>
                  </a:lnTo>
                  <a:lnTo>
                    <a:pt x="10365" y="0"/>
                  </a:lnTo>
                  <a:lnTo>
                    <a:pt x="1036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29" name="Shape 129"/>
            <p:cNvSpPr/>
            <p:nvPr/>
          </p:nvSpPr>
          <p:spPr>
            <a:xfrm>
              <a:off x="752475" y="546100"/>
              <a:ext cx="2362200" cy="145891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2208"/>
                  </a:moveTo>
                  <a:lnTo>
                    <a:pt x="105471" y="120000"/>
                  </a:lnTo>
                  <a:lnTo>
                    <a:pt x="107416" y="85783"/>
                  </a:lnTo>
                  <a:lnTo>
                    <a:pt x="120000" y="67791"/>
                  </a:lnTo>
                  <a:lnTo>
                    <a:pt x="8922" y="0"/>
                  </a:lnTo>
                  <a:lnTo>
                    <a:pt x="0" y="20401"/>
                  </a:lnTo>
                  <a:lnTo>
                    <a:pt x="0" y="52208"/>
                  </a:lnTo>
                  <a:lnTo>
                    <a:pt x="0" y="5220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130" name="Shape 130"/>
            <p:cNvGrpSpPr/>
            <p:nvPr/>
          </p:nvGrpSpPr>
          <p:grpSpPr>
            <a:xfrm>
              <a:off x="195262" y="234950"/>
              <a:ext cx="3787775" cy="1716087"/>
              <a:chOff x="195262" y="234950"/>
              <a:chExt cx="3787775" cy="1716087"/>
            </a:xfrm>
          </p:grpSpPr>
          <p:sp>
            <p:nvSpPr>
              <p:cNvPr id="131" name="Shape 131"/>
              <p:cNvSpPr/>
              <p:nvPr/>
            </p:nvSpPr>
            <p:spPr>
              <a:xfrm>
                <a:off x="3182937" y="1482725"/>
                <a:ext cx="336550" cy="33972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8000" y="0"/>
                    </a:moveTo>
                    <a:lnTo>
                      <a:pt x="32000" y="45780"/>
                    </a:lnTo>
                    <a:lnTo>
                      <a:pt x="0" y="120000"/>
                    </a:lnTo>
                    <a:lnTo>
                      <a:pt x="64000" y="110982"/>
                    </a:lnTo>
                    <a:lnTo>
                      <a:pt x="82400" y="58265"/>
                    </a:lnTo>
                    <a:lnTo>
                      <a:pt x="120000" y="18728"/>
                    </a:lnTo>
                    <a:lnTo>
                      <a:pt x="88000" y="0"/>
                    </a:lnTo>
                    <a:lnTo>
                      <a:pt x="880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4800" b="0" i="0" u="none">
                  <a:solidFill>
                    <a:schemeClr val="folHlink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32" name="Shape 132"/>
              <p:cNvSpPr/>
              <p:nvPr/>
            </p:nvSpPr>
            <p:spPr>
              <a:xfrm>
                <a:off x="195262" y="234950"/>
                <a:ext cx="3787775" cy="171608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116" y="0"/>
                    </a:moveTo>
                    <a:lnTo>
                      <a:pt x="4489" y="7090"/>
                    </a:lnTo>
                    <a:lnTo>
                      <a:pt x="0" y="28363"/>
                    </a:lnTo>
                    <a:lnTo>
                      <a:pt x="4774" y="48818"/>
                    </a:lnTo>
                    <a:lnTo>
                      <a:pt x="84228" y="118227"/>
                    </a:lnTo>
                    <a:lnTo>
                      <a:pt x="101330" y="113863"/>
                    </a:lnTo>
                    <a:lnTo>
                      <a:pt x="115154" y="120000"/>
                    </a:lnTo>
                    <a:lnTo>
                      <a:pt x="120000" y="110181"/>
                    </a:lnTo>
                    <a:lnTo>
                      <a:pt x="107030" y="90545"/>
                    </a:lnTo>
                    <a:lnTo>
                      <a:pt x="101757" y="69818"/>
                    </a:lnTo>
                    <a:lnTo>
                      <a:pt x="97553" y="71863"/>
                    </a:lnTo>
                    <a:lnTo>
                      <a:pt x="102541" y="90545"/>
                    </a:lnTo>
                    <a:lnTo>
                      <a:pt x="112446" y="110454"/>
                    </a:lnTo>
                    <a:lnTo>
                      <a:pt x="100688" y="107318"/>
                    </a:lnTo>
                    <a:lnTo>
                      <a:pt x="86864" y="111000"/>
                    </a:lnTo>
                    <a:lnTo>
                      <a:pt x="89429" y="88636"/>
                    </a:lnTo>
                    <a:lnTo>
                      <a:pt x="95344" y="73363"/>
                    </a:lnTo>
                    <a:lnTo>
                      <a:pt x="88432" y="75272"/>
                    </a:lnTo>
                    <a:lnTo>
                      <a:pt x="83016" y="89727"/>
                    </a:lnTo>
                    <a:lnTo>
                      <a:pt x="81163" y="107863"/>
                    </a:lnTo>
                    <a:lnTo>
                      <a:pt x="7624" y="42272"/>
                    </a:lnTo>
                    <a:lnTo>
                      <a:pt x="5700" y="29318"/>
                    </a:lnTo>
                    <a:lnTo>
                      <a:pt x="7339" y="12954"/>
                    </a:lnTo>
                    <a:lnTo>
                      <a:pt x="15463" y="0"/>
                    </a:lnTo>
                    <a:lnTo>
                      <a:pt x="11116" y="0"/>
                    </a:lnTo>
                    <a:lnTo>
                      <a:pt x="11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4800" b="0" i="0" u="none">
                  <a:solidFill>
                    <a:schemeClr val="folHlink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33" name="Shape 133"/>
              <p:cNvSpPr/>
              <p:nvPr/>
            </p:nvSpPr>
            <p:spPr>
              <a:xfrm>
                <a:off x="514350" y="250825"/>
                <a:ext cx="2676525" cy="97472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084" y="0"/>
                    </a:moveTo>
                    <a:lnTo>
                      <a:pt x="120000" y="117600"/>
                    </a:lnTo>
                    <a:lnTo>
                      <a:pt x="108504" y="120000"/>
                    </a:lnTo>
                    <a:lnTo>
                      <a:pt x="0" y="6480"/>
                    </a:lnTo>
                    <a:lnTo>
                      <a:pt x="10084" y="0"/>
                    </a:lnTo>
                    <a:lnTo>
                      <a:pt x="1008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4800" b="0" i="0" u="none">
                  <a:solidFill>
                    <a:schemeClr val="folHlink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649287" y="398462"/>
                <a:ext cx="360362" cy="65087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7000" y="0"/>
                    </a:moveTo>
                    <a:lnTo>
                      <a:pt x="14250" y="37970"/>
                    </a:lnTo>
                    <a:lnTo>
                      <a:pt x="0" y="82388"/>
                    </a:lnTo>
                    <a:lnTo>
                      <a:pt x="24750" y="112477"/>
                    </a:lnTo>
                    <a:lnTo>
                      <a:pt x="70500" y="120000"/>
                    </a:lnTo>
                    <a:lnTo>
                      <a:pt x="57000" y="55164"/>
                    </a:lnTo>
                    <a:lnTo>
                      <a:pt x="120000" y="6089"/>
                    </a:lnTo>
                    <a:lnTo>
                      <a:pt x="87000" y="0"/>
                    </a:lnTo>
                    <a:lnTo>
                      <a:pt x="870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4800" b="0" i="0" u="none">
                  <a:solidFill>
                    <a:schemeClr val="folHlink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1343025" y="850900"/>
                <a:ext cx="1096962" cy="57785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435" y="13783"/>
                    </a:moveTo>
                    <a:lnTo>
                      <a:pt x="39263" y="26756"/>
                    </a:lnTo>
                    <a:lnTo>
                      <a:pt x="79509" y="55540"/>
                    </a:lnTo>
                    <a:lnTo>
                      <a:pt x="107975" y="98513"/>
                    </a:lnTo>
                    <a:lnTo>
                      <a:pt x="80000" y="93243"/>
                    </a:lnTo>
                    <a:lnTo>
                      <a:pt x="34110" y="59189"/>
                    </a:lnTo>
                    <a:lnTo>
                      <a:pt x="12269" y="32432"/>
                    </a:lnTo>
                    <a:lnTo>
                      <a:pt x="26257" y="66081"/>
                    </a:lnTo>
                    <a:lnTo>
                      <a:pt x="66748" y="109459"/>
                    </a:lnTo>
                    <a:lnTo>
                      <a:pt x="114355" y="120000"/>
                    </a:lnTo>
                    <a:lnTo>
                      <a:pt x="120000" y="90810"/>
                    </a:lnTo>
                    <a:lnTo>
                      <a:pt x="96687" y="48648"/>
                    </a:lnTo>
                    <a:lnTo>
                      <a:pt x="41717" y="6891"/>
                    </a:lnTo>
                    <a:lnTo>
                      <a:pt x="0" y="0"/>
                    </a:lnTo>
                    <a:lnTo>
                      <a:pt x="3435" y="13783"/>
                    </a:lnTo>
                    <a:lnTo>
                      <a:pt x="3435" y="1378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4800" b="0" i="0" u="none">
                  <a:solidFill>
                    <a:schemeClr val="folHlink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</p:grpSp>
      <p:grpSp>
        <p:nvGrpSpPr>
          <p:cNvPr id="136" name="Shape 136"/>
          <p:cNvGrpSpPr/>
          <p:nvPr/>
        </p:nvGrpSpPr>
        <p:grpSpPr>
          <a:xfrm>
            <a:off x="7797642" y="4318434"/>
            <a:ext cx="979803" cy="1159593"/>
            <a:chOff x="7797642" y="4318434"/>
            <a:chExt cx="979803" cy="1159593"/>
          </a:xfrm>
        </p:grpSpPr>
        <p:sp>
          <p:nvSpPr>
            <p:cNvPr id="137" name="Shape 137"/>
            <p:cNvSpPr/>
            <p:nvPr/>
          </p:nvSpPr>
          <p:spPr>
            <a:xfrm rot="7320000">
              <a:off x="7793037" y="4660900"/>
              <a:ext cx="998537" cy="4651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14492"/>
                  </a:moveTo>
                  <a:lnTo>
                    <a:pt x="107304" y="92173"/>
                  </a:lnTo>
                  <a:lnTo>
                    <a:pt x="84030" y="60869"/>
                  </a:lnTo>
                  <a:lnTo>
                    <a:pt x="10730" y="0"/>
                  </a:lnTo>
                  <a:lnTo>
                    <a:pt x="3476" y="5797"/>
                  </a:lnTo>
                  <a:lnTo>
                    <a:pt x="0" y="24057"/>
                  </a:lnTo>
                  <a:lnTo>
                    <a:pt x="4231" y="44927"/>
                  </a:lnTo>
                  <a:lnTo>
                    <a:pt x="86146" y="118550"/>
                  </a:lnTo>
                  <a:lnTo>
                    <a:pt x="104130" y="113913"/>
                  </a:lnTo>
                  <a:lnTo>
                    <a:pt x="118639" y="120000"/>
                  </a:lnTo>
                  <a:lnTo>
                    <a:pt x="120000" y="114492"/>
                  </a:lnTo>
                  <a:lnTo>
                    <a:pt x="120000" y="114492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38" name="Shape 138"/>
            <p:cNvSpPr/>
            <p:nvPr/>
          </p:nvSpPr>
          <p:spPr>
            <a:xfrm rot="7320000">
              <a:off x="7768431" y="4639468"/>
              <a:ext cx="995362" cy="4603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365" y="0"/>
                  </a:moveTo>
                  <a:lnTo>
                    <a:pt x="100706" y="75858"/>
                  </a:lnTo>
                  <a:lnTo>
                    <a:pt x="108045" y="93252"/>
                  </a:lnTo>
                  <a:lnTo>
                    <a:pt x="119999" y="115761"/>
                  </a:lnTo>
                  <a:lnTo>
                    <a:pt x="118411" y="120000"/>
                  </a:lnTo>
                  <a:lnTo>
                    <a:pt x="102143" y="115030"/>
                  </a:lnTo>
                  <a:lnTo>
                    <a:pt x="86633" y="118538"/>
                  </a:lnTo>
                  <a:lnTo>
                    <a:pt x="3177" y="43556"/>
                  </a:lnTo>
                  <a:lnTo>
                    <a:pt x="0" y="21924"/>
                  </a:lnTo>
                  <a:lnTo>
                    <a:pt x="3480" y="4677"/>
                  </a:lnTo>
                  <a:lnTo>
                    <a:pt x="10365" y="0"/>
                  </a:lnTo>
                  <a:lnTo>
                    <a:pt x="1036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39" name="Shape 139"/>
            <p:cNvSpPr/>
            <p:nvPr/>
          </p:nvSpPr>
          <p:spPr>
            <a:xfrm rot="7320000">
              <a:off x="7936706" y="4623593"/>
              <a:ext cx="660400" cy="4206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2208"/>
                  </a:moveTo>
                  <a:lnTo>
                    <a:pt x="105471" y="120000"/>
                  </a:lnTo>
                  <a:lnTo>
                    <a:pt x="107416" y="85783"/>
                  </a:lnTo>
                  <a:lnTo>
                    <a:pt x="120000" y="67791"/>
                  </a:lnTo>
                  <a:lnTo>
                    <a:pt x="8922" y="0"/>
                  </a:lnTo>
                  <a:lnTo>
                    <a:pt x="0" y="20401"/>
                  </a:lnTo>
                  <a:lnTo>
                    <a:pt x="0" y="52208"/>
                  </a:lnTo>
                  <a:lnTo>
                    <a:pt x="0" y="5220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140" name="Shape 140"/>
            <p:cNvGrpSpPr/>
            <p:nvPr/>
          </p:nvGrpSpPr>
          <p:grpSpPr>
            <a:xfrm>
              <a:off x="7797642" y="4318434"/>
              <a:ext cx="979803" cy="1159593"/>
              <a:chOff x="7797642" y="4318434"/>
              <a:chExt cx="979803" cy="1159593"/>
            </a:xfrm>
          </p:grpSpPr>
          <p:sp>
            <p:nvSpPr>
              <p:cNvPr id="141" name="Shape 141"/>
              <p:cNvSpPr/>
              <p:nvPr/>
            </p:nvSpPr>
            <p:spPr>
              <a:xfrm rot="7320000">
                <a:off x="7916862" y="5064125"/>
                <a:ext cx="93662" cy="9683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8000" y="0"/>
                    </a:moveTo>
                    <a:lnTo>
                      <a:pt x="32000" y="45780"/>
                    </a:lnTo>
                    <a:lnTo>
                      <a:pt x="0" y="120000"/>
                    </a:lnTo>
                    <a:lnTo>
                      <a:pt x="64000" y="110982"/>
                    </a:lnTo>
                    <a:lnTo>
                      <a:pt x="82400" y="58265"/>
                    </a:lnTo>
                    <a:lnTo>
                      <a:pt x="120000" y="18728"/>
                    </a:lnTo>
                    <a:lnTo>
                      <a:pt x="88000" y="0"/>
                    </a:lnTo>
                    <a:lnTo>
                      <a:pt x="880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4800" b="0" i="0" u="none">
                  <a:solidFill>
                    <a:schemeClr val="folHlink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42" name="Shape 142"/>
              <p:cNvSpPr/>
              <p:nvPr/>
            </p:nvSpPr>
            <p:spPr>
              <a:xfrm rot="7320000">
                <a:off x="7758112" y="4651375"/>
                <a:ext cx="1058862" cy="49371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116" y="0"/>
                    </a:moveTo>
                    <a:lnTo>
                      <a:pt x="4489" y="7090"/>
                    </a:lnTo>
                    <a:lnTo>
                      <a:pt x="0" y="28363"/>
                    </a:lnTo>
                    <a:lnTo>
                      <a:pt x="4774" y="48818"/>
                    </a:lnTo>
                    <a:lnTo>
                      <a:pt x="84228" y="118227"/>
                    </a:lnTo>
                    <a:lnTo>
                      <a:pt x="101330" y="113863"/>
                    </a:lnTo>
                    <a:lnTo>
                      <a:pt x="115154" y="120000"/>
                    </a:lnTo>
                    <a:lnTo>
                      <a:pt x="120000" y="110181"/>
                    </a:lnTo>
                    <a:lnTo>
                      <a:pt x="107030" y="90545"/>
                    </a:lnTo>
                    <a:lnTo>
                      <a:pt x="101757" y="69818"/>
                    </a:lnTo>
                    <a:lnTo>
                      <a:pt x="97553" y="71863"/>
                    </a:lnTo>
                    <a:lnTo>
                      <a:pt x="102541" y="90545"/>
                    </a:lnTo>
                    <a:lnTo>
                      <a:pt x="112446" y="110454"/>
                    </a:lnTo>
                    <a:lnTo>
                      <a:pt x="100688" y="107318"/>
                    </a:lnTo>
                    <a:lnTo>
                      <a:pt x="86864" y="111000"/>
                    </a:lnTo>
                    <a:lnTo>
                      <a:pt x="89429" y="88636"/>
                    </a:lnTo>
                    <a:lnTo>
                      <a:pt x="95344" y="73363"/>
                    </a:lnTo>
                    <a:lnTo>
                      <a:pt x="88432" y="75272"/>
                    </a:lnTo>
                    <a:lnTo>
                      <a:pt x="83016" y="89727"/>
                    </a:lnTo>
                    <a:lnTo>
                      <a:pt x="81163" y="107863"/>
                    </a:lnTo>
                    <a:lnTo>
                      <a:pt x="7624" y="42272"/>
                    </a:lnTo>
                    <a:lnTo>
                      <a:pt x="5700" y="29318"/>
                    </a:lnTo>
                    <a:lnTo>
                      <a:pt x="7339" y="12954"/>
                    </a:lnTo>
                    <a:lnTo>
                      <a:pt x="15463" y="0"/>
                    </a:lnTo>
                    <a:lnTo>
                      <a:pt x="11116" y="0"/>
                    </a:lnTo>
                    <a:lnTo>
                      <a:pt x="11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4800" b="0" i="0" u="none">
                  <a:solidFill>
                    <a:schemeClr val="folHlink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43" name="Shape 143"/>
              <p:cNvSpPr/>
              <p:nvPr/>
            </p:nvSpPr>
            <p:spPr>
              <a:xfrm rot="7320000">
                <a:off x="8035925" y="4757737"/>
                <a:ext cx="749300" cy="2794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084" y="0"/>
                    </a:moveTo>
                    <a:lnTo>
                      <a:pt x="120000" y="117600"/>
                    </a:lnTo>
                    <a:lnTo>
                      <a:pt x="108504" y="120000"/>
                    </a:lnTo>
                    <a:lnTo>
                      <a:pt x="0" y="6480"/>
                    </a:lnTo>
                    <a:lnTo>
                      <a:pt x="10084" y="0"/>
                    </a:lnTo>
                    <a:lnTo>
                      <a:pt x="1008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4800" b="0" i="0" u="none">
                  <a:solidFill>
                    <a:schemeClr val="folHlink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44" name="Shape 144"/>
              <p:cNvSpPr/>
              <p:nvPr/>
            </p:nvSpPr>
            <p:spPr>
              <a:xfrm rot="7320000">
                <a:off x="8514556" y="4561681"/>
                <a:ext cx="100012" cy="18732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7000" y="0"/>
                    </a:moveTo>
                    <a:lnTo>
                      <a:pt x="14250" y="37970"/>
                    </a:lnTo>
                    <a:lnTo>
                      <a:pt x="0" y="82388"/>
                    </a:lnTo>
                    <a:lnTo>
                      <a:pt x="24750" y="112477"/>
                    </a:lnTo>
                    <a:lnTo>
                      <a:pt x="70500" y="120000"/>
                    </a:lnTo>
                    <a:lnTo>
                      <a:pt x="57000" y="55164"/>
                    </a:lnTo>
                    <a:lnTo>
                      <a:pt x="120000" y="6089"/>
                    </a:lnTo>
                    <a:lnTo>
                      <a:pt x="87000" y="0"/>
                    </a:lnTo>
                    <a:lnTo>
                      <a:pt x="870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4800" b="0" i="0" u="none">
                  <a:solidFill>
                    <a:schemeClr val="folHlink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45" name="Shape 145"/>
              <p:cNvSpPr/>
              <p:nvPr/>
            </p:nvSpPr>
            <p:spPr>
              <a:xfrm rot="7320000">
                <a:off x="8154193" y="4761706"/>
                <a:ext cx="306387" cy="1651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435" y="13783"/>
                    </a:moveTo>
                    <a:lnTo>
                      <a:pt x="39263" y="26756"/>
                    </a:lnTo>
                    <a:lnTo>
                      <a:pt x="79509" y="55540"/>
                    </a:lnTo>
                    <a:lnTo>
                      <a:pt x="107975" y="98513"/>
                    </a:lnTo>
                    <a:lnTo>
                      <a:pt x="80000" y="93243"/>
                    </a:lnTo>
                    <a:lnTo>
                      <a:pt x="34110" y="59189"/>
                    </a:lnTo>
                    <a:lnTo>
                      <a:pt x="12269" y="32432"/>
                    </a:lnTo>
                    <a:lnTo>
                      <a:pt x="26257" y="66081"/>
                    </a:lnTo>
                    <a:lnTo>
                      <a:pt x="66748" y="109459"/>
                    </a:lnTo>
                    <a:lnTo>
                      <a:pt x="114355" y="120000"/>
                    </a:lnTo>
                    <a:lnTo>
                      <a:pt x="120000" y="90810"/>
                    </a:lnTo>
                    <a:lnTo>
                      <a:pt x="96687" y="48648"/>
                    </a:lnTo>
                    <a:lnTo>
                      <a:pt x="41717" y="6891"/>
                    </a:lnTo>
                    <a:lnTo>
                      <a:pt x="0" y="0"/>
                    </a:lnTo>
                    <a:lnTo>
                      <a:pt x="3435" y="13783"/>
                    </a:lnTo>
                    <a:lnTo>
                      <a:pt x="3435" y="1378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4800" b="0" i="0" u="none">
                  <a:solidFill>
                    <a:schemeClr val="folHlink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</p:grpSp>
      <p:sp>
        <p:nvSpPr>
          <p:cNvPr id="146" name="Shape 146"/>
          <p:cNvSpPr/>
          <p:nvPr/>
        </p:nvSpPr>
        <p:spPr>
          <a:xfrm>
            <a:off x="901700" y="5054600"/>
            <a:ext cx="6807200" cy="728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cubicBezTo>
                  <a:pt x="3805" y="11241"/>
                  <a:pt x="15559" y="60653"/>
                  <a:pt x="22835" y="66928"/>
                </a:cubicBezTo>
                <a:cubicBezTo>
                  <a:pt x="30111" y="73202"/>
                  <a:pt x="38815" y="32418"/>
                  <a:pt x="43656" y="37647"/>
                </a:cubicBezTo>
                <a:cubicBezTo>
                  <a:pt x="48498" y="42875"/>
                  <a:pt x="48274" y="98039"/>
                  <a:pt x="51940" y="98300"/>
                </a:cubicBezTo>
                <a:cubicBezTo>
                  <a:pt x="55606" y="98562"/>
                  <a:pt x="57761" y="36339"/>
                  <a:pt x="65597" y="39738"/>
                </a:cubicBezTo>
                <a:cubicBezTo>
                  <a:pt x="73432" y="43137"/>
                  <a:pt x="89888" y="119999"/>
                  <a:pt x="98955" y="119215"/>
                </a:cubicBezTo>
                <a:cubicBezTo>
                  <a:pt x="108022" y="118431"/>
                  <a:pt x="116557" y="49150"/>
                  <a:pt x="120000" y="35555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0" i="0" u="none">
              <a:solidFill>
                <a:schemeClr val="folHlink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4076700" y="1930400"/>
            <a:ext cx="889000" cy="381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6000"/>
                </a:moveTo>
                <a:cubicBezTo>
                  <a:pt x="21857" y="44500"/>
                  <a:pt x="43928" y="73500"/>
                  <a:pt x="60000" y="72000"/>
                </a:cubicBezTo>
                <a:cubicBezTo>
                  <a:pt x="76071" y="70500"/>
                  <a:pt x="85928" y="0"/>
                  <a:pt x="96000" y="8000"/>
                </a:cubicBezTo>
                <a:cubicBezTo>
                  <a:pt x="106071" y="16000"/>
                  <a:pt x="115928" y="100500"/>
                  <a:pt x="120000" y="120000"/>
                </a:cubicBezTo>
              </a:path>
            </a:pathLst>
          </a:custGeom>
          <a:noFill/>
          <a:ln w="1143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0" i="0" u="none">
              <a:solidFill>
                <a:schemeClr val="folHlink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0" i="0" u="none" strike="noStrike" cap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/>
        </p:nvSpPr>
        <p:spPr>
          <a:xfrm>
            <a:off x="1066800" y="1981200"/>
            <a:ext cx="7086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0" i="0" u="none">
              <a:solidFill>
                <a:schemeClr val="folHlink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5" name="Shape 165"/>
          <p:cNvSpPr txBox="1"/>
          <p:nvPr/>
        </p:nvSpPr>
        <p:spPr>
          <a:xfrm>
            <a:off x="1752600" y="2286000"/>
            <a:ext cx="4835525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54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Over the river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/>
        </p:nvSpPr>
        <p:spPr>
          <a:xfrm>
            <a:off x="1925637" y="2438400"/>
            <a:ext cx="459422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Show us around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/>
        </p:nvSpPr>
        <p:spPr>
          <a:xfrm>
            <a:off x="2743200" y="2362200"/>
            <a:ext cx="279717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Back off.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/>
        </p:nvSpPr>
        <p:spPr>
          <a:xfrm>
            <a:off x="2859087" y="2344737"/>
            <a:ext cx="366395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Take a little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/>
        </p:nvSpPr>
        <p:spPr>
          <a:xfrm>
            <a:off x="2466975" y="2532062"/>
            <a:ext cx="447040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Form two lines.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/>
        </p:nvSpPr>
        <p:spPr>
          <a:xfrm>
            <a:off x="2209800" y="2438400"/>
            <a:ext cx="3732212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Give it away.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/>
        </p:nvSpPr>
        <p:spPr>
          <a:xfrm>
            <a:off x="2279650" y="2587625"/>
            <a:ext cx="368935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Give it back.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/>
        </p:nvSpPr>
        <p:spPr>
          <a:xfrm>
            <a:off x="1676400" y="2286000"/>
            <a:ext cx="53101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A small house also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/>
        </p:nvSpPr>
        <p:spPr>
          <a:xfrm>
            <a:off x="1600200" y="2438400"/>
            <a:ext cx="543083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Answer the phone.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/>
        </p:nvSpPr>
        <p:spPr>
          <a:xfrm>
            <a:off x="2743200" y="2438400"/>
            <a:ext cx="356393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Only a little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/>
        </p:nvSpPr>
        <p:spPr>
          <a:xfrm>
            <a:off x="1401762" y="2270125"/>
            <a:ext cx="578643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Another old picture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/>
        </p:nvSpPr>
        <p:spPr>
          <a:xfrm>
            <a:off x="1066800" y="1981200"/>
            <a:ext cx="7086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0" i="0" u="none">
              <a:solidFill>
                <a:schemeClr val="folHlink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2" name="Shape 172"/>
          <p:cNvSpPr txBox="1"/>
          <p:nvPr/>
        </p:nvSpPr>
        <p:spPr>
          <a:xfrm flipH="1">
            <a:off x="838200" y="2438400"/>
            <a:ext cx="731520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came home.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/>
        </p:nvSpPr>
        <p:spPr>
          <a:xfrm>
            <a:off x="1828800" y="2209800"/>
            <a:ext cx="431165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Turn the page.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/>
        </p:nvSpPr>
        <p:spPr>
          <a:xfrm>
            <a:off x="2354262" y="2344737"/>
            <a:ext cx="36591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It’s only me.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/>
        </p:nvSpPr>
        <p:spPr>
          <a:xfrm>
            <a:off x="1625600" y="2252662"/>
            <a:ext cx="5929312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Write one sentence.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/>
        </p:nvSpPr>
        <p:spPr>
          <a:xfrm>
            <a:off x="1905000" y="2438400"/>
            <a:ext cx="472122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air is warm.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/>
        </p:nvSpPr>
        <p:spPr>
          <a:xfrm>
            <a:off x="2514600" y="2514600"/>
            <a:ext cx="350520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I know why.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/>
          <p:nvPr/>
        </p:nvSpPr>
        <p:spPr>
          <a:xfrm>
            <a:off x="2819400" y="2667000"/>
            <a:ext cx="284480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Set it up.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/>
        </p:nvSpPr>
        <p:spPr>
          <a:xfrm>
            <a:off x="2286000" y="2438400"/>
            <a:ext cx="487680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Read my letters.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/>
        </p:nvSpPr>
        <p:spPr>
          <a:xfrm>
            <a:off x="2000250" y="2289175"/>
            <a:ext cx="478472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Three years ago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/>
        </p:nvSpPr>
        <p:spPr>
          <a:xfrm>
            <a:off x="2286000" y="2362200"/>
            <a:ext cx="367982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Put it there.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/>
        </p:nvSpPr>
        <p:spPr>
          <a:xfrm>
            <a:off x="2133600" y="2667000"/>
            <a:ext cx="41290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It’s still here.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/>
        </p:nvSpPr>
        <p:spPr>
          <a:xfrm>
            <a:off x="1066800" y="1981200"/>
            <a:ext cx="7086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0" i="0" u="none">
              <a:solidFill>
                <a:schemeClr val="folHlink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9" name="Shape 179"/>
          <p:cNvSpPr txBox="1"/>
          <p:nvPr/>
        </p:nvSpPr>
        <p:spPr>
          <a:xfrm>
            <a:off x="1676400" y="2362200"/>
            <a:ext cx="594360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Change your clothes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6183312" y="2151062"/>
            <a:ext cx="184150" cy="76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0" i="0" u="none">
              <a:solidFill>
                <a:schemeClr val="folHlink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/>
          <p:nvPr/>
        </p:nvSpPr>
        <p:spPr>
          <a:xfrm>
            <a:off x="2362200" y="2438400"/>
            <a:ext cx="379730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Live and play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/>
        </p:nvSpPr>
        <p:spPr>
          <a:xfrm>
            <a:off x="1600200" y="2362200"/>
            <a:ext cx="577532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 does it end?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/>
        </p:nvSpPr>
        <p:spPr>
          <a:xfrm>
            <a:off x="1447800" y="2286000"/>
            <a:ext cx="584835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 in the world.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/>
          <p:nvPr/>
        </p:nvSpPr>
        <p:spPr>
          <a:xfrm>
            <a:off x="2362200" y="2209800"/>
            <a:ext cx="3421062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A good man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/>
          <p:nvPr/>
        </p:nvSpPr>
        <p:spPr>
          <a:xfrm>
            <a:off x="1757362" y="2233612"/>
            <a:ext cx="48402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I don’t feel well.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/>
          <p:nvPr/>
        </p:nvSpPr>
        <p:spPr>
          <a:xfrm>
            <a:off x="2209800" y="2438400"/>
            <a:ext cx="44338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need more.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/>
          <p:nvPr/>
        </p:nvSpPr>
        <p:spPr>
          <a:xfrm>
            <a:off x="1752600" y="2362200"/>
            <a:ext cx="463550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After the game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/>
          <p:nvPr/>
        </p:nvSpPr>
        <p:spPr>
          <a:xfrm>
            <a:off x="1625600" y="2233612"/>
            <a:ext cx="511492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home is large.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/>
          <p:nvPr/>
        </p:nvSpPr>
        <p:spPr>
          <a:xfrm>
            <a:off x="1401762" y="2363787"/>
            <a:ext cx="505142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I study in school.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/>
        </p:nvSpPr>
        <p:spPr>
          <a:xfrm>
            <a:off x="1308100" y="2606675"/>
            <a:ext cx="5827712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Most of the animals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2819400" y="2362200"/>
            <a:ext cx="39258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new place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/>
          <p:nvPr/>
        </p:nvSpPr>
        <p:spPr>
          <a:xfrm>
            <a:off x="1600200" y="2438400"/>
            <a:ext cx="5421312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turned out well.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/>
          <p:nvPr/>
        </p:nvSpPr>
        <p:spPr>
          <a:xfrm>
            <a:off x="1457325" y="2344737"/>
            <a:ext cx="490855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I’m an American.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/>
          <p:nvPr/>
        </p:nvSpPr>
        <p:spPr>
          <a:xfrm>
            <a:off x="1828800" y="2514600"/>
            <a:ext cx="467360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Our best things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/>
          <p:nvPr/>
        </p:nvSpPr>
        <p:spPr>
          <a:xfrm>
            <a:off x="1514475" y="2532062"/>
            <a:ext cx="559752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Read the sentence.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 txBox="1"/>
          <p:nvPr/>
        </p:nvSpPr>
        <p:spPr>
          <a:xfrm>
            <a:off x="2209800" y="2438400"/>
            <a:ext cx="366712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Such a mess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/>
          <p:nvPr/>
        </p:nvSpPr>
        <p:spPr>
          <a:xfrm>
            <a:off x="1981200" y="2209800"/>
            <a:ext cx="424497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Just the same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/>
          <p:nvPr/>
        </p:nvSpPr>
        <p:spPr>
          <a:xfrm>
            <a:off x="2286000" y="2362200"/>
            <a:ext cx="464502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must be it.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 txBox="1"/>
          <p:nvPr/>
        </p:nvSpPr>
        <p:spPr>
          <a:xfrm>
            <a:off x="2514600" y="2438400"/>
            <a:ext cx="334645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Point it out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/>
          <p:nvPr/>
        </p:nvSpPr>
        <p:spPr>
          <a:xfrm>
            <a:off x="2260600" y="2270125"/>
            <a:ext cx="390525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last name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 txBox="1"/>
          <p:nvPr/>
        </p:nvSpPr>
        <p:spPr>
          <a:xfrm>
            <a:off x="2503487" y="2513012"/>
            <a:ext cx="3859212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Hand it over.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/>
        </p:nvSpPr>
        <p:spPr>
          <a:xfrm>
            <a:off x="2286000" y="2514600"/>
            <a:ext cx="4437062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want to go.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/>
          <p:nvPr/>
        </p:nvSpPr>
        <p:spPr>
          <a:xfrm>
            <a:off x="2373312" y="2644775"/>
            <a:ext cx="294005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Right now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/>
          <p:nvPr/>
        </p:nvSpPr>
        <p:spPr>
          <a:xfrm>
            <a:off x="2133600" y="2438400"/>
            <a:ext cx="488473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That’s very good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Shape 474"/>
          <p:cNvSpPr txBox="1"/>
          <p:nvPr/>
        </p:nvSpPr>
        <p:spPr>
          <a:xfrm>
            <a:off x="1589087" y="2363787"/>
            <a:ext cx="492442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Such a big house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/>
          <p:nvPr/>
        </p:nvSpPr>
        <p:spPr>
          <a:xfrm>
            <a:off x="1476375" y="2101850"/>
            <a:ext cx="504190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It’s a small world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 txBox="1"/>
          <p:nvPr/>
        </p:nvSpPr>
        <p:spPr>
          <a:xfrm>
            <a:off x="1682750" y="2289175"/>
            <a:ext cx="61356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Think before you act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 txBox="1"/>
          <p:nvPr/>
        </p:nvSpPr>
        <p:spPr>
          <a:xfrm>
            <a:off x="1009650" y="2027237"/>
            <a:ext cx="70246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men asked for help.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/>
          <p:nvPr/>
        </p:nvSpPr>
        <p:spPr>
          <a:xfrm>
            <a:off x="2590800" y="2667000"/>
            <a:ext cx="383222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Big and small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 txBox="1"/>
          <p:nvPr/>
        </p:nvSpPr>
        <p:spPr>
          <a:xfrm>
            <a:off x="1625600" y="2551112"/>
            <a:ext cx="58943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Mother says to now.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 txBox="1"/>
          <p:nvPr/>
        </p:nvSpPr>
        <p:spPr>
          <a:xfrm>
            <a:off x="1752600" y="2133600"/>
            <a:ext cx="48656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A different land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/>
          <p:nvPr/>
        </p:nvSpPr>
        <p:spPr>
          <a:xfrm>
            <a:off x="1962150" y="1916112"/>
            <a:ext cx="5294312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Home sweet home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/>
        </p:nvSpPr>
        <p:spPr>
          <a:xfrm>
            <a:off x="2560637" y="2401887"/>
            <a:ext cx="37099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Play it again.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/>
          <p:nvPr/>
        </p:nvSpPr>
        <p:spPr>
          <a:xfrm>
            <a:off x="1752600" y="1981200"/>
            <a:ext cx="470852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 are you?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 txBox="1"/>
          <p:nvPr/>
        </p:nvSpPr>
        <p:spPr>
          <a:xfrm>
            <a:off x="1682750" y="2027237"/>
            <a:ext cx="478790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went here.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 txBox="1"/>
          <p:nvPr/>
        </p:nvSpPr>
        <p:spPr>
          <a:xfrm>
            <a:off x="1365250" y="2120900"/>
            <a:ext cx="50180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Around the clock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 txBox="1"/>
          <p:nvPr/>
        </p:nvSpPr>
        <p:spPr>
          <a:xfrm>
            <a:off x="2362200" y="2133600"/>
            <a:ext cx="35575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I need help.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Shape 546"/>
          <p:cNvSpPr txBox="1"/>
          <p:nvPr/>
        </p:nvSpPr>
        <p:spPr>
          <a:xfrm>
            <a:off x="1676400" y="2362200"/>
            <a:ext cx="492283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Get to the point.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Shape 552"/>
          <p:cNvSpPr txBox="1"/>
          <p:nvPr/>
        </p:nvSpPr>
        <p:spPr>
          <a:xfrm>
            <a:off x="2036762" y="2551112"/>
            <a:ext cx="4005262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Show and tell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Shape 558"/>
          <p:cNvSpPr txBox="1"/>
          <p:nvPr/>
        </p:nvSpPr>
        <p:spPr>
          <a:xfrm>
            <a:off x="1719262" y="2252662"/>
            <a:ext cx="495935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I work too much.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/>
          <p:nvPr/>
        </p:nvSpPr>
        <p:spPr>
          <a:xfrm>
            <a:off x="1719262" y="2493962"/>
            <a:ext cx="5554662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Because we should.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Shape 570"/>
          <p:cNvSpPr txBox="1"/>
          <p:nvPr/>
        </p:nvSpPr>
        <p:spPr>
          <a:xfrm>
            <a:off x="1476375" y="2457450"/>
            <a:ext cx="540385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must be right.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Shape 576"/>
          <p:cNvSpPr txBox="1"/>
          <p:nvPr/>
        </p:nvSpPr>
        <p:spPr>
          <a:xfrm>
            <a:off x="2209800" y="2590800"/>
            <a:ext cx="374173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Any old time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/>
        </p:nvSpPr>
        <p:spPr>
          <a:xfrm>
            <a:off x="1676400" y="2514600"/>
            <a:ext cx="606107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Another great sound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/>
          <p:nvPr/>
        </p:nvSpPr>
        <p:spPr>
          <a:xfrm>
            <a:off x="1793875" y="2120900"/>
            <a:ext cx="49037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Even the animals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Shape 588"/>
          <p:cNvSpPr txBox="1"/>
          <p:nvPr/>
        </p:nvSpPr>
        <p:spPr>
          <a:xfrm>
            <a:off x="1905000" y="1905000"/>
            <a:ext cx="429260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Tell the truth.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Shape 594"/>
          <p:cNvSpPr txBox="1"/>
          <p:nvPr/>
        </p:nvSpPr>
        <p:spPr>
          <a:xfrm>
            <a:off x="1676400" y="2057400"/>
            <a:ext cx="488473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Through the line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Shape 600"/>
          <p:cNvSpPr txBox="1"/>
          <p:nvPr/>
        </p:nvSpPr>
        <p:spPr>
          <a:xfrm>
            <a:off x="2362200" y="2209800"/>
            <a:ext cx="395922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Try you best.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Shape 606"/>
          <p:cNvSpPr txBox="1"/>
          <p:nvPr/>
        </p:nvSpPr>
        <p:spPr>
          <a:xfrm>
            <a:off x="2055812" y="2344737"/>
            <a:ext cx="470217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Good and plenty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Shape 612"/>
          <p:cNvSpPr txBox="1"/>
          <p:nvPr/>
        </p:nvSpPr>
        <p:spPr>
          <a:xfrm>
            <a:off x="2590800" y="2209800"/>
            <a:ext cx="294005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Right now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Shape 618"/>
          <p:cNvSpPr txBox="1"/>
          <p:nvPr/>
        </p:nvSpPr>
        <p:spPr>
          <a:xfrm>
            <a:off x="2317750" y="2344737"/>
            <a:ext cx="325120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Move over.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Shape 624"/>
          <p:cNvSpPr txBox="1"/>
          <p:nvPr/>
        </p:nvSpPr>
        <p:spPr>
          <a:xfrm>
            <a:off x="2438400" y="2362200"/>
            <a:ext cx="357663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Help me out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Shape 630"/>
          <p:cNvSpPr txBox="1"/>
          <p:nvPr/>
        </p:nvSpPr>
        <p:spPr>
          <a:xfrm>
            <a:off x="2166937" y="2327275"/>
            <a:ext cx="50180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Mother means it.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Shape 636"/>
          <p:cNvSpPr txBox="1"/>
          <p:nvPr/>
        </p:nvSpPr>
        <p:spPr>
          <a:xfrm>
            <a:off x="1757362" y="2195512"/>
            <a:ext cx="524510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found it here.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/>
        </p:nvSpPr>
        <p:spPr>
          <a:xfrm>
            <a:off x="1925637" y="2438400"/>
            <a:ext cx="459422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Show us around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Shape 642"/>
          <p:cNvSpPr txBox="1"/>
          <p:nvPr/>
        </p:nvSpPr>
        <p:spPr>
          <a:xfrm>
            <a:off x="1981200" y="2849562"/>
            <a:ext cx="5421312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turned out well.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Shape 648"/>
          <p:cNvSpPr txBox="1"/>
          <p:nvPr/>
        </p:nvSpPr>
        <p:spPr>
          <a:xfrm>
            <a:off x="1084262" y="2233612"/>
            <a:ext cx="6081712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Same time tomorrow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Shape 654"/>
          <p:cNvSpPr txBox="1"/>
          <p:nvPr/>
        </p:nvSpPr>
        <p:spPr>
          <a:xfrm>
            <a:off x="1476375" y="2101850"/>
            <a:ext cx="466407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Study and learn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Shape 660"/>
          <p:cNvSpPr txBox="1"/>
          <p:nvPr/>
        </p:nvSpPr>
        <p:spPr>
          <a:xfrm>
            <a:off x="2133600" y="2209800"/>
            <a:ext cx="442753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It’s your place.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Shape 666"/>
          <p:cNvSpPr txBox="1"/>
          <p:nvPr/>
        </p:nvSpPr>
        <p:spPr>
          <a:xfrm>
            <a:off x="1700212" y="2289175"/>
            <a:ext cx="414020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Tell the truth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/>
          <p:nvPr/>
        </p:nvSpPr>
        <p:spPr>
          <a:xfrm>
            <a:off x="2438400" y="2362200"/>
            <a:ext cx="353695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Kind of nice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Shape 678"/>
          <p:cNvSpPr txBox="1"/>
          <p:nvPr/>
        </p:nvSpPr>
        <p:spPr>
          <a:xfrm>
            <a:off x="2514600" y="2438400"/>
            <a:ext cx="3529012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Good things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Shape 684"/>
          <p:cNvSpPr txBox="1"/>
          <p:nvPr/>
        </p:nvSpPr>
        <p:spPr>
          <a:xfrm>
            <a:off x="2243137" y="2214562"/>
            <a:ext cx="340677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A little boy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Shape 690"/>
          <p:cNvSpPr txBox="1"/>
          <p:nvPr/>
        </p:nvSpPr>
        <p:spPr>
          <a:xfrm>
            <a:off x="2209800" y="2514600"/>
            <a:ext cx="465137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Spell your name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Shape 696"/>
          <p:cNvSpPr txBox="1"/>
          <p:nvPr/>
        </p:nvSpPr>
        <p:spPr>
          <a:xfrm>
            <a:off x="2895600" y="2209800"/>
            <a:ext cx="3109912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I think so.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/>
        </p:nvSpPr>
        <p:spPr>
          <a:xfrm>
            <a:off x="1925637" y="2438400"/>
            <a:ext cx="4594225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Show us around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Shape 702"/>
          <p:cNvSpPr txBox="1"/>
          <p:nvPr/>
        </p:nvSpPr>
        <p:spPr>
          <a:xfrm>
            <a:off x="1828800" y="2209800"/>
            <a:ext cx="515143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following day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Shape 708"/>
          <p:cNvSpPr txBox="1"/>
          <p:nvPr/>
        </p:nvSpPr>
        <p:spPr>
          <a:xfrm>
            <a:off x="1676400" y="2438400"/>
            <a:ext cx="5632450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good American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Shape 714"/>
          <p:cNvSpPr txBox="1"/>
          <p:nvPr/>
        </p:nvSpPr>
        <p:spPr>
          <a:xfrm>
            <a:off x="2438400" y="2286000"/>
            <a:ext cx="4240212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lang="en-US" sz="4800" b="0" i="0" u="non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Read the book</a:t>
            </a:r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Crayon">
  <a:themeElements>
    <a:clrScheme name="Crayon 2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rayon">
  <a:themeElements>
    <a:clrScheme name="Crayon 2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AD316F538BCC45BED8290C13F8A49F" ma:contentTypeVersion="2" ma:contentTypeDescription="Create a new document." ma:contentTypeScope="" ma:versionID="3fd8d0aad029e53e7a7c2078263a8a1b">
  <xsd:schema xmlns:xsd="http://www.w3.org/2001/XMLSchema" xmlns:xs="http://www.w3.org/2001/XMLSchema" xmlns:p="http://schemas.microsoft.com/office/2006/metadata/properties" xmlns:ns2="81493b92-7987-4f9f-a58f-4bbcd9ffd165" targetNamespace="http://schemas.microsoft.com/office/2006/metadata/properties" ma:root="true" ma:fieldsID="816bff23cd5c51591b0fc53637286a35" ns2:_="">
    <xsd:import namespace="81493b92-7987-4f9f-a58f-4bbcd9ffd1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493b92-7987-4f9f-a58f-4bbcd9ffd1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EFBAF0-C99C-4257-A1CF-3F6D936EC598}"/>
</file>

<file path=customXml/itemProps2.xml><?xml version="1.0" encoding="utf-8"?>
<ds:datastoreItem xmlns:ds="http://schemas.openxmlformats.org/officeDocument/2006/customXml" ds:itemID="{7B0BD623-A323-4B79-ADFB-93EB7E7690B0}"/>
</file>

<file path=customXml/itemProps3.xml><?xml version="1.0" encoding="utf-8"?>
<ds:datastoreItem xmlns:ds="http://schemas.openxmlformats.org/officeDocument/2006/customXml" ds:itemID="{24496093-B0C1-42AD-A538-2CB0432653C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On-screen Show (4:3)</PresentationFormat>
  <Paragraphs>184</Paragraphs>
  <Slides>92</Slides>
  <Notes>92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92</vt:i4>
      </vt:variant>
    </vt:vector>
  </HeadingPairs>
  <TitlesOfParts>
    <vt:vector size="96" baseType="lpstr">
      <vt:lpstr>Arial</vt:lpstr>
      <vt:lpstr>Comic Sans MS</vt:lpstr>
      <vt:lpstr>Crayon</vt:lpstr>
      <vt:lpstr>1_Crayon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 Centa</dc:creator>
  <cp:lastModifiedBy>Judith Centa</cp:lastModifiedBy>
  <cp:revision>1</cp:revision>
  <dcterms:modified xsi:type="dcterms:W3CDTF">2017-11-07T22:37:55Z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0x0101005EAD316F538BCC45BED8290C13F8A49F</vt:lpwstr>
  </property>
</Properties>
</file>