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65.xml" ContentType="application/vnd.openxmlformats-officedocument.presentationml.slide+xml"/>
  <Override PartName="/ppt/slides/slide64.xml" ContentType="application/vnd.openxmlformats-officedocument.presentationml.slide+xml"/>
  <Override PartName="/ppt/slides/slide63.xml" ContentType="application/vnd.openxmlformats-officedocument.presentationml.slide+xml"/>
  <Override PartName="/ppt/slides/slide55.xml" ContentType="application/vnd.openxmlformats-officedocument.presentationml.slide+xml"/>
  <Override PartName="/ppt/slides/slide11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86.xml" ContentType="application/vnd.openxmlformats-officedocument.presentationml.slide+xml"/>
  <Override PartName="/ppt/slides/slide85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54.xml" ContentType="application/vnd.openxmlformats-officedocument.presentationml.slide+xml"/>
  <Override PartName="/ppt/slides/slide56.xml" ContentType="application/vnd.openxmlformats-officedocument.presentationml.slide+xml"/>
  <Override PartName="/ppt/slides/slide5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53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31.xml" ContentType="application/vnd.openxmlformats-officedocument.presentationml.slide+xml"/>
  <Override PartName="/ppt/slides/slide29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32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43.xml" ContentType="application/vnd.openxmlformats-officedocument.presentationml.slide+xml"/>
  <Override PartName="/ppt/slides/slide45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4.xml" ContentType="application/vnd.openxmlformats-officedocument.presentationml.slide+xml"/>
  <Override PartName="/ppt/slides/slide38.xml" ContentType="application/vnd.openxmlformats-officedocument.presentationml.slide+xml"/>
  <Override PartName="/ppt/slides/slide40.xml" ContentType="application/vnd.openxmlformats-officedocument.presentationml.slide+xml"/>
  <Override PartName="/ppt/slides/slide37.xml" ContentType="application/vnd.openxmlformats-officedocument.presentationml.slide+xml"/>
  <Override PartName="/ppt/slides/slide3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5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95" Type="http://schemas.openxmlformats.org/officeDocument/2006/relationships/customXml" Target="../customXml/item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26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27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28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34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36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38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39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44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45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46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47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48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49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Shape 3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54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55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56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Shape 4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57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Shape 4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58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Shape 4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59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Shape 4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3" name="Shape 45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Shape 4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9" name="Shape 45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64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65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66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Shape 4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7" name="Shape 47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67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Shape 4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3" name="Shape 48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68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Shape 4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9" name="Shape 48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69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Shape 4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5" name="Shape 49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70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1" name="Shape 50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7" name="Shape 50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Shape 5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74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5" name="Shape 52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75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76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77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3" name="Shape 54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78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9" name="Shape 54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79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5" name="Shape 55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80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1" name="Shape 56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7" name="Shape 56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3" name="Shape 57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9" name="Shape 57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84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Shape 5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85" name="Shape 58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85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Shape 5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1" name="Shape 5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86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6" name="Shape 5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7" name="Shape 5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2436813" y="3886200"/>
            <a:ext cx="4267200" cy="20574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240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ct val="750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ct val="7500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3335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333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2590800"/>
            <a:ext cx="3810000" cy="35052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Arial"/>
              <a:buChar char="●"/>
              <a:defRPr sz="3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240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ct val="750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ct val="7500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3335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333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48200" y="2590800"/>
            <a:ext cx="3810000" cy="35052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Arial"/>
              <a:buChar char="●"/>
              <a:defRPr sz="3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240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ct val="750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ct val="7500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3335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333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Arial"/>
              <a:buChar char="●"/>
              <a:defRPr sz="3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240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ct val="750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ct val="7500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3335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333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 rot="5400000">
            <a:off x="5124450" y="2762250"/>
            <a:ext cx="4724400" cy="19431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 rot="5400000">
            <a:off x="1162050" y="895350"/>
            <a:ext cx="4724400" cy="56769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Arial"/>
              <a:buChar char="●"/>
              <a:defRPr sz="3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240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ct val="750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ct val="7500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3335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333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 rot="5400000">
            <a:off x="2819400" y="457200"/>
            <a:ext cx="3505200" cy="77724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Arial"/>
              <a:buChar char="●"/>
              <a:defRPr sz="3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240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ct val="750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ct val="7500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3335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333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Arial"/>
              <a:buChar char="●"/>
              <a:defRPr sz="3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240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ct val="750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ct val="7500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3335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333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Arial"/>
              <a:buChar char="●"/>
              <a:defRPr sz="3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240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ct val="750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ct val="7500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3335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333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Arial"/>
              <a:buChar char="●"/>
              <a:defRPr sz="3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240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ct val="750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ct val="7500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3335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333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Arial"/>
              <a:buChar char="●"/>
              <a:defRPr sz="3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240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ct val="750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ct val="7500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3335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333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ct val="75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will we go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609600" y="2362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did they say?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609600" y="2514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Into the water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609600" y="2590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 or some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7620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It’s about time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6096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From here to there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7620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Now and then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6096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first word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6096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number of people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533400" y="2895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Will you be good?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6096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Will you be good?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914400" y="2743200"/>
            <a:ext cx="72390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we were older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57200" y="2590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is my cat.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533400" y="2514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teacher is the best!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685800" y="2590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Go down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5334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So there you are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533400" y="2514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Look up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6858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Write it down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685800" y="2514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Look for some people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533400" y="2362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long time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685800" y="2362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other people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685800" y="2514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were here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1905000" y="2895600"/>
            <a:ext cx="51816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Each of us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609600" y="2362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From my room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609600" y="2590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Write your name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6096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Have you seen it?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685800" y="2590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may fall down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6096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is a good day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6096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Up in the air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6858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May I go first?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609600" y="2514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was an old man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6096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not for 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6096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people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did they say?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609600" y="2895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Get on the bus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457200" y="2971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It’s no use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title"/>
          </p:nvPr>
        </p:nvSpPr>
        <p:spPr>
          <a:xfrm>
            <a:off x="6096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Did you like it?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6096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I like him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xfrm>
            <a:off x="609600" y="2590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has it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6096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Out of the water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title"/>
          </p:nvPr>
        </p:nvSpPr>
        <p:spPr>
          <a:xfrm>
            <a:off x="6096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 said to go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title"/>
          </p:nvPr>
        </p:nvSpPr>
        <p:spPr>
          <a:xfrm>
            <a:off x="5334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Sit down.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685800" y="2895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did they go?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5334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long way to go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685800" y="2590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Into the water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title"/>
          </p:nvPr>
        </p:nvSpPr>
        <p:spPr>
          <a:xfrm>
            <a:off x="533400" y="2971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Then we will go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title"/>
          </p:nvPr>
        </p:nvSpPr>
        <p:spPr>
          <a:xfrm>
            <a:off x="609600" y="2895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Who will make it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title"/>
          </p:nvPr>
        </p:nvSpPr>
        <p:spPr>
          <a:xfrm>
            <a:off x="6096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 way?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title"/>
          </p:nvPr>
        </p:nvSpPr>
        <p:spPr>
          <a:xfrm>
            <a:off x="4572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like to write.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title"/>
          </p:nvPr>
        </p:nvSpPr>
        <p:spPr>
          <a:xfrm>
            <a:off x="6096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At your house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title"/>
          </p:nvPr>
        </p:nvSpPr>
        <p:spPr>
          <a:xfrm>
            <a:off x="685800" y="2971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One or two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Come and get it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xfrm>
            <a:off x="6096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did they get it?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title"/>
          </p:nvPr>
        </p:nvSpPr>
        <p:spPr>
          <a:xfrm>
            <a:off x="5334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called me.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title"/>
          </p:nvPr>
        </p:nvSpPr>
        <p:spPr>
          <a:xfrm>
            <a:off x="6096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dog is big.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09600" y="2590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and I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6096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It’s been a long time.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title"/>
          </p:nvPr>
        </p:nvSpPr>
        <p:spPr>
          <a:xfrm>
            <a:off x="685800" y="2971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 of the time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title"/>
          </p:nvPr>
        </p:nvSpPr>
        <p:spPr>
          <a:xfrm>
            <a:off x="685800" y="2971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some of your people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title"/>
          </p:nvPr>
        </p:nvSpPr>
        <p:spPr>
          <a:xfrm>
            <a:off x="609600" y="2895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Give them to 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title"/>
          </p:nvPr>
        </p:nvSpPr>
        <p:spPr>
          <a:xfrm>
            <a:off x="6096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Did you see it?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>
            <a:spLocks noGrp="1"/>
          </p:cNvSpPr>
          <p:nvPr>
            <p:ph type="title"/>
          </p:nvPr>
        </p:nvSpPr>
        <p:spPr>
          <a:xfrm>
            <a:off x="6096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are these?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533400" y="2895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not 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title"/>
          </p:nvPr>
        </p:nvSpPr>
        <p:spPr>
          <a:xfrm>
            <a:off x="7620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would you go?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title"/>
          </p:nvPr>
        </p:nvSpPr>
        <p:spPr>
          <a:xfrm>
            <a:off x="5334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Go find her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 day long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6096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Each of us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title"/>
          </p:nvPr>
        </p:nvSpPr>
        <p:spPr>
          <a:xfrm>
            <a:off x="6096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 two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title"/>
          </p:nvPr>
        </p:nvSpPr>
        <p:spPr>
          <a:xfrm>
            <a:off x="609600" y="2895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see?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>
            <a:spLocks noGrp="1"/>
          </p:cNvSpPr>
          <p:nvPr>
            <p:ph type="title"/>
          </p:nvPr>
        </p:nvSpPr>
        <p:spPr>
          <a:xfrm>
            <a:off x="609600" y="2971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More people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609600" y="3124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long are they?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title"/>
          </p:nvPr>
        </p:nvSpPr>
        <p:spPr>
          <a:xfrm>
            <a:off x="5334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One more time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title"/>
          </p:nvPr>
        </p:nvSpPr>
        <p:spPr>
          <a:xfrm>
            <a:off x="685800" y="2895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many words?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xfrm>
            <a:off x="533400" y="3048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Two of us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xfrm>
            <a:off x="609600" y="2895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 now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 txBox="1">
            <a:spLocks noGrp="1"/>
          </p:cNvSpPr>
          <p:nvPr>
            <p:ph type="title"/>
          </p:nvPr>
        </p:nvSpPr>
        <p:spPr>
          <a:xfrm>
            <a:off x="609600" y="2971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had their dog.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 txBox="1">
            <a:spLocks noGrp="1"/>
          </p:cNvSpPr>
          <p:nvPr>
            <p:ph type="title"/>
          </p:nvPr>
        </p:nvSpPr>
        <p:spPr>
          <a:xfrm>
            <a:off x="6096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No way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An angry cat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 txBox="1">
            <a:spLocks noGrp="1"/>
          </p:cNvSpPr>
          <p:nvPr>
            <p:ph type="title"/>
          </p:nvPr>
        </p:nvSpPr>
        <p:spPr>
          <a:xfrm>
            <a:off x="685800" y="2895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Now is the time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 txBox="1">
            <a:spLocks noGrp="1"/>
          </p:cNvSpPr>
          <p:nvPr>
            <p:ph type="title"/>
          </p:nvPr>
        </p:nvSpPr>
        <p:spPr>
          <a:xfrm>
            <a:off x="609600" y="2971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More than the other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 txBox="1">
            <a:spLocks noGrp="1"/>
          </p:cNvSpPr>
          <p:nvPr>
            <p:ph type="title"/>
          </p:nvPr>
        </p:nvSpPr>
        <p:spPr>
          <a:xfrm>
            <a:off x="685800" y="2895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Could you go?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title"/>
          </p:nvPr>
        </p:nvSpPr>
        <p:spPr>
          <a:xfrm>
            <a:off x="6858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With his mom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 txBox="1">
            <a:spLocks noGrp="1"/>
          </p:cNvSpPr>
          <p:nvPr>
            <p:ph type="title"/>
          </p:nvPr>
        </p:nvSpPr>
        <p:spPr>
          <a:xfrm>
            <a:off x="685800" y="2895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big as the first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 txBox="1">
            <a:spLocks noGrp="1"/>
          </p:cNvSpPr>
          <p:nvPr>
            <p:ph type="title"/>
          </p:nvPr>
        </p:nvSpPr>
        <p:spPr>
          <a:xfrm>
            <a:off x="685800" y="2895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See the water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 txBox="1">
            <a:spLocks noGrp="1"/>
          </p:cNvSpPr>
          <p:nvPr>
            <p:ph type="title"/>
          </p:nvPr>
        </p:nvSpPr>
        <p:spPr>
          <a:xfrm>
            <a:off x="609600" y="2971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By the water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609600" y="2590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we were older</a:t>
            </a:r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AD316F538BCC45BED8290C13F8A49F" ma:contentTypeVersion="2" ma:contentTypeDescription="Create a new document." ma:contentTypeScope="" ma:versionID="3fd8d0aad029e53e7a7c2078263a8a1b">
  <xsd:schema xmlns:xsd="http://www.w3.org/2001/XMLSchema" xmlns:xs="http://www.w3.org/2001/XMLSchema" xmlns:p="http://schemas.microsoft.com/office/2006/metadata/properties" xmlns:ns2="81493b92-7987-4f9f-a58f-4bbcd9ffd165" targetNamespace="http://schemas.microsoft.com/office/2006/metadata/properties" ma:root="true" ma:fieldsID="816bff23cd5c51591b0fc53637286a35" ns2:_="">
    <xsd:import namespace="81493b92-7987-4f9f-a58f-4bbcd9ffd1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493b92-7987-4f9f-a58f-4bbcd9ffd1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063C92-D27A-43C7-8FBB-FA124A9C3914}"/>
</file>

<file path=customXml/itemProps2.xml><?xml version="1.0" encoding="utf-8"?>
<ds:datastoreItem xmlns:ds="http://schemas.openxmlformats.org/officeDocument/2006/customXml" ds:itemID="{7FD8A443-E747-43DE-A9C7-2B5C5364D7DA}"/>
</file>

<file path=customXml/itemProps3.xml><?xml version="1.0" encoding="utf-8"?>
<ds:datastoreItem xmlns:ds="http://schemas.openxmlformats.org/officeDocument/2006/customXml" ds:itemID="{E4060160-016C-4191-939D-05AE22C7F15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On-screen Show (4:3)</PresentationFormat>
  <Paragraphs>172</Paragraphs>
  <Slides>86</Slides>
  <Notes>86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9" baseType="lpstr">
      <vt:lpstr>Arial</vt:lpstr>
      <vt:lpstr>Comic Sans MS</vt:lpstr>
      <vt:lpstr>Chalkboard</vt:lpstr>
      <vt:lpstr>When will we go</vt:lpstr>
      <vt:lpstr>PowerPoint Presentation</vt:lpstr>
      <vt:lpstr>PowerPoint Presentation</vt:lpstr>
      <vt:lpstr>What did they say?</vt:lpstr>
      <vt:lpstr>Into the water</vt:lpstr>
      <vt:lpstr>You and I</vt:lpstr>
      <vt:lpstr>Each of us</vt:lpstr>
      <vt:lpstr>An angry cat</vt:lpstr>
      <vt:lpstr>If we were older</vt:lpstr>
      <vt:lpstr>What did they say?</vt:lpstr>
      <vt:lpstr>Into the water</vt:lpstr>
      <vt:lpstr>All or some</vt:lpstr>
      <vt:lpstr>It’s about time</vt:lpstr>
      <vt:lpstr>From here to there</vt:lpstr>
      <vt:lpstr>Now and then</vt:lpstr>
      <vt:lpstr>The first word</vt:lpstr>
      <vt:lpstr>A number of people</vt:lpstr>
      <vt:lpstr>Will you be good?</vt:lpstr>
      <vt:lpstr>Will you be good?</vt:lpstr>
      <vt:lpstr>This is my cat.</vt:lpstr>
      <vt:lpstr>My teacher is the best!</vt:lpstr>
      <vt:lpstr>Go down</vt:lpstr>
      <vt:lpstr>So there you are</vt:lpstr>
      <vt:lpstr>Look up</vt:lpstr>
      <vt:lpstr>Write it down</vt:lpstr>
      <vt:lpstr>Look for some people</vt:lpstr>
      <vt:lpstr>A long time</vt:lpstr>
      <vt:lpstr>The other people</vt:lpstr>
      <vt:lpstr>We were here</vt:lpstr>
      <vt:lpstr>From my room</vt:lpstr>
      <vt:lpstr>Write your name</vt:lpstr>
      <vt:lpstr>Have you seen it?</vt:lpstr>
      <vt:lpstr>It may fall down</vt:lpstr>
      <vt:lpstr>This is a good day</vt:lpstr>
      <vt:lpstr>Up in the air</vt:lpstr>
      <vt:lpstr>May I go first?</vt:lpstr>
      <vt:lpstr>There was an old man</vt:lpstr>
      <vt:lpstr>But not for me</vt:lpstr>
      <vt:lpstr>The people</vt:lpstr>
      <vt:lpstr>Get on the bus</vt:lpstr>
      <vt:lpstr>It’s no use</vt:lpstr>
      <vt:lpstr>Did you like it?</vt:lpstr>
      <vt:lpstr>I like him</vt:lpstr>
      <vt:lpstr>He has it</vt:lpstr>
      <vt:lpstr>Out of the water</vt:lpstr>
      <vt:lpstr>She said to go</vt:lpstr>
      <vt:lpstr>Sit down.</vt:lpstr>
      <vt:lpstr>When did they go?</vt:lpstr>
      <vt:lpstr>A long way to go</vt:lpstr>
      <vt:lpstr>Then we will go</vt:lpstr>
      <vt:lpstr>Who will make it</vt:lpstr>
      <vt:lpstr>Which  way?</vt:lpstr>
      <vt:lpstr>We like to write.</vt:lpstr>
      <vt:lpstr>At your house</vt:lpstr>
      <vt:lpstr>One or two</vt:lpstr>
      <vt:lpstr>Come and get it</vt:lpstr>
      <vt:lpstr>How did they get it?</vt:lpstr>
      <vt:lpstr>He called me.</vt:lpstr>
      <vt:lpstr>That dog is big.</vt:lpstr>
      <vt:lpstr>It’s been a long time.</vt:lpstr>
      <vt:lpstr>Part of the time</vt:lpstr>
      <vt:lpstr>For some of your people</vt:lpstr>
      <vt:lpstr>Give them to me</vt:lpstr>
      <vt:lpstr>Did you see it?</vt:lpstr>
      <vt:lpstr>What are these?</vt:lpstr>
      <vt:lpstr>But not me</vt:lpstr>
      <vt:lpstr>When would you go?</vt:lpstr>
      <vt:lpstr>Go find her</vt:lpstr>
      <vt:lpstr>All day long</vt:lpstr>
      <vt:lpstr>Number two</vt:lpstr>
      <vt:lpstr>Can you see?</vt:lpstr>
      <vt:lpstr>More people</vt:lpstr>
      <vt:lpstr>How long are they?</vt:lpstr>
      <vt:lpstr>One more time</vt:lpstr>
      <vt:lpstr>How many words?</vt:lpstr>
      <vt:lpstr>Two of us</vt:lpstr>
      <vt:lpstr>Not now</vt:lpstr>
      <vt:lpstr>We had their dog.</vt:lpstr>
      <vt:lpstr>No way</vt:lpstr>
      <vt:lpstr>Now is the time</vt:lpstr>
      <vt:lpstr>More than the other</vt:lpstr>
      <vt:lpstr>Could you go?</vt:lpstr>
      <vt:lpstr>With his mom</vt:lpstr>
      <vt:lpstr>As big as the first</vt:lpstr>
      <vt:lpstr>See the water</vt:lpstr>
      <vt:lpstr>By the water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will we go</dc:title>
  <dc:creator>Judith Centa</dc:creator>
  <cp:lastModifiedBy>Judith Centa</cp:lastModifiedBy>
  <cp:revision>1</cp:revision>
  <dcterms:modified xsi:type="dcterms:W3CDTF">2017-11-07T22:38:12Z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0x0101005EAD316F538BCC45BED8290C13F8A49F</vt:lpwstr>
  </property>
</Properties>
</file>