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2" r:id="rId1"/>
  </p:sldMasterIdLst>
  <p:notesMasterIdLst>
    <p:notesMasterId r:id="rId14"/>
  </p:notesMasterIdLst>
  <p:handoutMasterIdLst>
    <p:handoutMasterId r:id="rId15"/>
  </p:handoutMasterIdLst>
  <p:sldIdLst>
    <p:sldId id="310" r:id="rId2"/>
    <p:sldId id="318" r:id="rId3"/>
    <p:sldId id="327" r:id="rId4"/>
    <p:sldId id="322" r:id="rId5"/>
    <p:sldId id="323" r:id="rId6"/>
    <p:sldId id="328" r:id="rId7"/>
    <p:sldId id="330" r:id="rId8"/>
    <p:sldId id="329" r:id="rId9"/>
    <p:sldId id="326" r:id="rId10"/>
    <p:sldId id="324" r:id="rId11"/>
    <p:sldId id="325" r:id="rId12"/>
    <p:sldId id="305" r:id="rId13"/>
  </p:sldIdLst>
  <p:sldSz cx="12192000" cy="6858000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E6886"/>
    <a:srgbClr val="45679F"/>
    <a:srgbClr val="2E7A82"/>
    <a:srgbClr val="3F3B75"/>
    <a:srgbClr val="8E8E8E"/>
    <a:srgbClr val="60943C"/>
    <a:srgbClr val="6AA343"/>
    <a:srgbClr val="6E69B3"/>
    <a:srgbClr val="0094C8"/>
    <a:srgbClr val="1E319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941" autoAdjust="0"/>
    <p:restoredTop sz="90328" autoAdjust="0"/>
  </p:normalViewPr>
  <p:slideViewPr>
    <p:cSldViewPr snapToGrid="0">
      <p:cViewPr varScale="1">
        <p:scale>
          <a:sx n="84" d="100"/>
          <a:sy n="84" d="100"/>
        </p:scale>
        <p:origin x="192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6" d="100"/>
          <a:sy n="86" d="100"/>
        </p:scale>
        <p:origin x="3822" y="9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248A492-F879-4EE7-8CE1-D3126EF35BC3}" type="datetimeFigureOut">
              <a:rPr lang="en-US" smtClean="0"/>
              <a:t>8/17/2020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338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5197782-99A7-4FAE-B39A-84D58B4F70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2728182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3037840" cy="466434"/>
          </a:xfrm>
          <a:prstGeom prst="rect">
            <a:avLst/>
          </a:prstGeom>
        </p:spPr>
        <p:txBody>
          <a:bodyPr vert="horz" lIns="93172" tIns="46586" rIns="93172" bIns="46586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1"/>
            <a:ext cx="3037840" cy="466434"/>
          </a:xfrm>
          <a:prstGeom prst="rect">
            <a:avLst/>
          </a:prstGeom>
        </p:spPr>
        <p:txBody>
          <a:bodyPr vert="horz" lIns="93172" tIns="46586" rIns="93172" bIns="46586" rtlCol="0"/>
          <a:lstStyle>
            <a:lvl1pPr algn="r">
              <a:defRPr sz="1300"/>
            </a:lvl1pPr>
          </a:lstStyle>
          <a:p>
            <a:fld id="{806040A7-8F40-452E-A56C-7A84B9CA7941}" type="datetimeFigureOut">
              <a:rPr lang="en-US" smtClean="0"/>
              <a:t>8/17/2020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2" tIns="46586" rIns="93172" bIns="46586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2" tIns="46586" rIns="93172" bIns="46586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8"/>
            <a:ext cx="3037840" cy="466433"/>
          </a:xfrm>
          <a:prstGeom prst="rect">
            <a:avLst/>
          </a:prstGeom>
        </p:spPr>
        <p:txBody>
          <a:bodyPr vert="horz" lIns="93172" tIns="46586" rIns="93172" bIns="46586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8"/>
            <a:ext cx="3037840" cy="466433"/>
          </a:xfrm>
          <a:prstGeom prst="rect">
            <a:avLst/>
          </a:prstGeom>
        </p:spPr>
        <p:txBody>
          <a:bodyPr vert="horz" lIns="93172" tIns="46586" rIns="93172" bIns="46586" rtlCol="0" anchor="b"/>
          <a:lstStyle>
            <a:lvl1pPr algn="r">
              <a:defRPr sz="1300"/>
            </a:lvl1pPr>
          </a:lstStyle>
          <a:p>
            <a:fld id="{3604467B-781A-49B3-BF7C-4337641F79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1042587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670957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706175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950910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60396414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38138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025794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445354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765434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510636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626017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912311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83245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>
              <a:alphaModFix amt="6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Subtitle 4"/>
          <p:cNvSpPr>
            <a:spLocks noGrp="1"/>
          </p:cNvSpPr>
          <p:nvPr>
            <p:ph type="subTitle" idx="1" hasCustomPrompt="1"/>
          </p:nvPr>
        </p:nvSpPr>
        <p:spPr>
          <a:xfrm>
            <a:off x="4373077" y="3161427"/>
            <a:ext cx="9144000" cy="823432"/>
          </a:xfrm>
        </p:spPr>
        <p:txBody>
          <a:bodyPr/>
          <a:lstStyle>
            <a:lvl1pPr marL="0" indent="0">
              <a:buNone/>
              <a:defRPr baseline="0"/>
            </a:lvl1pPr>
          </a:lstStyle>
          <a:p>
            <a:r>
              <a:rPr lang="en-US" dirty="0" smtClean="0">
                <a:solidFill>
                  <a:schemeClr val="bg2">
                    <a:lumMod val="50000"/>
                  </a:schemeClr>
                </a:solidFill>
              </a:rPr>
              <a:t>Presenter Name</a:t>
            </a:r>
          </a:p>
          <a:p>
            <a:r>
              <a:rPr lang="en-US" dirty="0" smtClean="0">
                <a:solidFill>
                  <a:schemeClr val="bg2">
                    <a:lumMod val="50000"/>
                  </a:schemeClr>
                </a:solidFill>
              </a:rPr>
              <a:t>Date:</a:t>
            </a:r>
            <a:endParaRPr lang="en-US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10" name="Text Placeholder 12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1674345"/>
            <a:ext cx="12387263" cy="1203609"/>
          </a:xfrm>
        </p:spPr>
        <p:txBody>
          <a:bodyPr>
            <a:normAutofit/>
          </a:bodyPr>
          <a:lstStyle>
            <a:lvl1pPr marL="0" indent="0" algn="ctr">
              <a:buNone/>
              <a:defRPr sz="720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Presentation Title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0" y="6435161"/>
            <a:ext cx="54598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800" b="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318007-ABEC-488F-8FC6-2743D6089BF1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62010" y="5831091"/>
            <a:ext cx="1129990" cy="10269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02429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>
              <a:alphaModFix amt="6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3" hasCustomPrompt="1"/>
          </p:nvPr>
        </p:nvSpPr>
        <p:spPr>
          <a:xfrm>
            <a:off x="2979436" y="391515"/>
            <a:ext cx="9607559" cy="715962"/>
          </a:xfrm>
        </p:spPr>
        <p:txBody>
          <a:bodyPr>
            <a:normAutofit/>
          </a:bodyPr>
          <a:lstStyle>
            <a:lvl1pPr marL="0" indent="0" algn="l">
              <a:buNone/>
              <a:defRPr sz="400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Slide Title</a:t>
            </a:r>
            <a:endParaRPr lang="en-US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4"/>
          </p:nvPr>
        </p:nvSpPr>
        <p:spPr>
          <a:xfrm>
            <a:off x="2979738" y="1296988"/>
            <a:ext cx="8161337" cy="383540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0" name="Picture Placeholder 19"/>
          <p:cNvSpPr>
            <a:spLocks noGrp="1"/>
          </p:cNvSpPr>
          <p:nvPr>
            <p:ph type="pic" sz="quarter" idx="16" hasCustomPrompt="1"/>
          </p:nvPr>
        </p:nvSpPr>
        <p:spPr>
          <a:xfrm flipV="1">
            <a:off x="2976466" y="998621"/>
            <a:ext cx="4013881" cy="63137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</p:spPr>
        <p:txBody>
          <a:bodyPr>
            <a:noAutofit/>
          </a:bodyPr>
          <a:lstStyle>
            <a:lvl1pPr>
              <a:defRPr sz="1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 err="1" smtClean="0"/>
              <a:t>hghgf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45061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>
              <a:alphaModFix amt="6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 Placeholder 12"/>
          <p:cNvSpPr>
            <a:spLocks noGrp="1"/>
          </p:cNvSpPr>
          <p:nvPr>
            <p:ph type="body" sz="quarter" idx="13" hasCustomPrompt="1"/>
          </p:nvPr>
        </p:nvSpPr>
        <p:spPr>
          <a:xfrm>
            <a:off x="528637" y="391515"/>
            <a:ext cx="11663363" cy="715962"/>
          </a:xfrm>
        </p:spPr>
        <p:txBody>
          <a:bodyPr>
            <a:normAutofit/>
          </a:bodyPr>
          <a:lstStyle>
            <a:lvl1pPr marL="0" indent="0" algn="l">
              <a:buNone/>
              <a:defRPr sz="400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Slide Title</a:t>
            </a:r>
            <a:endParaRPr lang="en-US" dirty="0"/>
          </a:p>
        </p:txBody>
      </p:sp>
      <p:sp>
        <p:nvSpPr>
          <p:cNvPr id="8" name="Picture Placeholder 19"/>
          <p:cNvSpPr>
            <a:spLocks noGrp="1"/>
          </p:cNvSpPr>
          <p:nvPr>
            <p:ph type="pic" sz="quarter" idx="16" hasCustomPrompt="1"/>
          </p:nvPr>
        </p:nvSpPr>
        <p:spPr>
          <a:xfrm flipV="1">
            <a:off x="-31429" y="998621"/>
            <a:ext cx="4013881" cy="63137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</p:spPr>
        <p:txBody>
          <a:bodyPr>
            <a:noAutofit/>
          </a:bodyPr>
          <a:lstStyle>
            <a:lvl1pPr>
              <a:defRPr sz="1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 err="1" smtClean="0"/>
              <a:t>hghgf</a:t>
            </a:r>
            <a:endParaRPr lang="en-US" dirty="0"/>
          </a:p>
        </p:txBody>
      </p:sp>
      <p:sp>
        <p:nvSpPr>
          <p:cNvPr id="9" name="Text Placeholder 14"/>
          <p:cNvSpPr>
            <a:spLocks noGrp="1"/>
          </p:cNvSpPr>
          <p:nvPr>
            <p:ph type="body" sz="quarter" idx="17"/>
          </p:nvPr>
        </p:nvSpPr>
        <p:spPr>
          <a:xfrm>
            <a:off x="660919" y="1368425"/>
            <a:ext cx="7492481" cy="4156075"/>
          </a:xfrm>
        </p:spPr>
        <p:txBody>
          <a:bodyPr/>
          <a:lstStyle>
            <a:lvl1pPr>
              <a:defRPr sz="3600"/>
            </a:lvl1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38139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Photo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>
              <a:alphaModFix amt="6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Blue Rectangle (100% Opacity)"/>
          <p:cNvSpPr/>
          <p:nvPr/>
        </p:nvSpPr>
        <p:spPr>
          <a:xfrm>
            <a:off x="-1" y="315931"/>
            <a:ext cx="4879463" cy="99420"/>
          </a:xfrm>
          <a:prstGeom prst="rect">
            <a:avLst/>
          </a:prstGeom>
          <a:solidFill>
            <a:srgbClr val="20517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ed Rectangle (100% Opacity)"/>
          <p:cNvSpPr/>
          <p:nvPr/>
        </p:nvSpPr>
        <p:spPr>
          <a:xfrm>
            <a:off x="7312537" y="3271020"/>
            <a:ext cx="4879463" cy="99420"/>
          </a:xfrm>
          <a:prstGeom prst="rect">
            <a:avLst/>
          </a:prstGeom>
          <a:solidFill>
            <a:srgbClr val="D30E0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Picture Placeholder 12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329632"/>
            <a:ext cx="3921125" cy="85719"/>
          </a:xfrm>
          <a:prstGeom prst="rect">
            <a:avLst/>
          </a:prstGeom>
          <a:solidFill>
            <a:srgbClr val="20517E"/>
          </a:solidFill>
        </p:spPr>
        <p:txBody>
          <a:bodyPr>
            <a:noAutofit/>
          </a:bodyPr>
          <a:lstStyle>
            <a:lvl1pPr>
              <a:defRPr sz="100" baseline="0">
                <a:solidFill>
                  <a:srgbClr val="20517E"/>
                </a:solidFill>
              </a:defRPr>
            </a:lvl1pPr>
          </a:lstStyle>
          <a:p>
            <a:r>
              <a:rPr lang="en-US" dirty="0" smtClean="0"/>
              <a:t>Top Blue Bar</a:t>
            </a:r>
            <a:endParaRPr lang="en-US" dirty="0"/>
          </a:p>
        </p:txBody>
      </p:sp>
      <p:sp>
        <p:nvSpPr>
          <p:cNvPr id="15" name="Picture Placeholder 14"/>
          <p:cNvSpPr>
            <a:spLocks noGrp="1"/>
          </p:cNvSpPr>
          <p:nvPr>
            <p:ph type="pic" sz="quarter" idx="11" hasCustomPrompt="1"/>
          </p:nvPr>
        </p:nvSpPr>
        <p:spPr>
          <a:xfrm>
            <a:off x="7312536" y="3275749"/>
            <a:ext cx="4879463" cy="94691"/>
          </a:xfrm>
          <a:prstGeom prst="rect">
            <a:avLst/>
          </a:prstGeom>
          <a:solidFill>
            <a:srgbClr val="D30E0E"/>
          </a:solidFill>
        </p:spPr>
        <p:txBody>
          <a:bodyPr>
            <a:noAutofit/>
          </a:bodyPr>
          <a:lstStyle>
            <a:lvl1pPr marL="0" indent="0">
              <a:buNone/>
              <a:defRPr sz="100">
                <a:solidFill>
                  <a:srgbClr val="D30E0E"/>
                </a:solidFill>
              </a:defRPr>
            </a:lvl1pPr>
          </a:lstStyle>
          <a:p>
            <a:r>
              <a:rPr lang="en-US" dirty="0" smtClean="0"/>
              <a:t>Red Bar Bottom</a:t>
            </a:r>
            <a:endParaRPr lang="en-US" dirty="0"/>
          </a:p>
        </p:txBody>
      </p:sp>
      <p:sp>
        <p:nvSpPr>
          <p:cNvPr id="23" name="Text Placeholder 14"/>
          <p:cNvSpPr>
            <a:spLocks noGrp="1"/>
          </p:cNvSpPr>
          <p:nvPr>
            <p:ph type="body" sz="quarter" idx="15" hasCustomPrompt="1"/>
          </p:nvPr>
        </p:nvSpPr>
        <p:spPr>
          <a:xfrm>
            <a:off x="320678" y="3505571"/>
            <a:ext cx="9537700" cy="2799536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 smtClean="0"/>
              <a:t>Information here, Information here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 smtClean="0"/>
              <a:t>Information here, Information here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 smtClean="0"/>
              <a:t>Information here, Information here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 smtClean="0"/>
              <a:t>Information here, Information here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 smtClean="0"/>
              <a:t>Information here, Information here</a:t>
            </a:r>
          </a:p>
          <a:p>
            <a:pPr lvl="0"/>
            <a:endParaRPr lang="en-US" dirty="0" smtClean="0"/>
          </a:p>
          <a:p>
            <a:pPr lvl="0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07590798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ogo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>
              <a:alphaModFix amt="6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245059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42238" y="5631366"/>
            <a:ext cx="1349762" cy="12266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54917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with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Blue Rectangle (100% Opacity)"/>
          <p:cNvSpPr/>
          <p:nvPr/>
        </p:nvSpPr>
        <p:spPr>
          <a:xfrm>
            <a:off x="-1" y="332259"/>
            <a:ext cx="4879463" cy="99420"/>
          </a:xfrm>
          <a:prstGeom prst="rect">
            <a:avLst/>
          </a:prstGeom>
          <a:solidFill>
            <a:srgbClr val="20517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d Rectangle (100% Opacity)"/>
          <p:cNvSpPr/>
          <p:nvPr/>
        </p:nvSpPr>
        <p:spPr>
          <a:xfrm>
            <a:off x="7312537" y="3237638"/>
            <a:ext cx="4879463" cy="99420"/>
          </a:xfrm>
          <a:prstGeom prst="rect">
            <a:avLst/>
          </a:prstGeom>
          <a:solidFill>
            <a:srgbClr val="D30E0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Subtitle 4"/>
          <p:cNvSpPr>
            <a:spLocks noGrp="1"/>
          </p:cNvSpPr>
          <p:nvPr>
            <p:ph type="subTitle" idx="1" hasCustomPrompt="1"/>
          </p:nvPr>
        </p:nvSpPr>
        <p:spPr>
          <a:xfrm>
            <a:off x="3823849" y="4965181"/>
            <a:ext cx="9144000" cy="823432"/>
          </a:xfrm>
        </p:spPr>
        <p:txBody>
          <a:bodyPr/>
          <a:lstStyle>
            <a:lvl1pPr marL="0" indent="0">
              <a:buNone/>
              <a:defRPr baseline="0"/>
            </a:lvl1pPr>
          </a:lstStyle>
          <a:p>
            <a:r>
              <a:rPr lang="en-US" dirty="0" smtClean="0">
                <a:solidFill>
                  <a:schemeClr val="bg2">
                    <a:lumMod val="50000"/>
                  </a:schemeClr>
                </a:solidFill>
              </a:rPr>
              <a:t>Presenter Name</a:t>
            </a:r>
          </a:p>
          <a:p>
            <a:r>
              <a:rPr lang="en-US" dirty="0" smtClean="0">
                <a:solidFill>
                  <a:schemeClr val="bg2">
                    <a:lumMod val="50000"/>
                  </a:schemeClr>
                </a:solidFill>
              </a:rPr>
              <a:t>Date:</a:t>
            </a:r>
            <a:endParaRPr lang="en-US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12" name="Text Placeholder 12"/>
          <p:cNvSpPr>
            <a:spLocks noGrp="1"/>
          </p:cNvSpPr>
          <p:nvPr>
            <p:ph type="body" sz="quarter" idx="10" hasCustomPrompt="1"/>
          </p:nvPr>
        </p:nvSpPr>
        <p:spPr>
          <a:xfrm>
            <a:off x="-567890" y="3599397"/>
            <a:ext cx="12387263" cy="1203609"/>
          </a:xfrm>
        </p:spPr>
        <p:txBody>
          <a:bodyPr>
            <a:normAutofit/>
          </a:bodyPr>
          <a:lstStyle>
            <a:lvl1pPr marL="0" indent="0" algn="ctr">
              <a:buNone/>
              <a:defRPr sz="720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Presentation Title</a:t>
            </a:r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84527" y="6314522"/>
            <a:ext cx="141073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318007-ABEC-488F-8FC6-2743D6089BF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594102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-31429" y="0"/>
            <a:ext cx="12192000" cy="6858000"/>
          </a:xfrm>
          <a:prstGeom prst="rect">
            <a:avLst/>
          </a:prstGeom>
          <a:blipFill dpi="0" rotWithShape="1">
            <a:blip r:embed="rId2">
              <a:alphaModFix amt="6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 Placeholder 12"/>
          <p:cNvSpPr>
            <a:spLocks noGrp="1"/>
          </p:cNvSpPr>
          <p:nvPr>
            <p:ph type="body" sz="quarter" idx="13" hasCustomPrompt="1"/>
          </p:nvPr>
        </p:nvSpPr>
        <p:spPr>
          <a:xfrm>
            <a:off x="528637" y="391515"/>
            <a:ext cx="11663363" cy="715962"/>
          </a:xfrm>
        </p:spPr>
        <p:txBody>
          <a:bodyPr>
            <a:normAutofit/>
          </a:bodyPr>
          <a:lstStyle>
            <a:lvl1pPr marL="0" indent="0" algn="l">
              <a:buNone/>
              <a:defRPr sz="400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Slide Title</a:t>
            </a:r>
            <a:endParaRPr lang="en-US" dirty="0"/>
          </a:p>
        </p:txBody>
      </p:sp>
      <p:sp>
        <p:nvSpPr>
          <p:cNvPr id="12" name="Picture Placeholder 19"/>
          <p:cNvSpPr>
            <a:spLocks noGrp="1"/>
          </p:cNvSpPr>
          <p:nvPr>
            <p:ph type="pic" sz="quarter" idx="16" hasCustomPrompt="1"/>
          </p:nvPr>
        </p:nvSpPr>
        <p:spPr>
          <a:xfrm flipV="1">
            <a:off x="-31429" y="998621"/>
            <a:ext cx="4013881" cy="63137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</p:spPr>
        <p:txBody>
          <a:bodyPr>
            <a:noAutofit/>
          </a:bodyPr>
          <a:lstStyle>
            <a:lvl1pPr>
              <a:defRPr sz="1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 err="1" smtClean="0"/>
              <a:t>hghgf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2081" y="6333172"/>
            <a:ext cx="141073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318007-ABEC-488F-8FC6-2743D6089BF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97478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>
              <a:alphaModFix amt="6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0" hasCustomPrompt="1"/>
          </p:nvPr>
        </p:nvSpPr>
        <p:spPr>
          <a:xfrm>
            <a:off x="528637" y="391515"/>
            <a:ext cx="11663363" cy="715962"/>
          </a:xfrm>
        </p:spPr>
        <p:txBody>
          <a:bodyPr>
            <a:normAutofit/>
          </a:bodyPr>
          <a:lstStyle>
            <a:lvl1pPr marL="0" indent="0" algn="l">
              <a:buNone/>
              <a:defRPr sz="400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Slide Title</a:t>
            </a:r>
            <a:endParaRPr lang="en-US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1"/>
          </p:nvPr>
        </p:nvSpPr>
        <p:spPr>
          <a:xfrm>
            <a:off x="660919" y="1368425"/>
            <a:ext cx="9537700" cy="4156075"/>
          </a:xfrm>
        </p:spPr>
        <p:txBody>
          <a:bodyPr/>
          <a:lstStyle>
            <a:lvl1pPr>
              <a:defRPr sz="3600"/>
            </a:lvl1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7" name="Picture Placeholder 19"/>
          <p:cNvSpPr>
            <a:spLocks noGrp="1"/>
          </p:cNvSpPr>
          <p:nvPr>
            <p:ph type="pic" sz="quarter" idx="16" hasCustomPrompt="1"/>
          </p:nvPr>
        </p:nvSpPr>
        <p:spPr>
          <a:xfrm flipV="1">
            <a:off x="-31429" y="998621"/>
            <a:ext cx="4013881" cy="63137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</p:spPr>
        <p:txBody>
          <a:bodyPr>
            <a:noAutofit/>
          </a:bodyPr>
          <a:lstStyle>
            <a:lvl1pPr>
              <a:defRPr sz="1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 err="1" smtClean="0"/>
              <a:t>hghgf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97441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>
              <a:alphaModFix amt="6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 Placeholder 12"/>
          <p:cNvSpPr>
            <a:spLocks noGrp="1"/>
          </p:cNvSpPr>
          <p:nvPr>
            <p:ph type="body" sz="quarter" idx="13" hasCustomPrompt="1"/>
          </p:nvPr>
        </p:nvSpPr>
        <p:spPr>
          <a:xfrm>
            <a:off x="528637" y="391515"/>
            <a:ext cx="11663363" cy="715962"/>
          </a:xfrm>
        </p:spPr>
        <p:txBody>
          <a:bodyPr>
            <a:normAutofit/>
          </a:bodyPr>
          <a:lstStyle>
            <a:lvl1pPr marL="0" indent="0" algn="l">
              <a:buNone/>
              <a:defRPr sz="400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Slide Title</a:t>
            </a:r>
            <a:endParaRPr lang="en-US" dirty="0"/>
          </a:p>
        </p:txBody>
      </p:sp>
      <p:sp>
        <p:nvSpPr>
          <p:cNvPr id="10" name="Chart Placeholder 9"/>
          <p:cNvSpPr>
            <a:spLocks noGrp="1"/>
          </p:cNvSpPr>
          <p:nvPr>
            <p:ph type="chart" sz="quarter" idx="14"/>
          </p:nvPr>
        </p:nvSpPr>
        <p:spPr>
          <a:xfrm>
            <a:off x="653046" y="1353361"/>
            <a:ext cx="9834562" cy="4076700"/>
          </a:xfrm>
        </p:spPr>
        <p:txBody>
          <a:bodyPr/>
          <a:lstStyle/>
          <a:p>
            <a:r>
              <a:rPr lang="en-US" smtClean="0"/>
              <a:t>Click icon to add chart</a:t>
            </a:r>
            <a:endParaRPr lang="en-US"/>
          </a:p>
        </p:txBody>
      </p:sp>
      <p:sp>
        <p:nvSpPr>
          <p:cNvPr id="11" name="Text Placeholder 12"/>
          <p:cNvSpPr>
            <a:spLocks noGrp="1"/>
          </p:cNvSpPr>
          <p:nvPr>
            <p:ph type="body" sz="quarter" idx="15" hasCustomPrompt="1"/>
          </p:nvPr>
        </p:nvSpPr>
        <p:spPr>
          <a:xfrm>
            <a:off x="653046" y="5675945"/>
            <a:ext cx="7361950" cy="351631"/>
          </a:xfrm>
        </p:spPr>
        <p:txBody>
          <a:bodyPr>
            <a:normAutofit/>
          </a:bodyPr>
          <a:lstStyle>
            <a:lvl1pPr marL="0" indent="0" algn="ctr">
              <a:buNone/>
              <a:defRPr sz="200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Chart Data Information</a:t>
            </a:r>
            <a:endParaRPr lang="en-US" dirty="0"/>
          </a:p>
        </p:txBody>
      </p:sp>
      <p:sp>
        <p:nvSpPr>
          <p:cNvPr id="13" name="Picture Placeholder 19"/>
          <p:cNvSpPr>
            <a:spLocks noGrp="1"/>
          </p:cNvSpPr>
          <p:nvPr>
            <p:ph type="pic" sz="quarter" idx="16" hasCustomPrompt="1"/>
          </p:nvPr>
        </p:nvSpPr>
        <p:spPr>
          <a:xfrm flipV="1">
            <a:off x="-31429" y="998621"/>
            <a:ext cx="4013881" cy="63137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</p:spPr>
        <p:txBody>
          <a:bodyPr>
            <a:noAutofit/>
          </a:bodyPr>
          <a:lstStyle>
            <a:lvl1pPr>
              <a:defRPr sz="1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 err="1" smtClean="0"/>
              <a:t>hghgf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554654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>
              <a:alphaModFix amt="6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 Placeholder 12"/>
          <p:cNvSpPr>
            <a:spLocks noGrp="1"/>
          </p:cNvSpPr>
          <p:nvPr>
            <p:ph type="body" sz="quarter" idx="13" hasCustomPrompt="1"/>
          </p:nvPr>
        </p:nvSpPr>
        <p:spPr>
          <a:xfrm>
            <a:off x="528637" y="391515"/>
            <a:ext cx="11663363" cy="715962"/>
          </a:xfrm>
        </p:spPr>
        <p:txBody>
          <a:bodyPr>
            <a:normAutofit/>
          </a:bodyPr>
          <a:lstStyle>
            <a:lvl1pPr marL="0" indent="0" algn="l">
              <a:buNone/>
              <a:defRPr sz="400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Slide Title</a:t>
            </a:r>
            <a:endParaRPr lang="en-US" dirty="0"/>
          </a:p>
        </p:txBody>
      </p:sp>
      <p:sp>
        <p:nvSpPr>
          <p:cNvPr id="9" name="Text Placeholder 12"/>
          <p:cNvSpPr>
            <a:spLocks noGrp="1"/>
          </p:cNvSpPr>
          <p:nvPr>
            <p:ph type="body" sz="quarter" idx="15" hasCustomPrompt="1"/>
          </p:nvPr>
        </p:nvSpPr>
        <p:spPr>
          <a:xfrm>
            <a:off x="653046" y="5675945"/>
            <a:ext cx="7361950" cy="351631"/>
          </a:xfrm>
        </p:spPr>
        <p:txBody>
          <a:bodyPr>
            <a:normAutofit/>
          </a:bodyPr>
          <a:lstStyle>
            <a:lvl1pPr marL="0" indent="0" algn="ctr">
              <a:buNone/>
              <a:defRPr sz="200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Chart Data Information</a:t>
            </a:r>
            <a:endParaRPr lang="en-US" dirty="0"/>
          </a:p>
        </p:txBody>
      </p:sp>
      <p:sp>
        <p:nvSpPr>
          <p:cNvPr id="11" name="Table Placeholder 10"/>
          <p:cNvSpPr>
            <a:spLocks noGrp="1"/>
          </p:cNvSpPr>
          <p:nvPr>
            <p:ph type="tbl" sz="quarter" idx="16"/>
          </p:nvPr>
        </p:nvSpPr>
        <p:spPr>
          <a:xfrm>
            <a:off x="652463" y="1354138"/>
            <a:ext cx="9834562" cy="4076700"/>
          </a:xfrm>
        </p:spPr>
        <p:txBody>
          <a:bodyPr/>
          <a:lstStyle/>
          <a:p>
            <a:r>
              <a:rPr lang="en-US" smtClean="0"/>
              <a:t>Click icon to add table</a:t>
            </a:r>
            <a:endParaRPr lang="en-US"/>
          </a:p>
        </p:txBody>
      </p:sp>
      <p:sp>
        <p:nvSpPr>
          <p:cNvPr id="13" name="Picture Placeholder 19"/>
          <p:cNvSpPr>
            <a:spLocks noGrp="1"/>
          </p:cNvSpPr>
          <p:nvPr>
            <p:ph type="pic" sz="quarter" idx="17" hasCustomPrompt="1"/>
          </p:nvPr>
        </p:nvSpPr>
        <p:spPr>
          <a:xfrm flipV="1">
            <a:off x="-31429" y="998621"/>
            <a:ext cx="4013881" cy="63137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</p:spPr>
        <p:txBody>
          <a:bodyPr>
            <a:noAutofit/>
          </a:bodyPr>
          <a:lstStyle>
            <a:lvl1pPr>
              <a:defRPr sz="1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 err="1" smtClean="0"/>
              <a:t>hghgf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90750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>
              <a:alphaModFix amt="6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8" name="Text Placeholder 12"/>
          <p:cNvSpPr>
            <a:spLocks noGrp="1"/>
          </p:cNvSpPr>
          <p:nvPr>
            <p:ph type="body" sz="quarter" idx="13" hasCustomPrompt="1"/>
          </p:nvPr>
        </p:nvSpPr>
        <p:spPr>
          <a:xfrm>
            <a:off x="528637" y="391515"/>
            <a:ext cx="11663363" cy="715962"/>
          </a:xfrm>
        </p:spPr>
        <p:txBody>
          <a:bodyPr>
            <a:normAutofit/>
          </a:bodyPr>
          <a:lstStyle>
            <a:lvl1pPr marL="0" indent="0" algn="l">
              <a:buNone/>
              <a:defRPr sz="400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Slide Title</a:t>
            </a:r>
            <a:endParaRPr lang="en-US" dirty="0"/>
          </a:p>
        </p:txBody>
      </p:sp>
      <p:sp>
        <p:nvSpPr>
          <p:cNvPr id="9" name="Picture Placeholder 19"/>
          <p:cNvSpPr>
            <a:spLocks noGrp="1"/>
          </p:cNvSpPr>
          <p:nvPr>
            <p:ph type="pic" sz="quarter" idx="16" hasCustomPrompt="1"/>
          </p:nvPr>
        </p:nvSpPr>
        <p:spPr>
          <a:xfrm flipV="1">
            <a:off x="-31429" y="998621"/>
            <a:ext cx="4013881" cy="63137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</p:spPr>
        <p:txBody>
          <a:bodyPr>
            <a:noAutofit/>
          </a:bodyPr>
          <a:lstStyle>
            <a:lvl1pPr>
              <a:defRPr sz="1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 err="1" smtClean="0"/>
              <a:t>hghgf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45843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Media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>
              <a:alphaModFix amt="6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Media Placeholder 6"/>
          <p:cNvSpPr>
            <a:spLocks noGrp="1"/>
          </p:cNvSpPr>
          <p:nvPr>
            <p:ph type="media" sz="quarter" idx="10"/>
          </p:nvPr>
        </p:nvSpPr>
        <p:spPr>
          <a:xfrm>
            <a:off x="1538514" y="335901"/>
            <a:ext cx="8930434" cy="5023369"/>
          </a:xfrm>
        </p:spPr>
        <p:txBody>
          <a:bodyPr/>
          <a:lstStyle/>
          <a:p>
            <a:r>
              <a:rPr lang="en-US" smtClean="0"/>
              <a:t>Click icon to add media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92799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>
              <a:alphaModFix amt="6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28637" y="1365764"/>
            <a:ext cx="5157787" cy="82391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8637" y="2189676"/>
            <a:ext cx="5157787" cy="3684588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861049" y="1365764"/>
            <a:ext cx="5183188" cy="82391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61049" y="2189676"/>
            <a:ext cx="5183188" cy="3684588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Text Placeholder 12"/>
          <p:cNvSpPr>
            <a:spLocks noGrp="1"/>
          </p:cNvSpPr>
          <p:nvPr>
            <p:ph type="body" sz="quarter" idx="13" hasCustomPrompt="1"/>
          </p:nvPr>
        </p:nvSpPr>
        <p:spPr>
          <a:xfrm>
            <a:off x="528637" y="391515"/>
            <a:ext cx="11663363" cy="715962"/>
          </a:xfrm>
        </p:spPr>
        <p:txBody>
          <a:bodyPr>
            <a:normAutofit/>
          </a:bodyPr>
          <a:lstStyle>
            <a:lvl1pPr marL="0" indent="0" algn="l">
              <a:buNone/>
              <a:defRPr sz="400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Slide Title</a:t>
            </a:r>
            <a:endParaRPr lang="en-US" dirty="0"/>
          </a:p>
        </p:txBody>
      </p:sp>
      <p:sp>
        <p:nvSpPr>
          <p:cNvPr id="14" name="Picture Placeholder 19"/>
          <p:cNvSpPr>
            <a:spLocks noGrp="1"/>
          </p:cNvSpPr>
          <p:nvPr>
            <p:ph type="pic" sz="quarter" idx="16" hasCustomPrompt="1"/>
          </p:nvPr>
        </p:nvSpPr>
        <p:spPr>
          <a:xfrm flipV="1">
            <a:off x="-31429" y="998621"/>
            <a:ext cx="4013881" cy="63137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</p:spPr>
        <p:txBody>
          <a:bodyPr>
            <a:noAutofit/>
          </a:bodyPr>
          <a:lstStyle>
            <a:lvl1pPr>
              <a:defRPr sz="1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 err="1" smtClean="0"/>
              <a:t>hghgf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23959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6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10600" y="634751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8200" y="6311900"/>
            <a:ext cx="141073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318007-ABEC-488F-8FC6-2743D6089BF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56323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3" r:id="rId1"/>
    <p:sldLayoutId id="2147483694" r:id="rId2"/>
    <p:sldLayoutId id="2147483695" r:id="rId3"/>
    <p:sldLayoutId id="2147483696" r:id="rId4"/>
    <p:sldLayoutId id="2147483697" r:id="rId5"/>
    <p:sldLayoutId id="2147483698" r:id="rId6"/>
    <p:sldLayoutId id="2147483699" r:id="rId7"/>
    <p:sldLayoutId id="2147483700" r:id="rId8"/>
    <p:sldLayoutId id="2147483701" r:id="rId9"/>
    <p:sldLayoutId id="2147483702" r:id="rId10"/>
    <p:sldLayoutId id="2147483703" r:id="rId11"/>
    <p:sldLayoutId id="2147483704" r:id="rId12"/>
    <p:sldLayoutId id="2147483705" r:id="rId13"/>
    <p:sldLayoutId id="2147483706" r:id="rId14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mailto:Brian.Garcia@D11.org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>
          <a:xfrm>
            <a:off x="261256" y="280535"/>
            <a:ext cx="11611430" cy="2387600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dirty="0" smtClean="0"/>
              <a:t>Colorado Springs School District 11</a:t>
            </a:r>
            <a:br>
              <a:rPr lang="en-US" dirty="0" smtClean="0"/>
            </a:br>
            <a:r>
              <a:rPr lang="en-US" dirty="0" smtClean="0"/>
              <a:t>Facilities</a:t>
            </a:r>
            <a:endParaRPr lang="en-US" dirty="0"/>
          </a:p>
        </p:txBody>
      </p:sp>
      <p:sp>
        <p:nvSpPr>
          <p:cNvPr id="7" name="Subtitle 2"/>
          <p:cNvSpPr>
            <a:spLocks noGrp="1"/>
          </p:cNvSpPr>
          <p:nvPr>
            <p:ph type="subTitle" idx="1"/>
          </p:nvPr>
        </p:nvSpPr>
        <p:spPr>
          <a:xfrm>
            <a:off x="188686" y="1733265"/>
            <a:ext cx="11930744" cy="4394579"/>
          </a:xfrm>
        </p:spPr>
        <p:txBody>
          <a:bodyPr>
            <a:normAutofit fontScale="55000" lnSpcReduction="20000"/>
          </a:bodyPr>
          <a:lstStyle/>
          <a:p>
            <a:pPr algn="ctr"/>
            <a:r>
              <a:rPr lang="en-US" sz="12000" dirty="0" smtClean="0"/>
              <a:t>Fire Prevention  and Safety Tips</a:t>
            </a:r>
          </a:p>
          <a:p>
            <a:pPr algn="ctr"/>
            <a:endParaRPr lang="en-US" sz="6600" dirty="0"/>
          </a:p>
          <a:p>
            <a:pPr algn="ctr"/>
            <a:r>
              <a:rPr lang="en-US" sz="6700" dirty="0" smtClean="0"/>
              <a:t>Shawn Pope, P.E.</a:t>
            </a:r>
          </a:p>
          <a:p>
            <a:pPr algn="ctr"/>
            <a:endParaRPr lang="en-US" sz="2000" dirty="0" smtClean="0"/>
          </a:p>
          <a:p>
            <a:pPr algn="ctr"/>
            <a:r>
              <a:rPr lang="en-US" sz="6700" dirty="0" smtClean="0"/>
              <a:t>Director</a:t>
            </a:r>
          </a:p>
          <a:p>
            <a:pPr algn="ctr"/>
            <a:r>
              <a:rPr lang="en-US" sz="6700" dirty="0" smtClean="0"/>
              <a:t>Facilities Maintenance &amp; Operations</a:t>
            </a:r>
          </a:p>
          <a:p>
            <a:pPr algn="ctr"/>
            <a:endParaRPr lang="en-US" sz="6700" dirty="0"/>
          </a:p>
          <a:p>
            <a:pPr algn="ctr"/>
            <a:r>
              <a:rPr lang="en-US" sz="6700" smtClean="0"/>
              <a:t>August </a:t>
            </a:r>
            <a:r>
              <a:rPr lang="en-US" sz="6700" smtClean="0"/>
              <a:t>17, </a:t>
            </a:r>
            <a:r>
              <a:rPr lang="en-US" sz="6700" dirty="0" smtClean="0"/>
              <a:t>2020</a:t>
            </a:r>
            <a:endParaRPr lang="en-US" sz="6700" dirty="0"/>
          </a:p>
        </p:txBody>
      </p:sp>
    </p:spTree>
    <p:extLst>
      <p:ext uri="{BB962C8B-B14F-4D97-AF65-F5344CB8AC3E}">
        <p14:creationId xmlns:p14="http://schemas.microsoft.com/office/powerpoint/2010/main" val="28141801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67855" y="305749"/>
            <a:ext cx="1169429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u="sng" dirty="0" smtClean="0"/>
              <a:t>Other Fire Safety</a:t>
            </a:r>
            <a:endParaRPr lang="en-US" sz="3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B318007-ABEC-488F-8FC6-2743D6089BF1}" type="slidenum">
              <a:rPr lang="en-US" smtClean="0"/>
              <a:pPr/>
              <a:t>10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855" y="1610180"/>
            <a:ext cx="4459994" cy="3405141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727849" y="453531"/>
            <a:ext cx="7362551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3200" dirty="0" smtClean="0"/>
          </a:p>
          <a:p>
            <a:endParaRPr lang="en-US" sz="32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 smtClean="0"/>
              <a:t>Do not permanently </a:t>
            </a:r>
            <a:r>
              <a:rPr lang="en-US" sz="3200" dirty="0"/>
              <a:t>use </a:t>
            </a:r>
            <a:r>
              <a:rPr lang="en-US" sz="3200" dirty="0" smtClean="0"/>
              <a:t>extension cords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 smtClean="0"/>
              <a:t>Never </a:t>
            </a:r>
            <a:r>
              <a:rPr lang="en-US" sz="3200" dirty="0"/>
              <a:t>daisy chained power strips </a:t>
            </a:r>
            <a:r>
              <a:rPr lang="en-US" sz="3200" dirty="0" smtClean="0"/>
              <a:t>and/or extension cords</a:t>
            </a:r>
          </a:p>
          <a:p>
            <a:pPr marL="457200" lvl="8" indent="-457200">
              <a:buFont typeface="Arial" panose="020B0604020202020204" pitchFamily="34" charset="0"/>
              <a:buChar char="•"/>
            </a:pPr>
            <a:r>
              <a:rPr lang="en-US" sz="3200" dirty="0" smtClean="0"/>
              <a:t>May </a:t>
            </a:r>
            <a:r>
              <a:rPr lang="en-US" sz="3200" dirty="0"/>
              <a:t>cause fires due to wires overheating 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 smtClean="0"/>
              <a:t>Concerns:  request help on a </a:t>
            </a:r>
            <a:r>
              <a:rPr lang="en-US" sz="3200" dirty="0"/>
              <a:t>work </a:t>
            </a:r>
            <a:r>
              <a:rPr lang="en-US" sz="3200" dirty="0" smtClean="0"/>
              <a:t>order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4595159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67856" y="305750"/>
            <a:ext cx="11610108" cy="42780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u="sng" dirty="0" smtClean="0"/>
              <a:t>Other Fire Safety</a:t>
            </a:r>
            <a:endParaRPr lang="en-US" sz="4800" u="sng" dirty="0"/>
          </a:p>
          <a:p>
            <a:endParaRPr lang="en-US" sz="32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 smtClean="0"/>
              <a:t>Electrical, mechanical, </a:t>
            </a:r>
            <a:r>
              <a:rPr lang="en-US" sz="3200" dirty="0"/>
              <a:t>and boiler rooms are not storage </a:t>
            </a:r>
            <a:r>
              <a:rPr lang="en-US" sz="3200" dirty="0" smtClean="0"/>
              <a:t>rooms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 smtClean="0"/>
              <a:t>Storing </a:t>
            </a:r>
            <a:r>
              <a:rPr lang="en-US" sz="3200" dirty="0"/>
              <a:t>flammable items in these </a:t>
            </a:r>
            <a:r>
              <a:rPr lang="en-US" sz="3200" dirty="0" smtClean="0"/>
              <a:t>areas is </a:t>
            </a:r>
            <a:r>
              <a:rPr lang="en-US" sz="3200" dirty="0"/>
              <a:t>a fire code </a:t>
            </a:r>
            <a:r>
              <a:rPr lang="en-US" sz="3200" dirty="0" smtClean="0"/>
              <a:t>violation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 smtClean="0"/>
              <a:t>Violations </a:t>
            </a:r>
            <a:r>
              <a:rPr lang="en-US" sz="3200" dirty="0"/>
              <a:t>during </a:t>
            </a:r>
            <a:r>
              <a:rPr lang="en-US" sz="3200" dirty="0">
                <a:solidFill>
                  <a:srgbClr val="FF0000"/>
                </a:solidFill>
              </a:rPr>
              <a:t>CSFD</a:t>
            </a:r>
            <a:r>
              <a:rPr lang="en-US" sz="3200" dirty="0"/>
              <a:t> inspections can result in </a:t>
            </a:r>
            <a:r>
              <a:rPr lang="en-US" sz="3200" dirty="0" smtClean="0"/>
              <a:t>citation on the report, fines </a:t>
            </a:r>
            <a:r>
              <a:rPr lang="en-US" sz="3200" dirty="0"/>
              <a:t>and even </a:t>
            </a:r>
            <a:r>
              <a:rPr lang="en-US" sz="3200" dirty="0" smtClean="0"/>
              <a:t>a court summons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 smtClean="0"/>
              <a:t>Violations must be corrected within 2 weeks unless costly repairs are involved</a:t>
            </a:r>
            <a:endParaRPr lang="en-US" sz="3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B318007-ABEC-488F-8FC6-2743D6089BF1}" type="slidenum">
              <a:rPr lang="en-US" smtClean="0"/>
              <a:pPr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482154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88670" y="988993"/>
            <a:ext cx="1124331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Questions?</a:t>
            </a:r>
          </a:p>
          <a:p>
            <a:endParaRPr lang="en-US" sz="3600" dirty="0"/>
          </a:p>
          <a:p>
            <a:r>
              <a:rPr lang="en-US" sz="3600" dirty="0" smtClean="0"/>
              <a:t>Brian Garcia, Environmental and Life Safety Supervisor</a:t>
            </a:r>
          </a:p>
          <a:p>
            <a:r>
              <a:rPr lang="en-US" sz="3600" dirty="0" smtClean="0">
                <a:solidFill>
                  <a:srgbClr val="0070C0"/>
                </a:solidFill>
                <a:hlinkClick r:id="rId3"/>
              </a:rPr>
              <a:t>Brian.Garcia@D11.org</a:t>
            </a:r>
            <a:r>
              <a:rPr lang="en-US" sz="3600" dirty="0" smtClean="0"/>
              <a:t>; 477-6021</a:t>
            </a:r>
          </a:p>
          <a:p>
            <a:endParaRPr lang="en-US" sz="3600" dirty="0"/>
          </a:p>
          <a:p>
            <a:r>
              <a:rPr lang="en-US" sz="3600" dirty="0" smtClean="0"/>
              <a:t>Shawn </a:t>
            </a:r>
            <a:r>
              <a:rPr lang="en-US" sz="3600" dirty="0" err="1" smtClean="0"/>
              <a:t>Pope,</a:t>
            </a:r>
            <a:r>
              <a:rPr lang="en-US" sz="3600" dirty="0" smtClean="0"/>
              <a:t> Director of Facilities M&amp;O</a:t>
            </a:r>
          </a:p>
          <a:p>
            <a:r>
              <a:rPr lang="en-US" sz="3600" u="sng" dirty="0">
                <a:solidFill>
                  <a:srgbClr val="0070C0"/>
                </a:solidFill>
              </a:rPr>
              <a:t>Shawn.PopeD11.org</a:t>
            </a:r>
            <a:r>
              <a:rPr lang="en-US" sz="3600" dirty="0" smtClean="0"/>
              <a:t>, 477-6013</a:t>
            </a:r>
          </a:p>
          <a:p>
            <a:endParaRPr lang="en-US" sz="3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B318007-ABEC-488F-8FC6-2743D6089BF1}" type="slidenum">
              <a:rPr lang="en-US" smtClean="0"/>
              <a:pPr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063136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67856" y="305750"/>
            <a:ext cx="11610108" cy="53245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u="sng" dirty="0" smtClean="0"/>
              <a:t>Fire Safety, Code, and Regulations Tips</a:t>
            </a:r>
            <a:endParaRPr lang="en-US" sz="4800" u="sng" dirty="0"/>
          </a:p>
          <a:p>
            <a:endParaRPr lang="en-US" sz="3200" dirty="0"/>
          </a:p>
          <a:p>
            <a:r>
              <a:rPr lang="en-US" sz="3200" dirty="0" smtClean="0"/>
              <a:t>Fire inspections are conducted by </a:t>
            </a:r>
            <a:r>
              <a:rPr lang="en-US" sz="3200" dirty="0" smtClean="0">
                <a:solidFill>
                  <a:srgbClr val="FF0000"/>
                </a:solidFill>
              </a:rPr>
              <a:t>CSFD Fire Inspectors </a:t>
            </a:r>
            <a:r>
              <a:rPr lang="en-US" sz="3200" dirty="0" smtClean="0"/>
              <a:t>each year</a:t>
            </a:r>
          </a:p>
          <a:p>
            <a:pPr marL="628650" lvl="1" indent="-171450">
              <a:buFontTx/>
              <a:buChar char="-"/>
            </a:pPr>
            <a:r>
              <a:rPr lang="en-US" sz="2400" dirty="0" smtClean="0"/>
              <a:t>Dozens of violations are documented across D11</a:t>
            </a:r>
          </a:p>
          <a:p>
            <a:pPr marL="628650" lvl="1" indent="-171450">
              <a:buFontTx/>
              <a:buChar char="-"/>
            </a:pPr>
            <a:r>
              <a:rPr lang="en-US" sz="2400" dirty="0" smtClean="0"/>
              <a:t>Many of these violations are repeated occurrences</a:t>
            </a:r>
          </a:p>
          <a:p>
            <a:pPr marL="628650" lvl="1" indent="-171450">
              <a:buFontTx/>
              <a:buChar char="-"/>
            </a:pPr>
            <a:r>
              <a:rPr lang="en-US" sz="2400" dirty="0" smtClean="0"/>
              <a:t>Many of these violations could lead to life threatening circumstances in the event of an actual fire</a:t>
            </a:r>
          </a:p>
          <a:p>
            <a:pPr marL="628650" lvl="1" indent="-171450">
              <a:buFontTx/>
              <a:buChar char="-"/>
            </a:pPr>
            <a:r>
              <a:rPr lang="en-US" sz="2400" dirty="0" smtClean="0"/>
              <a:t>Principals are subject to court summons and fines, at a minimum, for blatant violations and for repeated occurrences</a:t>
            </a:r>
          </a:p>
          <a:p>
            <a:pPr marL="628650" lvl="1" indent="-171450">
              <a:buFontTx/>
              <a:buChar char="-"/>
            </a:pPr>
            <a:r>
              <a:rPr lang="en-US" sz="2400" dirty="0" smtClean="0"/>
              <a:t>Director of Facilities is subject to the same consequences for building deficiencies</a:t>
            </a:r>
            <a:endParaRPr lang="en-US" sz="2400" dirty="0"/>
          </a:p>
          <a:p>
            <a:endParaRPr lang="en-US" sz="2400" dirty="0" smtClean="0"/>
          </a:p>
          <a:p>
            <a:r>
              <a:rPr lang="en-US" sz="3200" dirty="0" smtClean="0"/>
              <a:t>When in doubt, ask for guidance</a:t>
            </a:r>
            <a:endParaRPr lang="en-US" sz="3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B318007-ABEC-488F-8FC6-2743D6089BF1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230977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67856" y="305750"/>
            <a:ext cx="11610108" cy="53860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u="sng" dirty="0" smtClean="0"/>
              <a:t>Fire Safety and Building Egress Requirements</a:t>
            </a:r>
            <a:endParaRPr lang="en-US" sz="4800" u="sng" dirty="0"/>
          </a:p>
          <a:p>
            <a:endParaRPr lang="en-US" sz="3200" dirty="0"/>
          </a:p>
          <a:p>
            <a:r>
              <a:rPr lang="en-US" sz="3200" dirty="0" smtClean="0"/>
              <a:t>Fire extinguishers</a:t>
            </a:r>
          </a:p>
          <a:p>
            <a:endParaRPr lang="en-US" sz="1200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 smtClean="0"/>
              <a:t>Annual </a:t>
            </a:r>
            <a:r>
              <a:rPr lang="en-US" sz="3200" dirty="0"/>
              <a:t>training </a:t>
            </a:r>
            <a:r>
              <a:rPr lang="en-US" sz="3200" dirty="0" smtClean="0"/>
              <a:t>required for </a:t>
            </a:r>
            <a:r>
              <a:rPr lang="en-US" sz="3200" dirty="0"/>
              <a:t>all building staff on extinguisher locations, proper use, and </a:t>
            </a:r>
            <a:r>
              <a:rPr lang="en-US" sz="3200" dirty="0" smtClean="0"/>
              <a:t>maintenance (ELSO guidance to follow)</a:t>
            </a:r>
            <a:endParaRPr lang="en-US" sz="3200" dirty="0"/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800" dirty="0" smtClean="0"/>
              <a:t>Should </a:t>
            </a:r>
            <a:r>
              <a:rPr lang="en-US" sz="2800" dirty="0"/>
              <a:t>be inspected for serviceability monthly (BMs)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800" dirty="0" smtClean="0"/>
              <a:t>Don’t be afraid to ask how to operate!  Could save ……</a:t>
            </a:r>
            <a:endParaRPr lang="en-US" sz="28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 smtClean="0"/>
              <a:t>Don’t block cabinets or hangars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800" dirty="0" smtClean="0"/>
              <a:t> </a:t>
            </a:r>
            <a:r>
              <a:rPr lang="en-US" sz="2800" dirty="0" smtClean="0">
                <a:solidFill>
                  <a:srgbClr val="FF0000"/>
                </a:solidFill>
              </a:rPr>
              <a:t>Fire code</a:t>
            </a:r>
            <a:r>
              <a:rPr lang="en-US" sz="2800" dirty="0" smtClean="0"/>
              <a:t> requires 3-ft clear zone to </a:t>
            </a:r>
            <a:r>
              <a:rPr lang="en-US" sz="2800" dirty="0"/>
              <a:t>front and sides of all </a:t>
            </a:r>
            <a:r>
              <a:rPr lang="en-US" sz="2800" dirty="0" smtClean="0"/>
              <a:t>extinguishers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 smtClean="0"/>
              <a:t>Extinguishers and fire blankets must be mounted</a:t>
            </a:r>
            <a:endParaRPr lang="en-US" sz="3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B318007-ABEC-488F-8FC6-2743D6089BF1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829444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67856" y="305750"/>
            <a:ext cx="11610108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u="sng" dirty="0" smtClean="0"/>
              <a:t>Fire Safety and Building Egress Requirements</a:t>
            </a:r>
            <a:endParaRPr lang="en-US" sz="4800" u="sng" dirty="0"/>
          </a:p>
          <a:p>
            <a:endParaRPr lang="en-US" sz="3200" dirty="0" smtClean="0"/>
          </a:p>
          <a:p>
            <a:r>
              <a:rPr lang="en-US" sz="3200" dirty="0" smtClean="0"/>
              <a:t>Emergency Fire Pull Stations</a:t>
            </a:r>
          </a:p>
          <a:p>
            <a:endParaRPr lang="en-US" sz="1200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 smtClean="0"/>
              <a:t>Same </a:t>
            </a:r>
            <a:r>
              <a:rPr lang="en-US" sz="3200" dirty="0"/>
              <a:t>requirement as the clearance of fire extinguishers </a:t>
            </a:r>
            <a:endParaRPr lang="en-US" sz="3200" dirty="0" smtClean="0"/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3200" dirty="0" smtClean="0"/>
              <a:t> </a:t>
            </a:r>
            <a:r>
              <a:rPr lang="en-US" sz="3200" dirty="0" smtClean="0">
                <a:solidFill>
                  <a:srgbClr val="FF0000"/>
                </a:solidFill>
              </a:rPr>
              <a:t>Fire </a:t>
            </a:r>
            <a:r>
              <a:rPr lang="en-US" sz="3200" dirty="0">
                <a:solidFill>
                  <a:srgbClr val="FF0000"/>
                </a:solidFill>
              </a:rPr>
              <a:t>code</a:t>
            </a:r>
            <a:r>
              <a:rPr lang="en-US" sz="3200" dirty="0"/>
              <a:t> requires a </a:t>
            </a:r>
            <a:r>
              <a:rPr lang="en-US" sz="3200" dirty="0" smtClean="0"/>
              <a:t>3-ft clear zone on front </a:t>
            </a:r>
            <a:r>
              <a:rPr lang="en-US" sz="3200" dirty="0"/>
              <a:t>and sides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3200" dirty="0" smtClean="0"/>
              <a:t>Must </a:t>
            </a:r>
            <a:r>
              <a:rPr lang="en-US" sz="3200" dirty="0"/>
              <a:t>have easy and direct access to all fire pull stations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B318007-ABEC-488F-8FC6-2743D6089BF1}" type="slidenum">
              <a:rPr lang="en-US" smtClean="0"/>
              <a:pPr/>
              <a:t>4</a:t>
            </a:fld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1365" y="4055212"/>
            <a:ext cx="2855939" cy="23799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937674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67856" y="305750"/>
            <a:ext cx="11610108" cy="54476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u="sng" dirty="0" smtClean="0"/>
              <a:t>Fire Safety and Building Egress Requirements</a:t>
            </a:r>
            <a:endParaRPr lang="en-US" sz="4800" u="sng" dirty="0"/>
          </a:p>
          <a:p>
            <a:endParaRPr lang="en-US" sz="3200" dirty="0"/>
          </a:p>
          <a:p>
            <a:r>
              <a:rPr lang="en-US" sz="3200" dirty="0" smtClean="0"/>
              <a:t>Fire Doors</a:t>
            </a:r>
          </a:p>
          <a:p>
            <a:endParaRPr lang="en-US" sz="12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 smtClean="0"/>
              <a:t>Fire </a:t>
            </a:r>
            <a:r>
              <a:rPr lang="en-US" sz="3200" dirty="0"/>
              <a:t>Doors </a:t>
            </a:r>
            <a:r>
              <a:rPr lang="en-US" sz="3200" dirty="0" smtClean="0"/>
              <a:t>reduce </a:t>
            </a:r>
            <a:r>
              <a:rPr lang="en-US" sz="3200" dirty="0"/>
              <a:t>the speed a fire may </a:t>
            </a:r>
            <a:r>
              <a:rPr lang="en-US" sz="3200" dirty="0" smtClean="0"/>
              <a:t>spread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 smtClean="0"/>
              <a:t>Fire </a:t>
            </a:r>
            <a:r>
              <a:rPr lang="en-US" sz="3200" dirty="0"/>
              <a:t>rated doors cannot be altered in any </a:t>
            </a:r>
            <a:r>
              <a:rPr lang="en-US" sz="3200" dirty="0" smtClean="0"/>
              <a:t>way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3200" dirty="0" smtClean="0"/>
              <a:t>i.e</a:t>
            </a:r>
            <a:r>
              <a:rPr lang="en-US" sz="3200" dirty="0"/>
              <a:t>. </a:t>
            </a:r>
            <a:r>
              <a:rPr lang="en-US" sz="3200" dirty="0" smtClean="0"/>
              <a:t> No sanding</a:t>
            </a:r>
            <a:r>
              <a:rPr lang="en-US" sz="3200" dirty="0"/>
              <a:t>, painting, </a:t>
            </a:r>
            <a:r>
              <a:rPr lang="en-US" sz="3200" dirty="0" smtClean="0"/>
              <a:t>drilling, </a:t>
            </a:r>
            <a:r>
              <a:rPr lang="en-US" sz="3200" dirty="0" err="1" smtClean="0"/>
              <a:t>etc</a:t>
            </a:r>
            <a:endParaRPr lang="en-US" sz="3200" dirty="0" smtClean="0"/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3200" dirty="0" smtClean="0"/>
              <a:t>All alterations voids fire rating…replacement is costly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3200" dirty="0" smtClean="0"/>
              <a:t>Fire </a:t>
            </a:r>
            <a:r>
              <a:rPr lang="en-US" sz="3200" dirty="0"/>
              <a:t>doors must remain closed at all times </a:t>
            </a:r>
            <a:r>
              <a:rPr lang="en-US" sz="3200" dirty="0" smtClean="0"/>
              <a:t>in non-</a:t>
            </a:r>
            <a:r>
              <a:rPr lang="en-US" sz="3200" dirty="0" err="1" smtClean="0"/>
              <a:t>sprinklered</a:t>
            </a:r>
            <a:r>
              <a:rPr lang="en-US" sz="3200" dirty="0" smtClean="0"/>
              <a:t> building/area </a:t>
            </a:r>
            <a:r>
              <a:rPr lang="en-US" sz="3200" dirty="0"/>
              <a:t>of </a:t>
            </a:r>
            <a:r>
              <a:rPr lang="en-US" sz="3200" dirty="0" smtClean="0"/>
              <a:t>school*</a:t>
            </a:r>
          </a:p>
          <a:p>
            <a:pPr marL="1371600" lvl="2" indent="-457200">
              <a:buFont typeface="Arial" panose="020B0604020202020204" pitchFamily="34" charset="0"/>
              <a:buChar char="•"/>
            </a:pPr>
            <a:r>
              <a:rPr lang="en-US" sz="3200" dirty="0" smtClean="0"/>
              <a:t>Exception:  rooms/areas with secondary egress</a:t>
            </a:r>
            <a:endParaRPr lang="en-US" sz="3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B318007-ABEC-488F-8FC6-2743D6089BF1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545983" y="5925147"/>
            <a:ext cx="966100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*Automatically controlled door magnets may be installed if controlled by the fire alarm system (reimbursable cost not funded by Facilities Department)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37432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67856" y="305750"/>
            <a:ext cx="11610108" cy="54476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u="sng" dirty="0" smtClean="0"/>
              <a:t>Fire Safety and Building Egress Requirements</a:t>
            </a:r>
            <a:endParaRPr lang="en-US" sz="4800" u="sng" dirty="0"/>
          </a:p>
          <a:p>
            <a:endParaRPr lang="en-US" sz="3200" dirty="0"/>
          </a:p>
          <a:p>
            <a:r>
              <a:rPr lang="en-US" sz="3200" dirty="0" smtClean="0"/>
              <a:t>Ceiling decorations</a:t>
            </a:r>
          </a:p>
          <a:p>
            <a:endParaRPr lang="en-US" sz="12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/>
              <a:t>Hanging of items, decorations, </a:t>
            </a:r>
            <a:r>
              <a:rPr lang="en-US" sz="3200" dirty="0" smtClean="0"/>
              <a:t>and </a:t>
            </a:r>
            <a:r>
              <a:rPr lang="en-US" sz="3200" dirty="0"/>
              <a:t>lights is </a:t>
            </a:r>
            <a:r>
              <a:rPr lang="en-US" sz="3200" dirty="0" smtClean="0"/>
              <a:t>prohibited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 smtClean="0"/>
              <a:t>Directional </a:t>
            </a:r>
            <a:r>
              <a:rPr lang="en-US" sz="3200" dirty="0"/>
              <a:t>signs have been negotiated with </a:t>
            </a:r>
            <a:r>
              <a:rPr lang="en-US" sz="3200" dirty="0">
                <a:solidFill>
                  <a:srgbClr val="FF0000"/>
                </a:solidFill>
              </a:rPr>
              <a:t>CSFD</a:t>
            </a:r>
            <a:r>
              <a:rPr lang="en-US" sz="3200" dirty="0"/>
              <a:t>, and </a:t>
            </a:r>
            <a:r>
              <a:rPr lang="en-US" sz="3200" dirty="0" smtClean="0"/>
              <a:t>approved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 smtClean="0"/>
              <a:t>Hanging of Sneeze Guards subject to review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3200" dirty="0"/>
          </a:p>
          <a:p>
            <a:r>
              <a:rPr lang="en-US" sz="3200" dirty="0" smtClean="0"/>
              <a:t>Damaged Ceiling tiles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 smtClean="0"/>
              <a:t>Violates fire rating of ceiling lid meant to slow spread of fire up to 20 minutes- place a work order for support</a:t>
            </a:r>
            <a:endParaRPr lang="en-US" sz="3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B318007-ABEC-488F-8FC6-2743D6089BF1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150571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B318007-ABEC-488F-8FC6-2743D6089BF1}" type="slidenum">
              <a:rPr lang="en-US" smtClean="0"/>
              <a:pPr/>
              <a:t>7</a:t>
            </a:fld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26266" y="2603478"/>
            <a:ext cx="5465734" cy="4257675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267856" y="305750"/>
            <a:ext cx="11610108" cy="49552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u="sng" dirty="0" smtClean="0"/>
              <a:t>Fire Safety and Building Egress Requirements</a:t>
            </a:r>
            <a:endParaRPr lang="en-US" sz="4800" u="sng" dirty="0"/>
          </a:p>
          <a:p>
            <a:endParaRPr lang="en-US" sz="3200" dirty="0"/>
          </a:p>
          <a:p>
            <a:r>
              <a:rPr lang="en-US" sz="3200" dirty="0" smtClean="0"/>
              <a:t>Fire Rated doors</a:t>
            </a:r>
          </a:p>
          <a:p>
            <a:endParaRPr lang="en-US" sz="12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 smtClean="0"/>
              <a:t>Door coverings are prohibited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 smtClean="0"/>
              <a:t>ELSO Supervisor will give 24 hours</a:t>
            </a:r>
          </a:p>
          <a:p>
            <a:r>
              <a:rPr lang="en-US" sz="3200" dirty="0" smtClean="0"/>
              <a:t>notice before removing coverings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 smtClean="0"/>
              <a:t>CSFD will cite schools for this </a:t>
            </a:r>
          </a:p>
          <a:p>
            <a:r>
              <a:rPr lang="en-US" sz="3200" dirty="0" smtClean="0"/>
              <a:t>violation with little tolerance</a:t>
            </a:r>
          </a:p>
          <a:p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18842001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67856" y="305750"/>
            <a:ext cx="11610108" cy="59400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u="sng" dirty="0" smtClean="0"/>
              <a:t>Fire Safety and Building Egress Requirements</a:t>
            </a:r>
            <a:endParaRPr lang="en-US" sz="4800" u="sng" dirty="0"/>
          </a:p>
          <a:p>
            <a:endParaRPr lang="en-US" sz="3200" dirty="0"/>
          </a:p>
          <a:p>
            <a:r>
              <a:rPr lang="en-US" sz="3200" dirty="0" smtClean="0"/>
              <a:t>Excessive Combustibles on walls</a:t>
            </a:r>
          </a:p>
          <a:p>
            <a:endParaRPr lang="en-US" sz="12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 smtClean="0"/>
              <a:t>Maximum wall coverage is 20 percent in hallways, 50 percent in classrooms, and subject to </a:t>
            </a:r>
            <a:r>
              <a:rPr lang="en-US" sz="3200" dirty="0" smtClean="0">
                <a:solidFill>
                  <a:srgbClr val="FF0000"/>
                </a:solidFill>
              </a:rPr>
              <a:t>CSFD</a:t>
            </a:r>
            <a:r>
              <a:rPr lang="en-US" sz="3200" dirty="0" smtClean="0"/>
              <a:t> inspection/judgement on %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 smtClean="0"/>
              <a:t>Tack strips, cork boards, etc. count toward the 50 percent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3200" dirty="0"/>
          </a:p>
          <a:p>
            <a:r>
              <a:rPr lang="en-US" sz="3200" dirty="0" smtClean="0"/>
              <a:t>Fabrics, tapestries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 smtClean="0"/>
              <a:t>Must be treated with fire retardant treatment spray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 smtClean="0"/>
              <a:t>Must have appropriate label on accessible corner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 smtClean="0"/>
              <a:t>No more than 10 percent of wall coverage</a:t>
            </a:r>
            <a:endParaRPr lang="en-US" sz="3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B318007-ABEC-488F-8FC6-2743D6089BF1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638963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67856" y="305750"/>
            <a:ext cx="6780644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u="sng" dirty="0" smtClean="0"/>
              <a:t>Fire Safety and Building Egress Requirements</a:t>
            </a:r>
            <a:endParaRPr lang="en-US" sz="4800" u="sng" dirty="0"/>
          </a:p>
          <a:p>
            <a:endParaRPr lang="en-US" sz="32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 smtClean="0"/>
              <a:t>Never </a:t>
            </a:r>
            <a:r>
              <a:rPr lang="en-US" sz="3200" dirty="0"/>
              <a:t>block or store things near fire doors – a clear path of egress is critical to both occupants and fire teams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 smtClean="0"/>
              <a:t>Exit </a:t>
            </a:r>
            <a:r>
              <a:rPr lang="en-US" sz="3200" dirty="0"/>
              <a:t>Lights </a:t>
            </a:r>
            <a:r>
              <a:rPr lang="en-US" sz="3200" dirty="0" smtClean="0"/>
              <a:t>(e.g. frog </a:t>
            </a:r>
            <a:r>
              <a:rPr lang="en-US" sz="3200" dirty="0"/>
              <a:t>eyes, EXIT lights, and combo lights) must be tested by </a:t>
            </a:r>
            <a:r>
              <a:rPr lang="en-US" sz="3200" dirty="0" smtClean="0"/>
              <a:t>Building Managers </a:t>
            </a:r>
            <a:r>
              <a:rPr lang="en-US" sz="3200" dirty="0"/>
              <a:t>monthly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B318007-ABEC-488F-8FC6-2743D6089BF1}" type="slidenum">
              <a:rPr lang="en-US" smtClean="0"/>
              <a:pPr/>
              <a:t>9</a:t>
            </a:fld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48500" y="0"/>
            <a:ext cx="51435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4514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eme1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11 Template 1" id="{6D40AADE-7069-4CE5-BC58-E18DEE999950}" vid="{1B02EEC3-F8D3-46E4-A9C3-C84AEB83270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D11 Template 1</Template>
  <TotalTime>6289</TotalTime>
  <Words>651</Words>
  <Application>Microsoft Office PowerPoint</Application>
  <PresentationFormat>Widescreen</PresentationFormat>
  <Paragraphs>112</Paragraphs>
  <Slides>12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6" baseType="lpstr">
      <vt:lpstr>Arial</vt:lpstr>
      <vt:lpstr>Calibri</vt:lpstr>
      <vt:lpstr>Calibri Light</vt:lpstr>
      <vt:lpstr>Theme1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Colorado Springs School District 11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CHISM, JOSHUA D</dc:creator>
  <cp:lastModifiedBy>POPE, SHAWN PHILLIP</cp:lastModifiedBy>
  <cp:revision>226</cp:revision>
  <cp:lastPrinted>2019-06-13T19:09:06Z</cp:lastPrinted>
  <dcterms:created xsi:type="dcterms:W3CDTF">2018-12-06T04:22:31Z</dcterms:created>
  <dcterms:modified xsi:type="dcterms:W3CDTF">2020-08-18T01:32:33Z</dcterms:modified>
</cp:coreProperties>
</file>