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 id="2147483686" r:id="rId2"/>
    <p:sldMasterId id="2147483687"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6858000" type="screen4x3"/>
  <p:notesSz cx="7010400" cy="9296400"/>
  <p:embeddedFontLst>
    <p:embeddedFont>
      <p:font typeface="Mali" pitchFamily="2" charset="-34"/>
      <p:regular r:id="rId32"/>
      <p:bold r:id="rId33"/>
      <p:italic r:id="rId34"/>
      <p:boldItalic r:id="rId35"/>
    </p:embeddedFont>
    <p:embeddedFont>
      <p:font typeface="Mali Light" pitchFamily="2" charset="-34"/>
      <p:regular r:id="rId36"/>
      <p:bold r:id="rId37"/>
      <p:italic r:id="rId38"/>
      <p:boldItalic r:id="rId39"/>
    </p:embeddedFont>
    <p:embeddedFont>
      <p:font typeface="Mali Medium" pitchFamily="2" charset="-34"/>
      <p:regular r:id="rId40"/>
      <p:bold r:id="rId41"/>
      <p:italic r:id="rId42"/>
      <p:boldItalic r:id="rId43"/>
    </p:embeddedFont>
    <p:embeddedFont>
      <p:font typeface="Nunito" pitchFamily="2" charset="77"/>
      <p:regular r:id="rId44"/>
      <p:bold r:id="rId45"/>
      <p:italic r:id="rId46"/>
      <p:boldItalic r:id="rId47"/>
    </p:embeddedFont>
    <p:embeddedFont>
      <p:font typeface="Nunito Sans" pitchFamily="2" charset="77"/>
      <p:regular r:id="rId48"/>
      <p:bold r:id="rId49"/>
      <p:italic r:id="rId50"/>
      <p:boldItalic r:id="rId51"/>
    </p:embeddedFont>
    <p:embeddedFont>
      <p:font typeface="Questrial" pitchFamily="2" charset="77"/>
      <p:regular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5DFC5E-1DDB-43E2-A0BF-D1889E27816F}">
  <a:tblStyle styleId="{BD5DFC5E-1DDB-43E2-A0BF-D1889E2781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snapToObjects="1">
      <p:cViewPr varScale="1">
        <p:scale>
          <a:sx n="108" d="100"/>
          <a:sy n="108" d="100"/>
        </p:scale>
        <p:origin x="1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Bryan</a:t>
            </a:r>
            <a:endParaRPr sz="1100" b="0" i="0" u="none" strike="noStrike" cap="none">
              <a:solidFill>
                <a:srgbClr val="000000"/>
              </a:solidFill>
              <a:latin typeface="Arial"/>
              <a:ea typeface="Arial"/>
              <a:cs typeface="Arial"/>
              <a:sym typeface="Arial"/>
            </a:endParaRPr>
          </a:p>
        </p:txBody>
      </p:sp>
      <p:sp>
        <p:nvSpPr>
          <p:cNvPr id="253" name="Google Shape;253;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6b001bac9_0_7: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6b001bac9_0_7: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Eric</a:t>
            </a:r>
            <a:endParaRPr/>
          </a:p>
          <a:p>
            <a:pPr marL="0" lvl="0" indent="0" algn="l" rtl="0">
              <a:spcBef>
                <a:spcPts val="0"/>
              </a:spcBef>
              <a:spcAft>
                <a:spcPts val="0"/>
              </a:spcAft>
              <a:buNone/>
            </a:pPr>
            <a:endParaRPr/>
          </a:p>
          <a:p>
            <a:pPr marL="0" lvl="0" indent="0" algn="l" rtl="0">
              <a:spcBef>
                <a:spcPts val="0"/>
              </a:spcBef>
              <a:spcAft>
                <a:spcPts val="0"/>
              </a:spcAft>
              <a:buNone/>
            </a:pPr>
            <a:r>
              <a:rPr lang="en-US"/>
              <a:t>Many resources on the guidance website: information for high school, college &amp; career planning, and student wellness.</a:t>
            </a:r>
            <a:endParaRPr/>
          </a:p>
          <a:p>
            <a:pPr marL="0" lvl="0" indent="0" algn="l" rtl="0">
              <a:spcBef>
                <a:spcPts val="0"/>
              </a:spcBef>
              <a:spcAft>
                <a:spcPts val="0"/>
              </a:spcAft>
              <a:buNone/>
            </a:pPr>
            <a:endParaRPr/>
          </a:p>
          <a:p>
            <a:pPr marL="0" lvl="0" indent="0" algn="l" rtl="0">
              <a:spcBef>
                <a:spcPts val="0"/>
              </a:spcBef>
              <a:spcAft>
                <a:spcPts val="0"/>
              </a:spcAft>
              <a:buNone/>
            </a:pPr>
            <a:r>
              <a:rPr lang="en-US"/>
              <a:t>Contact information for guidance team can be found here as well.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Eric</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Learning management system; digital curriculum platform </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77" name="Google Shape;377;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Eric</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Parents guide and FAQs on schoology posted and viewable when you log in. Log in first from browser then you can download and use the phone App. </a:t>
            </a:r>
            <a:endParaRPr/>
          </a:p>
          <a:p>
            <a:pPr marL="0" marR="0" lvl="0" indent="0" algn="l" rtl="0">
              <a:lnSpc>
                <a:spcPct val="100000"/>
              </a:lnSpc>
              <a:spcBef>
                <a:spcPts val="0"/>
              </a:spcBef>
              <a:spcAft>
                <a:spcPts val="0"/>
              </a:spcAft>
              <a:buClr>
                <a:srgbClr val="000000"/>
              </a:buClr>
              <a:buSzPts val="1400"/>
              <a:buFont typeface="Arial"/>
              <a:buNone/>
            </a:pPr>
            <a:r>
              <a:rPr lang="en-US"/>
              <a:t>Smart phone app</a:t>
            </a:r>
            <a:endParaRPr/>
          </a:p>
        </p:txBody>
      </p:sp>
      <p:sp>
        <p:nvSpPr>
          <p:cNvPr id="386" name="Google Shape;386;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Brooke</a:t>
            </a:r>
            <a:endParaRPr sz="1100" b="0" i="0" u="none" strike="noStrike" cap="none">
              <a:solidFill>
                <a:srgbClr val="000000"/>
              </a:solidFill>
              <a:latin typeface="Arial"/>
              <a:ea typeface="Arial"/>
              <a:cs typeface="Arial"/>
              <a:sym typeface="Arial"/>
            </a:endParaRPr>
          </a:p>
        </p:txBody>
      </p:sp>
      <p:sp>
        <p:nvSpPr>
          <p:cNvPr id="396" name="Google Shape;396;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50000"/>
              </a:lnSpc>
              <a:spcBef>
                <a:spcPts val="0"/>
              </a:spcBef>
              <a:spcAft>
                <a:spcPts val="0"/>
              </a:spcAft>
              <a:buNone/>
            </a:pPr>
            <a:r>
              <a:rPr lang="en-US" sz="2400">
                <a:solidFill>
                  <a:schemeClr val="dk1"/>
                </a:solidFill>
                <a:latin typeface="Questrial"/>
                <a:ea typeface="Questrial"/>
                <a:cs typeface="Questrial"/>
                <a:sym typeface="Questrial"/>
              </a:rPr>
              <a:t>Brooke</a:t>
            </a:r>
            <a:endParaRPr sz="2400">
              <a:solidFill>
                <a:schemeClr val="dk1"/>
              </a:solidFill>
              <a:latin typeface="Questrial"/>
              <a:ea typeface="Questrial"/>
              <a:cs typeface="Questrial"/>
              <a:sym typeface="Questrial"/>
            </a:endParaRPr>
          </a:p>
          <a:p>
            <a:pPr marL="228600" lvl="0" indent="-177800" algn="l" rtl="0">
              <a:lnSpc>
                <a:spcPct val="150000"/>
              </a:lnSpc>
              <a:spcBef>
                <a:spcPts val="0"/>
              </a:spcBef>
              <a:spcAft>
                <a:spcPts val="0"/>
              </a:spcAft>
              <a:buClr>
                <a:schemeClr val="accent1"/>
              </a:buClr>
              <a:buSzPts val="2400"/>
              <a:buFont typeface="Noto Sans Symbols"/>
              <a:buChar char="◼"/>
            </a:pPr>
            <a:r>
              <a:rPr lang="en-US" sz="2400">
                <a:solidFill>
                  <a:schemeClr val="dk1"/>
                </a:solidFill>
                <a:latin typeface="Questrial"/>
                <a:ea typeface="Questrial"/>
                <a:cs typeface="Questrial"/>
                <a:sym typeface="Questrial"/>
              </a:rPr>
              <a:t>(Students: check their email daily for updates)</a:t>
            </a:r>
            <a:endParaRPr sz="1100" b="0" i="0" u="none" strike="noStrike" cap="none">
              <a:solidFill>
                <a:srgbClr val="000000"/>
              </a:solidFill>
              <a:latin typeface="Arial"/>
              <a:ea typeface="Arial"/>
              <a:cs typeface="Arial"/>
              <a:sym typeface="Arial"/>
            </a:endParaRPr>
          </a:p>
        </p:txBody>
      </p:sp>
      <p:sp>
        <p:nvSpPr>
          <p:cNvPr id="405" name="Google Shape;405;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Brooke</a:t>
            </a:r>
            <a:endParaRPr sz="1100" b="0" i="0" u="none" strike="noStrike" cap="none">
              <a:solidFill>
                <a:srgbClr val="000000"/>
              </a:solidFill>
              <a:latin typeface="Arial"/>
              <a:ea typeface="Arial"/>
              <a:cs typeface="Arial"/>
              <a:sym typeface="Arial"/>
            </a:endParaRPr>
          </a:p>
        </p:txBody>
      </p:sp>
      <p:sp>
        <p:nvSpPr>
          <p:cNvPr id="412" name="Google Shape;412;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Brooke</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19" name="Google Shape;419;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e7d5aa966d_0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e7d5aa966d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Brooke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Brooke</a:t>
            </a:r>
            <a:endParaRPr/>
          </a:p>
        </p:txBody>
      </p:sp>
      <p:sp>
        <p:nvSpPr>
          <p:cNvPr id="434" name="Google Shape;43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f20ab2c39_1_12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8f20ab2c39_1_12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sz="1400"/>
              <a:t>Brooke</a:t>
            </a:r>
            <a:endParaRPr sz="1400"/>
          </a:p>
          <a:p>
            <a:pPr marL="0" lvl="0" indent="0" algn="l" rtl="0">
              <a:spcBef>
                <a:spcPts val="0"/>
              </a:spcBef>
              <a:spcAft>
                <a:spcPts val="0"/>
              </a:spcAft>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d5bead9cf_0_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8d5bead9cf_0_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Questions - time at the end and put in questions as we go.  If we can’t get to questions, we will try to follow up.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80fc7e2e9_1_25: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80fc7e2e9_1_2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Brooke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f7a9ec19f_0_2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f7a9ec19f_0_23: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Jason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f20ab2c39_1_15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8f20ab2c39_1_15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sz="1400"/>
              <a:t>Jason</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f6492182b_1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f6492182b_1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sz="1400"/>
              <a:t>Jason</a:t>
            </a:r>
            <a:endParaRPr sz="1400"/>
          </a:p>
          <a:p>
            <a:pPr marL="0" lvl="0" indent="0" algn="l" rtl="0">
              <a:spcBef>
                <a:spcPts val="0"/>
              </a:spcBef>
              <a:spcAft>
                <a:spcPts val="0"/>
              </a:spcAft>
              <a:buNone/>
            </a:pPr>
            <a:r>
              <a:rPr lang="en-US" sz="1400"/>
              <a:t>For updates about the status of athletics, you can go to the athletics page on our school website.  Here you can see where on that page you can find the clearance information.</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45302eff1f_0_14: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45302eff1f_0_1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Lisa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fb3333112_2_0:notes"/>
          <p:cNvSpPr>
            <a:spLocks noGrp="1" noRot="1" noChangeAspect="1"/>
          </p:cNvSpPr>
          <p:nvPr>
            <p:ph type="sldImg" idx="2"/>
          </p:nvPr>
        </p:nvSpPr>
        <p:spPr>
          <a:xfrm>
            <a:off x="1168400" y="697230"/>
            <a:ext cx="4673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8fb3333112_2_0:notes"/>
          <p:cNvSpPr txBox="1">
            <a:spLocks noGrp="1"/>
          </p:cNvSpPr>
          <p:nvPr>
            <p:ph type="body" idx="1"/>
          </p:nvPr>
        </p:nvSpPr>
        <p:spPr>
          <a:xfrm>
            <a:off x="701040" y="4415790"/>
            <a:ext cx="5608320" cy="418338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sz="1400">
                <a:solidFill>
                  <a:schemeClr val="dk1"/>
                </a:solidFill>
              </a:rPr>
              <a:t>Bryan</a:t>
            </a:r>
            <a:endParaRPr sz="1400">
              <a:solidFill>
                <a:schemeClr val="dk1"/>
              </a:solidFill>
            </a:endParaRPr>
          </a:p>
          <a:p>
            <a:pPr marL="0" lvl="0" indent="0" algn="l" rtl="0">
              <a:spcBef>
                <a:spcPts val="0"/>
              </a:spcBef>
              <a:spcAft>
                <a:spcPts val="0"/>
              </a:spcAft>
              <a:buNone/>
            </a:pPr>
            <a:r>
              <a:rPr lang="en-US" sz="1400">
                <a:solidFill>
                  <a:schemeClr val="dk1"/>
                </a:solidFill>
              </a:rPr>
              <a:t>In order for a school to run successfully, it takes the efforts of a wide range of people and groups.  We are fortunate to have the support of many here at Fremont.  This summer, you should have received a letter with information from our PTSA, Athletic Boosters and the FUHS Foundation asking you to consider joining all three.  Even in the remote setting, these groups are very supportive of FHS and I would encourage you to join all three if you are able.  I will be sending out some additional information, for each group as well, as a reminder to join.</a:t>
            </a:r>
            <a:endParaRPr sz="1400"/>
          </a:p>
        </p:txBody>
      </p:sp>
      <p:sp>
        <p:nvSpPr>
          <p:cNvPr id="502" name="Google Shape;502;g8fb3333112_2_0:notes"/>
          <p:cNvSpPr txBox="1">
            <a:spLocks noGrp="1"/>
          </p:cNvSpPr>
          <p:nvPr>
            <p:ph type="sldNum" idx="12"/>
          </p:nvPr>
        </p:nvSpPr>
        <p:spPr>
          <a:xfrm>
            <a:off x="3970938" y="8829967"/>
            <a:ext cx="3037840" cy="46482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a:t>Bryan </a:t>
            </a:r>
            <a:endParaRPr sz="1400"/>
          </a:p>
          <a:p>
            <a:pPr marL="0" marR="0" lvl="0" indent="0" algn="l" rtl="0">
              <a:lnSpc>
                <a:spcPct val="100000"/>
              </a:lnSpc>
              <a:spcBef>
                <a:spcPts val="0"/>
              </a:spcBef>
              <a:spcAft>
                <a:spcPts val="0"/>
              </a:spcAft>
              <a:buClr>
                <a:srgbClr val="000000"/>
              </a:buClr>
              <a:buSzPts val="1400"/>
              <a:buFont typeface="Arial"/>
              <a:buNone/>
            </a:pPr>
            <a:endParaRPr sz="1400"/>
          </a:p>
          <a:p>
            <a:pPr marL="0" marR="0" lvl="0" indent="0" algn="l" rtl="0">
              <a:lnSpc>
                <a:spcPct val="100000"/>
              </a:lnSpc>
              <a:spcBef>
                <a:spcPts val="0"/>
              </a:spcBef>
              <a:spcAft>
                <a:spcPts val="0"/>
              </a:spcAft>
              <a:buClr>
                <a:srgbClr val="000000"/>
              </a:buClr>
              <a:buSzPts val="1400"/>
              <a:buFont typeface="Arial"/>
              <a:buNone/>
            </a:pPr>
            <a:r>
              <a:rPr lang="en-US" sz="1400"/>
              <a:t>Briefly describe, point to website, more info back to school night</a:t>
            </a:r>
            <a:endParaRPr sz="1400" b="0" i="0" u="none" strike="noStrike" cap="none">
              <a:solidFill>
                <a:srgbClr val="000000"/>
              </a:solidFill>
              <a:latin typeface="Arial"/>
              <a:ea typeface="Arial"/>
              <a:cs typeface="Arial"/>
              <a:sym typeface="Arial"/>
            </a:endParaRPr>
          </a:p>
        </p:txBody>
      </p:sp>
      <p:sp>
        <p:nvSpPr>
          <p:cNvPr id="513" name="Google Shape;513;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2: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523" name="Google Shape;523;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6ca496cbf_0_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6ca496cbf_0_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Bryan</a:t>
            </a:r>
            <a:endParaRPr sz="1100" b="0" i="0" u="none" strike="noStrike" cap="none">
              <a:solidFill>
                <a:srgbClr val="000000"/>
              </a:solidFill>
              <a:latin typeface="Arial"/>
              <a:ea typeface="Arial"/>
              <a:cs typeface="Arial"/>
              <a:sym typeface="Arial"/>
            </a:endParaRPr>
          </a:p>
        </p:txBody>
      </p:sp>
      <p:sp>
        <p:nvSpPr>
          <p:cNvPr id="282" name="Google Shape;28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f20ab2c39_1_60:notes"/>
          <p:cNvSpPr>
            <a:spLocks noGrp="1" noRot="1" noChangeAspect="1"/>
          </p:cNvSpPr>
          <p:nvPr>
            <p:ph type="sldImg" idx="2"/>
          </p:nvPr>
        </p:nvSpPr>
        <p:spPr>
          <a:xfrm>
            <a:off x="1168707" y="697230"/>
            <a:ext cx="4673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f20ab2c39_1_6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Deirdre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3bcba6b37d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Eric</a:t>
            </a:r>
            <a:endParaRPr/>
          </a:p>
          <a:p>
            <a:pPr marL="0" lvl="0" indent="0" algn="l" rtl="0">
              <a:spcBef>
                <a:spcPts val="0"/>
              </a:spcBef>
              <a:spcAft>
                <a:spcPts val="0"/>
              </a:spcAft>
              <a:buNone/>
            </a:pPr>
            <a:endParaRPr/>
          </a:p>
        </p:txBody>
      </p:sp>
      <p:sp>
        <p:nvSpPr>
          <p:cNvPr id="310" name="Google Shape;310;g23bcba6b37d_0_0:notes"/>
          <p:cNvSpPr>
            <a:spLocks noGrp="1" noRot="1" noChangeAspect="1"/>
          </p:cNvSpPr>
          <p:nvPr>
            <p:ph type="sldImg" idx="2"/>
          </p:nvPr>
        </p:nvSpPr>
        <p:spPr>
          <a:xfrm>
            <a:off x="1752868" y="697230"/>
            <a:ext cx="35055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Eric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f20ab2c39_1_131:notes"/>
          <p:cNvSpPr>
            <a:spLocks noGrp="1" noRot="1" noChangeAspect="1"/>
          </p:cNvSpPr>
          <p:nvPr>
            <p:ph type="sldImg" idx="2"/>
          </p:nvPr>
        </p:nvSpPr>
        <p:spPr>
          <a:xfrm>
            <a:off x="1168707" y="697230"/>
            <a:ext cx="4673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f20ab2c39_1_13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Eric</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5: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a:t>Eric</a:t>
            </a:r>
            <a:endParaRPr sz="1100" b="0" i="0" u="none" strike="noStrike" cap="none">
              <a:solidFill>
                <a:srgbClr val="000000"/>
              </a:solidFill>
              <a:latin typeface="Arial"/>
              <a:ea typeface="Arial"/>
              <a:cs typeface="Arial"/>
              <a:sym typeface="Arial"/>
            </a:endParaRPr>
          </a:p>
        </p:txBody>
      </p:sp>
      <p:sp>
        <p:nvSpPr>
          <p:cNvPr id="360" name="Google Shape;360;p5: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p:nvPr/>
        </p:nvSpPr>
        <p:spPr>
          <a:xfrm>
            <a:off x="7212106" y="268288"/>
            <a:ext cx="1645920"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3" name="Google Shape;13;p2"/>
          <p:cNvSpPr txBox="1">
            <a:spLocks noGrp="1"/>
          </p:cNvSpPr>
          <p:nvPr>
            <p:ph type="title"/>
          </p:nvPr>
        </p:nvSpPr>
        <p:spPr>
          <a:xfrm>
            <a:off x="457199" y="914400"/>
            <a:ext cx="6508377"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457199" y="2209800"/>
            <a:ext cx="6508377" cy="3916363"/>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800"/>
              </a:spcBef>
              <a:spcAft>
                <a:spcPts val="0"/>
              </a:spcAft>
              <a:buClr>
                <a:schemeClr val="accent1"/>
              </a:buClr>
              <a:buSzPts val="20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5" name="Google Shape;15;p2"/>
          <p:cNvSpPr txBox="1">
            <a:spLocks noGrp="1"/>
          </p:cNvSpPr>
          <p:nvPr>
            <p:ph type="dt" idx="10"/>
          </p:nvPr>
        </p:nvSpPr>
        <p:spPr>
          <a:xfrm>
            <a:off x="7212106"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6" name="Google Shape;16;p2"/>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7" name="Google Shape;17;p2"/>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75"/>
        <p:cNvGrpSpPr/>
        <p:nvPr/>
      </p:nvGrpSpPr>
      <p:grpSpPr>
        <a:xfrm>
          <a:off x="0" y="0"/>
          <a:ext cx="0" cy="0"/>
          <a:chOff x="0" y="0"/>
          <a:chExt cx="0" cy="0"/>
        </a:xfrm>
      </p:grpSpPr>
      <p:sp>
        <p:nvSpPr>
          <p:cNvPr id="76" name="Google Shape;76;p11"/>
          <p:cNvSpPr/>
          <p:nvPr/>
        </p:nvSpPr>
        <p:spPr>
          <a:xfrm>
            <a:off x="8148918" y="268288"/>
            <a:ext cx="718073"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77" name="Google Shape;77;p11"/>
          <p:cNvSpPr txBox="1">
            <a:spLocks noGrp="1"/>
          </p:cNvSpPr>
          <p:nvPr>
            <p:ph type="title"/>
          </p:nvPr>
        </p:nvSpPr>
        <p:spPr>
          <a:xfrm>
            <a:off x="457199" y="914400"/>
            <a:ext cx="7391401"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1"/>
          <p:cNvSpPr txBox="1">
            <a:spLocks noGrp="1"/>
          </p:cNvSpPr>
          <p:nvPr>
            <p:ph type="body" idx="1"/>
          </p:nvPr>
        </p:nvSpPr>
        <p:spPr>
          <a:xfrm>
            <a:off x="457199" y="2214562"/>
            <a:ext cx="7396163"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79" name="Google Shape;79;p11"/>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80" name="Google Shape;80;p11"/>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81" name="Google Shape;81;p11"/>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p11"/>
          <p:cNvSpPr txBox="1">
            <a:spLocks noGrp="1"/>
          </p:cNvSpPr>
          <p:nvPr>
            <p:ph type="body" idx="2"/>
          </p:nvPr>
        </p:nvSpPr>
        <p:spPr>
          <a:xfrm>
            <a:off x="457199" y="4224973"/>
            <a:ext cx="7396163"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83"/>
        <p:cNvGrpSpPr/>
        <p:nvPr/>
      </p:nvGrpSpPr>
      <p:grpSpPr>
        <a:xfrm>
          <a:off x="0" y="0"/>
          <a:ext cx="0" cy="0"/>
          <a:chOff x="0" y="0"/>
          <a:chExt cx="0" cy="0"/>
        </a:xfrm>
      </p:grpSpPr>
      <p:sp>
        <p:nvSpPr>
          <p:cNvPr id="84" name="Google Shape;84;p12"/>
          <p:cNvSpPr/>
          <p:nvPr/>
        </p:nvSpPr>
        <p:spPr>
          <a:xfrm>
            <a:off x="8148918" y="268288"/>
            <a:ext cx="718073"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85" name="Google Shape;85;p12"/>
          <p:cNvSpPr txBox="1">
            <a:spLocks noGrp="1"/>
          </p:cNvSpPr>
          <p:nvPr>
            <p:ph type="title"/>
          </p:nvPr>
        </p:nvSpPr>
        <p:spPr>
          <a:xfrm>
            <a:off x="457199" y="914400"/>
            <a:ext cx="7391401"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2"/>
          <p:cNvSpPr txBox="1">
            <a:spLocks noGrp="1"/>
          </p:cNvSpPr>
          <p:nvPr>
            <p:ph type="body" idx="1"/>
          </p:nvPr>
        </p:nvSpPr>
        <p:spPr>
          <a:xfrm>
            <a:off x="4282440" y="2214562"/>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87" name="Google Shape;87;p12"/>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88" name="Google Shape;88;p12"/>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89" name="Google Shape;89;p12"/>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2"/>
          <p:cNvSpPr txBox="1">
            <a:spLocks noGrp="1"/>
          </p:cNvSpPr>
          <p:nvPr>
            <p:ph type="body" idx="2"/>
          </p:nvPr>
        </p:nvSpPr>
        <p:spPr>
          <a:xfrm>
            <a:off x="4282440" y="4224973"/>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91" name="Google Shape;91;p12"/>
          <p:cNvSpPr txBox="1">
            <a:spLocks noGrp="1"/>
          </p:cNvSpPr>
          <p:nvPr>
            <p:ph type="body" idx="3"/>
          </p:nvPr>
        </p:nvSpPr>
        <p:spPr>
          <a:xfrm>
            <a:off x="457200" y="2214563"/>
            <a:ext cx="3566160" cy="3911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92"/>
        <p:cNvGrpSpPr/>
        <p:nvPr/>
      </p:nvGrpSpPr>
      <p:grpSpPr>
        <a:xfrm>
          <a:off x="0" y="0"/>
          <a:ext cx="0" cy="0"/>
          <a:chOff x="0" y="0"/>
          <a:chExt cx="0" cy="0"/>
        </a:xfrm>
      </p:grpSpPr>
      <p:sp>
        <p:nvSpPr>
          <p:cNvPr id="93" name="Google Shape;93;p13"/>
          <p:cNvSpPr/>
          <p:nvPr/>
        </p:nvSpPr>
        <p:spPr>
          <a:xfrm>
            <a:off x="8148918" y="268288"/>
            <a:ext cx="718073"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94" name="Google Shape;94;p13"/>
          <p:cNvSpPr txBox="1">
            <a:spLocks noGrp="1"/>
          </p:cNvSpPr>
          <p:nvPr>
            <p:ph type="title"/>
          </p:nvPr>
        </p:nvSpPr>
        <p:spPr>
          <a:xfrm>
            <a:off x="457199" y="914400"/>
            <a:ext cx="7391401"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13"/>
          <p:cNvSpPr txBox="1">
            <a:spLocks noGrp="1"/>
          </p:cNvSpPr>
          <p:nvPr>
            <p:ph type="body" idx="1"/>
          </p:nvPr>
        </p:nvSpPr>
        <p:spPr>
          <a:xfrm>
            <a:off x="4282440" y="2214562"/>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96" name="Google Shape;96;p13"/>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97" name="Google Shape;97;p13"/>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98" name="Google Shape;98;p13"/>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3"/>
          <p:cNvSpPr txBox="1">
            <a:spLocks noGrp="1"/>
          </p:cNvSpPr>
          <p:nvPr>
            <p:ph type="body" idx="2"/>
          </p:nvPr>
        </p:nvSpPr>
        <p:spPr>
          <a:xfrm>
            <a:off x="4282440" y="4224973"/>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00" name="Google Shape;100;p13"/>
          <p:cNvSpPr txBox="1">
            <a:spLocks noGrp="1"/>
          </p:cNvSpPr>
          <p:nvPr>
            <p:ph type="body" idx="3"/>
          </p:nvPr>
        </p:nvSpPr>
        <p:spPr>
          <a:xfrm>
            <a:off x="457200" y="2214562"/>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01" name="Google Shape;101;p13"/>
          <p:cNvSpPr txBox="1">
            <a:spLocks noGrp="1"/>
          </p:cNvSpPr>
          <p:nvPr>
            <p:ph type="body" idx="4"/>
          </p:nvPr>
        </p:nvSpPr>
        <p:spPr>
          <a:xfrm>
            <a:off x="457200" y="4224973"/>
            <a:ext cx="3566160" cy="192024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14"/>
          <p:cNvSpPr/>
          <p:nvPr/>
        </p:nvSpPr>
        <p:spPr>
          <a:xfrm>
            <a:off x="8148918" y="268288"/>
            <a:ext cx="718073"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04" name="Google Shape;104;p14"/>
          <p:cNvSpPr txBox="1">
            <a:spLocks noGrp="1"/>
          </p:cNvSpPr>
          <p:nvPr>
            <p:ph type="title"/>
          </p:nvPr>
        </p:nvSpPr>
        <p:spPr>
          <a:xfrm>
            <a:off x="457199" y="914400"/>
            <a:ext cx="6508377"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14"/>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06" name="Google Shape;106;p14"/>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07" name="Google Shape;107;p14"/>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15"/>
          <p:cNvSpPr/>
          <p:nvPr/>
        </p:nvSpPr>
        <p:spPr>
          <a:xfrm>
            <a:off x="8148918" y="268288"/>
            <a:ext cx="718073" cy="5669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10" name="Google Shape;110;p15"/>
          <p:cNvSpPr txBox="1">
            <a:spLocks noGrp="1"/>
          </p:cNvSpPr>
          <p:nvPr>
            <p:ph type="title"/>
          </p:nvPr>
        </p:nvSpPr>
        <p:spPr>
          <a:xfrm>
            <a:off x="457199" y="995082"/>
            <a:ext cx="3566160" cy="1035424"/>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28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15"/>
          <p:cNvSpPr txBox="1">
            <a:spLocks noGrp="1"/>
          </p:cNvSpPr>
          <p:nvPr>
            <p:ph type="body" idx="1"/>
          </p:nvPr>
        </p:nvSpPr>
        <p:spPr>
          <a:xfrm>
            <a:off x="4762052" y="990600"/>
            <a:ext cx="3566160" cy="5135563"/>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12" name="Google Shape;112;p15"/>
          <p:cNvSpPr txBox="1">
            <a:spLocks noGrp="1"/>
          </p:cNvSpPr>
          <p:nvPr>
            <p:ph type="body" idx="2"/>
          </p:nvPr>
        </p:nvSpPr>
        <p:spPr>
          <a:xfrm>
            <a:off x="457199" y="2057400"/>
            <a:ext cx="3566160" cy="365760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200" b="0"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000" b="0"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9pPr>
          </a:lstStyle>
          <a:p>
            <a:endParaRPr/>
          </a:p>
        </p:txBody>
      </p:sp>
      <p:sp>
        <p:nvSpPr>
          <p:cNvPr id="113" name="Google Shape;113;p15"/>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14" name="Google Shape;114;p15"/>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15" name="Google Shape;115;p15"/>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6"/>
        <p:cNvGrpSpPr/>
        <p:nvPr/>
      </p:nvGrpSpPr>
      <p:grpSpPr>
        <a:xfrm>
          <a:off x="0" y="0"/>
          <a:ext cx="0" cy="0"/>
          <a:chOff x="0" y="0"/>
          <a:chExt cx="0" cy="0"/>
        </a:xfrm>
      </p:grpSpPr>
      <p:sp>
        <p:nvSpPr>
          <p:cNvPr id="117" name="Google Shape;117;p16"/>
          <p:cNvSpPr/>
          <p:nvPr/>
        </p:nvSpPr>
        <p:spPr>
          <a:xfrm>
            <a:off x="4746811" y="268288"/>
            <a:ext cx="4114800" cy="5669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18" name="Google Shape;118;p16"/>
          <p:cNvSpPr txBox="1">
            <a:spLocks noGrp="1"/>
          </p:cNvSpPr>
          <p:nvPr>
            <p:ph type="title"/>
          </p:nvPr>
        </p:nvSpPr>
        <p:spPr>
          <a:xfrm>
            <a:off x="457199" y="995082"/>
            <a:ext cx="3566160" cy="1035424"/>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28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16"/>
          <p:cNvSpPr txBox="1">
            <a:spLocks noGrp="1"/>
          </p:cNvSpPr>
          <p:nvPr>
            <p:ph type="body" idx="1"/>
          </p:nvPr>
        </p:nvSpPr>
        <p:spPr>
          <a:xfrm>
            <a:off x="457199" y="2057400"/>
            <a:ext cx="3566160" cy="365760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200" b="0"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000" b="0"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9pPr>
          </a:lstStyle>
          <a:p>
            <a:endParaRPr/>
          </a:p>
        </p:txBody>
      </p:sp>
      <p:sp>
        <p:nvSpPr>
          <p:cNvPr id="120" name="Google Shape;120;p16"/>
          <p:cNvSpPr txBox="1">
            <a:spLocks noGrp="1"/>
          </p:cNvSpPr>
          <p:nvPr>
            <p:ph type="dt" idx="10"/>
          </p:nvPr>
        </p:nvSpPr>
        <p:spPr>
          <a:xfrm>
            <a:off x="161365" y="6124014"/>
            <a:ext cx="17526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21" name="Google Shape;121;p16"/>
          <p:cNvSpPr txBox="1">
            <a:spLocks noGrp="1"/>
          </p:cNvSpPr>
          <p:nvPr>
            <p:ph type="ftr" idx="11"/>
          </p:nvPr>
        </p:nvSpPr>
        <p:spPr>
          <a:xfrm>
            <a:off x="174812" y="6356350"/>
            <a:ext cx="3863788"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22" name="Google Shape;122;p16"/>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16"/>
          <p:cNvSpPr>
            <a:spLocks noGrp="1"/>
          </p:cNvSpPr>
          <p:nvPr>
            <p:ph type="pic" idx="2"/>
          </p:nvPr>
        </p:nvSpPr>
        <p:spPr>
          <a:xfrm>
            <a:off x="4760258" y="990600"/>
            <a:ext cx="4096512" cy="5611813"/>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R="0" lvl="5"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R="0" lvl="7"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above Caption" type="picTx">
  <p:cSld name="PICTURE_WITH_CAPTION_TEXT">
    <p:spTree>
      <p:nvGrpSpPr>
        <p:cNvPr id="1" name="Shape 124"/>
        <p:cNvGrpSpPr/>
        <p:nvPr/>
      </p:nvGrpSpPr>
      <p:grpSpPr>
        <a:xfrm>
          <a:off x="0" y="0"/>
          <a:ext cx="0" cy="0"/>
          <a:chOff x="0" y="0"/>
          <a:chExt cx="0" cy="0"/>
        </a:xfrm>
      </p:grpSpPr>
      <p:sp>
        <p:nvSpPr>
          <p:cNvPr id="125" name="Google Shape;125;p17"/>
          <p:cNvSpPr/>
          <p:nvPr/>
        </p:nvSpPr>
        <p:spPr>
          <a:xfrm>
            <a:off x="7216775" y="268288"/>
            <a:ext cx="1639457" cy="3639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26" name="Google Shape;126;p17"/>
          <p:cNvSpPr txBox="1">
            <a:spLocks noGrp="1"/>
          </p:cNvSpPr>
          <p:nvPr>
            <p:ph type="title"/>
          </p:nvPr>
        </p:nvSpPr>
        <p:spPr>
          <a:xfrm>
            <a:off x="458788" y="4267200"/>
            <a:ext cx="6477000" cy="566738"/>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28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Google Shape;127;p17"/>
          <p:cNvSpPr>
            <a:spLocks noGrp="1"/>
          </p:cNvSpPr>
          <p:nvPr>
            <p:ph type="pic" idx="2"/>
          </p:nvPr>
        </p:nvSpPr>
        <p:spPr>
          <a:xfrm>
            <a:off x="269874" y="268288"/>
            <a:ext cx="6858000" cy="363931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32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400"/>
              <a:buFont typeface="Noto Sans Symbols"/>
              <a:buNone/>
              <a:defRPr sz="2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400"/>
              <a:buFont typeface="Noto Sans Symbols"/>
              <a:buNone/>
              <a:defRPr sz="24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5pPr>
            <a:lvl6pPr marR="0" lvl="5"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6pPr>
            <a:lvl7pPr marR="0" lvl="6"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7pPr>
            <a:lvl8pPr marR="0" lvl="7"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8pPr>
            <a:lvl9pPr marR="0" lvl="8"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9pPr>
          </a:lstStyle>
          <a:p>
            <a:endParaRPr/>
          </a:p>
        </p:txBody>
      </p:sp>
      <p:sp>
        <p:nvSpPr>
          <p:cNvPr id="128" name="Google Shape;128;p17"/>
          <p:cNvSpPr txBox="1">
            <a:spLocks noGrp="1"/>
          </p:cNvSpPr>
          <p:nvPr>
            <p:ph type="body" idx="1"/>
          </p:nvPr>
        </p:nvSpPr>
        <p:spPr>
          <a:xfrm>
            <a:off x="458788" y="4840941"/>
            <a:ext cx="6475412" cy="130427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200" b="0"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000" b="0"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9pPr>
          </a:lstStyle>
          <a:p>
            <a:endParaRPr/>
          </a:p>
        </p:txBody>
      </p:sp>
      <p:sp>
        <p:nvSpPr>
          <p:cNvPr id="129" name="Google Shape;129;p17"/>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30" name="Google Shape;130;p17"/>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31" name="Google Shape;131;p17"/>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Pictures with Caption">
  <p:cSld name="4 Pictures with Caption">
    <p:spTree>
      <p:nvGrpSpPr>
        <p:cNvPr id="1" name="Shape 132"/>
        <p:cNvGrpSpPr/>
        <p:nvPr/>
      </p:nvGrpSpPr>
      <p:grpSpPr>
        <a:xfrm>
          <a:off x="0" y="0"/>
          <a:ext cx="0" cy="0"/>
          <a:chOff x="0" y="0"/>
          <a:chExt cx="0" cy="0"/>
        </a:xfrm>
      </p:grpSpPr>
      <p:sp>
        <p:nvSpPr>
          <p:cNvPr id="133" name="Google Shape;133;p18"/>
          <p:cNvSpPr/>
          <p:nvPr/>
        </p:nvSpPr>
        <p:spPr>
          <a:xfrm>
            <a:off x="8135471" y="268288"/>
            <a:ext cx="720761" cy="3639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34" name="Google Shape;134;p18"/>
          <p:cNvSpPr txBox="1">
            <a:spLocks noGrp="1"/>
          </p:cNvSpPr>
          <p:nvPr>
            <p:ph type="title"/>
          </p:nvPr>
        </p:nvSpPr>
        <p:spPr>
          <a:xfrm>
            <a:off x="458788" y="4267200"/>
            <a:ext cx="6477000" cy="566738"/>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28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p18"/>
          <p:cNvSpPr>
            <a:spLocks noGrp="1"/>
          </p:cNvSpPr>
          <p:nvPr>
            <p:ph type="pic" idx="2"/>
          </p:nvPr>
        </p:nvSpPr>
        <p:spPr>
          <a:xfrm>
            <a:off x="269874" y="268288"/>
            <a:ext cx="3006726" cy="363931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32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400"/>
              <a:buFont typeface="Noto Sans Symbols"/>
              <a:buNone/>
              <a:defRPr sz="2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400"/>
              <a:buFont typeface="Noto Sans Symbols"/>
              <a:buNone/>
              <a:defRPr sz="24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5pPr>
            <a:lvl6pPr marR="0" lvl="5"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6pPr>
            <a:lvl7pPr marR="0" lvl="6"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7pPr>
            <a:lvl8pPr marR="0" lvl="7"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8pPr>
            <a:lvl9pPr marR="0" lvl="8"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9pPr>
          </a:lstStyle>
          <a:p>
            <a:endParaRPr/>
          </a:p>
        </p:txBody>
      </p:sp>
      <p:sp>
        <p:nvSpPr>
          <p:cNvPr id="136" name="Google Shape;136;p18"/>
          <p:cNvSpPr txBox="1">
            <a:spLocks noGrp="1"/>
          </p:cNvSpPr>
          <p:nvPr>
            <p:ph type="body" idx="1"/>
          </p:nvPr>
        </p:nvSpPr>
        <p:spPr>
          <a:xfrm>
            <a:off x="458788" y="4840941"/>
            <a:ext cx="6475412" cy="130427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200" b="0"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000" b="0"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180"/>
              </a:spcBef>
              <a:spcAft>
                <a:spcPts val="0"/>
              </a:spcAft>
              <a:buClr>
                <a:srgbClr val="4C0000"/>
              </a:buClr>
              <a:buSzPts val="1800"/>
              <a:buFont typeface="Noto Sans Symbols"/>
              <a:buNone/>
              <a:defRPr sz="900" b="0"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180"/>
              </a:spcBef>
              <a:spcAft>
                <a:spcPts val="0"/>
              </a:spcAft>
              <a:buClr>
                <a:schemeClr val="accent1"/>
              </a:buClr>
              <a:buSzPts val="1800"/>
              <a:buFont typeface="Noto Sans Symbols"/>
              <a:buNone/>
              <a:defRPr sz="900" b="0" i="0" u="none" strike="noStrike" cap="none">
                <a:solidFill>
                  <a:schemeClr val="dk2"/>
                </a:solidFill>
                <a:latin typeface="Questrial"/>
                <a:ea typeface="Questrial"/>
                <a:cs typeface="Questrial"/>
                <a:sym typeface="Questrial"/>
              </a:defRPr>
            </a:lvl9pPr>
          </a:lstStyle>
          <a:p>
            <a:endParaRPr/>
          </a:p>
        </p:txBody>
      </p:sp>
      <p:sp>
        <p:nvSpPr>
          <p:cNvPr id="137" name="Google Shape;137;p18"/>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38" name="Google Shape;138;p18"/>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39" name="Google Shape;139;p18"/>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18"/>
          <p:cNvSpPr>
            <a:spLocks noGrp="1"/>
          </p:cNvSpPr>
          <p:nvPr>
            <p:ph type="pic" idx="3"/>
          </p:nvPr>
        </p:nvSpPr>
        <p:spPr>
          <a:xfrm>
            <a:off x="3352800" y="268288"/>
            <a:ext cx="4701988" cy="177566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32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400"/>
              <a:buFont typeface="Noto Sans Symbols"/>
              <a:buNone/>
              <a:defRPr sz="2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400"/>
              <a:buFont typeface="Noto Sans Symbols"/>
              <a:buNone/>
              <a:defRPr sz="24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5pPr>
            <a:lvl6pPr marR="0" lvl="5"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6pPr>
            <a:lvl7pPr marR="0" lvl="6"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7pPr>
            <a:lvl8pPr marR="0" lvl="7"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8pPr>
            <a:lvl9pPr marR="0" lvl="8"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9pPr>
          </a:lstStyle>
          <a:p>
            <a:endParaRPr/>
          </a:p>
        </p:txBody>
      </p:sp>
      <p:sp>
        <p:nvSpPr>
          <p:cNvPr id="141" name="Google Shape;141;p18"/>
          <p:cNvSpPr>
            <a:spLocks noGrp="1"/>
          </p:cNvSpPr>
          <p:nvPr>
            <p:ph type="pic" idx="4"/>
          </p:nvPr>
        </p:nvSpPr>
        <p:spPr>
          <a:xfrm>
            <a:off x="3352800" y="2131935"/>
            <a:ext cx="2304288" cy="177566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32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400"/>
              <a:buFont typeface="Noto Sans Symbols"/>
              <a:buNone/>
              <a:defRPr sz="2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400"/>
              <a:buFont typeface="Noto Sans Symbols"/>
              <a:buNone/>
              <a:defRPr sz="24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5pPr>
            <a:lvl6pPr marR="0" lvl="5"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6pPr>
            <a:lvl7pPr marR="0" lvl="6"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7pPr>
            <a:lvl8pPr marR="0" lvl="7"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8pPr>
            <a:lvl9pPr marR="0" lvl="8"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9pPr>
          </a:lstStyle>
          <a:p>
            <a:endParaRPr/>
          </a:p>
        </p:txBody>
      </p:sp>
      <p:sp>
        <p:nvSpPr>
          <p:cNvPr id="142" name="Google Shape;142;p18"/>
          <p:cNvSpPr>
            <a:spLocks noGrp="1"/>
          </p:cNvSpPr>
          <p:nvPr>
            <p:ph type="pic" idx="5"/>
          </p:nvPr>
        </p:nvSpPr>
        <p:spPr>
          <a:xfrm>
            <a:off x="5750500" y="2131935"/>
            <a:ext cx="2304288" cy="177566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32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400"/>
              <a:buFont typeface="Noto Sans Symbols"/>
              <a:buNone/>
              <a:defRPr sz="2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400"/>
              <a:buFont typeface="Noto Sans Symbols"/>
              <a:buNone/>
              <a:defRPr sz="24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5pPr>
            <a:lvl6pPr marR="0" lvl="5"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6pPr>
            <a:lvl7pPr marR="0" lvl="6"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7pPr>
            <a:lvl8pPr marR="0" lvl="7" algn="l" rtl="0">
              <a:lnSpc>
                <a:spcPct val="100000"/>
              </a:lnSpc>
              <a:spcBef>
                <a:spcPts val="400"/>
              </a:spcBef>
              <a:spcAft>
                <a:spcPts val="0"/>
              </a:spcAft>
              <a:buClr>
                <a:srgbClr val="4C0000"/>
              </a:buClr>
              <a:buSzPts val="1400"/>
              <a:buFont typeface="Noto Sans Symbols"/>
              <a:buNone/>
              <a:defRPr sz="2000" b="0" i="0" u="none" strike="noStrike" cap="none">
                <a:solidFill>
                  <a:schemeClr val="dk2"/>
                </a:solidFill>
                <a:latin typeface="Questrial"/>
                <a:ea typeface="Questrial"/>
                <a:cs typeface="Questrial"/>
                <a:sym typeface="Questrial"/>
              </a:defRPr>
            </a:lvl8pPr>
            <a:lvl9pPr marR="0" lvl="8" algn="l" rtl="0">
              <a:lnSpc>
                <a:spcPct val="100000"/>
              </a:lnSpc>
              <a:spcBef>
                <a:spcPts val="4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19"/>
          <p:cNvSpPr/>
          <p:nvPr/>
        </p:nvSpPr>
        <p:spPr>
          <a:xfrm>
            <a:off x="7212106" y="268288"/>
            <a:ext cx="1645920"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45" name="Google Shape;145;p19"/>
          <p:cNvSpPr txBox="1">
            <a:spLocks noGrp="1"/>
          </p:cNvSpPr>
          <p:nvPr>
            <p:ph type="title"/>
          </p:nvPr>
        </p:nvSpPr>
        <p:spPr>
          <a:xfrm>
            <a:off x="457199" y="914400"/>
            <a:ext cx="6508377"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6" name="Google Shape;146;p19"/>
          <p:cNvSpPr txBox="1">
            <a:spLocks noGrp="1"/>
          </p:cNvSpPr>
          <p:nvPr>
            <p:ph type="body" idx="1"/>
          </p:nvPr>
        </p:nvSpPr>
        <p:spPr>
          <a:xfrm rot="5400000">
            <a:off x="1753206" y="913793"/>
            <a:ext cx="3916363" cy="6508377"/>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800"/>
              </a:spcBef>
              <a:spcAft>
                <a:spcPts val="0"/>
              </a:spcAft>
              <a:buClr>
                <a:schemeClr val="accent1"/>
              </a:buClr>
              <a:buSzPts val="20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47" name="Google Shape;147;p19"/>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48" name="Google Shape;148;p19"/>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49" name="Google Shape;149;p19"/>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0"/>
          <p:cNvSpPr/>
          <p:nvPr/>
        </p:nvSpPr>
        <p:spPr>
          <a:xfrm>
            <a:off x="8148918" y="268288"/>
            <a:ext cx="718073" cy="5669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152" name="Google Shape;152;p20"/>
          <p:cNvSpPr txBox="1">
            <a:spLocks noGrp="1"/>
          </p:cNvSpPr>
          <p:nvPr>
            <p:ph type="title"/>
          </p:nvPr>
        </p:nvSpPr>
        <p:spPr>
          <a:xfrm rot="5400000">
            <a:off x="5659577" y="2919646"/>
            <a:ext cx="5090739" cy="132229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 name="Google Shape;153;p20"/>
          <p:cNvSpPr txBox="1">
            <a:spLocks noGrp="1"/>
          </p:cNvSpPr>
          <p:nvPr>
            <p:ph type="body" idx="1"/>
          </p:nvPr>
        </p:nvSpPr>
        <p:spPr>
          <a:xfrm rot="5400000">
            <a:off x="912206" y="580419"/>
            <a:ext cx="5109789" cy="60198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800"/>
              </a:spcBef>
              <a:spcAft>
                <a:spcPts val="0"/>
              </a:spcAft>
              <a:buClr>
                <a:schemeClr val="accent1"/>
              </a:buClr>
              <a:buSzPts val="20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154" name="Google Shape;154;p20"/>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55" name="Google Shape;155;p20"/>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56" name="Google Shape;156;p20"/>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
          <p:cNvSpPr/>
          <p:nvPr/>
        </p:nvSpPr>
        <p:spPr>
          <a:xfrm>
            <a:off x="3186953" y="268288"/>
            <a:ext cx="5669280" cy="3900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20" name="Google Shape;20;p3"/>
          <p:cNvSpPr/>
          <p:nvPr/>
        </p:nvSpPr>
        <p:spPr>
          <a:xfrm>
            <a:off x="268940" y="268288"/>
            <a:ext cx="182880" cy="38868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21" name="Google Shape;21;p3"/>
          <p:cNvSpPr txBox="1">
            <a:spLocks noGrp="1"/>
          </p:cNvSpPr>
          <p:nvPr>
            <p:ph type="ctrTitle"/>
          </p:nvPr>
        </p:nvSpPr>
        <p:spPr>
          <a:xfrm>
            <a:off x="3200400" y="4208929"/>
            <a:ext cx="5458968" cy="1048684"/>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4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subTitle" idx="1"/>
          </p:nvPr>
        </p:nvSpPr>
        <p:spPr>
          <a:xfrm>
            <a:off x="3200400" y="5257800"/>
            <a:ext cx="5458968" cy="62179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R="0" lvl="1" algn="ctr" rtl="0">
              <a:lnSpc>
                <a:spcPct val="100000"/>
              </a:lnSpc>
              <a:spcBef>
                <a:spcPts val="60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2pPr>
            <a:lvl3pPr marR="0" lvl="2" algn="ctr" rtl="0">
              <a:lnSpc>
                <a:spcPct val="100000"/>
              </a:lnSpc>
              <a:spcBef>
                <a:spcPts val="60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3pPr>
            <a:lvl4pPr marR="0" lvl="3" algn="ctr" rtl="0">
              <a:lnSpc>
                <a:spcPct val="100000"/>
              </a:lnSpc>
              <a:spcBef>
                <a:spcPts val="60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4pPr>
            <a:lvl5pPr marR="0" lvl="4" algn="ctr" rtl="0">
              <a:lnSpc>
                <a:spcPct val="100000"/>
              </a:lnSpc>
              <a:spcBef>
                <a:spcPts val="60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5pPr>
            <a:lvl6pPr marR="0" lvl="5" algn="ctr" rtl="0">
              <a:lnSpc>
                <a:spcPct val="100000"/>
              </a:lnSpc>
              <a:spcBef>
                <a:spcPts val="36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6pPr>
            <a:lvl7pPr marR="0" lvl="6" algn="ctr" rtl="0">
              <a:lnSpc>
                <a:spcPct val="100000"/>
              </a:lnSpc>
              <a:spcBef>
                <a:spcPts val="36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7pPr>
            <a:lvl8pPr marR="0" lvl="7" algn="ctr" rtl="0">
              <a:lnSpc>
                <a:spcPct val="100000"/>
              </a:lnSpc>
              <a:spcBef>
                <a:spcPts val="36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8pPr>
            <a:lvl9pPr marR="0" lvl="8" algn="ctr" rtl="0">
              <a:lnSpc>
                <a:spcPct val="100000"/>
              </a:lnSpc>
              <a:spcBef>
                <a:spcPts val="36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9pPr>
          </a:lstStyle>
          <a:p>
            <a:endParaRPr/>
          </a:p>
        </p:txBody>
      </p:sp>
      <p:sp>
        <p:nvSpPr>
          <p:cNvPr id="23" name="Google Shape;23;p3"/>
          <p:cNvSpPr txBox="1">
            <a:spLocks noGrp="1"/>
          </p:cNvSpPr>
          <p:nvPr>
            <p:ph type="dt" idx="10"/>
          </p:nvPr>
        </p:nvSpPr>
        <p:spPr>
          <a:xfrm>
            <a:off x="3276600" y="390525"/>
            <a:ext cx="5504688"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2200" b="0" i="0" u="none" strike="noStrike" cap="none">
                <a:solidFill>
                  <a:schemeClr val="l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4" name="Google Shape;24;p3"/>
          <p:cNvSpPr txBox="1">
            <a:spLocks noGrp="1"/>
          </p:cNvSpPr>
          <p:nvPr>
            <p:ph type="ftr" idx="11"/>
          </p:nvPr>
        </p:nvSpPr>
        <p:spPr>
          <a:xfrm>
            <a:off x="3218688" y="6356350"/>
            <a:ext cx="4736592"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5" name="Google Shape;25;p3"/>
          <p:cNvSpPr txBox="1">
            <a:spLocks noGrp="1"/>
          </p:cNvSpPr>
          <p:nvPr>
            <p:ph type="sldNum" idx="12"/>
          </p:nvPr>
        </p:nvSpPr>
        <p:spPr>
          <a:xfrm>
            <a:off x="8256494" y="6356350"/>
            <a:ext cx="685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762000" y="4572000"/>
            <a:ext cx="6781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7" name="Google Shape;167;p22"/>
          <p:cNvSpPr txBox="1">
            <a:spLocks noGrp="1"/>
          </p:cNvSpPr>
          <p:nvPr>
            <p:ph type="body" idx="1"/>
          </p:nvPr>
        </p:nvSpPr>
        <p:spPr>
          <a:xfrm>
            <a:off x="762000" y="685800"/>
            <a:ext cx="7543800" cy="3886200"/>
          </a:xfrm>
          <a:prstGeom prst="rect">
            <a:avLst/>
          </a:prstGeom>
          <a:noFill/>
          <a:ln>
            <a:noFill/>
          </a:ln>
        </p:spPr>
        <p:txBody>
          <a:bodyPr spcFirstLastPara="1" wrap="square" lIns="91425" tIns="45700" rIns="91425" bIns="45700" anchor="ctr" anchorCtr="0">
            <a:noAutofit/>
          </a:bodyPr>
          <a:lstStyle>
            <a:lvl1pPr marL="457200" marR="0" lvl="0" indent="-381000" algn="l" rtl="0">
              <a:spcBef>
                <a:spcPts val="480"/>
              </a:spcBef>
              <a:spcAft>
                <a:spcPts val="0"/>
              </a:spcAft>
              <a:buClr>
                <a:schemeClr val="accent1"/>
              </a:buClr>
              <a:buSzPts val="2400"/>
              <a:buFont typeface="Arial"/>
              <a:buChar char="•"/>
              <a:defRPr sz="2400" b="0" i="0" u="none" strike="noStrike" cap="none">
                <a:solidFill>
                  <a:schemeClr val="dk2"/>
                </a:solidFill>
                <a:latin typeface="Times New Roman"/>
                <a:ea typeface="Times New Roman"/>
                <a:cs typeface="Times New Roman"/>
                <a:sym typeface="Times New Roman"/>
              </a:defRPr>
            </a:lvl1pPr>
            <a:lvl2pPr marL="914400" marR="0" lvl="1" indent="-368300" algn="l" rtl="0">
              <a:spcBef>
                <a:spcPts val="440"/>
              </a:spcBef>
              <a:spcAft>
                <a:spcPts val="0"/>
              </a:spcAft>
              <a:buClr>
                <a:schemeClr val="accent1"/>
              </a:buClr>
              <a:buSzPts val="2200"/>
              <a:buFont typeface="Arial"/>
              <a:buChar char="•"/>
              <a:defRPr sz="22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168" name="Google Shape;168;p22"/>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9" name="Google Shape;169;p22"/>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0" name="Google Shape;170;p22"/>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rot="5400000">
            <a:off x="-1028700" y="2476501"/>
            <a:ext cx="5410200" cy="1828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3" name="Google Shape;173;p23"/>
          <p:cNvSpPr txBox="1">
            <a:spLocks noGrp="1"/>
          </p:cNvSpPr>
          <p:nvPr>
            <p:ph type="body" idx="1"/>
          </p:nvPr>
        </p:nvSpPr>
        <p:spPr>
          <a:xfrm rot="5400000">
            <a:off x="3009900" y="266701"/>
            <a:ext cx="4876800" cy="5715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Arial"/>
              <a:buChar char="•"/>
              <a:defRPr sz="2400">
                <a:solidFill>
                  <a:schemeClr val="dk2"/>
                </a:solidFill>
                <a:latin typeface="Times New Roman"/>
                <a:ea typeface="Times New Roman"/>
                <a:cs typeface="Times New Roman"/>
                <a:sym typeface="Times New Roman"/>
              </a:defRPr>
            </a:lvl1pPr>
            <a:lvl2pPr marL="914400" marR="0" lvl="1" indent="-368300" algn="l" rtl="0">
              <a:spcBef>
                <a:spcPts val="440"/>
              </a:spcBef>
              <a:spcAft>
                <a:spcPts val="0"/>
              </a:spcAft>
              <a:buClr>
                <a:schemeClr val="accent1"/>
              </a:buClr>
              <a:buSzPts val="2200"/>
              <a:buFont typeface="Arial"/>
              <a:buChar char="•"/>
              <a:defRPr sz="22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174" name="Google Shape;174;p23"/>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5" name="Google Shape;175;p23"/>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6" name="Google Shape;176;p23"/>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762000" y="4572000"/>
            <a:ext cx="6781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9" name="Google Shape;179;p24"/>
          <p:cNvSpPr txBox="1">
            <a:spLocks noGrp="1"/>
          </p:cNvSpPr>
          <p:nvPr>
            <p:ph type="body" idx="1"/>
          </p:nvPr>
        </p:nvSpPr>
        <p:spPr>
          <a:xfrm rot="5400000">
            <a:off x="2590800" y="-990600"/>
            <a:ext cx="3886200" cy="7239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Arial"/>
              <a:buChar char="•"/>
              <a:defRPr sz="2400">
                <a:solidFill>
                  <a:schemeClr val="dk2"/>
                </a:solidFill>
                <a:latin typeface="Times New Roman"/>
                <a:ea typeface="Times New Roman"/>
                <a:cs typeface="Times New Roman"/>
                <a:sym typeface="Times New Roman"/>
              </a:defRPr>
            </a:lvl1pPr>
            <a:lvl2pPr marL="914400" marR="0" lvl="1" indent="-368300" algn="l" rtl="0">
              <a:spcBef>
                <a:spcPts val="440"/>
              </a:spcBef>
              <a:spcAft>
                <a:spcPts val="0"/>
              </a:spcAft>
              <a:buClr>
                <a:schemeClr val="accent1"/>
              </a:buClr>
              <a:buSzPts val="2200"/>
              <a:buFont typeface="Arial"/>
              <a:buChar char="•"/>
              <a:defRPr sz="22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180" name="Google Shape;180;p24"/>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1" name="Google Shape;181;p24"/>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2" name="Google Shape;182;p24"/>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758952" y="4572000"/>
            <a:ext cx="6784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5" name="Google Shape;185;p25"/>
          <p:cNvSpPr>
            <a:spLocks noGrp="1"/>
          </p:cNvSpPr>
          <p:nvPr>
            <p:ph type="pic" idx="2"/>
          </p:nvPr>
        </p:nvSpPr>
        <p:spPr>
          <a:xfrm>
            <a:off x="777240" y="457200"/>
            <a:ext cx="7543800" cy="28956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640"/>
              </a:spcBef>
              <a:spcAft>
                <a:spcPts val="0"/>
              </a:spcAft>
              <a:buClr>
                <a:schemeClr val="accent1"/>
              </a:buClr>
              <a:buSzPts val="3200"/>
              <a:buFont typeface="Arial"/>
              <a:buNone/>
              <a:defRPr sz="3200">
                <a:solidFill>
                  <a:schemeClr val="dk2"/>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Arial"/>
              <a:buNone/>
              <a:defRPr sz="2800" b="0" i="0" u="none" strike="noStrike" cap="none">
                <a:solidFill>
                  <a:schemeClr val="dk2"/>
                </a:solidFill>
                <a:latin typeface="Times New Roman"/>
                <a:ea typeface="Times New Roman"/>
                <a:cs typeface="Times New Roman"/>
                <a:sym typeface="Times New Roman"/>
              </a:defRPr>
            </a:lvl2pPr>
            <a:lvl3pPr marR="0" lvl="2" algn="l" rtl="0">
              <a:spcBef>
                <a:spcPts val="480"/>
              </a:spcBef>
              <a:spcAft>
                <a:spcPts val="0"/>
              </a:spcAft>
              <a:buClr>
                <a:schemeClr val="accent1"/>
              </a:buClr>
              <a:buSzPts val="2400"/>
              <a:buFont typeface="Arial"/>
              <a:buNone/>
              <a:defRPr sz="2400" b="0" i="0" u="none" strike="noStrike" cap="none">
                <a:solidFill>
                  <a:schemeClr val="dk2"/>
                </a:solidFill>
                <a:latin typeface="Times New Roman"/>
                <a:ea typeface="Times New Roman"/>
                <a:cs typeface="Times New Roman"/>
                <a:sym typeface="Times New Roman"/>
              </a:defRPr>
            </a:lvl3pPr>
            <a:lvl4pPr marR="0" lvl="3"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4pPr>
            <a:lvl5pPr marR="0" lvl="4"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5pPr>
            <a:lvl6pPr marR="0" lvl="5"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6pPr>
            <a:lvl7pPr marR="0" lvl="6"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7pPr>
            <a:lvl8pPr marR="0" lvl="7"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8pPr>
            <a:lvl9pPr marR="0" lvl="8" algn="l" rtl="0">
              <a:spcBef>
                <a:spcPts val="400"/>
              </a:spcBef>
              <a:spcAft>
                <a:spcPts val="0"/>
              </a:spcAft>
              <a:buClr>
                <a:schemeClr val="accent1"/>
              </a:buClr>
              <a:buSzPts val="2000"/>
              <a:buFont typeface="Arial"/>
              <a:buNone/>
              <a:defRPr sz="20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5"/>
          <p:cNvSpPr txBox="1">
            <a:spLocks noGrp="1"/>
          </p:cNvSpPr>
          <p:nvPr>
            <p:ph type="body" idx="1"/>
          </p:nvPr>
        </p:nvSpPr>
        <p:spPr>
          <a:xfrm>
            <a:off x="850392" y="3505200"/>
            <a:ext cx="7391400" cy="8049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1"/>
              </a:buClr>
              <a:buSzPts val="1800"/>
              <a:buFont typeface="Arial"/>
              <a:buNone/>
              <a:defRPr sz="1800">
                <a:solidFill>
                  <a:schemeClr val="dk2"/>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accent1"/>
              </a:buClr>
              <a:buSzPts val="1200"/>
              <a:buFont typeface="Arial"/>
              <a:buNone/>
              <a:defRPr sz="1200" b="0" i="0" u="none" strike="noStrike" cap="none">
                <a:solidFill>
                  <a:schemeClr val="dk2"/>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accent1"/>
              </a:buClr>
              <a:buSzPts val="1000"/>
              <a:buFont typeface="Arial"/>
              <a:buNone/>
              <a:defRPr sz="1000" b="0" i="0" u="none" strike="noStrike" cap="none">
                <a:solidFill>
                  <a:schemeClr val="dk2"/>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accent1"/>
              </a:buClr>
              <a:buSzPts val="900"/>
              <a:buFont typeface="Arial"/>
              <a:buNone/>
              <a:defRPr sz="900" b="0" i="0" u="none" strike="noStrike" cap="none">
                <a:solidFill>
                  <a:schemeClr val="dk2"/>
                </a:solidFill>
                <a:latin typeface="Times New Roman"/>
                <a:ea typeface="Times New Roman"/>
                <a:cs typeface="Times New Roman"/>
                <a:sym typeface="Times New Roman"/>
              </a:defRPr>
            </a:lvl9pPr>
          </a:lstStyle>
          <a:p>
            <a:endParaRPr/>
          </a:p>
        </p:txBody>
      </p:sp>
      <p:sp>
        <p:nvSpPr>
          <p:cNvPr id="187" name="Google Shape;187;p25"/>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8" name="Google Shape;188;p25"/>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9" name="Google Shape;189;p25"/>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
        <p:cNvGrpSpPr/>
        <p:nvPr/>
      </p:nvGrpSpPr>
      <p:grpSpPr>
        <a:xfrm>
          <a:off x="0" y="0"/>
          <a:ext cx="0" cy="0"/>
          <a:chOff x="0" y="0"/>
          <a:chExt cx="0" cy="0"/>
        </a:xfrm>
      </p:grpSpPr>
      <p:sp>
        <p:nvSpPr>
          <p:cNvPr id="191" name="Google Shape;191;p26"/>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2" name="Google Shape;192;p26"/>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3" name="Google Shape;193;p26"/>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762000" y="4572000"/>
            <a:ext cx="6781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6" name="Google Shape;196;p27"/>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7" name="Google Shape;197;p27"/>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8" name="Google Shape;198;p27"/>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762000" y="4572000"/>
            <a:ext cx="6781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01" name="Google Shape;201;p28"/>
          <p:cNvSpPr txBox="1">
            <a:spLocks noGrp="1"/>
          </p:cNvSpPr>
          <p:nvPr>
            <p:ph type="body" idx="1"/>
          </p:nvPr>
        </p:nvSpPr>
        <p:spPr>
          <a:xfrm>
            <a:off x="762000" y="609601"/>
            <a:ext cx="3657600" cy="3767400"/>
          </a:xfrm>
          <a:prstGeom prst="rect">
            <a:avLst/>
          </a:prstGeom>
          <a:noFill/>
          <a:ln>
            <a:noFill/>
          </a:ln>
        </p:spPr>
        <p:txBody>
          <a:bodyPr spcFirstLastPara="1" wrap="square" lIns="91425" tIns="45700" rIns="91425" bIns="45700" anchor="ctr" anchorCtr="0">
            <a:noAutofit/>
          </a:bodyPr>
          <a:lstStyle>
            <a:lvl1pPr marL="457200" marR="0" lvl="0" indent="-406400" algn="l" rtl="0">
              <a:spcBef>
                <a:spcPts val="560"/>
              </a:spcBef>
              <a:spcAft>
                <a:spcPts val="0"/>
              </a:spcAft>
              <a:buClr>
                <a:schemeClr val="accent1"/>
              </a:buClr>
              <a:buSzPts val="2800"/>
              <a:buFont typeface="Arial"/>
              <a:buChar char="•"/>
              <a:defRPr sz="2800">
                <a:solidFill>
                  <a:schemeClr val="dk2"/>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9pPr>
          </a:lstStyle>
          <a:p>
            <a:endParaRPr/>
          </a:p>
        </p:txBody>
      </p:sp>
      <p:sp>
        <p:nvSpPr>
          <p:cNvPr id="202" name="Google Shape;202;p28"/>
          <p:cNvSpPr txBox="1">
            <a:spLocks noGrp="1"/>
          </p:cNvSpPr>
          <p:nvPr>
            <p:ph type="body" idx="2"/>
          </p:nvPr>
        </p:nvSpPr>
        <p:spPr>
          <a:xfrm>
            <a:off x="4648200" y="609601"/>
            <a:ext cx="3657600" cy="3767400"/>
          </a:xfrm>
          <a:prstGeom prst="rect">
            <a:avLst/>
          </a:prstGeom>
          <a:noFill/>
          <a:ln>
            <a:noFill/>
          </a:ln>
        </p:spPr>
        <p:txBody>
          <a:bodyPr spcFirstLastPara="1" wrap="square" lIns="91425" tIns="45700" rIns="91425" bIns="45700" anchor="ctr" anchorCtr="0">
            <a:noAutofit/>
          </a:bodyPr>
          <a:lstStyle>
            <a:lvl1pPr marL="457200" marR="0" lvl="0" indent="-406400" algn="l" rtl="0">
              <a:spcBef>
                <a:spcPts val="560"/>
              </a:spcBef>
              <a:spcAft>
                <a:spcPts val="0"/>
              </a:spcAft>
              <a:buClr>
                <a:schemeClr val="accent1"/>
              </a:buClr>
              <a:buSzPts val="2800"/>
              <a:buFont typeface="Arial"/>
              <a:buChar char="•"/>
              <a:defRPr sz="2800">
                <a:solidFill>
                  <a:schemeClr val="dk2"/>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9pPr>
          </a:lstStyle>
          <a:p>
            <a:endParaRPr/>
          </a:p>
        </p:txBody>
      </p:sp>
      <p:sp>
        <p:nvSpPr>
          <p:cNvPr id="203" name="Google Shape;203;p28"/>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4" name="Google Shape;204;p28"/>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5" name="Google Shape;205;p28"/>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0"/>
        <p:cNvGrpSpPr/>
        <p:nvPr/>
      </p:nvGrpSpPr>
      <p:grpSpPr>
        <a:xfrm>
          <a:off x="0" y="0"/>
          <a:ext cx="0" cy="0"/>
          <a:chOff x="0" y="0"/>
          <a:chExt cx="0" cy="0"/>
        </a:xfrm>
      </p:grpSpPr>
      <p:sp>
        <p:nvSpPr>
          <p:cNvPr id="211" name="Google Shape;211;p3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2" name="Google Shape;212;p30"/>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3" name="Google Shape;213;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6" name="Google Shape;216;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3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0" name="Google Shape;220;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p:nvPr/>
        </p:nvSpPr>
        <p:spPr>
          <a:xfrm>
            <a:off x="8148918" y="268288"/>
            <a:ext cx="718073" cy="5669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28" name="Google Shape;28;p4"/>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9" name="Google Shape;29;p4"/>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30" name="Google Shape;30;p4"/>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33"/>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4" name="Google Shape;224;p3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5" name="Google Shape;225;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1" name="Google Shape;231;p35"/>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2" name="Google Shape;232;p3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5" name="Google Shape;235;p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6"/>
        <p:cNvGrpSpPr/>
        <p:nvPr/>
      </p:nvGrpSpPr>
      <p:grpSpPr>
        <a:xfrm>
          <a:off x="0" y="0"/>
          <a:ext cx="0" cy="0"/>
          <a:chOff x="0" y="0"/>
          <a:chExt cx="0" cy="0"/>
        </a:xfrm>
      </p:grpSpPr>
      <p:sp>
        <p:nvSpPr>
          <p:cNvPr id="237" name="Google Shape;237;p3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39" name="Google Shape;239;p37"/>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 name="Google Shape;240;p37"/>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1" name="Google Shape;241;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38"/>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44" name="Google Shape;244;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sp>
        <p:nvSpPr>
          <p:cNvPr id="246" name="Google Shape;246;p39"/>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7" name="Google Shape;247;p39"/>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48" name="Google Shape;248;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9"/>
        <p:cNvGrpSpPr/>
        <p:nvPr/>
      </p:nvGrpSpPr>
      <p:grpSpPr>
        <a:xfrm>
          <a:off x="0" y="0"/>
          <a:ext cx="0" cy="0"/>
          <a:chOff x="0" y="0"/>
          <a:chExt cx="0" cy="0"/>
        </a:xfrm>
      </p:grpSpPr>
      <p:sp>
        <p:nvSpPr>
          <p:cNvPr id="250" name="Google Shape;250;p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accent1"/>
              </a:buClr>
              <a:buSzPts val="18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17500" algn="l" rtl="0">
              <a:lnSpc>
                <a:spcPct val="100000"/>
              </a:lnSpc>
              <a:spcBef>
                <a:spcPts val="1600"/>
              </a:spcBef>
              <a:spcAft>
                <a:spcPts val="0"/>
              </a:spcAft>
              <a:buClr>
                <a:srgbClr val="4C0000"/>
              </a:buClr>
              <a:buSzPts val="14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17500" algn="l" rtl="0">
              <a:lnSpc>
                <a:spcPct val="100000"/>
              </a:lnSpc>
              <a:spcBef>
                <a:spcPts val="1600"/>
              </a:spcBef>
              <a:spcAft>
                <a:spcPts val="0"/>
              </a:spcAft>
              <a:buClr>
                <a:schemeClr val="accent1"/>
              </a:buClr>
              <a:buSzPts val="14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17500" algn="l" rtl="0">
              <a:lnSpc>
                <a:spcPct val="100000"/>
              </a:lnSpc>
              <a:spcBef>
                <a:spcPts val="1600"/>
              </a:spcBef>
              <a:spcAft>
                <a:spcPts val="0"/>
              </a:spcAft>
              <a:buClr>
                <a:srgbClr val="4C0000"/>
              </a:buClr>
              <a:buSzPts val="14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17500" algn="l" rtl="0">
              <a:lnSpc>
                <a:spcPct val="100000"/>
              </a:lnSpc>
              <a:spcBef>
                <a:spcPts val="1600"/>
              </a:spcBef>
              <a:spcAft>
                <a:spcPts val="0"/>
              </a:spcAft>
              <a:buClr>
                <a:schemeClr val="accent1"/>
              </a:buClr>
              <a:buSzPts val="14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17500" algn="l" rtl="0">
              <a:lnSpc>
                <a:spcPct val="100000"/>
              </a:lnSpc>
              <a:spcBef>
                <a:spcPts val="1600"/>
              </a:spcBef>
              <a:spcAft>
                <a:spcPts val="0"/>
              </a:spcAft>
              <a:buClr>
                <a:srgbClr val="4C0000"/>
              </a:buClr>
              <a:buSzPts val="14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17500" algn="l" rtl="0">
              <a:lnSpc>
                <a:spcPct val="100000"/>
              </a:lnSpc>
              <a:spcBef>
                <a:spcPts val="1600"/>
              </a:spcBef>
              <a:spcAft>
                <a:spcPts val="0"/>
              </a:spcAft>
              <a:buClr>
                <a:schemeClr val="accent1"/>
              </a:buClr>
              <a:buSzPts val="14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17500" algn="l" rtl="0">
              <a:lnSpc>
                <a:spcPct val="100000"/>
              </a:lnSpc>
              <a:spcBef>
                <a:spcPts val="1600"/>
              </a:spcBef>
              <a:spcAft>
                <a:spcPts val="0"/>
              </a:spcAft>
              <a:buClr>
                <a:srgbClr val="4C0000"/>
              </a:buClr>
              <a:buSzPts val="14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17500" algn="l" rtl="0">
              <a:lnSpc>
                <a:spcPct val="100000"/>
              </a:lnSpc>
              <a:spcBef>
                <a:spcPts val="1600"/>
              </a:spcBef>
              <a:spcAft>
                <a:spcPts val="1600"/>
              </a:spcAft>
              <a:buClr>
                <a:schemeClr val="accent1"/>
              </a:buClr>
              <a:buSzPts val="14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34" name="Google Shape;34;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35"/>
        <p:cNvGrpSpPr/>
        <p:nvPr/>
      </p:nvGrpSpPr>
      <p:grpSpPr>
        <a:xfrm>
          <a:off x="0" y="0"/>
          <a:ext cx="0" cy="0"/>
          <a:chOff x="0" y="0"/>
          <a:chExt cx="0" cy="0"/>
        </a:xfrm>
      </p:grpSpPr>
      <p:sp>
        <p:nvSpPr>
          <p:cNvPr id="36" name="Google Shape;36;p6"/>
          <p:cNvSpPr/>
          <p:nvPr/>
        </p:nvSpPr>
        <p:spPr>
          <a:xfrm>
            <a:off x="3186953" y="268288"/>
            <a:ext cx="5669280" cy="2560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37" name="Google Shape;37;p6"/>
          <p:cNvSpPr txBox="1">
            <a:spLocks noGrp="1"/>
          </p:cNvSpPr>
          <p:nvPr>
            <p:ph type="ctrTitle"/>
          </p:nvPr>
        </p:nvSpPr>
        <p:spPr>
          <a:xfrm>
            <a:off x="3200399" y="4171950"/>
            <a:ext cx="5457919" cy="10858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4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6"/>
          <p:cNvSpPr txBox="1">
            <a:spLocks noGrp="1"/>
          </p:cNvSpPr>
          <p:nvPr>
            <p:ph type="subTitle" idx="1"/>
          </p:nvPr>
        </p:nvSpPr>
        <p:spPr>
          <a:xfrm>
            <a:off x="3200401" y="5257799"/>
            <a:ext cx="5457918" cy="61856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R="0" lvl="1" algn="ctr" rtl="0">
              <a:lnSpc>
                <a:spcPct val="100000"/>
              </a:lnSpc>
              <a:spcBef>
                <a:spcPts val="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2pPr>
            <a:lvl3pPr marR="0" lvl="2" algn="ctr" rtl="0">
              <a:lnSpc>
                <a:spcPct val="100000"/>
              </a:lnSpc>
              <a:spcBef>
                <a:spcPts val="60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3pPr>
            <a:lvl4pPr marR="0" lvl="3" algn="ctr" rtl="0">
              <a:lnSpc>
                <a:spcPct val="100000"/>
              </a:lnSpc>
              <a:spcBef>
                <a:spcPts val="60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4pPr>
            <a:lvl5pPr marR="0" lvl="4" algn="ctr" rtl="0">
              <a:lnSpc>
                <a:spcPct val="100000"/>
              </a:lnSpc>
              <a:spcBef>
                <a:spcPts val="60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5pPr>
            <a:lvl6pPr marR="0" lvl="5" algn="ctr" rtl="0">
              <a:lnSpc>
                <a:spcPct val="100000"/>
              </a:lnSpc>
              <a:spcBef>
                <a:spcPts val="36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6pPr>
            <a:lvl7pPr marR="0" lvl="6" algn="ctr" rtl="0">
              <a:lnSpc>
                <a:spcPct val="100000"/>
              </a:lnSpc>
              <a:spcBef>
                <a:spcPts val="36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7pPr>
            <a:lvl8pPr marR="0" lvl="7" algn="ctr" rtl="0">
              <a:lnSpc>
                <a:spcPct val="100000"/>
              </a:lnSpc>
              <a:spcBef>
                <a:spcPts val="36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8pPr>
            <a:lvl9pPr marR="0" lvl="8" algn="ctr" rtl="0">
              <a:lnSpc>
                <a:spcPct val="100000"/>
              </a:lnSpc>
              <a:spcBef>
                <a:spcPts val="360"/>
              </a:spcBef>
              <a:spcAft>
                <a:spcPts val="0"/>
              </a:spcAft>
              <a:buClr>
                <a:schemeClr val="accent1"/>
              </a:buClr>
              <a:buSzPts val="1800"/>
              <a:buFont typeface="Noto Sans Symbols"/>
              <a:buNone/>
              <a:defRPr sz="1800" b="0" i="0" u="none" strike="noStrike" cap="none">
                <a:solidFill>
                  <a:srgbClr val="888888"/>
                </a:solidFill>
                <a:latin typeface="Questrial"/>
                <a:ea typeface="Questrial"/>
                <a:cs typeface="Questrial"/>
                <a:sym typeface="Questrial"/>
              </a:defRPr>
            </a:lvl9pPr>
          </a:lstStyle>
          <a:p>
            <a:endParaRPr/>
          </a:p>
        </p:txBody>
      </p:sp>
      <p:sp>
        <p:nvSpPr>
          <p:cNvPr id="39" name="Google Shape;39;p6"/>
          <p:cNvSpPr txBox="1">
            <a:spLocks noGrp="1"/>
          </p:cNvSpPr>
          <p:nvPr>
            <p:ph type="dt" idx="10"/>
          </p:nvPr>
        </p:nvSpPr>
        <p:spPr>
          <a:xfrm>
            <a:off x="3276600" y="389965"/>
            <a:ext cx="5499847"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2200" b="0" i="0" u="none" strike="noStrike" cap="none">
                <a:solidFill>
                  <a:schemeClr val="l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40" name="Google Shape;40;p6"/>
          <p:cNvSpPr txBox="1">
            <a:spLocks noGrp="1"/>
          </p:cNvSpPr>
          <p:nvPr>
            <p:ph type="ftr" idx="11"/>
          </p:nvPr>
        </p:nvSpPr>
        <p:spPr>
          <a:xfrm>
            <a:off x="3213847" y="6356350"/>
            <a:ext cx="4734112"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41" name="Google Shape;41;p6"/>
          <p:cNvSpPr txBox="1">
            <a:spLocks noGrp="1"/>
          </p:cNvSpPr>
          <p:nvPr>
            <p:ph type="sldNum" idx="12"/>
          </p:nvPr>
        </p:nvSpPr>
        <p:spPr>
          <a:xfrm>
            <a:off x="8265459" y="6356350"/>
            <a:ext cx="685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1100"/>
              <a:buFont typeface="Arial"/>
              <a:buNone/>
              <a:defRPr sz="1100" b="1" i="0" u="none" strike="noStrike" cap="none">
                <a:solidFill>
                  <a:srgbClr val="848484"/>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6"/>
          <p:cNvSpPr>
            <a:spLocks noGrp="1"/>
          </p:cNvSpPr>
          <p:nvPr>
            <p:ph type="pic" idx="2"/>
          </p:nvPr>
        </p:nvSpPr>
        <p:spPr>
          <a:xfrm>
            <a:off x="3200400" y="2877671"/>
            <a:ext cx="5646867" cy="128016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R="0" lvl="5"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R="0" lvl="7"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43" name="Google Shape;43;p6"/>
          <p:cNvSpPr/>
          <p:nvPr/>
        </p:nvSpPr>
        <p:spPr>
          <a:xfrm>
            <a:off x="268940" y="268288"/>
            <a:ext cx="182880" cy="38868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Picture">
  <p:cSld name="Title, Content, and Picture">
    <p:spTree>
      <p:nvGrpSpPr>
        <p:cNvPr id="1" name="Shape 44"/>
        <p:cNvGrpSpPr/>
        <p:nvPr/>
      </p:nvGrpSpPr>
      <p:grpSpPr>
        <a:xfrm>
          <a:off x="0" y="0"/>
          <a:ext cx="0" cy="0"/>
          <a:chOff x="0" y="0"/>
          <a:chExt cx="0" cy="0"/>
        </a:xfrm>
      </p:grpSpPr>
      <p:sp>
        <p:nvSpPr>
          <p:cNvPr id="45" name="Google Shape;45;p7"/>
          <p:cNvSpPr/>
          <p:nvPr/>
        </p:nvSpPr>
        <p:spPr>
          <a:xfrm>
            <a:off x="269875" y="268288"/>
            <a:ext cx="1645920"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46" name="Google Shape;46;p7"/>
          <p:cNvSpPr txBox="1">
            <a:spLocks noGrp="1"/>
          </p:cNvSpPr>
          <p:nvPr>
            <p:ph type="title"/>
          </p:nvPr>
        </p:nvSpPr>
        <p:spPr>
          <a:xfrm>
            <a:off x="2178423" y="914400"/>
            <a:ext cx="6508377"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body" idx="1"/>
          </p:nvPr>
        </p:nvSpPr>
        <p:spPr>
          <a:xfrm>
            <a:off x="2178423" y="2209800"/>
            <a:ext cx="6508377" cy="3916363"/>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800"/>
              </a:spcBef>
              <a:spcAft>
                <a:spcPts val="0"/>
              </a:spcAft>
              <a:buClr>
                <a:schemeClr val="accent1"/>
              </a:buClr>
              <a:buSzPts val="20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48" name="Google Shape;48;p7"/>
          <p:cNvSpPr txBox="1">
            <a:spLocks noGrp="1"/>
          </p:cNvSpPr>
          <p:nvPr>
            <p:ph type="dt" idx="10"/>
          </p:nvPr>
        </p:nvSpPr>
        <p:spPr>
          <a:xfrm>
            <a:off x="7212106"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49" name="Google Shape;49;p7"/>
          <p:cNvSpPr txBox="1">
            <a:spLocks noGrp="1"/>
          </p:cNvSpPr>
          <p:nvPr>
            <p:ph type="ftr" idx="11"/>
          </p:nvPr>
        </p:nvSpPr>
        <p:spPr>
          <a:xfrm>
            <a:off x="2178423" y="6356350"/>
            <a:ext cx="4926852"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50" name="Google Shape;50;p7"/>
          <p:cNvSpPr txBox="1">
            <a:spLocks noGrp="1"/>
          </p:cNvSpPr>
          <p:nvPr>
            <p:ph type="sldNum" idx="12"/>
          </p:nvPr>
        </p:nvSpPr>
        <p:spPr>
          <a:xfrm>
            <a:off x="3316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7"/>
          <p:cNvSpPr>
            <a:spLocks noGrp="1"/>
          </p:cNvSpPr>
          <p:nvPr>
            <p:ph type="pic" idx="2"/>
          </p:nvPr>
        </p:nvSpPr>
        <p:spPr>
          <a:xfrm>
            <a:off x="269875" y="1976718"/>
            <a:ext cx="1645920" cy="4625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R="0" lvl="5"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R="0" lvl="7"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8"/>
          <p:cNvSpPr/>
          <p:nvPr/>
        </p:nvSpPr>
        <p:spPr>
          <a:xfrm>
            <a:off x="7758952" y="268288"/>
            <a:ext cx="1099073" cy="635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54" name="Google Shape;54;p8"/>
          <p:cNvSpPr txBox="1">
            <a:spLocks noGrp="1"/>
          </p:cNvSpPr>
          <p:nvPr>
            <p:ph type="title"/>
          </p:nvPr>
        </p:nvSpPr>
        <p:spPr>
          <a:xfrm>
            <a:off x="2209801" y="3429000"/>
            <a:ext cx="4966446" cy="1398494"/>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accent1"/>
              </a:buClr>
              <a:buSzPts val="1400"/>
              <a:buFont typeface="Questrial"/>
              <a:buNone/>
              <a:defRPr sz="4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8"/>
          <p:cNvSpPr txBox="1">
            <a:spLocks noGrp="1"/>
          </p:cNvSpPr>
          <p:nvPr>
            <p:ph type="body" idx="1"/>
          </p:nvPr>
        </p:nvSpPr>
        <p:spPr>
          <a:xfrm>
            <a:off x="2209801" y="4824414"/>
            <a:ext cx="4966446" cy="1320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600" b="0" i="0" u="none" strike="noStrike" cap="none">
                <a:solidFill>
                  <a:srgbClr val="888888"/>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5pPr>
            <a:lvl6pPr marL="2743200" marR="0" lvl="5" indent="-228600" algn="l" rtl="0">
              <a:lnSpc>
                <a:spcPct val="100000"/>
              </a:lnSpc>
              <a:spcBef>
                <a:spcPts val="28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6pPr>
            <a:lvl7pPr marL="3200400" marR="0" lvl="6" indent="-228600" algn="l" rtl="0">
              <a:lnSpc>
                <a:spcPct val="100000"/>
              </a:lnSpc>
              <a:spcBef>
                <a:spcPts val="28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7pPr>
            <a:lvl8pPr marL="3657600" marR="0" lvl="7" indent="-228600" algn="l" rtl="0">
              <a:lnSpc>
                <a:spcPct val="100000"/>
              </a:lnSpc>
              <a:spcBef>
                <a:spcPts val="28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8pPr>
            <a:lvl9pPr marL="4114800" marR="0" lvl="8" indent="-228600" algn="l" rtl="0">
              <a:lnSpc>
                <a:spcPct val="100000"/>
              </a:lnSpc>
              <a:spcBef>
                <a:spcPts val="28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9pPr>
          </a:lstStyle>
          <a:p>
            <a:endParaRPr/>
          </a:p>
        </p:txBody>
      </p:sp>
      <p:sp>
        <p:nvSpPr>
          <p:cNvPr id="56" name="Google Shape;56;p8"/>
          <p:cNvSpPr txBox="1">
            <a:spLocks noGrp="1"/>
          </p:cNvSpPr>
          <p:nvPr>
            <p:ph type="dt" idx="10"/>
          </p:nvPr>
        </p:nvSpPr>
        <p:spPr>
          <a:xfrm>
            <a:off x="5562600" y="6356350"/>
            <a:ext cx="1622612"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57" name="Google Shape;57;p8"/>
          <p:cNvSpPr txBox="1">
            <a:spLocks noGrp="1"/>
          </p:cNvSpPr>
          <p:nvPr>
            <p:ph type="ftr" idx="11"/>
          </p:nvPr>
        </p:nvSpPr>
        <p:spPr>
          <a:xfrm>
            <a:off x="174812" y="6356350"/>
            <a:ext cx="5311588"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58" name="Google Shape;58;p8"/>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with Picture">
  <p:cSld name="Section with Picture">
    <p:spTree>
      <p:nvGrpSpPr>
        <p:cNvPr id="1" name="Shape 59"/>
        <p:cNvGrpSpPr/>
        <p:nvPr/>
      </p:nvGrpSpPr>
      <p:grpSpPr>
        <a:xfrm>
          <a:off x="0" y="0"/>
          <a:ext cx="0" cy="0"/>
          <a:chOff x="0" y="0"/>
          <a:chExt cx="0" cy="0"/>
        </a:xfrm>
      </p:grpSpPr>
      <p:sp>
        <p:nvSpPr>
          <p:cNvPr id="60" name="Google Shape;60;p9"/>
          <p:cNvSpPr/>
          <p:nvPr/>
        </p:nvSpPr>
        <p:spPr>
          <a:xfrm>
            <a:off x="269875" y="4773706"/>
            <a:ext cx="2971800" cy="184458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61" name="Google Shape;61;p9"/>
          <p:cNvSpPr txBox="1">
            <a:spLocks noGrp="1"/>
          </p:cNvSpPr>
          <p:nvPr>
            <p:ph type="title"/>
          </p:nvPr>
        </p:nvSpPr>
        <p:spPr>
          <a:xfrm>
            <a:off x="3720354" y="3429001"/>
            <a:ext cx="4966446" cy="1398494"/>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chemeClr val="accent1"/>
              </a:buClr>
              <a:buSzPts val="1400"/>
              <a:buFont typeface="Questrial"/>
              <a:buNone/>
              <a:defRPr sz="4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9"/>
          <p:cNvSpPr txBox="1">
            <a:spLocks noGrp="1"/>
          </p:cNvSpPr>
          <p:nvPr>
            <p:ph type="body" idx="1"/>
          </p:nvPr>
        </p:nvSpPr>
        <p:spPr>
          <a:xfrm>
            <a:off x="3720354" y="4824414"/>
            <a:ext cx="4966446" cy="1320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accent1"/>
              </a:buClr>
              <a:buSzPts val="2000"/>
              <a:buFont typeface="Noto Sans Symbols"/>
              <a:buNone/>
              <a:defRPr sz="1600" b="0" i="0" u="none" strike="noStrike" cap="none">
                <a:solidFill>
                  <a:schemeClr val="dk2"/>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1800" b="0" i="0" u="none" strike="noStrike" cap="none">
                <a:solidFill>
                  <a:srgbClr val="888888"/>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600" b="0" i="0" u="none" strike="noStrike" cap="none">
                <a:solidFill>
                  <a:srgbClr val="888888"/>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5pPr>
            <a:lvl6pPr marL="2743200" marR="0" lvl="5" indent="-228600" algn="l" rtl="0">
              <a:lnSpc>
                <a:spcPct val="100000"/>
              </a:lnSpc>
              <a:spcBef>
                <a:spcPts val="28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6pPr>
            <a:lvl7pPr marL="3200400" marR="0" lvl="6" indent="-228600" algn="l" rtl="0">
              <a:lnSpc>
                <a:spcPct val="100000"/>
              </a:lnSpc>
              <a:spcBef>
                <a:spcPts val="28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7pPr>
            <a:lvl8pPr marL="3657600" marR="0" lvl="7" indent="-228600" algn="l" rtl="0">
              <a:lnSpc>
                <a:spcPct val="100000"/>
              </a:lnSpc>
              <a:spcBef>
                <a:spcPts val="280"/>
              </a:spcBef>
              <a:spcAft>
                <a:spcPts val="0"/>
              </a:spcAft>
              <a:buClr>
                <a:srgbClr val="4C0000"/>
              </a:buClr>
              <a:buSzPts val="1800"/>
              <a:buFont typeface="Noto Sans Symbols"/>
              <a:buNone/>
              <a:defRPr sz="1400" b="0" i="0" u="none" strike="noStrike" cap="none">
                <a:solidFill>
                  <a:srgbClr val="888888"/>
                </a:solidFill>
                <a:latin typeface="Questrial"/>
                <a:ea typeface="Questrial"/>
                <a:cs typeface="Questrial"/>
                <a:sym typeface="Questrial"/>
              </a:defRPr>
            </a:lvl8pPr>
            <a:lvl9pPr marL="4114800" marR="0" lvl="8" indent="-228600" algn="l" rtl="0">
              <a:lnSpc>
                <a:spcPct val="100000"/>
              </a:lnSpc>
              <a:spcBef>
                <a:spcPts val="280"/>
              </a:spcBef>
              <a:spcAft>
                <a:spcPts val="0"/>
              </a:spcAft>
              <a:buClr>
                <a:schemeClr val="accent1"/>
              </a:buClr>
              <a:buSzPts val="1800"/>
              <a:buFont typeface="Noto Sans Symbols"/>
              <a:buNone/>
              <a:defRPr sz="1400" b="0" i="0" u="none" strike="noStrike" cap="none">
                <a:solidFill>
                  <a:srgbClr val="888888"/>
                </a:solidFill>
                <a:latin typeface="Questrial"/>
                <a:ea typeface="Questrial"/>
                <a:cs typeface="Questrial"/>
                <a:sym typeface="Questrial"/>
              </a:defRPr>
            </a:lvl9pPr>
          </a:lstStyle>
          <a:p>
            <a:endParaRPr/>
          </a:p>
        </p:txBody>
      </p:sp>
      <p:sp>
        <p:nvSpPr>
          <p:cNvPr id="63" name="Google Shape;63;p9"/>
          <p:cNvSpPr txBox="1">
            <a:spLocks noGrp="1"/>
          </p:cNvSpPr>
          <p:nvPr>
            <p:ph type="sldNum" idx="12"/>
          </p:nvPr>
        </p:nvSpPr>
        <p:spPr>
          <a:xfrm>
            <a:off x="351212" y="6104965"/>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9"/>
          <p:cNvSpPr>
            <a:spLocks noGrp="1"/>
          </p:cNvSpPr>
          <p:nvPr>
            <p:ph type="pic" idx="2"/>
          </p:nvPr>
        </p:nvSpPr>
        <p:spPr>
          <a:xfrm>
            <a:off x="269874" y="268288"/>
            <a:ext cx="2971800" cy="4438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1800"/>
              </a:spcBef>
              <a:spcAft>
                <a:spcPts val="0"/>
              </a:spcAft>
              <a:buClr>
                <a:schemeClr val="accent1"/>
              </a:buClr>
              <a:buSzPts val="1400"/>
              <a:buFont typeface="Noto Sans Symbols"/>
              <a:buNone/>
              <a:defRPr sz="2000" b="0" i="0" u="none" strike="noStrike" cap="none">
                <a:solidFill>
                  <a:schemeClr val="dk2"/>
                </a:solidFill>
                <a:latin typeface="Questrial"/>
                <a:ea typeface="Questrial"/>
                <a:cs typeface="Questrial"/>
                <a:sym typeface="Questrial"/>
              </a:defRPr>
            </a:lvl1pPr>
            <a:lvl2pPr marR="0" lvl="1"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R="0" lvl="2"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R="0" lvl="3"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R="0" lvl="4"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R="0" lvl="5"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R="0" lvl="6"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R="0" lvl="7"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R="0" lvl="8"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10"/>
          <p:cNvSpPr/>
          <p:nvPr/>
        </p:nvSpPr>
        <p:spPr>
          <a:xfrm>
            <a:off x="8148918" y="268288"/>
            <a:ext cx="718073" cy="1645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estrial"/>
              <a:ea typeface="Questrial"/>
              <a:cs typeface="Questrial"/>
              <a:sym typeface="Questrial"/>
            </a:endParaRPr>
          </a:p>
        </p:txBody>
      </p:sp>
      <p:sp>
        <p:nvSpPr>
          <p:cNvPr id="67" name="Google Shape;67;p10"/>
          <p:cNvSpPr txBox="1">
            <a:spLocks noGrp="1"/>
          </p:cNvSpPr>
          <p:nvPr>
            <p:ph type="title"/>
          </p:nvPr>
        </p:nvSpPr>
        <p:spPr>
          <a:xfrm>
            <a:off x="457199" y="914400"/>
            <a:ext cx="7388352"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457200" y="2054132"/>
            <a:ext cx="3566160" cy="639762"/>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00000"/>
              </a:lnSpc>
              <a:spcBef>
                <a:spcPts val="0"/>
              </a:spcBef>
              <a:spcAft>
                <a:spcPts val="0"/>
              </a:spcAft>
              <a:buClr>
                <a:schemeClr val="accent1"/>
              </a:buClr>
              <a:buSzPts val="2000"/>
              <a:buFont typeface="Noto Sans Symbols"/>
              <a:buNone/>
              <a:defRPr sz="2000" b="1" i="0" u="none" strike="noStrike" cap="none">
                <a:solidFill>
                  <a:schemeClr val="accent1"/>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2000" b="1"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800" b="1"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32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32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32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32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9pPr>
          </a:lstStyle>
          <a:p>
            <a:endParaRPr/>
          </a:p>
        </p:txBody>
      </p:sp>
      <p:sp>
        <p:nvSpPr>
          <p:cNvPr id="69" name="Google Shape;69;p10"/>
          <p:cNvSpPr txBox="1">
            <a:spLocks noGrp="1"/>
          </p:cNvSpPr>
          <p:nvPr>
            <p:ph type="body" idx="2"/>
          </p:nvPr>
        </p:nvSpPr>
        <p:spPr>
          <a:xfrm>
            <a:off x="457200" y="2689411"/>
            <a:ext cx="3566160" cy="3436751"/>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30200" algn="l" rtl="0">
              <a:lnSpc>
                <a:spcPct val="100000"/>
              </a:lnSpc>
              <a:spcBef>
                <a:spcPts val="320"/>
              </a:spcBef>
              <a:spcAft>
                <a:spcPts val="0"/>
              </a:spcAft>
              <a:buClr>
                <a:srgbClr val="4C0000"/>
              </a:buClr>
              <a:buSzPts val="1600"/>
              <a:buFont typeface="Noto Sans Symbols"/>
              <a:buChar char="◼"/>
              <a:defRPr sz="1600" b="0" i="0" u="none" strike="noStrike" cap="none">
                <a:solidFill>
                  <a:schemeClr val="dk2"/>
                </a:solidFill>
                <a:latin typeface="Questrial"/>
                <a:ea typeface="Questrial"/>
                <a:cs typeface="Questrial"/>
                <a:sym typeface="Questrial"/>
              </a:defRPr>
            </a:lvl6pPr>
            <a:lvl7pPr marL="3200400" marR="0" lvl="6" indent="-330200" algn="l" rtl="0">
              <a:lnSpc>
                <a:spcPct val="100000"/>
              </a:lnSpc>
              <a:spcBef>
                <a:spcPts val="320"/>
              </a:spcBef>
              <a:spcAft>
                <a:spcPts val="0"/>
              </a:spcAft>
              <a:buClr>
                <a:schemeClr val="accent1"/>
              </a:buClr>
              <a:buSzPts val="1600"/>
              <a:buFont typeface="Noto Sans Symbols"/>
              <a:buChar char="◼"/>
              <a:defRPr sz="1600" b="0" i="0" u="none" strike="noStrike" cap="none">
                <a:solidFill>
                  <a:schemeClr val="dk2"/>
                </a:solidFill>
                <a:latin typeface="Questrial"/>
                <a:ea typeface="Questrial"/>
                <a:cs typeface="Questrial"/>
                <a:sym typeface="Questrial"/>
              </a:defRPr>
            </a:lvl7pPr>
            <a:lvl8pPr marL="3657600" marR="0" lvl="7" indent="-330200" algn="l" rtl="0">
              <a:lnSpc>
                <a:spcPct val="100000"/>
              </a:lnSpc>
              <a:spcBef>
                <a:spcPts val="320"/>
              </a:spcBef>
              <a:spcAft>
                <a:spcPts val="0"/>
              </a:spcAft>
              <a:buClr>
                <a:srgbClr val="4C0000"/>
              </a:buClr>
              <a:buSzPts val="1600"/>
              <a:buFont typeface="Noto Sans Symbols"/>
              <a:buChar char="◼"/>
              <a:defRPr sz="1600" b="0" i="0" u="none" strike="noStrike" cap="none">
                <a:solidFill>
                  <a:schemeClr val="dk2"/>
                </a:solidFill>
                <a:latin typeface="Questrial"/>
                <a:ea typeface="Questrial"/>
                <a:cs typeface="Questrial"/>
                <a:sym typeface="Questrial"/>
              </a:defRPr>
            </a:lvl8pPr>
            <a:lvl9pPr marL="4114800" marR="0" lvl="8" indent="-330200" algn="l" rtl="0">
              <a:lnSpc>
                <a:spcPct val="100000"/>
              </a:lnSpc>
              <a:spcBef>
                <a:spcPts val="320"/>
              </a:spcBef>
              <a:spcAft>
                <a:spcPts val="0"/>
              </a:spcAft>
              <a:buClr>
                <a:schemeClr val="accent1"/>
              </a:buClr>
              <a:buSzPts val="1600"/>
              <a:buFont typeface="Noto Sans Symbols"/>
              <a:buChar char="◼"/>
              <a:defRPr sz="1600" b="0" i="0" u="none" strike="noStrike" cap="none">
                <a:solidFill>
                  <a:schemeClr val="dk2"/>
                </a:solidFill>
                <a:latin typeface="Questrial"/>
                <a:ea typeface="Questrial"/>
                <a:cs typeface="Questrial"/>
                <a:sym typeface="Questrial"/>
              </a:defRPr>
            </a:lvl9pPr>
          </a:lstStyle>
          <a:p>
            <a:endParaRPr/>
          </a:p>
        </p:txBody>
      </p:sp>
      <p:sp>
        <p:nvSpPr>
          <p:cNvPr id="70" name="Google Shape;70;p10"/>
          <p:cNvSpPr txBox="1">
            <a:spLocks noGrp="1"/>
          </p:cNvSpPr>
          <p:nvPr>
            <p:ph type="body" idx="3"/>
          </p:nvPr>
        </p:nvSpPr>
        <p:spPr>
          <a:xfrm>
            <a:off x="4279391" y="2054132"/>
            <a:ext cx="3566160" cy="639762"/>
          </a:xfrm>
          <a:prstGeom prst="rect">
            <a:avLst/>
          </a:prstGeom>
          <a:noFill/>
          <a:ln>
            <a:noFill/>
          </a:ln>
        </p:spPr>
        <p:txBody>
          <a:bodyPr spcFirstLastPara="1" wrap="square" lIns="91425" tIns="91425" rIns="91425" bIns="91425" anchor="b" anchorCtr="0">
            <a:noAutofit/>
          </a:bodyPr>
          <a:lstStyle>
            <a:lvl1pPr marL="457200" marR="0" lvl="0" indent="-228600" algn="ctr" rtl="0">
              <a:lnSpc>
                <a:spcPct val="100000"/>
              </a:lnSpc>
              <a:spcBef>
                <a:spcPts val="0"/>
              </a:spcBef>
              <a:spcAft>
                <a:spcPts val="0"/>
              </a:spcAft>
              <a:buClr>
                <a:schemeClr val="accent1"/>
              </a:buClr>
              <a:buSzPts val="2000"/>
              <a:buFont typeface="Noto Sans Symbols"/>
              <a:buNone/>
              <a:defRPr sz="2000" b="1" i="0" u="none" strike="noStrike" cap="none">
                <a:solidFill>
                  <a:schemeClr val="accent1"/>
                </a:solidFill>
                <a:latin typeface="Questrial"/>
                <a:ea typeface="Questrial"/>
                <a:cs typeface="Questrial"/>
                <a:sym typeface="Questrial"/>
              </a:defRPr>
            </a:lvl1pPr>
            <a:lvl2pPr marL="914400" marR="0" lvl="1" indent="-228600" algn="l" rtl="0">
              <a:lnSpc>
                <a:spcPct val="100000"/>
              </a:lnSpc>
              <a:spcBef>
                <a:spcPts val="600"/>
              </a:spcBef>
              <a:spcAft>
                <a:spcPts val="0"/>
              </a:spcAft>
              <a:buClr>
                <a:srgbClr val="4C0000"/>
              </a:buClr>
              <a:buSzPts val="1800"/>
              <a:buFont typeface="Noto Sans Symbols"/>
              <a:buNone/>
              <a:defRPr sz="2000" b="1" i="0" u="none" strike="noStrike" cap="none">
                <a:solidFill>
                  <a:schemeClr val="dk2"/>
                </a:solidFill>
                <a:latin typeface="Questrial"/>
                <a:ea typeface="Questrial"/>
                <a:cs typeface="Questrial"/>
                <a:sym typeface="Questrial"/>
              </a:defRPr>
            </a:lvl2pPr>
            <a:lvl3pPr marL="1371600" marR="0" lvl="2" indent="-228600" algn="l" rtl="0">
              <a:lnSpc>
                <a:spcPct val="100000"/>
              </a:lnSpc>
              <a:spcBef>
                <a:spcPts val="600"/>
              </a:spcBef>
              <a:spcAft>
                <a:spcPts val="0"/>
              </a:spcAft>
              <a:buClr>
                <a:schemeClr val="accent1"/>
              </a:buClr>
              <a:buSzPts val="1800"/>
              <a:buFont typeface="Noto Sans Symbols"/>
              <a:buNone/>
              <a:defRPr sz="1800" b="1" i="0" u="none" strike="noStrike" cap="none">
                <a:solidFill>
                  <a:schemeClr val="dk2"/>
                </a:solidFill>
                <a:latin typeface="Questrial"/>
                <a:ea typeface="Questrial"/>
                <a:cs typeface="Questrial"/>
                <a:sym typeface="Questrial"/>
              </a:defRPr>
            </a:lvl3pPr>
            <a:lvl4pPr marL="1828800" marR="0" lvl="3" indent="-228600" algn="l" rtl="0">
              <a:lnSpc>
                <a:spcPct val="100000"/>
              </a:lnSpc>
              <a:spcBef>
                <a:spcPts val="60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4pPr>
            <a:lvl5pPr marL="2286000" marR="0" lvl="4" indent="-228600" algn="l" rtl="0">
              <a:lnSpc>
                <a:spcPct val="100000"/>
              </a:lnSpc>
              <a:spcBef>
                <a:spcPts val="60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5pPr>
            <a:lvl6pPr marL="2743200" marR="0" lvl="5" indent="-228600" algn="l" rtl="0">
              <a:lnSpc>
                <a:spcPct val="100000"/>
              </a:lnSpc>
              <a:spcBef>
                <a:spcPts val="32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6pPr>
            <a:lvl7pPr marL="3200400" marR="0" lvl="6" indent="-228600" algn="l" rtl="0">
              <a:lnSpc>
                <a:spcPct val="100000"/>
              </a:lnSpc>
              <a:spcBef>
                <a:spcPts val="32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7pPr>
            <a:lvl8pPr marL="3657600" marR="0" lvl="7" indent="-228600" algn="l" rtl="0">
              <a:lnSpc>
                <a:spcPct val="100000"/>
              </a:lnSpc>
              <a:spcBef>
                <a:spcPts val="320"/>
              </a:spcBef>
              <a:spcAft>
                <a:spcPts val="0"/>
              </a:spcAft>
              <a:buClr>
                <a:srgbClr val="4C0000"/>
              </a:buClr>
              <a:buSzPts val="1800"/>
              <a:buFont typeface="Noto Sans Symbols"/>
              <a:buNone/>
              <a:defRPr sz="1600" b="1" i="0" u="none" strike="noStrike" cap="none">
                <a:solidFill>
                  <a:schemeClr val="dk2"/>
                </a:solidFill>
                <a:latin typeface="Questrial"/>
                <a:ea typeface="Questrial"/>
                <a:cs typeface="Questrial"/>
                <a:sym typeface="Questrial"/>
              </a:defRPr>
            </a:lvl8pPr>
            <a:lvl9pPr marL="4114800" marR="0" lvl="8" indent="-228600" algn="l" rtl="0">
              <a:lnSpc>
                <a:spcPct val="100000"/>
              </a:lnSpc>
              <a:spcBef>
                <a:spcPts val="320"/>
              </a:spcBef>
              <a:spcAft>
                <a:spcPts val="0"/>
              </a:spcAft>
              <a:buClr>
                <a:schemeClr val="accent1"/>
              </a:buClr>
              <a:buSzPts val="1800"/>
              <a:buFont typeface="Noto Sans Symbols"/>
              <a:buNone/>
              <a:defRPr sz="1600" b="1" i="0" u="none" strike="noStrike" cap="none">
                <a:solidFill>
                  <a:schemeClr val="dk2"/>
                </a:solidFill>
                <a:latin typeface="Questrial"/>
                <a:ea typeface="Questrial"/>
                <a:cs typeface="Questrial"/>
                <a:sym typeface="Questrial"/>
              </a:defRPr>
            </a:lvl9pPr>
          </a:lstStyle>
          <a:p>
            <a:endParaRPr/>
          </a:p>
        </p:txBody>
      </p:sp>
      <p:sp>
        <p:nvSpPr>
          <p:cNvPr id="71" name="Google Shape;71;p10"/>
          <p:cNvSpPr txBox="1">
            <a:spLocks noGrp="1"/>
          </p:cNvSpPr>
          <p:nvPr>
            <p:ph type="body" idx="4"/>
          </p:nvPr>
        </p:nvSpPr>
        <p:spPr>
          <a:xfrm>
            <a:off x="4279391" y="2689411"/>
            <a:ext cx="3566160" cy="3436751"/>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18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30200" algn="l" rtl="0">
              <a:lnSpc>
                <a:spcPct val="100000"/>
              </a:lnSpc>
              <a:spcBef>
                <a:spcPts val="320"/>
              </a:spcBef>
              <a:spcAft>
                <a:spcPts val="0"/>
              </a:spcAft>
              <a:buClr>
                <a:srgbClr val="4C0000"/>
              </a:buClr>
              <a:buSzPts val="1600"/>
              <a:buFont typeface="Noto Sans Symbols"/>
              <a:buChar char="◼"/>
              <a:defRPr sz="1600" b="0" i="0" u="none" strike="noStrike" cap="none">
                <a:solidFill>
                  <a:schemeClr val="dk2"/>
                </a:solidFill>
                <a:latin typeface="Questrial"/>
                <a:ea typeface="Questrial"/>
                <a:cs typeface="Questrial"/>
                <a:sym typeface="Questrial"/>
              </a:defRPr>
            </a:lvl6pPr>
            <a:lvl7pPr marL="3200400" marR="0" lvl="6" indent="-330200" algn="l" rtl="0">
              <a:lnSpc>
                <a:spcPct val="100000"/>
              </a:lnSpc>
              <a:spcBef>
                <a:spcPts val="320"/>
              </a:spcBef>
              <a:spcAft>
                <a:spcPts val="0"/>
              </a:spcAft>
              <a:buClr>
                <a:schemeClr val="accent1"/>
              </a:buClr>
              <a:buSzPts val="1600"/>
              <a:buFont typeface="Noto Sans Symbols"/>
              <a:buChar char="◼"/>
              <a:defRPr sz="1600" b="0" i="0" u="none" strike="noStrike" cap="none">
                <a:solidFill>
                  <a:schemeClr val="dk2"/>
                </a:solidFill>
                <a:latin typeface="Questrial"/>
                <a:ea typeface="Questrial"/>
                <a:cs typeface="Questrial"/>
                <a:sym typeface="Questrial"/>
              </a:defRPr>
            </a:lvl7pPr>
            <a:lvl8pPr marL="3657600" marR="0" lvl="7" indent="-330200" algn="l" rtl="0">
              <a:lnSpc>
                <a:spcPct val="100000"/>
              </a:lnSpc>
              <a:spcBef>
                <a:spcPts val="320"/>
              </a:spcBef>
              <a:spcAft>
                <a:spcPts val="0"/>
              </a:spcAft>
              <a:buClr>
                <a:srgbClr val="4C0000"/>
              </a:buClr>
              <a:buSzPts val="1600"/>
              <a:buFont typeface="Noto Sans Symbols"/>
              <a:buChar char="◼"/>
              <a:defRPr sz="1600" b="0" i="0" u="none" strike="noStrike" cap="none">
                <a:solidFill>
                  <a:schemeClr val="dk2"/>
                </a:solidFill>
                <a:latin typeface="Questrial"/>
                <a:ea typeface="Questrial"/>
                <a:cs typeface="Questrial"/>
                <a:sym typeface="Questrial"/>
              </a:defRPr>
            </a:lvl8pPr>
            <a:lvl9pPr marL="4114800" marR="0" lvl="8" indent="-330200" algn="l" rtl="0">
              <a:lnSpc>
                <a:spcPct val="100000"/>
              </a:lnSpc>
              <a:spcBef>
                <a:spcPts val="320"/>
              </a:spcBef>
              <a:spcAft>
                <a:spcPts val="0"/>
              </a:spcAft>
              <a:buClr>
                <a:schemeClr val="accent1"/>
              </a:buClr>
              <a:buSzPts val="1600"/>
              <a:buFont typeface="Noto Sans Symbols"/>
              <a:buChar char="◼"/>
              <a:defRPr sz="1600" b="0" i="0" u="none" strike="noStrike" cap="none">
                <a:solidFill>
                  <a:schemeClr val="dk2"/>
                </a:solidFill>
                <a:latin typeface="Questrial"/>
                <a:ea typeface="Questrial"/>
                <a:cs typeface="Questrial"/>
                <a:sym typeface="Questrial"/>
              </a:defRPr>
            </a:lvl9pPr>
          </a:lstStyle>
          <a:p>
            <a:endParaRPr/>
          </a:p>
        </p:txBody>
      </p:sp>
      <p:sp>
        <p:nvSpPr>
          <p:cNvPr id="72" name="Google Shape;72;p10"/>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73" name="Google Shape;73;p10"/>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74" name="Google Shape;74;p10"/>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199" y="914400"/>
            <a:ext cx="6508377" cy="1143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accent1"/>
              </a:buClr>
              <a:buSzPts val="1400"/>
              <a:buFont typeface="Questrial"/>
              <a:buNone/>
              <a:defRPr sz="3600" b="0" i="0" u="none" strike="noStrike" cap="none">
                <a:solidFill>
                  <a:schemeClr val="accent1"/>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199" y="2209800"/>
            <a:ext cx="6508377" cy="3916363"/>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1800"/>
              </a:spcBef>
              <a:spcAft>
                <a:spcPts val="0"/>
              </a:spcAft>
              <a:buClr>
                <a:schemeClr val="accent1"/>
              </a:buClr>
              <a:buSzPts val="2000"/>
              <a:buFont typeface="Noto Sans Symbols"/>
              <a:buChar char="◼"/>
              <a:defRPr sz="2000" b="0" i="0" u="none" strike="noStrike" cap="none">
                <a:solidFill>
                  <a:schemeClr val="dk2"/>
                </a:solidFill>
                <a:latin typeface="Questrial"/>
                <a:ea typeface="Questrial"/>
                <a:cs typeface="Questrial"/>
                <a:sym typeface="Questrial"/>
              </a:defRPr>
            </a:lvl1pPr>
            <a:lvl2pPr marL="914400" marR="0" lvl="1"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2pPr>
            <a:lvl3pPr marL="1371600" marR="0" lvl="2"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3pPr>
            <a:lvl4pPr marL="1828800" marR="0" lvl="3" indent="-342900" algn="l" rtl="0">
              <a:lnSpc>
                <a:spcPct val="100000"/>
              </a:lnSpc>
              <a:spcBef>
                <a:spcPts val="60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4pPr>
            <a:lvl5pPr marL="2286000" marR="0" lvl="4" indent="-342900" algn="l" rtl="0">
              <a:lnSpc>
                <a:spcPct val="100000"/>
              </a:lnSpc>
              <a:spcBef>
                <a:spcPts val="60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5pPr>
            <a:lvl6pPr marL="2743200" marR="0" lvl="5"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7pPr>
            <a:lvl8pPr marL="3657600" marR="0" lvl="7" indent="-342900" algn="l" rtl="0">
              <a:lnSpc>
                <a:spcPct val="100000"/>
              </a:lnSpc>
              <a:spcBef>
                <a:spcPts val="360"/>
              </a:spcBef>
              <a:spcAft>
                <a:spcPts val="0"/>
              </a:spcAft>
              <a:buClr>
                <a:srgbClr val="4C0000"/>
              </a:buClr>
              <a:buSzPts val="1800"/>
              <a:buFont typeface="Noto Sans Symbols"/>
              <a:buChar char="◼"/>
              <a:defRPr sz="1800" b="0" i="0" u="none" strike="noStrike" cap="none">
                <a:solidFill>
                  <a:schemeClr val="dk2"/>
                </a:solidFill>
                <a:latin typeface="Questrial"/>
                <a:ea typeface="Questrial"/>
                <a:cs typeface="Questrial"/>
                <a:sym typeface="Quest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dt" idx="10"/>
          </p:nvPr>
        </p:nvSpPr>
        <p:spPr>
          <a:xfrm>
            <a:off x="7198659" y="6356350"/>
            <a:ext cx="1752600"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9" name="Google Shape;9;p1"/>
          <p:cNvSpPr txBox="1">
            <a:spLocks noGrp="1"/>
          </p:cNvSpPr>
          <p:nvPr>
            <p:ph type="ftr" idx="11"/>
          </p:nvPr>
        </p:nvSpPr>
        <p:spPr>
          <a:xfrm>
            <a:off x="174812" y="6356350"/>
            <a:ext cx="60071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100" b="1" i="0" u="none" strike="noStrike" cap="none">
                <a:solidFill>
                  <a:srgbClr val="848484"/>
                </a:solidFill>
                <a:latin typeface="Questrial"/>
                <a:ea typeface="Questrial"/>
                <a:cs typeface="Questrial"/>
                <a:sym typeface="Quest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10" name="Google Shape;10;p1"/>
          <p:cNvSpPr txBox="1">
            <a:spLocks noGrp="1"/>
          </p:cNvSpPr>
          <p:nvPr>
            <p:ph type="sldNum" idx="12"/>
          </p:nvPr>
        </p:nvSpPr>
        <p:spPr>
          <a:xfrm>
            <a:off x="8256494" y="361016"/>
            <a:ext cx="50650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2200"/>
              <a:buFont typeface="Arial"/>
              <a:buNone/>
              <a:defRPr sz="2200" b="1"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762000" y="4572000"/>
            <a:ext cx="6781800" cy="1600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5400"/>
              <a:buFont typeface="Impact"/>
              <a:buNone/>
              <a:defRPr sz="5400" b="0" i="0" u="none" strike="noStrike" cap="none">
                <a:solidFill>
                  <a:srgbClr val="262626"/>
                </a:solidFill>
                <a:latin typeface="Impact"/>
                <a:ea typeface="Impact"/>
                <a:cs typeface="Impact"/>
                <a:sym typeface="Impact"/>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Google Shape;159;p21"/>
          <p:cNvSpPr txBox="1">
            <a:spLocks noGrp="1"/>
          </p:cNvSpPr>
          <p:nvPr>
            <p:ph type="body" idx="1"/>
          </p:nvPr>
        </p:nvSpPr>
        <p:spPr>
          <a:xfrm>
            <a:off x="762000" y="685800"/>
            <a:ext cx="7543800" cy="3886200"/>
          </a:xfrm>
          <a:prstGeom prst="rect">
            <a:avLst/>
          </a:prstGeom>
          <a:noFill/>
          <a:ln>
            <a:noFill/>
          </a:ln>
        </p:spPr>
        <p:txBody>
          <a:bodyPr spcFirstLastPara="1" wrap="square" lIns="91425" tIns="45700" rIns="91425" bIns="45700" anchor="ctr" anchorCtr="0">
            <a:noAutofit/>
          </a:bodyPr>
          <a:lstStyle>
            <a:lvl1pPr marL="457200" marR="0" lvl="0" indent="-381000" algn="l" rtl="0">
              <a:spcBef>
                <a:spcPts val="480"/>
              </a:spcBef>
              <a:spcAft>
                <a:spcPts val="0"/>
              </a:spcAft>
              <a:buClr>
                <a:schemeClr val="accent1"/>
              </a:buClr>
              <a:buSzPts val="2400"/>
              <a:buFont typeface="Arial"/>
              <a:buChar char="•"/>
              <a:defRPr sz="2400" b="0" i="0" u="none" strike="noStrike" cap="none">
                <a:solidFill>
                  <a:schemeClr val="dk2"/>
                </a:solidFill>
                <a:latin typeface="Times New Roman"/>
                <a:ea typeface="Times New Roman"/>
                <a:cs typeface="Times New Roman"/>
                <a:sym typeface="Times New Roman"/>
              </a:defRPr>
            </a:lvl1pPr>
            <a:lvl2pPr marL="914400" marR="0" lvl="1" indent="-368300" algn="l" rtl="0">
              <a:spcBef>
                <a:spcPts val="440"/>
              </a:spcBef>
              <a:spcAft>
                <a:spcPts val="0"/>
              </a:spcAft>
              <a:buClr>
                <a:schemeClr val="accent1"/>
              </a:buClr>
              <a:buSzPts val="2200"/>
              <a:buFont typeface="Arial"/>
              <a:buChar char="•"/>
              <a:defRPr sz="2200" b="0" i="0" u="none" strike="noStrike" cap="none">
                <a:solidFill>
                  <a:schemeClr val="dk2"/>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2"/>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2"/>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160" name="Google Shape;160;p21"/>
          <p:cNvSpPr txBox="1">
            <a:spLocks noGrp="1"/>
          </p:cNvSpPr>
          <p:nvPr>
            <p:ph type="dt" idx="10"/>
          </p:nvPr>
        </p:nvSpPr>
        <p:spPr>
          <a:xfrm>
            <a:off x="6248400" y="6208712"/>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200" b="1" i="0" u="none">
                <a:solidFill>
                  <a:srgbClr val="454545"/>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1" name="Google Shape;161;p21"/>
          <p:cNvSpPr txBox="1">
            <a:spLocks noGrp="1"/>
          </p:cNvSpPr>
          <p:nvPr>
            <p:ph type="ftr" idx="11"/>
          </p:nvPr>
        </p:nvSpPr>
        <p:spPr>
          <a:xfrm>
            <a:off x="762000" y="6208712"/>
            <a:ext cx="4873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2" name="Google Shape;162;p21"/>
          <p:cNvSpPr txBox="1">
            <a:spLocks noGrp="1"/>
          </p:cNvSpPr>
          <p:nvPr>
            <p:ph type="sldNum" idx="12"/>
          </p:nvPr>
        </p:nvSpPr>
        <p:spPr>
          <a:xfrm>
            <a:off x="7620000" y="5688012"/>
            <a:ext cx="762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1pPr>
            <a:lvl2pPr marL="0" marR="0" lvl="1"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2pPr>
            <a:lvl3pPr marL="0" marR="0" lvl="2"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3pPr>
            <a:lvl4pPr marL="0" marR="0" lvl="3"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4pPr>
            <a:lvl5pPr marL="0" marR="0" lvl="4"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5pPr>
            <a:lvl6pPr marL="0" marR="0" lvl="5"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6pPr>
            <a:lvl7pPr marL="0" marR="0" lvl="6"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7pPr>
            <a:lvl8pPr marL="0" marR="0" lvl="7"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8pPr>
            <a:lvl9pPr marL="0" marR="0" lvl="8" indent="0" algn="r" rtl="0">
              <a:lnSpc>
                <a:spcPct val="100000"/>
              </a:lnSpc>
              <a:spcBef>
                <a:spcPts val="0"/>
              </a:spcBef>
              <a:spcAft>
                <a:spcPts val="0"/>
              </a:spcAft>
              <a:buClr>
                <a:srgbClr val="262626"/>
              </a:buClr>
              <a:buSzPts val="2400"/>
              <a:buFont typeface="Impact"/>
              <a:buNone/>
              <a:defRPr sz="2400" b="0" i="0" u="none">
                <a:solidFill>
                  <a:srgbClr val="262626"/>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163" name="Google Shape;163;p21"/>
          <p:cNvSpPr txBox="1"/>
          <p:nvPr/>
        </p:nvSpPr>
        <p:spPr>
          <a:xfrm>
            <a:off x="777875" y="0"/>
            <a:ext cx="75438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64" name="Google Shape;164;p21"/>
          <p:cNvSpPr txBox="1"/>
          <p:nvPr/>
        </p:nvSpPr>
        <p:spPr>
          <a:xfrm>
            <a:off x="777875" y="6172200"/>
            <a:ext cx="7543800" cy="27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08" name="Google Shape;208;p2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09" name="Google Shape;209;p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hyperlink" Target="mailto:deirdre_louie@fuhsd.org"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ctrTitle"/>
          </p:nvPr>
        </p:nvSpPr>
        <p:spPr>
          <a:xfrm>
            <a:off x="3200400" y="4208929"/>
            <a:ext cx="5459100" cy="1048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sz="4600" b="1" i="0" u="none" strike="noStrike" cap="none">
                <a:solidFill>
                  <a:schemeClr val="accent1"/>
                </a:solidFill>
                <a:latin typeface="Questrial"/>
                <a:ea typeface="Questrial"/>
                <a:cs typeface="Questrial"/>
                <a:sym typeface="Questrial"/>
              </a:rPr>
              <a:t>Freshman</a:t>
            </a:r>
            <a:endParaRPr sz="4600" b="1" i="0" u="none" strike="noStrike" cap="none">
              <a:solidFill>
                <a:schemeClr val="accent1"/>
              </a:solidFill>
              <a:latin typeface="Questrial"/>
              <a:ea typeface="Questrial"/>
              <a:cs typeface="Questrial"/>
              <a:sym typeface="Questrial"/>
            </a:endParaRPr>
          </a:p>
        </p:txBody>
      </p:sp>
      <p:sp>
        <p:nvSpPr>
          <p:cNvPr id="256" name="Google Shape;256;p41"/>
          <p:cNvSpPr txBox="1">
            <a:spLocks noGrp="1"/>
          </p:cNvSpPr>
          <p:nvPr>
            <p:ph type="subTitle" idx="1"/>
          </p:nvPr>
        </p:nvSpPr>
        <p:spPr>
          <a:xfrm>
            <a:off x="3200400" y="5257613"/>
            <a:ext cx="5459100" cy="62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00"/>
              <a:buFont typeface="Noto Sans Symbols"/>
              <a:buNone/>
            </a:pPr>
            <a:r>
              <a:rPr lang="en-US" sz="2800" b="1" i="0" u="none" strike="noStrike" cap="none">
                <a:solidFill>
                  <a:schemeClr val="dk2"/>
                </a:solidFill>
                <a:latin typeface="Questrial"/>
                <a:ea typeface="Questrial"/>
                <a:cs typeface="Questrial"/>
                <a:sym typeface="Questrial"/>
              </a:rPr>
              <a:t>Parent Orientation Night</a:t>
            </a:r>
            <a:endParaRPr sz="1600" b="1" i="0" u="none" strike="noStrike" cap="none">
              <a:solidFill>
                <a:schemeClr val="dk2"/>
              </a:solidFill>
              <a:latin typeface="Questrial"/>
              <a:ea typeface="Questrial"/>
              <a:cs typeface="Questrial"/>
              <a:sym typeface="Questrial"/>
            </a:endParaRPr>
          </a:p>
          <a:p>
            <a:pPr marL="0" marR="0" lvl="0" indent="0" algn="l" rtl="0">
              <a:lnSpc>
                <a:spcPct val="100000"/>
              </a:lnSpc>
              <a:spcBef>
                <a:spcPts val="0"/>
              </a:spcBef>
              <a:spcAft>
                <a:spcPts val="0"/>
              </a:spcAft>
              <a:buClr>
                <a:schemeClr val="accent1"/>
              </a:buClr>
              <a:buSzPts val="2000"/>
              <a:buFont typeface="Noto Sans Symbols"/>
              <a:buNone/>
            </a:pPr>
            <a:r>
              <a:rPr lang="en-US" sz="2800" b="1" i="0" u="none" strike="noStrike" cap="none">
                <a:solidFill>
                  <a:schemeClr val="dk2"/>
                </a:solidFill>
                <a:latin typeface="Questrial"/>
                <a:ea typeface="Questrial"/>
                <a:cs typeface="Questrial"/>
                <a:sym typeface="Questrial"/>
              </a:rPr>
              <a:t>August 20</a:t>
            </a:r>
            <a:r>
              <a:rPr lang="en-US" sz="2800" b="1"/>
              <a:t>23</a:t>
            </a:r>
            <a:endParaRPr sz="2800" b="1" i="0" u="none" strike="noStrike" cap="none">
              <a:solidFill>
                <a:schemeClr val="dk2"/>
              </a:solidFill>
              <a:latin typeface="Questrial"/>
              <a:ea typeface="Questrial"/>
              <a:cs typeface="Questrial"/>
              <a:sym typeface="Questrial"/>
            </a:endParaRPr>
          </a:p>
        </p:txBody>
      </p:sp>
      <p:pic>
        <p:nvPicPr>
          <p:cNvPr id="257" name="Google Shape;257;p41"/>
          <p:cNvPicPr preferRelativeResize="0"/>
          <p:nvPr/>
        </p:nvPicPr>
        <p:blipFill>
          <a:blip r:embed="rId3">
            <a:alphaModFix/>
          </a:blip>
          <a:stretch>
            <a:fillRect/>
          </a:stretch>
        </p:blipFill>
        <p:spPr>
          <a:xfrm>
            <a:off x="431350" y="762400"/>
            <a:ext cx="4358974" cy="2860575"/>
          </a:xfrm>
          <a:prstGeom prst="rect">
            <a:avLst/>
          </a:prstGeom>
          <a:noFill/>
          <a:ln>
            <a:noFill/>
          </a:ln>
        </p:spPr>
      </p:pic>
      <p:pic>
        <p:nvPicPr>
          <p:cNvPr id="258" name="Google Shape;258;p41"/>
          <p:cNvPicPr preferRelativeResize="0"/>
          <p:nvPr/>
        </p:nvPicPr>
        <p:blipFill>
          <a:blip r:embed="rId4">
            <a:alphaModFix/>
          </a:blip>
          <a:stretch>
            <a:fillRect/>
          </a:stretch>
        </p:blipFill>
        <p:spPr>
          <a:xfrm rot="742235">
            <a:off x="4798450" y="1044138"/>
            <a:ext cx="3944625" cy="254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5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72" name="Google Shape;372;p50"/>
          <p:cNvPicPr preferRelativeResize="0"/>
          <p:nvPr/>
        </p:nvPicPr>
        <p:blipFill>
          <a:blip r:embed="rId3">
            <a:alphaModFix/>
          </a:blip>
          <a:stretch>
            <a:fillRect/>
          </a:stretch>
        </p:blipFill>
        <p:spPr>
          <a:xfrm>
            <a:off x="-50" y="236879"/>
            <a:ext cx="9144000" cy="6384241"/>
          </a:xfrm>
          <a:prstGeom prst="rect">
            <a:avLst/>
          </a:prstGeom>
          <a:noFill/>
          <a:ln>
            <a:noFill/>
          </a:ln>
        </p:spPr>
      </p:pic>
      <p:sp>
        <p:nvSpPr>
          <p:cNvPr id="373" name="Google Shape;373;p50"/>
          <p:cNvSpPr txBox="1"/>
          <p:nvPr/>
        </p:nvSpPr>
        <p:spPr>
          <a:xfrm>
            <a:off x="4166875" y="2888100"/>
            <a:ext cx="4282800" cy="108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u="sng">
                <a:latin typeface="Questrial"/>
                <a:ea typeface="Questrial"/>
                <a:cs typeface="Questrial"/>
                <a:sym typeface="Questrial"/>
              </a:rPr>
              <a:t>College &amp; Career Center Advisor:</a:t>
            </a:r>
            <a:endParaRPr sz="2000" b="1" u="sng">
              <a:latin typeface="Questrial"/>
              <a:ea typeface="Questrial"/>
              <a:cs typeface="Questrial"/>
              <a:sym typeface="Questrial"/>
            </a:endParaRPr>
          </a:p>
          <a:p>
            <a:pPr marL="0" lvl="0" indent="0" algn="ctr" rtl="0">
              <a:spcBef>
                <a:spcPts val="0"/>
              </a:spcBef>
              <a:spcAft>
                <a:spcPts val="0"/>
              </a:spcAft>
              <a:buNone/>
            </a:pPr>
            <a:endParaRPr sz="2000">
              <a:latin typeface="Questrial"/>
              <a:ea typeface="Questrial"/>
              <a:cs typeface="Questrial"/>
              <a:sym typeface="Questrial"/>
            </a:endParaRPr>
          </a:p>
          <a:p>
            <a:pPr marL="0" lvl="0" indent="0" algn="ctr" rtl="0">
              <a:spcBef>
                <a:spcPts val="0"/>
              </a:spcBef>
              <a:spcAft>
                <a:spcPts val="0"/>
              </a:spcAft>
              <a:buNone/>
            </a:pPr>
            <a:r>
              <a:rPr lang="en-US" sz="2000">
                <a:latin typeface="Questrial"/>
                <a:ea typeface="Questrial"/>
                <a:cs typeface="Questrial"/>
                <a:sym typeface="Questrial"/>
              </a:rPr>
              <a:t>Adriana Magallon-Loredo</a:t>
            </a:r>
            <a:endParaRPr sz="2000">
              <a:latin typeface="Questrial"/>
              <a:ea typeface="Questrial"/>
              <a:cs typeface="Questrial"/>
              <a:sym typeface="Questrial"/>
            </a:endParaRPr>
          </a:p>
        </p:txBody>
      </p:sp>
      <p:pic>
        <p:nvPicPr>
          <p:cNvPr id="374" name="Google Shape;374;p50"/>
          <p:cNvPicPr preferRelativeResize="0"/>
          <p:nvPr/>
        </p:nvPicPr>
        <p:blipFill>
          <a:blip r:embed="rId4">
            <a:alphaModFix/>
          </a:blip>
          <a:stretch>
            <a:fillRect/>
          </a:stretch>
        </p:blipFill>
        <p:spPr>
          <a:xfrm>
            <a:off x="5416200" y="4036675"/>
            <a:ext cx="1784150" cy="2407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a:spLocks noGrp="1"/>
          </p:cNvSpPr>
          <p:nvPr>
            <p:ph type="title"/>
          </p:nvPr>
        </p:nvSpPr>
        <p:spPr>
          <a:xfrm>
            <a:off x="2366075" y="442525"/>
            <a:ext cx="3214500" cy="591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1400"/>
              <a:buFont typeface="Questrial"/>
              <a:buNone/>
            </a:pPr>
            <a:r>
              <a:rPr lang="en-US" sz="3600" b="1" i="0" u="none" strike="noStrike" cap="none">
                <a:solidFill>
                  <a:schemeClr val="accent1"/>
                </a:solidFill>
                <a:latin typeface="Questrial"/>
                <a:ea typeface="Questrial"/>
                <a:cs typeface="Questrial"/>
                <a:sym typeface="Questrial"/>
              </a:rPr>
              <a:t>Sc</a:t>
            </a:r>
            <a:r>
              <a:rPr lang="en-US" b="1"/>
              <a:t>hoology</a:t>
            </a:r>
            <a:endParaRPr sz="3600" b="1" i="0" u="none" strike="noStrike" cap="none">
              <a:solidFill>
                <a:schemeClr val="accent1"/>
              </a:solidFill>
              <a:latin typeface="Questrial"/>
              <a:ea typeface="Questrial"/>
              <a:cs typeface="Questrial"/>
              <a:sym typeface="Questrial"/>
            </a:endParaRPr>
          </a:p>
        </p:txBody>
      </p:sp>
      <p:pic>
        <p:nvPicPr>
          <p:cNvPr id="380" name="Google Shape;380;p51"/>
          <p:cNvPicPr preferRelativeResize="0"/>
          <p:nvPr/>
        </p:nvPicPr>
        <p:blipFill rotWithShape="1">
          <a:blip r:embed="rId3">
            <a:alphaModFix/>
          </a:blip>
          <a:srcRect/>
          <a:stretch/>
        </p:blipFill>
        <p:spPr>
          <a:xfrm>
            <a:off x="7333932" y="613592"/>
            <a:ext cx="1400175" cy="1000125"/>
          </a:xfrm>
          <a:prstGeom prst="rect">
            <a:avLst/>
          </a:prstGeom>
          <a:noFill/>
          <a:ln>
            <a:noFill/>
          </a:ln>
        </p:spPr>
      </p:pic>
      <p:sp>
        <p:nvSpPr>
          <p:cNvPr id="381" name="Google Shape;381;p51"/>
          <p:cNvSpPr txBox="1"/>
          <p:nvPr/>
        </p:nvSpPr>
        <p:spPr>
          <a:xfrm>
            <a:off x="7241550" y="2265450"/>
            <a:ext cx="2384100" cy="232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800" b="0" i="0" u="none" strike="noStrike" cap="none">
              <a:solidFill>
                <a:schemeClr val="dk1"/>
              </a:solidFill>
              <a:highlight>
                <a:srgbClr val="FFFF00"/>
              </a:highlight>
              <a:latin typeface="Questrial"/>
              <a:ea typeface="Questrial"/>
              <a:cs typeface="Questrial"/>
              <a:sym typeface="Questrial"/>
            </a:endParaRPr>
          </a:p>
        </p:txBody>
      </p:sp>
      <p:pic>
        <p:nvPicPr>
          <p:cNvPr id="382" name="Google Shape;382;p51"/>
          <p:cNvPicPr preferRelativeResize="0"/>
          <p:nvPr/>
        </p:nvPicPr>
        <p:blipFill>
          <a:blip r:embed="rId4">
            <a:alphaModFix/>
          </a:blip>
          <a:stretch>
            <a:fillRect/>
          </a:stretch>
        </p:blipFill>
        <p:spPr>
          <a:xfrm>
            <a:off x="152400" y="152400"/>
            <a:ext cx="2061275" cy="1182993"/>
          </a:xfrm>
          <a:prstGeom prst="rect">
            <a:avLst/>
          </a:prstGeom>
          <a:noFill/>
          <a:ln>
            <a:noFill/>
          </a:ln>
        </p:spPr>
      </p:pic>
      <p:pic>
        <p:nvPicPr>
          <p:cNvPr id="383" name="Google Shape;383;p51"/>
          <p:cNvPicPr preferRelativeResize="0"/>
          <p:nvPr/>
        </p:nvPicPr>
        <p:blipFill>
          <a:blip r:embed="rId5">
            <a:alphaModFix/>
          </a:blip>
          <a:stretch>
            <a:fillRect/>
          </a:stretch>
        </p:blipFill>
        <p:spPr>
          <a:xfrm>
            <a:off x="375600" y="1930775"/>
            <a:ext cx="8258202" cy="4237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2"/>
          <p:cNvSpPr txBox="1">
            <a:spLocks noGrp="1"/>
          </p:cNvSpPr>
          <p:nvPr>
            <p:ph type="title"/>
          </p:nvPr>
        </p:nvSpPr>
        <p:spPr>
          <a:xfrm>
            <a:off x="457200" y="970150"/>
            <a:ext cx="7388400" cy="10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t>      Schoology Uses</a:t>
            </a:r>
            <a:endParaRPr b="1"/>
          </a:p>
        </p:txBody>
      </p:sp>
      <p:sp>
        <p:nvSpPr>
          <p:cNvPr id="389" name="Google Shape;389;p52"/>
          <p:cNvSpPr txBox="1">
            <a:spLocks noGrp="1"/>
          </p:cNvSpPr>
          <p:nvPr>
            <p:ph type="body" idx="1"/>
          </p:nvPr>
        </p:nvSpPr>
        <p:spPr>
          <a:xfrm>
            <a:off x="457200" y="1673132"/>
            <a:ext cx="3566100" cy="6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u="sng"/>
              <a:t>Students</a:t>
            </a:r>
            <a:endParaRPr u="sng"/>
          </a:p>
        </p:txBody>
      </p:sp>
      <p:sp>
        <p:nvSpPr>
          <p:cNvPr id="390" name="Google Shape;390;p52"/>
          <p:cNvSpPr txBox="1">
            <a:spLocks noGrp="1"/>
          </p:cNvSpPr>
          <p:nvPr>
            <p:ph type="body" idx="2"/>
          </p:nvPr>
        </p:nvSpPr>
        <p:spPr>
          <a:xfrm>
            <a:off x="457200" y="2308411"/>
            <a:ext cx="3566100" cy="34368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1800"/>
              </a:spcBef>
              <a:spcAft>
                <a:spcPts val="0"/>
              </a:spcAft>
              <a:buSzPts val="2200"/>
              <a:buChar char="●"/>
            </a:pPr>
            <a:r>
              <a:rPr lang="en-US" sz="2200"/>
              <a:t>Online classroom with</a:t>
            </a:r>
            <a:endParaRPr sz="2200"/>
          </a:p>
          <a:p>
            <a:pPr marL="914400" lvl="1" indent="-368300" algn="l" rtl="0">
              <a:lnSpc>
                <a:spcPct val="115000"/>
              </a:lnSpc>
              <a:spcBef>
                <a:spcPts val="0"/>
              </a:spcBef>
              <a:spcAft>
                <a:spcPts val="0"/>
              </a:spcAft>
              <a:buSzPts val="2200"/>
              <a:buChar char="○"/>
            </a:pPr>
            <a:r>
              <a:rPr lang="en-US" sz="2200"/>
              <a:t>Courses </a:t>
            </a:r>
            <a:endParaRPr sz="2200"/>
          </a:p>
          <a:p>
            <a:pPr marL="914400" lvl="1" indent="-368300" algn="l" rtl="0">
              <a:lnSpc>
                <a:spcPct val="115000"/>
              </a:lnSpc>
              <a:spcBef>
                <a:spcPts val="0"/>
              </a:spcBef>
              <a:spcAft>
                <a:spcPts val="0"/>
              </a:spcAft>
              <a:buSzPts val="2200"/>
              <a:buChar char="○"/>
            </a:pPr>
            <a:r>
              <a:rPr lang="en-US" sz="2200"/>
              <a:t>Assignments </a:t>
            </a:r>
            <a:endParaRPr sz="2200"/>
          </a:p>
          <a:p>
            <a:pPr marL="914400" lvl="1" indent="-368300" algn="l" rtl="0">
              <a:lnSpc>
                <a:spcPct val="115000"/>
              </a:lnSpc>
              <a:spcBef>
                <a:spcPts val="0"/>
              </a:spcBef>
              <a:spcAft>
                <a:spcPts val="0"/>
              </a:spcAft>
              <a:buSzPts val="2200"/>
              <a:buChar char="○"/>
            </a:pPr>
            <a:r>
              <a:rPr lang="en-US" sz="2200"/>
              <a:t>Grades </a:t>
            </a:r>
            <a:endParaRPr sz="2200"/>
          </a:p>
          <a:p>
            <a:pPr marL="914400" lvl="1" indent="-368300" algn="l" rtl="0">
              <a:lnSpc>
                <a:spcPct val="115000"/>
              </a:lnSpc>
              <a:spcBef>
                <a:spcPts val="0"/>
              </a:spcBef>
              <a:spcAft>
                <a:spcPts val="0"/>
              </a:spcAft>
              <a:buSzPts val="2200"/>
              <a:buChar char="○"/>
            </a:pPr>
            <a:r>
              <a:rPr lang="en-US" sz="2200"/>
              <a:t>Communication</a:t>
            </a:r>
            <a:endParaRPr sz="2200"/>
          </a:p>
          <a:p>
            <a:pPr marL="457200" lvl="0" indent="-368300" algn="l" rtl="0">
              <a:lnSpc>
                <a:spcPct val="115000"/>
              </a:lnSpc>
              <a:spcBef>
                <a:spcPts val="0"/>
              </a:spcBef>
              <a:spcAft>
                <a:spcPts val="0"/>
              </a:spcAft>
              <a:buSzPts val="2200"/>
              <a:buChar char="●"/>
            </a:pPr>
            <a:r>
              <a:rPr lang="en-US" sz="2200"/>
              <a:t>School Counseling course will contain materials from presentations &amp; resources</a:t>
            </a:r>
            <a:endParaRPr sz="2200"/>
          </a:p>
          <a:p>
            <a:pPr marL="457200" lvl="0" indent="0" algn="l" rtl="0">
              <a:spcBef>
                <a:spcPts val="1800"/>
              </a:spcBef>
              <a:spcAft>
                <a:spcPts val="0"/>
              </a:spcAft>
              <a:buNone/>
            </a:pPr>
            <a:endParaRPr/>
          </a:p>
        </p:txBody>
      </p:sp>
      <p:sp>
        <p:nvSpPr>
          <p:cNvPr id="391" name="Google Shape;391;p52"/>
          <p:cNvSpPr txBox="1">
            <a:spLocks noGrp="1"/>
          </p:cNvSpPr>
          <p:nvPr>
            <p:ph type="body" idx="3"/>
          </p:nvPr>
        </p:nvSpPr>
        <p:spPr>
          <a:xfrm>
            <a:off x="4279391" y="1673132"/>
            <a:ext cx="3566100" cy="6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u="sng"/>
              <a:t>Parents</a:t>
            </a:r>
            <a:endParaRPr u="sng"/>
          </a:p>
        </p:txBody>
      </p:sp>
      <p:sp>
        <p:nvSpPr>
          <p:cNvPr id="392" name="Google Shape;392;p52"/>
          <p:cNvSpPr txBox="1">
            <a:spLocks noGrp="1"/>
          </p:cNvSpPr>
          <p:nvPr>
            <p:ph type="body" idx="4"/>
          </p:nvPr>
        </p:nvSpPr>
        <p:spPr>
          <a:xfrm>
            <a:off x="4279391" y="2308411"/>
            <a:ext cx="3566100" cy="34368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1800"/>
              </a:spcBef>
              <a:spcAft>
                <a:spcPts val="0"/>
              </a:spcAft>
              <a:buSzPts val="2200"/>
              <a:buChar char="●"/>
            </a:pPr>
            <a:r>
              <a:rPr lang="en-US" sz="2200"/>
              <a:t>Check student progress, grades, and assignments</a:t>
            </a:r>
            <a:endParaRPr sz="2200"/>
          </a:p>
          <a:p>
            <a:pPr marL="457200" lvl="0" indent="-368300" algn="l" rtl="0">
              <a:lnSpc>
                <a:spcPct val="115000"/>
              </a:lnSpc>
              <a:spcBef>
                <a:spcPts val="0"/>
              </a:spcBef>
              <a:spcAft>
                <a:spcPts val="0"/>
              </a:spcAft>
              <a:buSzPts val="2200"/>
              <a:buChar char="●"/>
            </a:pPr>
            <a:r>
              <a:rPr lang="en-US" sz="2200"/>
              <a:t>Communicate with teachers and staff</a:t>
            </a:r>
            <a:endParaRPr sz="2200"/>
          </a:p>
          <a:p>
            <a:pPr marL="457200" lvl="0" indent="-368300" algn="l" rtl="0">
              <a:lnSpc>
                <a:spcPct val="115000"/>
              </a:lnSpc>
              <a:spcBef>
                <a:spcPts val="0"/>
              </a:spcBef>
              <a:spcAft>
                <a:spcPts val="0"/>
              </a:spcAft>
              <a:buSzPts val="2200"/>
              <a:buChar char="●"/>
            </a:pPr>
            <a:r>
              <a:rPr lang="en-US" sz="2200"/>
              <a:t>Receive updates/news from school </a:t>
            </a:r>
            <a:endParaRPr sz="2200"/>
          </a:p>
        </p:txBody>
      </p:sp>
      <p:pic>
        <p:nvPicPr>
          <p:cNvPr id="393" name="Google Shape;393;p52"/>
          <p:cNvPicPr preferRelativeResize="0"/>
          <p:nvPr/>
        </p:nvPicPr>
        <p:blipFill>
          <a:blip r:embed="rId3">
            <a:alphaModFix/>
          </a:blip>
          <a:stretch>
            <a:fillRect/>
          </a:stretch>
        </p:blipFill>
        <p:spPr>
          <a:xfrm>
            <a:off x="99675" y="125925"/>
            <a:ext cx="2190750" cy="1257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452750" y="1000399"/>
            <a:ext cx="6508500" cy="1045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endParaRPr b="1"/>
          </a:p>
          <a:p>
            <a:pPr marL="0" marR="0" lvl="0" indent="0" algn="l" rtl="0">
              <a:lnSpc>
                <a:spcPct val="100000"/>
              </a:lnSpc>
              <a:spcBef>
                <a:spcPts val="0"/>
              </a:spcBef>
              <a:spcAft>
                <a:spcPts val="0"/>
              </a:spcAft>
              <a:buClr>
                <a:schemeClr val="accent1"/>
              </a:buClr>
              <a:buSzPts val="1400"/>
              <a:buFont typeface="Questrial"/>
              <a:buNone/>
            </a:pPr>
            <a:r>
              <a:rPr lang="en-US" sz="3600" b="1" i="0" u="none" strike="noStrike" cap="none">
                <a:solidFill>
                  <a:schemeClr val="accent1"/>
                </a:solidFill>
                <a:latin typeface="Questrial"/>
                <a:ea typeface="Questrial"/>
                <a:cs typeface="Questrial"/>
                <a:sym typeface="Questrial"/>
              </a:rPr>
              <a:t>Infinite Campus Portal (IC)</a:t>
            </a:r>
            <a:endParaRPr sz="3600" b="1" i="0" u="none" strike="noStrike" cap="none">
              <a:solidFill>
                <a:schemeClr val="accent1"/>
              </a:solidFill>
              <a:latin typeface="Questrial"/>
              <a:ea typeface="Questrial"/>
              <a:cs typeface="Questrial"/>
              <a:sym typeface="Questrial"/>
            </a:endParaRPr>
          </a:p>
        </p:txBody>
      </p:sp>
      <p:sp>
        <p:nvSpPr>
          <p:cNvPr id="399" name="Google Shape;399;p53"/>
          <p:cNvSpPr txBox="1">
            <a:spLocks noGrp="1"/>
          </p:cNvSpPr>
          <p:nvPr>
            <p:ph type="body" idx="1"/>
          </p:nvPr>
        </p:nvSpPr>
        <p:spPr>
          <a:xfrm>
            <a:off x="403724" y="2046213"/>
            <a:ext cx="8043300" cy="49041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2960"/>
              <a:buFont typeface="Noto Sans Symbols"/>
              <a:buChar char="◼"/>
            </a:pPr>
            <a:r>
              <a:rPr lang="en-US" sz="2960" b="0" i="0" u="none" strike="noStrike" cap="none">
                <a:solidFill>
                  <a:schemeClr val="dk2"/>
                </a:solidFill>
                <a:latin typeface="Questrial"/>
                <a:ea typeface="Questrial"/>
                <a:cs typeface="Questrial"/>
                <a:sym typeface="Questrial"/>
              </a:rPr>
              <a:t>Attendance</a:t>
            </a: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960"/>
              <a:buFont typeface="Noto Sans Symbols"/>
              <a:buChar char="◼"/>
            </a:pPr>
            <a:r>
              <a:rPr lang="en-US" sz="2960" b="0" i="0" u="none" strike="noStrike" cap="none">
                <a:solidFill>
                  <a:schemeClr val="dk2"/>
                </a:solidFill>
                <a:latin typeface="Questrial"/>
                <a:ea typeface="Questrial"/>
                <a:cs typeface="Questrial"/>
                <a:sym typeface="Questrial"/>
              </a:rPr>
              <a:t>Progress Report &amp; Semester Grades</a:t>
            </a: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960"/>
              <a:buFont typeface="Noto Sans Symbols"/>
              <a:buChar char="◼"/>
            </a:pPr>
            <a:r>
              <a:rPr lang="en-US" sz="2960" b="0" i="0" u="none" strike="noStrike" cap="none">
                <a:solidFill>
                  <a:schemeClr val="dk2"/>
                </a:solidFill>
                <a:latin typeface="Questrial"/>
                <a:ea typeface="Questrial"/>
                <a:cs typeface="Questrial"/>
                <a:sym typeface="Questrial"/>
              </a:rPr>
              <a:t>Unofficial Transcripts</a:t>
            </a: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960"/>
              <a:buFont typeface="Noto Sans Symbols"/>
              <a:buChar char="◼"/>
            </a:pPr>
            <a:r>
              <a:rPr lang="en-US" sz="2960" b="0" i="0" u="none" strike="noStrike" cap="none">
                <a:solidFill>
                  <a:schemeClr val="dk2"/>
                </a:solidFill>
                <a:latin typeface="Questrial"/>
                <a:ea typeface="Questrial"/>
                <a:cs typeface="Questrial"/>
                <a:sym typeface="Questrial"/>
              </a:rPr>
              <a:t>Current Student Schedule</a:t>
            </a: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960"/>
              <a:buFont typeface="Noto Sans Symbols"/>
              <a:buChar char="◼"/>
            </a:pPr>
            <a:r>
              <a:rPr lang="en-US" sz="2960" b="0" i="0" u="none" strike="noStrike" cap="none">
                <a:solidFill>
                  <a:schemeClr val="dk2"/>
                </a:solidFill>
                <a:latin typeface="Questrial"/>
                <a:ea typeface="Questrial"/>
                <a:cs typeface="Questrial"/>
                <a:sym typeface="Questrial"/>
              </a:rPr>
              <a:t>Food Service Account</a:t>
            </a:r>
            <a:endParaRPr sz="296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960"/>
              <a:buFont typeface="Noto Sans Symbols"/>
              <a:buChar char="◼"/>
            </a:pPr>
            <a:r>
              <a:rPr lang="en-US" sz="2960"/>
              <a:t>Activation code was sent to your email</a:t>
            </a:r>
            <a:endParaRPr sz="2960"/>
          </a:p>
          <a:p>
            <a:pPr marL="228600" marR="0" lvl="0" indent="0" algn="l" rtl="0">
              <a:lnSpc>
                <a:spcPct val="100000"/>
              </a:lnSpc>
              <a:spcBef>
                <a:spcPts val="1800"/>
              </a:spcBef>
              <a:spcAft>
                <a:spcPts val="0"/>
              </a:spcAft>
              <a:buNone/>
            </a:pPr>
            <a:endParaRPr sz="2960" b="0" i="0" u="none" strike="noStrike" cap="none">
              <a:solidFill>
                <a:schemeClr val="dk2"/>
              </a:solidFill>
              <a:highlight>
                <a:schemeClr val="lt1"/>
              </a:highlight>
              <a:latin typeface="Questrial"/>
              <a:ea typeface="Questrial"/>
              <a:cs typeface="Questrial"/>
              <a:sym typeface="Questrial"/>
            </a:endParaRPr>
          </a:p>
        </p:txBody>
      </p:sp>
      <p:pic>
        <p:nvPicPr>
          <p:cNvPr id="400" name="Google Shape;400;p53"/>
          <p:cNvPicPr preferRelativeResize="0"/>
          <p:nvPr/>
        </p:nvPicPr>
        <p:blipFill rotWithShape="1">
          <a:blip r:embed="rId3">
            <a:alphaModFix/>
          </a:blip>
          <a:srcRect/>
          <a:stretch/>
        </p:blipFill>
        <p:spPr>
          <a:xfrm>
            <a:off x="7343264" y="597244"/>
            <a:ext cx="1400175" cy="1000125"/>
          </a:xfrm>
          <a:prstGeom prst="rect">
            <a:avLst/>
          </a:prstGeom>
          <a:noFill/>
          <a:ln>
            <a:noFill/>
          </a:ln>
        </p:spPr>
      </p:pic>
      <p:sp>
        <p:nvSpPr>
          <p:cNvPr id="401" name="Google Shape;401;p53"/>
          <p:cNvSpPr txBox="1"/>
          <p:nvPr/>
        </p:nvSpPr>
        <p:spPr>
          <a:xfrm>
            <a:off x="1680308" y="1387231"/>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Questrial"/>
              <a:ea typeface="Questrial"/>
              <a:cs typeface="Questrial"/>
              <a:sym typeface="Questrial"/>
            </a:endParaRPr>
          </a:p>
        </p:txBody>
      </p:sp>
      <p:pic>
        <p:nvPicPr>
          <p:cNvPr id="402" name="Google Shape;402;p53"/>
          <p:cNvPicPr preferRelativeResize="0"/>
          <p:nvPr/>
        </p:nvPicPr>
        <p:blipFill rotWithShape="1">
          <a:blip r:embed="rId4">
            <a:alphaModFix/>
          </a:blip>
          <a:srcRect/>
          <a:stretch/>
        </p:blipFill>
        <p:spPr>
          <a:xfrm>
            <a:off x="152400" y="152400"/>
            <a:ext cx="2000125" cy="1071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4"/>
          <p:cNvSpPr txBox="1">
            <a:spLocks noGrp="1"/>
          </p:cNvSpPr>
          <p:nvPr>
            <p:ph type="title"/>
          </p:nvPr>
        </p:nvSpPr>
        <p:spPr>
          <a:xfrm>
            <a:off x="457199" y="417987"/>
            <a:ext cx="6508377"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b="1"/>
              <a:t>Class </a:t>
            </a:r>
            <a:r>
              <a:rPr lang="en-US" sz="3600" b="1" i="0" u="none" strike="noStrike" cap="none">
                <a:solidFill>
                  <a:schemeClr val="accent1"/>
                </a:solidFill>
                <a:latin typeface="Questrial"/>
                <a:ea typeface="Questrial"/>
                <a:cs typeface="Questrial"/>
                <a:sym typeface="Questrial"/>
              </a:rPr>
              <a:t>S</a:t>
            </a:r>
            <a:r>
              <a:rPr lang="en-US" b="1"/>
              <a:t>c</a:t>
            </a:r>
            <a:r>
              <a:rPr lang="en-US" sz="3600" b="1" i="0" u="none" strike="noStrike" cap="none">
                <a:solidFill>
                  <a:schemeClr val="accent1"/>
                </a:solidFill>
                <a:latin typeface="Questrial"/>
                <a:ea typeface="Questrial"/>
                <a:cs typeface="Questrial"/>
                <a:sym typeface="Questrial"/>
              </a:rPr>
              <a:t>hedules</a:t>
            </a:r>
            <a:endParaRPr sz="3600" b="1" i="0" u="none" strike="noStrike" cap="none">
              <a:solidFill>
                <a:schemeClr val="accent1"/>
              </a:solidFill>
              <a:latin typeface="Questrial"/>
              <a:ea typeface="Questrial"/>
              <a:cs typeface="Questrial"/>
              <a:sym typeface="Questrial"/>
            </a:endParaRPr>
          </a:p>
        </p:txBody>
      </p:sp>
      <p:sp>
        <p:nvSpPr>
          <p:cNvPr id="408" name="Google Shape;408;p54"/>
          <p:cNvSpPr txBox="1">
            <a:spLocks noGrp="1"/>
          </p:cNvSpPr>
          <p:nvPr>
            <p:ph type="body" idx="1"/>
          </p:nvPr>
        </p:nvSpPr>
        <p:spPr>
          <a:xfrm>
            <a:off x="457200" y="1822825"/>
            <a:ext cx="8102700" cy="4303200"/>
          </a:xfrm>
          <a:prstGeom prst="rect">
            <a:avLst/>
          </a:prstGeom>
          <a:noFill/>
          <a:ln>
            <a:noFill/>
          </a:ln>
        </p:spPr>
        <p:txBody>
          <a:bodyPr spcFirstLastPara="1" wrap="square" lIns="91425" tIns="45700" rIns="91425" bIns="45700" anchor="t" anchorCtr="0">
            <a:noAutofit/>
          </a:bodyPr>
          <a:lstStyle/>
          <a:p>
            <a:pPr marL="228600" marR="0" lvl="0" indent="-177800" algn="l" rtl="0">
              <a:lnSpc>
                <a:spcPct val="150000"/>
              </a:lnSpc>
              <a:spcBef>
                <a:spcPts val="0"/>
              </a:spcBef>
              <a:spcAft>
                <a:spcPts val="0"/>
              </a:spcAft>
              <a:buClr>
                <a:schemeClr val="accent1"/>
              </a:buClr>
              <a:buSzPts val="2400"/>
              <a:buFont typeface="Noto Sans Symbols"/>
              <a:buChar char="◼"/>
            </a:pPr>
            <a:r>
              <a:rPr lang="en-US" sz="2400"/>
              <a:t>Tentative</a:t>
            </a:r>
            <a:r>
              <a:rPr lang="en-US" sz="2400" b="0" i="0" u="none" strike="noStrike" cap="none">
                <a:solidFill>
                  <a:schemeClr val="dk2"/>
                </a:solidFill>
                <a:latin typeface="Questrial"/>
                <a:ea typeface="Questrial"/>
                <a:cs typeface="Questrial"/>
                <a:sym typeface="Questrial"/>
              </a:rPr>
              <a:t> schedules w</a:t>
            </a:r>
            <a:r>
              <a:rPr lang="en-US" sz="2400"/>
              <a:t>ere distributed today</a:t>
            </a:r>
            <a:endParaRPr sz="2400" b="0" i="0" u="none" strike="noStrike" cap="none">
              <a:solidFill>
                <a:schemeClr val="dk2"/>
              </a:solidFill>
              <a:latin typeface="Questrial"/>
              <a:ea typeface="Questrial"/>
              <a:cs typeface="Questrial"/>
              <a:sym typeface="Questrial"/>
            </a:endParaRPr>
          </a:p>
          <a:p>
            <a:pPr marL="228600" marR="0" lvl="0" indent="-177800" algn="l" rtl="0">
              <a:lnSpc>
                <a:spcPct val="150000"/>
              </a:lnSpc>
              <a:spcBef>
                <a:spcPts val="1800"/>
              </a:spcBef>
              <a:spcAft>
                <a:spcPts val="0"/>
              </a:spcAft>
              <a:buClr>
                <a:schemeClr val="accent1"/>
              </a:buClr>
              <a:buSzPts val="2400"/>
              <a:buFont typeface="Noto Sans Symbols"/>
              <a:buChar char="◼"/>
            </a:pPr>
            <a:r>
              <a:rPr lang="en-US" sz="2400"/>
              <a:t>Official schedule available in IC Friday 8/18 @ 3pm</a:t>
            </a:r>
            <a:endParaRPr sz="2400" b="0" i="0" u="none" strike="noStrike" cap="none">
              <a:solidFill>
                <a:schemeClr val="dk2"/>
              </a:solidFill>
              <a:latin typeface="Questrial"/>
              <a:ea typeface="Questrial"/>
              <a:cs typeface="Questrial"/>
              <a:sym typeface="Questrial"/>
            </a:endParaRPr>
          </a:p>
          <a:p>
            <a:pPr marL="228600" marR="0" lvl="0" indent="-177800" algn="l" rtl="0">
              <a:lnSpc>
                <a:spcPct val="150000"/>
              </a:lnSpc>
              <a:spcBef>
                <a:spcPts val="1800"/>
              </a:spcBef>
              <a:spcAft>
                <a:spcPts val="0"/>
              </a:spcAft>
              <a:buClr>
                <a:schemeClr val="accent1"/>
              </a:buClr>
              <a:buSzPts val="2400"/>
              <a:buFont typeface="Noto Sans Symbols"/>
              <a:buChar char="◼"/>
            </a:pPr>
            <a:r>
              <a:rPr lang="en-US" sz="2400" b="0" i="0" u="none" strike="noStrike" cap="none">
                <a:solidFill>
                  <a:schemeClr val="dk2"/>
                </a:solidFill>
                <a:latin typeface="Questrial"/>
                <a:ea typeface="Questrial"/>
                <a:cs typeface="Questrial"/>
                <a:sym typeface="Questrial"/>
              </a:rPr>
              <a:t>6 classes is a full course load</a:t>
            </a:r>
            <a:endParaRPr sz="2400" b="0" i="0" u="none" strike="noStrike" cap="none">
              <a:solidFill>
                <a:schemeClr val="dk2"/>
              </a:solidFill>
              <a:latin typeface="Questrial"/>
              <a:ea typeface="Questrial"/>
              <a:cs typeface="Questrial"/>
              <a:sym typeface="Questrial"/>
            </a:endParaRPr>
          </a:p>
          <a:p>
            <a:pPr marL="228600" marR="0" lvl="0" indent="-177800" algn="l" rtl="0">
              <a:lnSpc>
                <a:spcPct val="150000"/>
              </a:lnSpc>
              <a:spcBef>
                <a:spcPts val="1800"/>
              </a:spcBef>
              <a:spcAft>
                <a:spcPts val="0"/>
              </a:spcAft>
              <a:buClr>
                <a:schemeClr val="accent1"/>
              </a:buClr>
              <a:buSzPts val="2400"/>
              <a:buFont typeface="Noto Sans Symbols"/>
              <a:buChar char="◼"/>
            </a:pPr>
            <a:r>
              <a:rPr lang="en-US" sz="2400"/>
              <a:t>More information about adding a 7th class will be sent out in an email during the 2nd week of school</a:t>
            </a:r>
            <a:endParaRPr sz="2400"/>
          </a:p>
          <a:p>
            <a:pPr marL="228600" marR="0" lvl="0" indent="-177800" algn="l" rtl="0">
              <a:lnSpc>
                <a:spcPct val="150000"/>
              </a:lnSpc>
              <a:spcBef>
                <a:spcPts val="0"/>
              </a:spcBef>
              <a:spcAft>
                <a:spcPts val="0"/>
              </a:spcAft>
              <a:buClr>
                <a:schemeClr val="accent1"/>
              </a:buClr>
              <a:buSzPts val="2400"/>
              <a:buFont typeface="Noto Sans Symbols"/>
              <a:buChar char="◼"/>
            </a:pPr>
            <a:r>
              <a:rPr lang="en-US" sz="2400" b="0" i="0" u="none" strike="noStrike" cap="none">
                <a:solidFill>
                  <a:schemeClr val="dk1"/>
                </a:solidFill>
                <a:latin typeface="Questrial"/>
                <a:ea typeface="Questrial"/>
                <a:cs typeface="Questrial"/>
                <a:sym typeface="Questrial"/>
              </a:rPr>
              <a:t>Schedule change requests: complete </a:t>
            </a:r>
            <a:r>
              <a:rPr lang="en-US" sz="2400">
                <a:solidFill>
                  <a:schemeClr val="dk1"/>
                </a:solidFill>
              </a:rPr>
              <a:t>link on preliminary schedule</a:t>
            </a:r>
            <a:endParaRPr/>
          </a:p>
          <a:p>
            <a:pPr marL="228600" marR="0" lvl="0" indent="-25400" algn="l" rtl="0">
              <a:lnSpc>
                <a:spcPct val="90000"/>
              </a:lnSpc>
              <a:spcBef>
                <a:spcPts val="0"/>
              </a:spcBef>
              <a:spcAft>
                <a:spcPts val="0"/>
              </a:spcAft>
              <a:buClr>
                <a:schemeClr val="accent1"/>
              </a:buClr>
              <a:buSzPts val="2400"/>
              <a:buFont typeface="Noto Sans Symbols"/>
              <a:buNone/>
            </a:pPr>
            <a:endParaRPr sz="2400" b="0" i="0" u="none" strike="noStrike" cap="none">
              <a:solidFill>
                <a:schemeClr val="dk1"/>
              </a:solidFill>
              <a:latin typeface="Questrial"/>
              <a:ea typeface="Questrial"/>
              <a:cs typeface="Questrial"/>
              <a:sym typeface="Questrial"/>
            </a:endParaRPr>
          </a:p>
          <a:p>
            <a:pPr marL="228600" marR="0" lvl="0" indent="-25400" algn="l" rtl="0">
              <a:lnSpc>
                <a:spcPct val="90000"/>
              </a:lnSpc>
              <a:spcBef>
                <a:spcPts val="0"/>
              </a:spcBef>
              <a:spcAft>
                <a:spcPts val="0"/>
              </a:spcAft>
              <a:buClr>
                <a:schemeClr val="accent1"/>
              </a:buClr>
              <a:buSzPts val="2400"/>
              <a:buFont typeface="Noto Sans Symbols"/>
              <a:buNone/>
            </a:pPr>
            <a:endParaRPr sz="2400" b="0" i="0" u="none" strike="noStrike" cap="none">
              <a:solidFill>
                <a:schemeClr val="dk2"/>
              </a:solidFill>
              <a:latin typeface="Questrial"/>
              <a:ea typeface="Questrial"/>
              <a:cs typeface="Questrial"/>
              <a:sym typeface="Questrial"/>
            </a:endParaRPr>
          </a:p>
        </p:txBody>
      </p:sp>
      <p:pic>
        <p:nvPicPr>
          <p:cNvPr id="409" name="Google Shape;409;p54"/>
          <p:cNvPicPr preferRelativeResize="0"/>
          <p:nvPr/>
        </p:nvPicPr>
        <p:blipFill rotWithShape="1">
          <a:blip r:embed="rId3">
            <a:alphaModFix/>
          </a:blip>
          <a:srcRect/>
          <a:stretch/>
        </p:blipFill>
        <p:spPr>
          <a:xfrm>
            <a:off x="7268255" y="656000"/>
            <a:ext cx="1400175" cy="1000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5"/>
          <p:cNvSpPr txBox="1">
            <a:spLocks noGrp="1"/>
          </p:cNvSpPr>
          <p:nvPr>
            <p:ph type="title"/>
          </p:nvPr>
        </p:nvSpPr>
        <p:spPr>
          <a:xfrm>
            <a:off x="457199" y="367874"/>
            <a:ext cx="65085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sz="3600" b="1" i="0" u="none" strike="noStrike" cap="none">
                <a:solidFill>
                  <a:schemeClr val="accent1"/>
                </a:solidFill>
                <a:latin typeface="Questrial"/>
                <a:ea typeface="Questrial"/>
                <a:cs typeface="Questrial"/>
                <a:sym typeface="Questrial"/>
              </a:rPr>
              <a:t>Class Syllabus/Green Sheet</a:t>
            </a:r>
            <a:endParaRPr sz="3600" b="1" i="0" u="none" strike="noStrike" cap="none">
              <a:solidFill>
                <a:schemeClr val="accent1"/>
              </a:solidFill>
              <a:latin typeface="Questrial"/>
              <a:ea typeface="Questrial"/>
              <a:cs typeface="Questrial"/>
              <a:sym typeface="Questrial"/>
            </a:endParaRPr>
          </a:p>
        </p:txBody>
      </p:sp>
      <p:sp>
        <p:nvSpPr>
          <p:cNvPr id="415" name="Google Shape;415;p55"/>
          <p:cNvSpPr txBox="1">
            <a:spLocks noGrp="1"/>
          </p:cNvSpPr>
          <p:nvPr>
            <p:ph type="body" idx="1"/>
          </p:nvPr>
        </p:nvSpPr>
        <p:spPr>
          <a:xfrm>
            <a:off x="457199" y="2057400"/>
            <a:ext cx="7894200" cy="3916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3200"/>
              <a:buFont typeface="Noto Sans Symbols"/>
              <a:buChar char="◼"/>
            </a:pPr>
            <a:r>
              <a:rPr lang="en-US" sz="3200" b="0" i="0" u="none" strike="noStrike" cap="none">
                <a:solidFill>
                  <a:schemeClr val="dk2"/>
                </a:solidFill>
                <a:latin typeface="Questrial"/>
                <a:ea typeface="Questrial"/>
                <a:cs typeface="Questrial"/>
                <a:sym typeface="Questrial"/>
              </a:rPr>
              <a:t>Each class will have one. </a:t>
            </a:r>
            <a:r>
              <a:rPr lang="en-US" sz="2600" b="0" i="0" u="none" strike="noStrike" cap="none">
                <a:solidFill>
                  <a:schemeClr val="dk2"/>
                </a:solidFill>
                <a:latin typeface="Questrial"/>
                <a:ea typeface="Questrial"/>
                <a:cs typeface="Questrial"/>
                <a:sym typeface="Questrial"/>
              </a:rPr>
              <a:t> </a:t>
            </a:r>
            <a:r>
              <a:rPr lang="en-US" sz="3200" b="0" i="0" u="none" strike="noStrike" cap="none">
                <a:solidFill>
                  <a:schemeClr val="dk2"/>
                </a:solidFill>
                <a:latin typeface="Questrial"/>
                <a:ea typeface="Questrial"/>
                <a:cs typeface="Questrial"/>
                <a:sym typeface="Questrial"/>
              </a:rPr>
              <a:t>Review with your student!</a:t>
            </a:r>
            <a:endParaRPr/>
          </a:p>
          <a:p>
            <a:pPr marL="685800" marR="0" lvl="1" indent="-228600" algn="l" rtl="0">
              <a:lnSpc>
                <a:spcPct val="100000"/>
              </a:lnSpc>
              <a:spcBef>
                <a:spcPts val="1800"/>
              </a:spcBef>
              <a:spcAft>
                <a:spcPts val="0"/>
              </a:spcAft>
              <a:buClr>
                <a:schemeClr val="accent1"/>
              </a:buClr>
              <a:buSzPts val="3200"/>
              <a:buFont typeface="Noto Sans Symbols"/>
              <a:buChar char="◼"/>
            </a:pPr>
            <a:r>
              <a:rPr lang="en-US" sz="2400" b="0" i="0" u="none" strike="noStrike" cap="none">
                <a:solidFill>
                  <a:schemeClr val="dk2"/>
                </a:solidFill>
                <a:latin typeface="Questrial"/>
                <a:ea typeface="Questrial"/>
                <a:cs typeface="Questrial"/>
                <a:sym typeface="Questrial"/>
              </a:rPr>
              <a:t>Class Procedures</a:t>
            </a:r>
            <a:endParaRPr/>
          </a:p>
          <a:p>
            <a:pPr marL="685800" marR="0" lvl="1" indent="-228600" algn="l" rtl="0">
              <a:lnSpc>
                <a:spcPct val="100000"/>
              </a:lnSpc>
              <a:spcBef>
                <a:spcPts val="1800"/>
              </a:spcBef>
              <a:spcAft>
                <a:spcPts val="0"/>
              </a:spcAft>
              <a:buClr>
                <a:schemeClr val="accent1"/>
              </a:buClr>
              <a:buSzPts val="3200"/>
              <a:buFont typeface="Noto Sans Symbols"/>
              <a:buChar char="◼"/>
            </a:pPr>
            <a:r>
              <a:rPr lang="en-US" sz="2400" b="0" i="0" u="none" strike="noStrike" cap="none">
                <a:solidFill>
                  <a:schemeClr val="dk2"/>
                </a:solidFill>
                <a:latin typeface="Questrial"/>
                <a:ea typeface="Questrial"/>
                <a:cs typeface="Questrial"/>
                <a:sym typeface="Questrial"/>
              </a:rPr>
              <a:t>Grading Policy</a:t>
            </a:r>
            <a:endParaRPr/>
          </a:p>
          <a:p>
            <a:pPr marL="685800" marR="0" lvl="1" indent="-228600" algn="l" rtl="0">
              <a:lnSpc>
                <a:spcPct val="100000"/>
              </a:lnSpc>
              <a:spcBef>
                <a:spcPts val="1800"/>
              </a:spcBef>
              <a:spcAft>
                <a:spcPts val="0"/>
              </a:spcAft>
              <a:buClr>
                <a:schemeClr val="accent1"/>
              </a:buClr>
              <a:buSzPts val="3200"/>
              <a:buFont typeface="Noto Sans Symbols"/>
              <a:buChar char="◼"/>
            </a:pPr>
            <a:r>
              <a:rPr lang="en-US" sz="2400" b="0" i="0" u="none" strike="noStrike" cap="none">
                <a:solidFill>
                  <a:schemeClr val="dk2"/>
                </a:solidFill>
                <a:latin typeface="Questrial"/>
                <a:ea typeface="Questrial"/>
                <a:cs typeface="Questrial"/>
                <a:sym typeface="Questrial"/>
              </a:rPr>
              <a:t>Needed Supplies</a:t>
            </a:r>
            <a:endParaRPr sz="24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3200"/>
              <a:buFont typeface="Noto Sans Symbols"/>
              <a:buChar char="◼"/>
            </a:pPr>
            <a:r>
              <a:rPr lang="en-US" sz="3200" b="0" i="0" u="none" strike="noStrike" cap="none">
                <a:solidFill>
                  <a:schemeClr val="dk2"/>
                </a:solidFill>
                <a:latin typeface="Questrial"/>
                <a:ea typeface="Questrial"/>
                <a:cs typeface="Questrial"/>
                <a:sym typeface="Questrial"/>
              </a:rPr>
              <a:t>Attend Back to School Night</a:t>
            </a:r>
            <a:endParaRPr sz="2600" b="0" i="0" u="none" strike="noStrike" cap="none">
              <a:solidFill>
                <a:schemeClr val="dk2"/>
              </a:solidFill>
              <a:latin typeface="Questrial"/>
              <a:ea typeface="Questrial"/>
              <a:cs typeface="Questrial"/>
              <a:sym typeface="Questrial"/>
            </a:endParaRPr>
          </a:p>
        </p:txBody>
      </p:sp>
      <p:pic>
        <p:nvPicPr>
          <p:cNvPr id="416" name="Google Shape;416;p55"/>
          <p:cNvPicPr preferRelativeResize="0"/>
          <p:nvPr/>
        </p:nvPicPr>
        <p:blipFill rotWithShape="1">
          <a:blip r:embed="rId3">
            <a:alphaModFix/>
          </a:blip>
          <a:srcRect/>
          <a:stretch/>
        </p:blipFill>
        <p:spPr>
          <a:xfrm>
            <a:off x="7294380" y="647291"/>
            <a:ext cx="1400175" cy="1000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6"/>
          <p:cNvSpPr txBox="1">
            <a:spLocks noGrp="1"/>
          </p:cNvSpPr>
          <p:nvPr>
            <p:ph type="title"/>
          </p:nvPr>
        </p:nvSpPr>
        <p:spPr>
          <a:xfrm>
            <a:off x="457199" y="539913"/>
            <a:ext cx="6508377"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sz="3600" b="1" i="0" u="none" strike="noStrike" cap="none">
                <a:solidFill>
                  <a:schemeClr val="accent1"/>
                </a:solidFill>
                <a:latin typeface="Questrial"/>
                <a:ea typeface="Questrial"/>
                <a:cs typeface="Questrial"/>
                <a:sym typeface="Questrial"/>
              </a:rPr>
              <a:t>Grading at FHS</a:t>
            </a:r>
            <a:endParaRPr sz="3600" b="1" i="0" u="none" strike="noStrike" cap="none">
              <a:solidFill>
                <a:schemeClr val="accent1"/>
              </a:solidFill>
              <a:latin typeface="Questrial"/>
              <a:ea typeface="Questrial"/>
              <a:cs typeface="Questrial"/>
              <a:sym typeface="Questrial"/>
            </a:endParaRPr>
          </a:p>
        </p:txBody>
      </p:sp>
      <p:sp>
        <p:nvSpPr>
          <p:cNvPr id="422" name="Google Shape;422;p56"/>
          <p:cNvSpPr txBox="1">
            <a:spLocks noGrp="1"/>
          </p:cNvSpPr>
          <p:nvPr>
            <p:ph type="body" idx="1"/>
          </p:nvPr>
        </p:nvSpPr>
        <p:spPr>
          <a:xfrm>
            <a:off x="338599" y="2076983"/>
            <a:ext cx="8254800" cy="4781100"/>
          </a:xfrm>
          <a:prstGeom prst="rect">
            <a:avLst/>
          </a:prstGeom>
          <a:noFill/>
          <a:ln>
            <a:noFill/>
          </a:ln>
        </p:spPr>
        <p:txBody>
          <a:bodyPr spcFirstLastPara="1" wrap="square" lIns="91425" tIns="45700" rIns="91425" bIns="45700" anchor="t" anchorCtr="0">
            <a:noAutofit/>
          </a:bodyPr>
          <a:lstStyle/>
          <a:p>
            <a:pPr marL="228600" marR="0" lvl="0" indent="-215900" algn="l" rtl="0">
              <a:lnSpc>
                <a:spcPct val="100000"/>
              </a:lnSpc>
              <a:spcBef>
                <a:spcPts val="0"/>
              </a:spcBef>
              <a:spcAft>
                <a:spcPts val="0"/>
              </a:spcAft>
              <a:buClr>
                <a:schemeClr val="accent1"/>
              </a:buClr>
              <a:buSzPts val="3400"/>
              <a:buFont typeface="Noto Sans Symbols"/>
              <a:buChar char="◼"/>
            </a:pPr>
            <a:r>
              <a:rPr lang="en-US" sz="3400" b="0" i="0" u="none" strike="noStrike" cap="none">
                <a:solidFill>
                  <a:schemeClr val="dk2"/>
                </a:solidFill>
                <a:latin typeface="Questrial"/>
                <a:ea typeface="Questrial"/>
                <a:cs typeface="Questrial"/>
                <a:sym typeface="Questrial"/>
              </a:rPr>
              <a:t>Progress Reports-Every 6 weeks	</a:t>
            </a:r>
            <a:endParaRPr sz="1800" b="0" i="0" u="none" strike="noStrike" cap="none">
              <a:solidFill>
                <a:schemeClr val="dk2"/>
              </a:solidFill>
              <a:latin typeface="Questrial"/>
              <a:ea typeface="Questrial"/>
              <a:cs typeface="Questrial"/>
              <a:sym typeface="Questrial"/>
            </a:endParaRPr>
          </a:p>
          <a:p>
            <a:pPr marL="228600" marR="0" lvl="0" indent="-215900" algn="l" rtl="0">
              <a:lnSpc>
                <a:spcPct val="100000"/>
              </a:lnSpc>
              <a:spcBef>
                <a:spcPts val="1800"/>
              </a:spcBef>
              <a:spcAft>
                <a:spcPts val="0"/>
              </a:spcAft>
              <a:buClr>
                <a:schemeClr val="accent1"/>
              </a:buClr>
              <a:buSzPts val="3400"/>
              <a:buFont typeface="Noto Sans Symbols"/>
              <a:buChar char="◼"/>
            </a:pPr>
            <a:r>
              <a:rPr lang="en-US" sz="3400" b="0" i="0" u="none" strike="noStrike" cap="none">
                <a:solidFill>
                  <a:schemeClr val="dk2"/>
                </a:solidFill>
                <a:latin typeface="Questrial"/>
                <a:ea typeface="Questrial"/>
                <a:cs typeface="Questrial"/>
                <a:sym typeface="Questrial"/>
              </a:rPr>
              <a:t>Semester Grades</a:t>
            </a:r>
            <a:r>
              <a:rPr lang="en-US" sz="3400"/>
              <a:t>-</a:t>
            </a:r>
            <a:r>
              <a:rPr lang="en-US" sz="3400" b="0" i="0" u="none" strike="noStrike" cap="none">
                <a:solidFill>
                  <a:schemeClr val="dk2"/>
                </a:solidFill>
                <a:latin typeface="Questrial"/>
                <a:ea typeface="Questrial"/>
                <a:cs typeface="Questrial"/>
                <a:sym typeface="Questrial"/>
              </a:rPr>
              <a:t> Recorded on </a:t>
            </a:r>
            <a:r>
              <a:rPr lang="en-US" sz="3400"/>
              <a:t>t</a:t>
            </a:r>
            <a:r>
              <a:rPr lang="en-US" sz="3400" b="0" i="0" u="none" strike="noStrike" cap="none">
                <a:solidFill>
                  <a:schemeClr val="dk2"/>
                </a:solidFill>
                <a:latin typeface="Questrial"/>
                <a:ea typeface="Questrial"/>
                <a:cs typeface="Questrial"/>
                <a:sym typeface="Questrial"/>
              </a:rPr>
              <a:t>ranscript = Credits (</a:t>
            </a:r>
            <a:r>
              <a:rPr lang="en-US" sz="3400"/>
              <a:t>t</a:t>
            </a:r>
            <a:r>
              <a:rPr lang="en-US" sz="3400" b="0" i="0" u="none" strike="noStrike" cap="none">
                <a:solidFill>
                  <a:schemeClr val="dk2"/>
                </a:solidFill>
                <a:latin typeface="Questrial"/>
                <a:ea typeface="Questrial"/>
                <a:cs typeface="Questrial"/>
                <a:sym typeface="Questrial"/>
              </a:rPr>
              <a:t>wice per year)</a:t>
            </a:r>
            <a:endParaRPr sz="3400" b="0" i="0" u="none" strike="noStrike" cap="none">
              <a:solidFill>
                <a:schemeClr val="dk2"/>
              </a:solidFill>
              <a:latin typeface="Questrial"/>
              <a:ea typeface="Questrial"/>
              <a:cs typeface="Questrial"/>
              <a:sym typeface="Questrial"/>
            </a:endParaRPr>
          </a:p>
          <a:p>
            <a:pPr marL="228600" marR="0" lvl="0" indent="-215900" algn="l" rtl="0">
              <a:lnSpc>
                <a:spcPct val="100000"/>
              </a:lnSpc>
              <a:spcBef>
                <a:spcPts val="1800"/>
              </a:spcBef>
              <a:spcAft>
                <a:spcPts val="0"/>
              </a:spcAft>
              <a:buClr>
                <a:schemeClr val="accent1"/>
              </a:buClr>
              <a:buSzPts val="3400"/>
              <a:buFont typeface="Noto Sans Symbols"/>
              <a:buChar char="◼"/>
            </a:pPr>
            <a:r>
              <a:rPr lang="en-US" sz="3400"/>
              <a:t>GPA on transcript from semester grades</a:t>
            </a:r>
            <a:endParaRPr sz="3400"/>
          </a:p>
          <a:p>
            <a:pPr marL="228600" marR="0" lvl="0" indent="-228600" algn="l" rtl="0">
              <a:lnSpc>
                <a:spcPct val="100000"/>
              </a:lnSpc>
              <a:spcBef>
                <a:spcPts val="1800"/>
              </a:spcBef>
              <a:spcAft>
                <a:spcPts val="0"/>
              </a:spcAft>
              <a:buClr>
                <a:schemeClr val="accent1"/>
              </a:buClr>
              <a:buSzPts val="3600"/>
              <a:buFont typeface="Noto Sans Symbols"/>
              <a:buChar char="◼"/>
            </a:pPr>
            <a:r>
              <a:rPr lang="en-US" sz="3400" b="0" i="0" u="none" strike="noStrike" cap="none">
                <a:solidFill>
                  <a:schemeClr val="dk2"/>
                </a:solidFill>
                <a:latin typeface="Questrial"/>
                <a:ea typeface="Questrial"/>
                <a:cs typeface="Questrial"/>
                <a:sym typeface="Questrial"/>
              </a:rPr>
              <a:t>Letter </a:t>
            </a:r>
            <a:r>
              <a:rPr lang="en-US" sz="3400"/>
              <a:t>g</a:t>
            </a:r>
            <a:r>
              <a:rPr lang="en-US" sz="3400" b="0" i="0" u="none" strike="noStrike" cap="none">
                <a:solidFill>
                  <a:schemeClr val="dk2"/>
                </a:solidFill>
                <a:latin typeface="Questrial"/>
                <a:ea typeface="Questrial"/>
                <a:cs typeface="Questrial"/>
                <a:sym typeface="Questrial"/>
              </a:rPr>
              <a:t>rades </a:t>
            </a:r>
            <a:r>
              <a:rPr lang="en-US" sz="3400"/>
              <a:t>g</a:t>
            </a:r>
            <a:r>
              <a:rPr lang="en-US" sz="3400" b="0" i="0" u="none" strike="noStrike" cap="none">
                <a:solidFill>
                  <a:schemeClr val="dk2"/>
                </a:solidFill>
                <a:latin typeface="Questrial"/>
                <a:ea typeface="Questrial"/>
                <a:cs typeface="Questrial"/>
                <a:sym typeface="Questrial"/>
              </a:rPr>
              <a:t>iven </a:t>
            </a:r>
            <a:r>
              <a:rPr lang="en-US" sz="2200" b="0" i="0" u="none" strike="noStrike" cap="none">
                <a:solidFill>
                  <a:schemeClr val="dk2"/>
                </a:solidFill>
                <a:latin typeface="Questrial"/>
                <a:ea typeface="Questrial"/>
                <a:cs typeface="Questrial"/>
                <a:sym typeface="Questrial"/>
              </a:rPr>
              <a:t>(no +/- at semester)</a:t>
            </a:r>
            <a:r>
              <a:rPr lang="en-US" sz="2200"/>
              <a:t> </a:t>
            </a:r>
            <a:endParaRPr sz="1800" b="0" i="0" u="none" strike="noStrike" cap="none">
              <a:solidFill>
                <a:schemeClr val="dk2"/>
              </a:solidFill>
              <a:latin typeface="Questrial"/>
              <a:ea typeface="Questrial"/>
              <a:cs typeface="Questrial"/>
              <a:sym typeface="Questrial"/>
            </a:endParaRPr>
          </a:p>
          <a:p>
            <a:pPr marL="228600" marR="0" lvl="0" indent="-215900" algn="l" rtl="0">
              <a:lnSpc>
                <a:spcPct val="100000"/>
              </a:lnSpc>
              <a:spcBef>
                <a:spcPts val="1800"/>
              </a:spcBef>
              <a:spcAft>
                <a:spcPts val="0"/>
              </a:spcAft>
              <a:buClr>
                <a:schemeClr val="accent1"/>
              </a:buClr>
              <a:buSzPts val="3400"/>
              <a:buFont typeface="Noto Sans Symbols"/>
              <a:buChar char="◼"/>
            </a:pPr>
            <a:r>
              <a:rPr lang="en-US" sz="3400" b="0" i="0" u="none" strike="noStrike" cap="none">
                <a:solidFill>
                  <a:schemeClr val="dk2"/>
                </a:solidFill>
                <a:latin typeface="Questrial"/>
                <a:ea typeface="Questrial"/>
                <a:cs typeface="Questrial"/>
                <a:sym typeface="Questrial"/>
              </a:rPr>
              <a:t>Progress reports and Semester grades viewable in Infinite Campus</a:t>
            </a:r>
            <a:endParaRPr sz="1800" b="0" i="0" u="none" strike="noStrike" cap="none">
              <a:solidFill>
                <a:schemeClr val="dk2"/>
              </a:solidFill>
              <a:latin typeface="Questrial"/>
              <a:ea typeface="Questrial"/>
              <a:cs typeface="Questrial"/>
              <a:sym typeface="Questrial"/>
            </a:endParaRPr>
          </a:p>
          <a:p>
            <a:pPr marL="0" marR="0" lvl="0" indent="0" algn="l" rtl="0">
              <a:lnSpc>
                <a:spcPct val="100000"/>
              </a:lnSpc>
              <a:spcBef>
                <a:spcPts val="1800"/>
              </a:spcBef>
              <a:spcAft>
                <a:spcPts val="0"/>
              </a:spcAft>
              <a:buClr>
                <a:schemeClr val="accent1"/>
              </a:buClr>
              <a:buSzPts val="2000"/>
              <a:buFont typeface="Noto Sans Symbols"/>
              <a:buNone/>
            </a:pPr>
            <a:r>
              <a:rPr lang="en-US" sz="3200" b="0" i="0" u="none" strike="noStrike" cap="none">
                <a:solidFill>
                  <a:schemeClr val="dk2"/>
                </a:solidFill>
                <a:latin typeface="Questrial"/>
                <a:ea typeface="Questrial"/>
                <a:cs typeface="Questrial"/>
                <a:sym typeface="Questrial"/>
              </a:rPr>
              <a:t>	</a:t>
            </a: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000"/>
              <a:buFont typeface="Noto Sans Symbols"/>
              <a:buNone/>
            </a:pPr>
            <a:endParaRPr sz="2800" b="0" i="0" u="none" strike="noStrike" cap="none">
              <a:solidFill>
                <a:schemeClr val="dk2"/>
              </a:solidFill>
              <a:latin typeface="Questrial"/>
              <a:ea typeface="Questrial"/>
              <a:cs typeface="Questrial"/>
              <a:sym typeface="Questrial"/>
            </a:endParaRPr>
          </a:p>
          <a:p>
            <a:pPr marL="228600" marR="0" lvl="0" indent="-101600" algn="l" rtl="0">
              <a:lnSpc>
                <a:spcPct val="100000"/>
              </a:lnSpc>
              <a:spcBef>
                <a:spcPts val="1800"/>
              </a:spcBef>
              <a:spcAft>
                <a:spcPts val="0"/>
              </a:spcAft>
              <a:buClr>
                <a:schemeClr val="accent1"/>
              </a:buClr>
              <a:buSzPts val="2000"/>
              <a:buFont typeface="Noto Sans Symbols"/>
              <a:buNone/>
            </a:pPr>
            <a:endParaRPr sz="2000" b="0" i="0" u="none" strike="noStrike" cap="none">
              <a:solidFill>
                <a:schemeClr val="dk2"/>
              </a:solidFill>
              <a:latin typeface="Questrial"/>
              <a:ea typeface="Questrial"/>
              <a:cs typeface="Questrial"/>
              <a:sym typeface="Questrial"/>
            </a:endParaRPr>
          </a:p>
          <a:p>
            <a:pPr marL="228600" marR="0" lvl="0" indent="-101600" algn="l" rtl="0">
              <a:lnSpc>
                <a:spcPct val="100000"/>
              </a:lnSpc>
              <a:spcBef>
                <a:spcPts val="1800"/>
              </a:spcBef>
              <a:spcAft>
                <a:spcPts val="0"/>
              </a:spcAft>
              <a:buClr>
                <a:schemeClr val="accent1"/>
              </a:buClr>
              <a:buSzPts val="2000"/>
              <a:buFont typeface="Noto Sans Symbols"/>
              <a:buNone/>
            </a:pPr>
            <a:endParaRPr sz="2000" b="0" i="0" u="none" strike="noStrike" cap="none">
              <a:solidFill>
                <a:schemeClr val="dk2"/>
              </a:solidFill>
              <a:latin typeface="Questrial"/>
              <a:ea typeface="Questrial"/>
              <a:cs typeface="Questrial"/>
              <a:sym typeface="Questrial"/>
            </a:endParaRPr>
          </a:p>
        </p:txBody>
      </p:sp>
      <p:sp>
        <p:nvSpPr>
          <p:cNvPr id="423" name="Google Shape;423;p56"/>
          <p:cNvSpPr txBox="1"/>
          <p:nvPr/>
        </p:nvSpPr>
        <p:spPr>
          <a:xfrm>
            <a:off x="8143875" y="1365250"/>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Questrial"/>
              <a:ea typeface="Questrial"/>
              <a:cs typeface="Questrial"/>
              <a:sym typeface="Questrial"/>
            </a:endParaRPr>
          </a:p>
        </p:txBody>
      </p:sp>
      <p:pic>
        <p:nvPicPr>
          <p:cNvPr id="424" name="Google Shape;424;p56"/>
          <p:cNvPicPr preferRelativeResize="0"/>
          <p:nvPr/>
        </p:nvPicPr>
        <p:blipFill rotWithShape="1">
          <a:blip r:embed="rId3">
            <a:alphaModFix/>
          </a:blip>
          <a:srcRect/>
          <a:stretch/>
        </p:blipFill>
        <p:spPr>
          <a:xfrm>
            <a:off x="7311798" y="603749"/>
            <a:ext cx="1400175" cy="1000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7"/>
          <p:cNvSpPr txBox="1">
            <a:spLocks noGrp="1"/>
          </p:cNvSpPr>
          <p:nvPr>
            <p:ph type="title"/>
          </p:nvPr>
        </p:nvSpPr>
        <p:spPr>
          <a:xfrm>
            <a:off x="457199" y="914400"/>
            <a:ext cx="6508500" cy="11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Physical Education (PE)</a:t>
            </a:r>
            <a:endParaRPr b="1"/>
          </a:p>
        </p:txBody>
      </p:sp>
      <p:sp>
        <p:nvSpPr>
          <p:cNvPr id="430" name="Google Shape;430;p57"/>
          <p:cNvSpPr txBox="1">
            <a:spLocks noGrp="1"/>
          </p:cNvSpPr>
          <p:nvPr>
            <p:ph type="body" idx="1"/>
          </p:nvPr>
        </p:nvSpPr>
        <p:spPr>
          <a:xfrm>
            <a:off x="457200" y="2209800"/>
            <a:ext cx="8002500" cy="3916500"/>
          </a:xfrm>
          <a:prstGeom prst="rect">
            <a:avLst/>
          </a:prstGeom>
        </p:spPr>
        <p:txBody>
          <a:bodyPr spcFirstLastPara="1" wrap="square" lIns="91425" tIns="91425" rIns="91425" bIns="91425" anchor="t" anchorCtr="0">
            <a:noAutofit/>
          </a:bodyPr>
          <a:lstStyle/>
          <a:p>
            <a:pPr marL="228600" lvl="0" indent="-215900" algn="l" rtl="0">
              <a:spcBef>
                <a:spcPts val="0"/>
              </a:spcBef>
              <a:spcAft>
                <a:spcPts val="0"/>
              </a:spcAft>
              <a:buSzPts val="3400"/>
              <a:buChar char="◼"/>
            </a:pPr>
            <a:r>
              <a:rPr lang="en-US" sz="2600"/>
              <a:t>Uniforms need to be purchased during the first week of school, available on Tuesday 8/22</a:t>
            </a:r>
            <a:endParaRPr sz="2600"/>
          </a:p>
          <a:p>
            <a:pPr marL="228600" lvl="0" indent="-215900" algn="l" rtl="0">
              <a:spcBef>
                <a:spcPts val="0"/>
              </a:spcBef>
              <a:spcAft>
                <a:spcPts val="0"/>
              </a:spcAft>
              <a:buSzPts val="3400"/>
              <a:buChar char="◼"/>
            </a:pPr>
            <a:r>
              <a:rPr lang="en-US" sz="2600"/>
              <a:t>Required: T-Shirt $10 Shorts $12 </a:t>
            </a:r>
            <a:endParaRPr sz="2600"/>
          </a:p>
          <a:p>
            <a:pPr marL="228600" lvl="0" indent="-215900" algn="l" rtl="0">
              <a:spcBef>
                <a:spcPts val="0"/>
              </a:spcBef>
              <a:spcAft>
                <a:spcPts val="0"/>
              </a:spcAft>
              <a:buSzPts val="3400"/>
              <a:buChar char="◼"/>
            </a:pPr>
            <a:r>
              <a:rPr lang="en-US" sz="2600"/>
              <a:t>Optional: Sweatpants $15 Sweatshirt $20</a:t>
            </a:r>
            <a:endParaRPr sz="2600"/>
          </a:p>
          <a:p>
            <a:pPr marL="228600" lvl="0" indent="-215900" algn="l" rtl="0">
              <a:spcBef>
                <a:spcPts val="0"/>
              </a:spcBef>
              <a:spcAft>
                <a:spcPts val="0"/>
              </a:spcAft>
              <a:buSzPts val="3400"/>
              <a:buChar char="◼"/>
            </a:pPr>
            <a:r>
              <a:rPr lang="en-US" sz="2600"/>
              <a:t>Students receive a locker in the locker room they may access during their PE class</a:t>
            </a:r>
            <a:endParaRPr sz="2600"/>
          </a:p>
          <a:p>
            <a:pPr marL="228600" lvl="0" indent="-215900" algn="l" rtl="0">
              <a:spcBef>
                <a:spcPts val="0"/>
              </a:spcBef>
              <a:spcAft>
                <a:spcPts val="0"/>
              </a:spcAft>
              <a:buSzPts val="3400"/>
              <a:buChar char="◼"/>
            </a:pPr>
            <a:r>
              <a:rPr lang="en-US" sz="2600"/>
              <a:t>Dressing out VERY important for grade. You need PE credits to graduate!</a:t>
            </a:r>
            <a:endParaRPr sz="1800"/>
          </a:p>
        </p:txBody>
      </p:sp>
      <p:pic>
        <p:nvPicPr>
          <p:cNvPr id="431" name="Google Shape;431;p57"/>
          <p:cNvPicPr preferRelativeResize="0"/>
          <p:nvPr/>
        </p:nvPicPr>
        <p:blipFill rotWithShape="1">
          <a:blip r:embed="rId3">
            <a:alphaModFix/>
          </a:blip>
          <a:srcRect/>
          <a:stretch/>
        </p:blipFill>
        <p:spPr>
          <a:xfrm>
            <a:off x="7294380" y="647291"/>
            <a:ext cx="1400175" cy="100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8"/>
          <p:cNvSpPr txBox="1">
            <a:spLocks noGrp="1"/>
          </p:cNvSpPr>
          <p:nvPr>
            <p:ph type="title"/>
          </p:nvPr>
        </p:nvSpPr>
        <p:spPr>
          <a:xfrm>
            <a:off x="457199" y="435405"/>
            <a:ext cx="6508377"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b="1"/>
              <a:t>Students </a:t>
            </a:r>
            <a:r>
              <a:rPr lang="en-US" sz="3600" b="1" i="0" u="none" strike="noStrike" cap="none">
                <a:solidFill>
                  <a:schemeClr val="accent1"/>
                </a:solidFill>
                <a:latin typeface="Questrial"/>
                <a:ea typeface="Questrial"/>
                <a:cs typeface="Questrial"/>
                <a:sym typeface="Questrial"/>
              </a:rPr>
              <a:t>Getting Involved @ FHS</a:t>
            </a:r>
            <a:endParaRPr sz="3600" b="1" i="0" u="none" strike="noStrike" cap="none">
              <a:solidFill>
                <a:schemeClr val="accent1"/>
              </a:solidFill>
              <a:latin typeface="Questrial"/>
              <a:ea typeface="Questrial"/>
              <a:cs typeface="Questrial"/>
              <a:sym typeface="Questrial"/>
            </a:endParaRPr>
          </a:p>
        </p:txBody>
      </p:sp>
      <p:sp>
        <p:nvSpPr>
          <p:cNvPr id="437" name="Google Shape;437;p58"/>
          <p:cNvSpPr txBox="1">
            <a:spLocks noGrp="1"/>
          </p:cNvSpPr>
          <p:nvPr>
            <p:ph type="body" idx="1"/>
          </p:nvPr>
        </p:nvSpPr>
        <p:spPr>
          <a:xfrm>
            <a:off x="457200" y="1578400"/>
            <a:ext cx="6508500" cy="5279700"/>
          </a:xfrm>
          <a:prstGeom prst="rect">
            <a:avLst/>
          </a:prstGeom>
          <a:noFill/>
          <a:ln>
            <a:noFill/>
          </a:ln>
        </p:spPr>
        <p:txBody>
          <a:bodyPr spcFirstLastPara="1" wrap="square" lIns="91425" tIns="45700" rIns="91425" bIns="45700" anchor="t" anchorCtr="0">
            <a:noAutofit/>
          </a:bodyPr>
          <a:lstStyle/>
          <a:p>
            <a:pPr marL="228600" marR="0" lvl="0" indent="-222250" algn="l" rtl="0">
              <a:lnSpc>
                <a:spcPct val="100000"/>
              </a:lnSpc>
              <a:spcBef>
                <a:spcPts val="0"/>
              </a:spcBef>
              <a:spcAft>
                <a:spcPts val="0"/>
              </a:spcAft>
              <a:buClr>
                <a:schemeClr val="accent1"/>
              </a:buClr>
              <a:buSzPts val="3100"/>
              <a:buFont typeface="Noto Sans Symbols"/>
              <a:buChar char="◼"/>
            </a:pPr>
            <a:r>
              <a:rPr lang="en-US" sz="3100" b="1" i="0" u="none" strike="noStrike" cap="none">
                <a:solidFill>
                  <a:schemeClr val="dk2"/>
                </a:solidFill>
                <a:latin typeface="Questrial"/>
                <a:ea typeface="Questrial"/>
                <a:cs typeface="Questrial"/>
                <a:sym typeface="Questrial"/>
              </a:rPr>
              <a:t>Activities/Classes</a:t>
            </a:r>
            <a:endParaRPr sz="1900"/>
          </a:p>
          <a:p>
            <a:pPr marL="914400" lvl="1" indent="-387350" algn="l" rtl="0">
              <a:spcBef>
                <a:spcPts val="0"/>
              </a:spcBef>
              <a:spcAft>
                <a:spcPts val="0"/>
              </a:spcAft>
              <a:buSzPts val="2500"/>
              <a:buChar char="◼"/>
            </a:pPr>
            <a:r>
              <a:rPr lang="en-US" sz="2500"/>
              <a:t>Clubs (List located under Student Life → Student Activities)</a:t>
            </a:r>
            <a:endParaRPr sz="2500"/>
          </a:p>
          <a:p>
            <a:pPr marL="914400" marR="0" lvl="1" indent="-387350" algn="l" rtl="0">
              <a:lnSpc>
                <a:spcPct val="100000"/>
              </a:lnSpc>
              <a:spcBef>
                <a:spcPts val="0"/>
              </a:spcBef>
              <a:spcAft>
                <a:spcPts val="0"/>
              </a:spcAft>
              <a:buSzPts val="2500"/>
              <a:buChar char="◼"/>
            </a:pPr>
            <a:r>
              <a:rPr lang="en-US" sz="2500"/>
              <a:t>ASB - Leadership</a:t>
            </a:r>
            <a:endParaRPr sz="2500"/>
          </a:p>
          <a:p>
            <a:pPr marL="914400" marR="0" lvl="1" indent="-387350" algn="l" rtl="0">
              <a:lnSpc>
                <a:spcPct val="100000"/>
              </a:lnSpc>
              <a:spcBef>
                <a:spcPts val="0"/>
              </a:spcBef>
              <a:spcAft>
                <a:spcPts val="0"/>
              </a:spcAft>
              <a:buSzPts val="2500"/>
              <a:buChar char="◼"/>
            </a:pPr>
            <a:r>
              <a:rPr lang="en-US" sz="2500"/>
              <a:t>Phoenix Newspaper, Yearbook</a:t>
            </a:r>
            <a:endParaRPr sz="2500"/>
          </a:p>
          <a:p>
            <a:pPr marL="228600" marR="0" lvl="0" indent="-222250" algn="l" rtl="0">
              <a:lnSpc>
                <a:spcPct val="100000"/>
              </a:lnSpc>
              <a:spcBef>
                <a:spcPts val="1800"/>
              </a:spcBef>
              <a:spcAft>
                <a:spcPts val="0"/>
              </a:spcAft>
              <a:buClr>
                <a:schemeClr val="accent1"/>
              </a:buClr>
              <a:buSzPts val="3100"/>
              <a:buFont typeface="Noto Sans Symbols"/>
              <a:buChar char="◼"/>
            </a:pPr>
            <a:r>
              <a:rPr lang="en-US" sz="3100" b="1" i="0" u="none" strike="noStrike" cap="none">
                <a:solidFill>
                  <a:schemeClr val="dk2"/>
                </a:solidFill>
                <a:latin typeface="Questrial"/>
                <a:ea typeface="Questrial"/>
                <a:cs typeface="Questrial"/>
                <a:sym typeface="Questrial"/>
              </a:rPr>
              <a:t>Sports</a:t>
            </a:r>
            <a:endParaRPr sz="1900" b="0" i="0" u="none" strike="noStrike" cap="none">
              <a:solidFill>
                <a:schemeClr val="dk2"/>
              </a:solidFill>
              <a:latin typeface="Questrial"/>
              <a:ea typeface="Questrial"/>
              <a:cs typeface="Questrial"/>
              <a:sym typeface="Questrial"/>
            </a:endParaRPr>
          </a:p>
          <a:p>
            <a:pPr marL="685800" marR="0" lvl="2" indent="-222250" algn="l" rtl="0">
              <a:lnSpc>
                <a:spcPct val="100000"/>
              </a:lnSpc>
              <a:spcBef>
                <a:spcPts val="600"/>
              </a:spcBef>
              <a:spcAft>
                <a:spcPts val="0"/>
              </a:spcAft>
              <a:buClr>
                <a:schemeClr val="dk1"/>
              </a:buClr>
              <a:buSzPts val="2500"/>
              <a:buFont typeface="Noto Sans Symbols"/>
              <a:buChar char="◼"/>
            </a:pPr>
            <a:r>
              <a:rPr lang="en-US" sz="2500"/>
              <a:t>Athletics update later in presentation</a:t>
            </a:r>
            <a:endParaRPr sz="2500"/>
          </a:p>
          <a:p>
            <a:pPr marL="228600" lvl="0" indent="-222250" algn="l" rtl="0">
              <a:spcBef>
                <a:spcPts val="1800"/>
              </a:spcBef>
              <a:spcAft>
                <a:spcPts val="0"/>
              </a:spcAft>
              <a:buClr>
                <a:schemeClr val="accent1"/>
              </a:buClr>
              <a:buSzPts val="3100"/>
              <a:buFont typeface="Noto Sans Symbols"/>
              <a:buChar char="◼"/>
            </a:pPr>
            <a:r>
              <a:rPr lang="en-US" sz="3100" b="1"/>
              <a:t>Performing Arts </a:t>
            </a:r>
            <a:endParaRPr sz="1900"/>
          </a:p>
          <a:p>
            <a:pPr marL="914400" lvl="1" indent="-387350" algn="l" rtl="0">
              <a:spcBef>
                <a:spcPts val="600"/>
              </a:spcBef>
              <a:spcAft>
                <a:spcPts val="0"/>
              </a:spcAft>
              <a:buSzPts val="2500"/>
              <a:buChar char="◼"/>
            </a:pPr>
            <a:r>
              <a:rPr lang="en-US" sz="2500"/>
              <a:t>Music</a:t>
            </a:r>
            <a:endParaRPr sz="2500"/>
          </a:p>
          <a:p>
            <a:pPr marL="914400" lvl="1" indent="-387350" algn="l" rtl="0">
              <a:spcBef>
                <a:spcPts val="600"/>
              </a:spcBef>
              <a:spcAft>
                <a:spcPts val="0"/>
              </a:spcAft>
              <a:buSzPts val="2500"/>
              <a:buChar char="◼"/>
            </a:pPr>
            <a:r>
              <a:rPr lang="en-US" sz="2500"/>
              <a:t>Theater</a:t>
            </a:r>
            <a:endParaRPr sz="2500"/>
          </a:p>
          <a:p>
            <a:pPr marL="0" lvl="0" indent="0" algn="l" rtl="0">
              <a:spcBef>
                <a:spcPts val="600"/>
              </a:spcBef>
              <a:spcAft>
                <a:spcPts val="0"/>
              </a:spcAft>
              <a:buNone/>
            </a:pPr>
            <a:endParaRPr sz="2500"/>
          </a:p>
          <a:p>
            <a:pPr marL="0" marR="0" lvl="0" indent="0" algn="l" rtl="0">
              <a:lnSpc>
                <a:spcPct val="100000"/>
              </a:lnSpc>
              <a:spcBef>
                <a:spcPts val="600"/>
              </a:spcBef>
              <a:spcAft>
                <a:spcPts val="0"/>
              </a:spcAft>
              <a:buNone/>
            </a:pPr>
            <a:endParaRPr sz="2500"/>
          </a:p>
          <a:p>
            <a:pPr marL="457200" marR="0" lvl="1" indent="-228600" algn="l" rtl="0">
              <a:lnSpc>
                <a:spcPct val="100000"/>
              </a:lnSpc>
              <a:spcBef>
                <a:spcPts val="600"/>
              </a:spcBef>
              <a:spcAft>
                <a:spcPts val="0"/>
              </a:spcAft>
              <a:buClr>
                <a:srgbClr val="4C0000"/>
              </a:buClr>
              <a:buSzPts val="1800"/>
              <a:buFont typeface="Noto Sans Symbols"/>
              <a:buNone/>
            </a:pPr>
            <a:endParaRPr sz="1800" b="0" i="0" u="none" strike="noStrike" cap="none">
              <a:solidFill>
                <a:schemeClr val="dk2"/>
              </a:solidFill>
              <a:latin typeface="Questrial"/>
              <a:ea typeface="Questrial"/>
              <a:cs typeface="Questrial"/>
              <a:sym typeface="Questrial"/>
            </a:endParaRPr>
          </a:p>
          <a:p>
            <a:pPr marL="0" marR="0" lvl="0" indent="0" algn="l" rtl="0">
              <a:lnSpc>
                <a:spcPct val="100000"/>
              </a:lnSpc>
              <a:spcBef>
                <a:spcPts val="1800"/>
              </a:spcBef>
              <a:spcAft>
                <a:spcPts val="0"/>
              </a:spcAft>
              <a:buClr>
                <a:schemeClr val="accent1"/>
              </a:buClr>
              <a:buSzPts val="2000"/>
              <a:buFont typeface="Noto Sans Symbols"/>
              <a:buNone/>
            </a:pPr>
            <a:endParaRPr sz="2000" b="0" i="0" u="none" strike="noStrike" cap="none">
              <a:solidFill>
                <a:schemeClr val="dk2"/>
              </a:solidFill>
              <a:latin typeface="Questrial"/>
              <a:ea typeface="Questrial"/>
              <a:cs typeface="Questrial"/>
              <a:sym typeface="Questrial"/>
            </a:endParaRPr>
          </a:p>
        </p:txBody>
      </p:sp>
      <p:pic>
        <p:nvPicPr>
          <p:cNvPr id="438" name="Google Shape;438;p58"/>
          <p:cNvPicPr preferRelativeResize="0"/>
          <p:nvPr/>
        </p:nvPicPr>
        <p:blipFill rotWithShape="1">
          <a:blip r:embed="rId3">
            <a:alphaModFix/>
          </a:blip>
          <a:srcRect/>
          <a:stretch/>
        </p:blipFill>
        <p:spPr>
          <a:xfrm>
            <a:off x="7372758" y="647292"/>
            <a:ext cx="1400175" cy="1000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9"/>
          <p:cNvSpPr txBox="1">
            <a:spLocks noGrp="1"/>
          </p:cNvSpPr>
          <p:nvPr>
            <p:ph type="title"/>
          </p:nvPr>
        </p:nvSpPr>
        <p:spPr>
          <a:xfrm>
            <a:off x="457199" y="914400"/>
            <a:ext cx="6508500" cy="11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Weekly Schedule</a:t>
            </a:r>
            <a:endParaRPr/>
          </a:p>
        </p:txBody>
      </p:sp>
      <p:sp>
        <p:nvSpPr>
          <p:cNvPr id="444" name="Google Shape;444;p59"/>
          <p:cNvSpPr txBox="1"/>
          <p:nvPr/>
        </p:nvSpPr>
        <p:spPr>
          <a:xfrm>
            <a:off x="5845225" y="2517500"/>
            <a:ext cx="549900" cy="1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sp>
        <p:nvSpPr>
          <p:cNvPr id="445" name="Google Shape;445;p59"/>
          <p:cNvSpPr txBox="1"/>
          <p:nvPr/>
        </p:nvSpPr>
        <p:spPr>
          <a:xfrm>
            <a:off x="5816275" y="2474100"/>
            <a:ext cx="940500" cy="2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FF"/>
              </a:highlight>
              <a:latin typeface="Questrial"/>
              <a:ea typeface="Questrial"/>
              <a:cs typeface="Questrial"/>
              <a:sym typeface="Questrial"/>
            </a:endParaRPr>
          </a:p>
        </p:txBody>
      </p:sp>
      <p:sp>
        <p:nvSpPr>
          <p:cNvPr id="446" name="Google Shape;446;p59"/>
          <p:cNvSpPr txBox="1"/>
          <p:nvPr/>
        </p:nvSpPr>
        <p:spPr>
          <a:xfrm>
            <a:off x="6177975" y="2474100"/>
            <a:ext cx="73383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sp>
        <p:nvSpPr>
          <p:cNvPr id="447" name="Google Shape;447;p59"/>
          <p:cNvSpPr/>
          <p:nvPr/>
        </p:nvSpPr>
        <p:spPr>
          <a:xfrm>
            <a:off x="5837675" y="2408675"/>
            <a:ext cx="1037100" cy="340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p59"/>
          <p:cNvPicPr preferRelativeResize="0"/>
          <p:nvPr/>
        </p:nvPicPr>
        <p:blipFill rotWithShape="1">
          <a:blip r:embed="rId3">
            <a:alphaModFix/>
          </a:blip>
          <a:srcRect/>
          <a:stretch/>
        </p:blipFill>
        <p:spPr>
          <a:xfrm>
            <a:off x="7364049" y="629669"/>
            <a:ext cx="1400175" cy="1000125"/>
          </a:xfrm>
          <a:prstGeom prst="rect">
            <a:avLst/>
          </a:prstGeom>
          <a:noFill/>
          <a:ln>
            <a:noFill/>
          </a:ln>
        </p:spPr>
      </p:pic>
      <p:sp>
        <p:nvSpPr>
          <p:cNvPr id="449" name="Google Shape;449;p59"/>
          <p:cNvSpPr/>
          <p:nvPr/>
        </p:nvSpPr>
        <p:spPr>
          <a:xfrm>
            <a:off x="3746800" y="3429000"/>
            <a:ext cx="20985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9"/>
          <p:cNvSpPr/>
          <p:nvPr/>
        </p:nvSpPr>
        <p:spPr>
          <a:xfrm>
            <a:off x="3813725" y="3429000"/>
            <a:ext cx="2023800" cy="2508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p59"/>
          <p:cNvPicPr preferRelativeResize="0"/>
          <p:nvPr/>
        </p:nvPicPr>
        <p:blipFill>
          <a:blip r:embed="rId4">
            <a:alphaModFix/>
          </a:blip>
          <a:stretch>
            <a:fillRect/>
          </a:stretch>
        </p:blipFill>
        <p:spPr>
          <a:xfrm>
            <a:off x="166351" y="2209800"/>
            <a:ext cx="8745276" cy="2420150"/>
          </a:xfrm>
          <a:prstGeom prst="rect">
            <a:avLst/>
          </a:prstGeom>
          <a:noFill/>
          <a:ln>
            <a:noFill/>
          </a:ln>
        </p:spPr>
      </p:pic>
      <p:sp>
        <p:nvSpPr>
          <p:cNvPr id="452" name="Google Shape;452;p59"/>
          <p:cNvSpPr txBox="1"/>
          <p:nvPr/>
        </p:nvSpPr>
        <p:spPr>
          <a:xfrm>
            <a:off x="379500" y="4535125"/>
            <a:ext cx="8385000" cy="311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700" i="1">
                <a:solidFill>
                  <a:schemeClr val="dk1"/>
                </a:solidFill>
              </a:rPr>
              <a:t>*</a:t>
            </a:r>
            <a:r>
              <a:rPr lang="en-US" sz="1700" b="1" i="1">
                <a:solidFill>
                  <a:schemeClr val="dk1"/>
                </a:solidFill>
              </a:rPr>
              <a:t>Collaboration:</a:t>
            </a:r>
            <a:r>
              <a:rPr lang="en-US" sz="1700" i="1">
                <a:solidFill>
                  <a:schemeClr val="dk1"/>
                </a:solidFill>
              </a:rPr>
              <a:t> Staff meet in groups to align curriculum, students have no class to attend.</a:t>
            </a:r>
            <a:endParaRPr sz="1700"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700" i="1">
                <a:solidFill>
                  <a:schemeClr val="dk1"/>
                </a:solidFill>
              </a:rPr>
              <a:t>*</a:t>
            </a:r>
            <a:r>
              <a:rPr lang="en-US" sz="1700" b="1" i="1">
                <a:solidFill>
                  <a:schemeClr val="dk1"/>
                </a:solidFill>
              </a:rPr>
              <a:t>Tutorial</a:t>
            </a:r>
            <a:r>
              <a:rPr lang="en-US" sz="1700" i="1">
                <a:solidFill>
                  <a:schemeClr val="dk1"/>
                </a:solidFill>
              </a:rPr>
              <a:t>: A separate mandatory section, where students can choose which subject to focus on. Students must visit a teachers classroom during Tutorial and must scan their Student ID card to be marked present. </a:t>
            </a:r>
            <a:r>
              <a:rPr lang="en-US" sz="1600" i="1">
                <a:solidFill>
                  <a:schemeClr val="dk1"/>
                </a:solidFill>
              </a:rPr>
              <a:t> </a:t>
            </a:r>
            <a:endParaRPr sz="1600"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None/>
            </a:pPr>
            <a:endParaRPr sz="1600" b="1">
              <a:latin typeface="Questrial"/>
              <a:ea typeface="Questrial"/>
              <a:cs typeface="Questrial"/>
              <a:sym typeface="Questrial"/>
            </a:endParaRPr>
          </a:p>
          <a:p>
            <a:pPr marL="0" lvl="0" indent="0" algn="l" rtl="0">
              <a:spcBef>
                <a:spcPts val="0"/>
              </a:spcBef>
              <a:spcAft>
                <a:spcPts val="0"/>
              </a:spcAft>
              <a:buNone/>
            </a:pPr>
            <a:endParaRPr sz="1600" b="1">
              <a:latin typeface="Questrial"/>
              <a:ea typeface="Questrial"/>
              <a:cs typeface="Questrial"/>
              <a:sym typeface="Questrial"/>
            </a:endParaRPr>
          </a:p>
        </p:txBody>
      </p:sp>
      <p:pic>
        <p:nvPicPr>
          <p:cNvPr id="453" name="Google Shape;453;p59"/>
          <p:cNvPicPr preferRelativeResize="0"/>
          <p:nvPr/>
        </p:nvPicPr>
        <p:blipFill>
          <a:blip r:embed="rId5">
            <a:alphaModFix/>
          </a:blip>
          <a:stretch>
            <a:fillRect/>
          </a:stretch>
        </p:blipFill>
        <p:spPr>
          <a:xfrm>
            <a:off x="0" y="2184633"/>
            <a:ext cx="9143998" cy="24704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457199" y="914400"/>
            <a:ext cx="6508500" cy="11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u="sng"/>
              <a:t>Principal’s Welcome</a:t>
            </a:r>
            <a:endParaRPr b="1" u="sng"/>
          </a:p>
        </p:txBody>
      </p:sp>
      <p:sp>
        <p:nvSpPr>
          <p:cNvPr id="264" name="Google Shape;264;p42"/>
          <p:cNvSpPr txBox="1">
            <a:spLocks noGrp="1"/>
          </p:cNvSpPr>
          <p:nvPr>
            <p:ph type="body" idx="1"/>
          </p:nvPr>
        </p:nvSpPr>
        <p:spPr>
          <a:xfrm>
            <a:off x="457200" y="4895550"/>
            <a:ext cx="3634500" cy="1230900"/>
          </a:xfrm>
          <a:prstGeom prst="rect">
            <a:avLst/>
          </a:prstGeom>
        </p:spPr>
        <p:txBody>
          <a:bodyPr spcFirstLastPara="1" wrap="square" lIns="91425" tIns="91425" rIns="91425" bIns="91425" anchor="t" anchorCtr="0">
            <a:noAutofit/>
          </a:bodyPr>
          <a:lstStyle/>
          <a:p>
            <a:pPr marL="0" lvl="0" indent="0" algn="l" rtl="0">
              <a:spcBef>
                <a:spcPts val="1800"/>
              </a:spcBef>
              <a:spcAft>
                <a:spcPts val="0"/>
              </a:spcAft>
              <a:buNone/>
            </a:pPr>
            <a:r>
              <a:rPr lang="en-US" sz="2300" b="1"/>
              <a:t>Bryan Emmert, Principal</a:t>
            </a:r>
            <a:endParaRPr sz="2300" b="1"/>
          </a:p>
        </p:txBody>
      </p:sp>
      <p:pic>
        <p:nvPicPr>
          <p:cNvPr id="265" name="Google Shape;265;p42"/>
          <p:cNvPicPr preferRelativeResize="0"/>
          <p:nvPr/>
        </p:nvPicPr>
        <p:blipFill rotWithShape="1">
          <a:blip r:embed="rId3">
            <a:alphaModFix/>
          </a:blip>
          <a:srcRect/>
          <a:stretch/>
        </p:blipFill>
        <p:spPr>
          <a:xfrm>
            <a:off x="7303090" y="603749"/>
            <a:ext cx="1400175" cy="1000125"/>
          </a:xfrm>
          <a:prstGeom prst="rect">
            <a:avLst/>
          </a:prstGeom>
          <a:noFill/>
          <a:ln>
            <a:noFill/>
          </a:ln>
        </p:spPr>
      </p:pic>
      <p:pic>
        <p:nvPicPr>
          <p:cNvPr id="266" name="Google Shape;266;p42"/>
          <p:cNvPicPr preferRelativeResize="0"/>
          <p:nvPr/>
        </p:nvPicPr>
        <p:blipFill>
          <a:blip r:embed="rId4">
            <a:alphaModFix/>
          </a:blip>
          <a:stretch>
            <a:fillRect/>
          </a:stretch>
        </p:blipFill>
        <p:spPr>
          <a:xfrm>
            <a:off x="4091600" y="2540175"/>
            <a:ext cx="4611675" cy="4025450"/>
          </a:xfrm>
          <a:prstGeom prst="rect">
            <a:avLst/>
          </a:prstGeom>
          <a:noFill/>
          <a:ln>
            <a:noFill/>
          </a:ln>
        </p:spPr>
      </p:pic>
      <p:pic>
        <p:nvPicPr>
          <p:cNvPr id="267" name="Google Shape;267;p42"/>
          <p:cNvPicPr preferRelativeResize="0"/>
          <p:nvPr/>
        </p:nvPicPr>
        <p:blipFill>
          <a:blip r:embed="rId5">
            <a:alphaModFix/>
          </a:blip>
          <a:stretch>
            <a:fillRect/>
          </a:stretch>
        </p:blipFill>
        <p:spPr>
          <a:xfrm>
            <a:off x="1390751" y="2540175"/>
            <a:ext cx="1767398" cy="22098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0"/>
          <p:cNvSpPr txBox="1">
            <a:spLocks noGrp="1"/>
          </p:cNvSpPr>
          <p:nvPr>
            <p:ph type="body" idx="1"/>
          </p:nvPr>
        </p:nvSpPr>
        <p:spPr>
          <a:xfrm>
            <a:off x="311700" y="1308025"/>
            <a:ext cx="47556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t>Cafeteria Services</a:t>
            </a:r>
            <a:endParaRPr b="1"/>
          </a:p>
        </p:txBody>
      </p:sp>
      <p:sp>
        <p:nvSpPr>
          <p:cNvPr id="459" name="Google Shape;459;p60"/>
          <p:cNvSpPr txBox="1">
            <a:spLocks noGrp="1"/>
          </p:cNvSpPr>
          <p:nvPr>
            <p:ph type="title"/>
          </p:nvPr>
        </p:nvSpPr>
        <p:spPr>
          <a:xfrm>
            <a:off x="421425" y="442492"/>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t>Return to School Updates</a:t>
            </a:r>
            <a:endParaRPr b="1"/>
          </a:p>
        </p:txBody>
      </p:sp>
      <p:sp>
        <p:nvSpPr>
          <p:cNvPr id="460" name="Google Shape;460;p60"/>
          <p:cNvSpPr txBox="1">
            <a:spLocks noGrp="1"/>
          </p:cNvSpPr>
          <p:nvPr>
            <p:ph type="body" idx="1"/>
          </p:nvPr>
        </p:nvSpPr>
        <p:spPr>
          <a:xfrm>
            <a:off x="5067325" y="1356875"/>
            <a:ext cx="37650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t>Technology Needs</a:t>
            </a:r>
            <a:endParaRPr b="1"/>
          </a:p>
        </p:txBody>
      </p:sp>
      <p:cxnSp>
        <p:nvCxnSpPr>
          <p:cNvPr id="461" name="Google Shape;461;p60"/>
          <p:cNvCxnSpPr/>
          <p:nvPr/>
        </p:nvCxnSpPr>
        <p:spPr>
          <a:xfrm>
            <a:off x="5164475" y="1834475"/>
            <a:ext cx="0" cy="4380300"/>
          </a:xfrm>
          <a:prstGeom prst="straightConnector1">
            <a:avLst/>
          </a:prstGeom>
          <a:noFill/>
          <a:ln w="28575" cap="flat" cmpd="sng">
            <a:solidFill>
              <a:schemeClr val="accent1"/>
            </a:solidFill>
            <a:prstDash val="solid"/>
            <a:round/>
            <a:headEnd type="none" w="med" len="med"/>
            <a:tailEnd type="none" w="med" len="med"/>
          </a:ln>
        </p:spPr>
      </p:cxnSp>
      <p:sp>
        <p:nvSpPr>
          <p:cNvPr id="462" name="Google Shape;462;p60"/>
          <p:cNvSpPr txBox="1"/>
          <p:nvPr/>
        </p:nvSpPr>
        <p:spPr>
          <a:xfrm>
            <a:off x="5527425" y="2107375"/>
            <a:ext cx="34146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Questrial"/>
                <a:ea typeface="Questrial"/>
                <a:cs typeface="Questrial"/>
                <a:sym typeface="Questrial"/>
              </a:rPr>
              <a:t>If your student still needs to check out a chromebook, they should go to the FHS library on Wednesday 8/16 @ 3:30pm</a:t>
            </a:r>
            <a:endParaRPr sz="1600" b="1">
              <a:latin typeface="Questrial"/>
              <a:ea typeface="Questrial"/>
              <a:cs typeface="Questrial"/>
              <a:sym typeface="Questrial"/>
            </a:endParaRPr>
          </a:p>
        </p:txBody>
      </p:sp>
      <p:pic>
        <p:nvPicPr>
          <p:cNvPr id="463" name="Google Shape;463;p60"/>
          <p:cNvPicPr preferRelativeResize="0"/>
          <p:nvPr/>
        </p:nvPicPr>
        <p:blipFill>
          <a:blip r:embed="rId3">
            <a:alphaModFix/>
          </a:blip>
          <a:stretch>
            <a:fillRect/>
          </a:stretch>
        </p:blipFill>
        <p:spPr>
          <a:xfrm>
            <a:off x="5650952" y="3900100"/>
            <a:ext cx="3181350" cy="2152650"/>
          </a:xfrm>
          <a:prstGeom prst="rect">
            <a:avLst/>
          </a:prstGeom>
          <a:noFill/>
          <a:ln>
            <a:noFill/>
          </a:ln>
        </p:spPr>
      </p:pic>
      <p:sp>
        <p:nvSpPr>
          <p:cNvPr id="464" name="Google Shape;464;p60"/>
          <p:cNvSpPr txBox="1">
            <a:spLocks noGrp="1"/>
          </p:cNvSpPr>
          <p:nvPr>
            <p:ph type="body" idx="1"/>
          </p:nvPr>
        </p:nvSpPr>
        <p:spPr>
          <a:xfrm>
            <a:off x="155625" y="2515075"/>
            <a:ext cx="47556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t>Buses</a:t>
            </a:r>
            <a:endParaRPr b="1"/>
          </a:p>
        </p:txBody>
      </p:sp>
      <p:pic>
        <p:nvPicPr>
          <p:cNvPr id="465" name="Google Shape;465;p60"/>
          <p:cNvPicPr preferRelativeResize="0"/>
          <p:nvPr/>
        </p:nvPicPr>
        <p:blipFill>
          <a:blip r:embed="rId4">
            <a:alphaModFix/>
          </a:blip>
          <a:stretch>
            <a:fillRect/>
          </a:stretch>
        </p:blipFill>
        <p:spPr>
          <a:xfrm>
            <a:off x="335050" y="3900100"/>
            <a:ext cx="4342949" cy="3003799"/>
          </a:xfrm>
          <a:prstGeom prst="rect">
            <a:avLst/>
          </a:prstGeom>
          <a:noFill/>
          <a:ln>
            <a:noFill/>
          </a:ln>
        </p:spPr>
      </p:pic>
      <p:sp>
        <p:nvSpPr>
          <p:cNvPr id="466" name="Google Shape;466;p60"/>
          <p:cNvSpPr txBox="1"/>
          <p:nvPr/>
        </p:nvSpPr>
        <p:spPr>
          <a:xfrm>
            <a:off x="290775" y="2872650"/>
            <a:ext cx="4485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Questrial"/>
                <a:ea typeface="Questrial"/>
                <a:cs typeface="Questrial"/>
                <a:sym typeface="Questrial"/>
              </a:rPr>
              <a:t>Students who reside in zip codes 94089, 94085, or 94086 qualify for a free monthly bus pass regardless of income. </a:t>
            </a:r>
            <a:endParaRPr sz="1600" b="1">
              <a:latin typeface="Questrial"/>
              <a:ea typeface="Questrial"/>
              <a:cs typeface="Questrial"/>
              <a:sym typeface="Questrial"/>
            </a:endParaRPr>
          </a:p>
        </p:txBody>
      </p:sp>
      <p:pic>
        <p:nvPicPr>
          <p:cNvPr id="467" name="Google Shape;467;p60"/>
          <p:cNvPicPr preferRelativeResize="0"/>
          <p:nvPr/>
        </p:nvPicPr>
        <p:blipFill>
          <a:blip r:embed="rId5">
            <a:alphaModFix/>
          </a:blip>
          <a:stretch>
            <a:fillRect/>
          </a:stretch>
        </p:blipFill>
        <p:spPr>
          <a:xfrm>
            <a:off x="678500" y="1712438"/>
            <a:ext cx="2020625" cy="885025"/>
          </a:xfrm>
          <a:prstGeom prst="rect">
            <a:avLst/>
          </a:prstGeom>
          <a:noFill/>
          <a:ln>
            <a:noFill/>
          </a:ln>
        </p:spPr>
      </p:pic>
      <p:sp>
        <p:nvSpPr>
          <p:cNvPr id="468" name="Google Shape;468;p60"/>
          <p:cNvSpPr/>
          <p:nvPr/>
        </p:nvSpPr>
        <p:spPr>
          <a:xfrm>
            <a:off x="2946175" y="1541300"/>
            <a:ext cx="1617030" cy="122731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latin typeface="Questrial"/>
                <a:ea typeface="Questrial"/>
                <a:cs typeface="Questrial"/>
                <a:sym typeface="Questrial"/>
              </a:rPr>
              <a:t>FREE</a:t>
            </a:r>
            <a:endParaRPr sz="1600" b="1">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1"/>
          <p:cNvSpPr txBox="1">
            <a:spLocks noGrp="1"/>
          </p:cNvSpPr>
          <p:nvPr>
            <p:ph type="title"/>
          </p:nvPr>
        </p:nvSpPr>
        <p:spPr>
          <a:xfrm>
            <a:off x="457199" y="914400"/>
            <a:ext cx="6508500" cy="11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Athletics Update</a:t>
            </a:r>
            <a:endParaRPr b="1"/>
          </a:p>
        </p:txBody>
      </p:sp>
      <p:sp>
        <p:nvSpPr>
          <p:cNvPr id="474" name="Google Shape;474;p61"/>
          <p:cNvSpPr txBox="1">
            <a:spLocks noGrp="1"/>
          </p:cNvSpPr>
          <p:nvPr>
            <p:ph type="body" idx="1"/>
          </p:nvPr>
        </p:nvSpPr>
        <p:spPr>
          <a:xfrm>
            <a:off x="457199" y="2209800"/>
            <a:ext cx="6508500" cy="3916500"/>
          </a:xfrm>
          <a:prstGeom prst="rect">
            <a:avLst/>
          </a:prstGeom>
        </p:spPr>
        <p:txBody>
          <a:bodyPr spcFirstLastPara="1" wrap="square" lIns="91425" tIns="91425" rIns="91425" bIns="91425" anchor="t" anchorCtr="0">
            <a:noAutofit/>
          </a:bodyPr>
          <a:lstStyle/>
          <a:p>
            <a:pPr marL="0" lvl="0" indent="0" algn="l" rtl="0">
              <a:spcBef>
                <a:spcPts val="1800"/>
              </a:spcBef>
              <a:spcAft>
                <a:spcPts val="0"/>
              </a:spcAft>
              <a:buNone/>
            </a:pPr>
            <a:endParaRPr/>
          </a:p>
        </p:txBody>
      </p:sp>
      <p:pic>
        <p:nvPicPr>
          <p:cNvPr id="475" name="Google Shape;475;p61"/>
          <p:cNvPicPr preferRelativeResize="0"/>
          <p:nvPr/>
        </p:nvPicPr>
        <p:blipFill>
          <a:blip r:embed="rId3">
            <a:alphaModFix/>
          </a:blip>
          <a:stretch>
            <a:fillRect/>
          </a:stretch>
        </p:blipFill>
        <p:spPr>
          <a:xfrm>
            <a:off x="457200" y="2199550"/>
            <a:ext cx="6415276" cy="4278951"/>
          </a:xfrm>
          <a:prstGeom prst="rect">
            <a:avLst/>
          </a:prstGeom>
          <a:noFill/>
          <a:ln>
            <a:noFill/>
          </a:ln>
        </p:spPr>
      </p:pic>
      <p:pic>
        <p:nvPicPr>
          <p:cNvPr id="476" name="Google Shape;476;p61"/>
          <p:cNvPicPr preferRelativeResize="0"/>
          <p:nvPr/>
        </p:nvPicPr>
        <p:blipFill rotWithShape="1">
          <a:blip r:embed="rId4">
            <a:alphaModFix/>
          </a:blip>
          <a:srcRect/>
          <a:stretch/>
        </p:blipFill>
        <p:spPr>
          <a:xfrm>
            <a:off x="7343833" y="661767"/>
            <a:ext cx="1400175" cy="1000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Athletics Eligibility Requirements</a:t>
            </a:r>
            <a:endParaRPr b="1"/>
          </a:p>
        </p:txBody>
      </p:sp>
      <p:sp>
        <p:nvSpPr>
          <p:cNvPr id="482" name="Google Shape;482;p6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273050" lvl="0" indent="-254000" algn="l" rtl="0">
              <a:spcBef>
                <a:spcPts val="0"/>
              </a:spcBef>
              <a:spcAft>
                <a:spcPts val="0"/>
              </a:spcAft>
              <a:buClr>
                <a:srgbClr val="AD0101"/>
              </a:buClr>
              <a:buSzPts val="3300"/>
              <a:buFont typeface="Questrial"/>
              <a:buChar char="•"/>
            </a:pPr>
            <a:r>
              <a:rPr lang="en-US" sz="3300">
                <a:solidFill>
                  <a:srgbClr val="303030"/>
                </a:solidFill>
              </a:rPr>
              <a:t>2.0 gpa AND passing 5 classes</a:t>
            </a:r>
            <a:endParaRPr sz="3300">
              <a:solidFill>
                <a:srgbClr val="303030"/>
              </a:solidFill>
            </a:endParaRPr>
          </a:p>
          <a:p>
            <a:pPr marL="273050" lvl="0" indent="0" algn="l" rtl="0">
              <a:spcBef>
                <a:spcPts val="0"/>
              </a:spcBef>
              <a:spcAft>
                <a:spcPts val="0"/>
              </a:spcAft>
              <a:buNone/>
            </a:pPr>
            <a:endParaRPr sz="3300">
              <a:solidFill>
                <a:srgbClr val="303030"/>
              </a:solidFill>
            </a:endParaRPr>
          </a:p>
          <a:p>
            <a:pPr marL="273050" lvl="0" indent="-254000" algn="l" rtl="0">
              <a:spcBef>
                <a:spcPts val="720"/>
              </a:spcBef>
              <a:spcAft>
                <a:spcPts val="0"/>
              </a:spcAft>
              <a:buClr>
                <a:srgbClr val="AD0101"/>
              </a:buClr>
              <a:buSzPts val="3300"/>
              <a:buFont typeface="Questrial"/>
              <a:buChar char="•"/>
            </a:pPr>
            <a:r>
              <a:rPr lang="en-US" sz="3300">
                <a:solidFill>
                  <a:srgbClr val="303030"/>
                </a:solidFill>
              </a:rPr>
              <a:t>Completed physical exam (good for one year)</a:t>
            </a:r>
            <a:endParaRPr sz="3300">
              <a:solidFill>
                <a:srgbClr val="303030"/>
              </a:solidFill>
            </a:endParaRPr>
          </a:p>
          <a:p>
            <a:pPr marL="0" lvl="0" indent="0" algn="l" rtl="0">
              <a:spcBef>
                <a:spcPts val="720"/>
              </a:spcBef>
              <a:spcAft>
                <a:spcPts val="0"/>
              </a:spcAft>
              <a:buNone/>
            </a:pPr>
            <a:endParaRPr sz="3300">
              <a:solidFill>
                <a:srgbClr val="303030"/>
              </a:solidFill>
            </a:endParaRPr>
          </a:p>
          <a:p>
            <a:pPr marL="273050" lvl="0" indent="-254000" algn="l" rtl="0">
              <a:spcBef>
                <a:spcPts val="720"/>
              </a:spcBef>
              <a:spcAft>
                <a:spcPts val="0"/>
              </a:spcAft>
              <a:buClr>
                <a:srgbClr val="AD0101"/>
              </a:buClr>
              <a:buSzPts val="3300"/>
              <a:buFont typeface="Questrial"/>
              <a:buChar char="•"/>
            </a:pPr>
            <a:r>
              <a:rPr lang="en-US" sz="3300">
                <a:solidFill>
                  <a:srgbClr val="303030"/>
                </a:solidFill>
              </a:rPr>
              <a:t>Registration on athleticclearance.com</a:t>
            </a:r>
            <a:endParaRPr sz="1700"/>
          </a:p>
        </p:txBody>
      </p:sp>
      <p:sp>
        <p:nvSpPr>
          <p:cNvPr id="483" name="Google Shape;483;p62"/>
          <p:cNvSpPr/>
          <p:nvPr/>
        </p:nvSpPr>
        <p:spPr>
          <a:xfrm>
            <a:off x="419575" y="5599250"/>
            <a:ext cx="8412900" cy="857400"/>
          </a:xfrm>
          <a:prstGeom prst="rect">
            <a:avLst/>
          </a:prstGeom>
          <a:noFill/>
          <a:ln w="762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800"/>
              </a:spcBef>
              <a:spcAft>
                <a:spcPts val="0"/>
              </a:spcAft>
              <a:buNone/>
            </a:pPr>
            <a:r>
              <a:rPr lang="en-US" sz="2500" b="1">
                <a:solidFill>
                  <a:schemeClr val="dk2"/>
                </a:solidFill>
                <a:latin typeface="Questrial"/>
                <a:ea typeface="Questrial"/>
                <a:cs typeface="Questrial"/>
                <a:sym typeface="Questrial"/>
              </a:rPr>
              <a:t>Athletic Director</a:t>
            </a:r>
            <a:r>
              <a:rPr lang="en-US" sz="2500">
                <a:solidFill>
                  <a:schemeClr val="dk2"/>
                </a:solidFill>
                <a:latin typeface="Questrial"/>
                <a:ea typeface="Questrial"/>
                <a:cs typeface="Questrial"/>
                <a:sym typeface="Questrial"/>
              </a:rPr>
              <a:t>: Jason Townsend  Phone: (408) 522-2431 </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3"/>
          <p:cNvPicPr preferRelativeResize="0"/>
          <p:nvPr/>
        </p:nvPicPr>
        <p:blipFill>
          <a:blip r:embed="rId3">
            <a:alphaModFix/>
          </a:blip>
          <a:stretch>
            <a:fillRect/>
          </a:stretch>
        </p:blipFill>
        <p:spPr>
          <a:xfrm>
            <a:off x="399088" y="152400"/>
            <a:ext cx="8345815" cy="6553199"/>
          </a:xfrm>
          <a:prstGeom prst="rect">
            <a:avLst/>
          </a:prstGeom>
          <a:noFill/>
          <a:ln>
            <a:noFill/>
          </a:ln>
        </p:spPr>
      </p:pic>
      <p:pic>
        <p:nvPicPr>
          <p:cNvPr id="489" name="Google Shape;489;p63"/>
          <p:cNvPicPr preferRelativeResize="0"/>
          <p:nvPr/>
        </p:nvPicPr>
        <p:blipFill>
          <a:blip r:embed="rId4">
            <a:alphaModFix/>
          </a:blip>
          <a:stretch>
            <a:fillRect/>
          </a:stretch>
        </p:blipFill>
        <p:spPr>
          <a:xfrm>
            <a:off x="205003" y="0"/>
            <a:ext cx="8733993" cy="68579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93"/>
        <p:cNvGrpSpPr/>
        <p:nvPr/>
      </p:nvGrpSpPr>
      <p:grpSpPr>
        <a:xfrm>
          <a:off x="0" y="0"/>
          <a:ext cx="0" cy="0"/>
          <a:chOff x="0" y="0"/>
          <a:chExt cx="0" cy="0"/>
        </a:xfrm>
      </p:grpSpPr>
      <p:pic>
        <p:nvPicPr>
          <p:cNvPr id="494" name="Google Shape;494;p64"/>
          <p:cNvPicPr preferRelativeResize="0"/>
          <p:nvPr/>
        </p:nvPicPr>
        <p:blipFill>
          <a:blip r:embed="rId3">
            <a:alphaModFix/>
          </a:blip>
          <a:stretch>
            <a:fillRect/>
          </a:stretch>
        </p:blipFill>
        <p:spPr>
          <a:xfrm>
            <a:off x="35825" y="124400"/>
            <a:ext cx="4794499" cy="2177150"/>
          </a:xfrm>
          <a:prstGeom prst="rect">
            <a:avLst/>
          </a:prstGeom>
          <a:noFill/>
          <a:ln>
            <a:noFill/>
          </a:ln>
        </p:spPr>
      </p:pic>
      <p:pic>
        <p:nvPicPr>
          <p:cNvPr id="495" name="Google Shape;495;p64"/>
          <p:cNvPicPr preferRelativeResize="0"/>
          <p:nvPr/>
        </p:nvPicPr>
        <p:blipFill>
          <a:blip r:embed="rId4">
            <a:alphaModFix/>
          </a:blip>
          <a:stretch>
            <a:fillRect/>
          </a:stretch>
        </p:blipFill>
        <p:spPr>
          <a:xfrm>
            <a:off x="4207950" y="1250613"/>
            <a:ext cx="4936047" cy="3596113"/>
          </a:xfrm>
          <a:prstGeom prst="rect">
            <a:avLst/>
          </a:prstGeom>
          <a:noFill/>
          <a:ln>
            <a:noFill/>
          </a:ln>
        </p:spPr>
      </p:pic>
      <p:pic>
        <p:nvPicPr>
          <p:cNvPr id="496" name="Google Shape;496;p64"/>
          <p:cNvPicPr preferRelativeResize="0"/>
          <p:nvPr/>
        </p:nvPicPr>
        <p:blipFill>
          <a:blip r:embed="rId5">
            <a:alphaModFix/>
          </a:blip>
          <a:stretch>
            <a:fillRect/>
          </a:stretch>
        </p:blipFill>
        <p:spPr>
          <a:xfrm>
            <a:off x="7204574" y="0"/>
            <a:ext cx="1939425" cy="1461800"/>
          </a:xfrm>
          <a:prstGeom prst="rect">
            <a:avLst/>
          </a:prstGeom>
          <a:noFill/>
          <a:ln>
            <a:noFill/>
          </a:ln>
        </p:spPr>
      </p:pic>
      <p:pic>
        <p:nvPicPr>
          <p:cNvPr id="497" name="Google Shape;497;p64"/>
          <p:cNvPicPr preferRelativeResize="0"/>
          <p:nvPr/>
        </p:nvPicPr>
        <p:blipFill>
          <a:blip r:embed="rId6">
            <a:alphaModFix/>
          </a:blip>
          <a:stretch>
            <a:fillRect/>
          </a:stretch>
        </p:blipFill>
        <p:spPr>
          <a:xfrm>
            <a:off x="35825" y="2436475"/>
            <a:ext cx="4313676" cy="3250149"/>
          </a:xfrm>
          <a:prstGeom prst="rect">
            <a:avLst/>
          </a:prstGeom>
          <a:noFill/>
          <a:ln>
            <a:noFill/>
          </a:ln>
        </p:spPr>
      </p:pic>
      <p:pic>
        <p:nvPicPr>
          <p:cNvPr id="498" name="Google Shape;498;p64"/>
          <p:cNvPicPr preferRelativeResize="0"/>
          <p:nvPr/>
        </p:nvPicPr>
        <p:blipFill>
          <a:blip r:embed="rId7">
            <a:alphaModFix/>
          </a:blip>
          <a:stretch>
            <a:fillRect/>
          </a:stretch>
        </p:blipFill>
        <p:spPr>
          <a:xfrm>
            <a:off x="1645913" y="5821538"/>
            <a:ext cx="5852174" cy="1036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0" y="62749"/>
            <a:ext cx="7191000" cy="1829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5400"/>
              <a:buFont typeface="Calibri"/>
              <a:buNone/>
            </a:pPr>
            <a:r>
              <a:rPr lang="en-US" sz="5400" b="1"/>
              <a:t>Partnerships with Parents</a:t>
            </a:r>
            <a:endParaRPr sz="5400"/>
          </a:p>
        </p:txBody>
      </p:sp>
      <p:pic>
        <p:nvPicPr>
          <p:cNvPr id="505" name="Google Shape;505;p65" descr="logo-fuhs-foundation.png"/>
          <p:cNvPicPr preferRelativeResize="0">
            <a:picLocks noGrp="1"/>
          </p:cNvPicPr>
          <p:nvPr>
            <p:ph type="body" idx="1"/>
          </p:nvPr>
        </p:nvPicPr>
        <p:blipFill rotWithShape="1">
          <a:blip r:embed="rId3">
            <a:alphaModFix/>
          </a:blip>
          <a:srcRect t="-19579" b="-19579"/>
          <a:stretch/>
        </p:blipFill>
        <p:spPr>
          <a:xfrm>
            <a:off x="5999352" y="4762790"/>
            <a:ext cx="2693100" cy="1526100"/>
          </a:xfrm>
          <a:prstGeom prst="rect">
            <a:avLst/>
          </a:prstGeom>
          <a:noFill/>
          <a:ln>
            <a:noFill/>
          </a:ln>
        </p:spPr>
      </p:pic>
      <p:pic>
        <p:nvPicPr>
          <p:cNvPr id="506" name="Google Shape;506;p65" descr="NPTA.jpg"/>
          <p:cNvPicPr preferRelativeResize="0"/>
          <p:nvPr/>
        </p:nvPicPr>
        <p:blipFill rotWithShape="1">
          <a:blip r:embed="rId4">
            <a:alphaModFix/>
          </a:blip>
          <a:srcRect/>
          <a:stretch/>
        </p:blipFill>
        <p:spPr>
          <a:xfrm>
            <a:off x="584816" y="2425857"/>
            <a:ext cx="1971661" cy="1165636"/>
          </a:xfrm>
          <a:prstGeom prst="rect">
            <a:avLst/>
          </a:prstGeom>
          <a:noFill/>
          <a:ln>
            <a:noFill/>
          </a:ln>
        </p:spPr>
      </p:pic>
      <p:sp>
        <p:nvSpPr>
          <p:cNvPr id="507" name="Google Shape;507;p65"/>
          <p:cNvSpPr txBox="1"/>
          <p:nvPr/>
        </p:nvSpPr>
        <p:spPr>
          <a:xfrm>
            <a:off x="5817692" y="1972640"/>
            <a:ext cx="2757000" cy="212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a:solidFill>
                  <a:srgbClr val="4C1819"/>
                </a:solidFill>
                <a:latin typeface="Calibri"/>
                <a:ea typeface="Calibri"/>
                <a:cs typeface="Calibri"/>
                <a:sym typeface="Calibri"/>
              </a:rPr>
              <a:t>L</a:t>
            </a:r>
            <a:r>
              <a:rPr lang="en-US" sz="4800" b="1">
                <a:solidFill>
                  <a:srgbClr val="4C1819"/>
                </a:solidFill>
                <a:latin typeface="Calibri"/>
                <a:ea typeface="Calibri"/>
                <a:cs typeface="Calibri"/>
                <a:sym typeface="Calibri"/>
              </a:rPr>
              <a:t>os </a:t>
            </a:r>
            <a:r>
              <a:rPr lang="en-US" sz="6600" b="1">
                <a:solidFill>
                  <a:srgbClr val="4C1819"/>
                </a:solidFill>
                <a:latin typeface="Calibri"/>
                <a:ea typeface="Calibri"/>
                <a:cs typeface="Calibri"/>
                <a:sym typeface="Calibri"/>
              </a:rPr>
              <a:t>P</a:t>
            </a:r>
            <a:r>
              <a:rPr lang="en-US" sz="4800" b="1">
                <a:solidFill>
                  <a:srgbClr val="4C1819"/>
                </a:solidFill>
                <a:latin typeface="Calibri"/>
                <a:ea typeface="Calibri"/>
                <a:cs typeface="Calibri"/>
                <a:sym typeface="Calibri"/>
              </a:rPr>
              <a:t>adres</a:t>
            </a:r>
            <a:endParaRPr sz="4800" b="1">
              <a:solidFill>
                <a:srgbClr val="4C1819"/>
              </a:solidFill>
              <a:latin typeface="Calibri"/>
              <a:ea typeface="Calibri"/>
              <a:cs typeface="Calibri"/>
              <a:sym typeface="Calibri"/>
            </a:endParaRPr>
          </a:p>
        </p:txBody>
      </p:sp>
      <p:sp>
        <p:nvSpPr>
          <p:cNvPr id="508" name="Google Shape;508;p65"/>
          <p:cNvSpPr txBox="1"/>
          <p:nvPr/>
        </p:nvSpPr>
        <p:spPr>
          <a:xfrm>
            <a:off x="250636" y="4452051"/>
            <a:ext cx="2635746"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a:solidFill>
                  <a:srgbClr val="4C1819"/>
                </a:solidFill>
                <a:latin typeface="Calibri"/>
                <a:ea typeface="Calibri"/>
                <a:cs typeface="Calibri"/>
                <a:sym typeface="Calibri"/>
              </a:rPr>
              <a:t>B</a:t>
            </a:r>
            <a:r>
              <a:rPr lang="en-US" sz="4800" b="1">
                <a:solidFill>
                  <a:srgbClr val="4C1819"/>
                </a:solidFill>
                <a:latin typeface="Calibri"/>
                <a:ea typeface="Calibri"/>
                <a:cs typeface="Calibri"/>
                <a:sym typeface="Calibri"/>
              </a:rPr>
              <a:t>and </a:t>
            </a:r>
            <a:r>
              <a:rPr lang="en-US" sz="6600" b="1">
                <a:solidFill>
                  <a:srgbClr val="4C1819"/>
                </a:solidFill>
                <a:latin typeface="Calibri"/>
                <a:ea typeface="Calibri"/>
                <a:cs typeface="Calibri"/>
                <a:sym typeface="Calibri"/>
              </a:rPr>
              <a:t>B</a:t>
            </a:r>
            <a:r>
              <a:rPr lang="en-US" sz="4800" b="1">
                <a:solidFill>
                  <a:srgbClr val="4C1819"/>
                </a:solidFill>
                <a:latin typeface="Calibri"/>
                <a:ea typeface="Calibri"/>
                <a:cs typeface="Calibri"/>
                <a:sym typeface="Calibri"/>
              </a:rPr>
              <a:t>oosters</a:t>
            </a:r>
            <a:endParaRPr/>
          </a:p>
        </p:txBody>
      </p:sp>
      <p:pic>
        <p:nvPicPr>
          <p:cNvPr id="509" name="Google Shape;509;p65" descr="2016 fremont-boosters-bnnr-clr-on-white-o.jpg"/>
          <p:cNvPicPr preferRelativeResize="0"/>
          <p:nvPr/>
        </p:nvPicPr>
        <p:blipFill rotWithShape="1">
          <a:blip r:embed="rId5">
            <a:alphaModFix/>
          </a:blip>
          <a:srcRect/>
          <a:stretch/>
        </p:blipFill>
        <p:spPr>
          <a:xfrm>
            <a:off x="3110834" y="3007858"/>
            <a:ext cx="2706858" cy="2030144"/>
          </a:xfrm>
          <a:prstGeom prst="rect">
            <a:avLst/>
          </a:prstGeom>
          <a:noFill/>
          <a:ln>
            <a:noFill/>
          </a:ln>
        </p:spPr>
      </p:pic>
      <p:pic>
        <p:nvPicPr>
          <p:cNvPr id="510" name="Google Shape;510;p65"/>
          <p:cNvPicPr preferRelativeResize="0"/>
          <p:nvPr/>
        </p:nvPicPr>
        <p:blipFill rotWithShape="1">
          <a:blip r:embed="rId6">
            <a:alphaModFix/>
          </a:blip>
          <a:srcRect/>
          <a:stretch/>
        </p:blipFill>
        <p:spPr>
          <a:xfrm>
            <a:off x="7320506" y="612457"/>
            <a:ext cx="1400175" cy="1000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6"/>
          <p:cNvSpPr txBox="1">
            <a:spLocks noGrp="1"/>
          </p:cNvSpPr>
          <p:nvPr>
            <p:ph type="title"/>
          </p:nvPr>
        </p:nvSpPr>
        <p:spPr>
          <a:xfrm>
            <a:off x="271199" y="147225"/>
            <a:ext cx="65085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b="1"/>
              <a:t>Connect with Parent Groups</a:t>
            </a:r>
            <a:endParaRPr sz="3600" b="1" i="0" u="none" strike="noStrike" cap="none">
              <a:solidFill>
                <a:schemeClr val="accent1"/>
              </a:solidFill>
              <a:latin typeface="Questrial"/>
              <a:ea typeface="Questrial"/>
              <a:cs typeface="Questrial"/>
              <a:sym typeface="Questrial"/>
            </a:endParaRPr>
          </a:p>
        </p:txBody>
      </p:sp>
      <p:sp>
        <p:nvSpPr>
          <p:cNvPr id="516" name="Google Shape;516;p66"/>
          <p:cNvSpPr txBox="1">
            <a:spLocks noGrp="1"/>
          </p:cNvSpPr>
          <p:nvPr>
            <p:ph type="body" idx="1"/>
          </p:nvPr>
        </p:nvSpPr>
        <p:spPr>
          <a:xfrm>
            <a:off x="432824" y="1952600"/>
            <a:ext cx="8127900" cy="41571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1800"/>
              </a:spcBef>
              <a:spcAft>
                <a:spcPts val="0"/>
              </a:spcAft>
              <a:buNone/>
            </a:pPr>
            <a:endParaRPr sz="2000" b="0"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3600"/>
              <a:buFont typeface="Noto Sans Symbols"/>
              <a:buChar char="◼"/>
            </a:pPr>
            <a:r>
              <a:rPr lang="en-US" sz="3600" b="0" i="0" u="none" strike="noStrike" cap="none">
                <a:solidFill>
                  <a:schemeClr val="dk2"/>
                </a:solidFill>
                <a:latin typeface="Questrial"/>
                <a:ea typeface="Questrial"/>
                <a:cs typeface="Questrial"/>
                <a:sym typeface="Questrial"/>
              </a:rPr>
              <a:t>Please get involved!</a:t>
            </a:r>
            <a:endParaRPr sz="3600" b="0" i="0" u="none" strike="noStrike" cap="none">
              <a:solidFill>
                <a:schemeClr val="dk2"/>
              </a:solidFill>
              <a:latin typeface="Questrial"/>
              <a:ea typeface="Questrial"/>
              <a:cs typeface="Questrial"/>
              <a:sym typeface="Questrial"/>
            </a:endParaRPr>
          </a:p>
        </p:txBody>
      </p:sp>
      <p:pic>
        <p:nvPicPr>
          <p:cNvPr id="517" name="Google Shape;517;p66"/>
          <p:cNvPicPr preferRelativeResize="0"/>
          <p:nvPr/>
        </p:nvPicPr>
        <p:blipFill rotWithShape="1">
          <a:blip r:embed="rId3">
            <a:alphaModFix/>
          </a:blip>
          <a:srcRect/>
          <a:stretch/>
        </p:blipFill>
        <p:spPr>
          <a:xfrm>
            <a:off x="7320506" y="612457"/>
            <a:ext cx="1400175" cy="1000125"/>
          </a:xfrm>
          <a:prstGeom prst="rect">
            <a:avLst/>
          </a:prstGeom>
          <a:noFill/>
          <a:ln>
            <a:noFill/>
          </a:ln>
        </p:spPr>
      </p:pic>
      <p:pic>
        <p:nvPicPr>
          <p:cNvPr id="518" name="Google Shape;518;p66"/>
          <p:cNvPicPr preferRelativeResize="0"/>
          <p:nvPr/>
        </p:nvPicPr>
        <p:blipFill rotWithShape="1">
          <a:blip r:embed="rId4">
            <a:alphaModFix/>
          </a:blip>
          <a:srcRect t="2803" b="2794"/>
          <a:stretch/>
        </p:blipFill>
        <p:spPr>
          <a:xfrm>
            <a:off x="244600" y="1978475"/>
            <a:ext cx="8654801" cy="4879526"/>
          </a:xfrm>
          <a:prstGeom prst="rect">
            <a:avLst/>
          </a:prstGeom>
          <a:noFill/>
          <a:ln>
            <a:noFill/>
          </a:ln>
        </p:spPr>
      </p:pic>
      <p:sp>
        <p:nvSpPr>
          <p:cNvPr id="519" name="Google Shape;519;p66"/>
          <p:cNvSpPr/>
          <p:nvPr/>
        </p:nvSpPr>
        <p:spPr>
          <a:xfrm>
            <a:off x="7596550" y="1952600"/>
            <a:ext cx="674100" cy="326400"/>
          </a:xfrm>
          <a:prstGeom prst="roundRect">
            <a:avLst>
              <a:gd name="adj" fmla="val 16667"/>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6"/>
          <p:cNvSpPr/>
          <p:nvPr/>
        </p:nvSpPr>
        <p:spPr>
          <a:xfrm>
            <a:off x="260600" y="3209550"/>
            <a:ext cx="1680900" cy="1833600"/>
          </a:xfrm>
          <a:prstGeom prst="roundRect">
            <a:avLst>
              <a:gd name="adj" fmla="val 16667"/>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7"/>
          <p:cNvSpPr txBox="1">
            <a:spLocks noGrp="1"/>
          </p:cNvSpPr>
          <p:nvPr>
            <p:ph type="body" idx="1"/>
          </p:nvPr>
        </p:nvSpPr>
        <p:spPr>
          <a:xfrm>
            <a:off x="457199" y="2209800"/>
            <a:ext cx="6508377" cy="3916363"/>
          </a:xfrm>
          <a:prstGeom prst="rect">
            <a:avLst/>
          </a:prstGeom>
          <a:noFill/>
          <a:ln>
            <a:noFill/>
          </a:ln>
        </p:spPr>
        <p:txBody>
          <a:bodyPr spcFirstLastPara="1" wrap="square" lIns="91425" tIns="91425" rIns="91425" bIns="91425" anchor="t" anchorCtr="0">
            <a:noAutofit/>
          </a:bodyPr>
          <a:lstStyle/>
          <a:p>
            <a:pPr marL="101600" marR="0" lvl="0" indent="0" algn="ctr" rtl="0">
              <a:lnSpc>
                <a:spcPct val="100000"/>
              </a:lnSpc>
              <a:spcBef>
                <a:spcPts val="1800"/>
              </a:spcBef>
              <a:spcAft>
                <a:spcPts val="0"/>
              </a:spcAft>
              <a:buClr>
                <a:schemeClr val="accent1"/>
              </a:buClr>
              <a:buSzPts val="2000"/>
              <a:buFont typeface="Noto Sans Symbols"/>
              <a:buNone/>
            </a:pPr>
            <a:r>
              <a:rPr lang="en-US" sz="8000" b="0" i="0" u="none" strike="noStrike" cap="none">
                <a:solidFill>
                  <a:schemeClr val="accent1"/>
                </a:solidFill>
                <a:latin typeface="Questrial"/>
                <a:ea typeface="Questrial"/>
                <a:cs typeface="Questrial"/>
                <a:sym typeface="Questrial"/>
              </a:rPr>
              <a:t>  Questions?</a:t>
            </a:r>
            <a:endParaRPr sz="8000" b="0" i="0" u="none" strike="noStrike" cap="none">
              <a:solidFill>
                <a:schemeClr val="accent1"/>
              </a:solidFill>
              <a:latin typeface="Questrial"/>
              <a:ea typeface="Questrial"/>
              <a:cs typeface="Questrial"/>
              <a:sym typeface="Questrial"/>
            </a:endParaRPr>
          </a:p>
        </p:txBody>
      </p:sp>
      <p:pic>
        <p:nvPicPr>
          <p:cNvPr id="526" name="Google Shape;526;p67"/>
          <p:cNvPicPr preferRelativeResize="0"/>
          <p:nvPr/>
        </p:nvPicPr>
        <p:blipFill rotWithShape="1">
          <a:blip r:embed="rId3">
            <a:alphaModFix/>
          </a:blip>
          <a:srcRect/>
          <a:stretch/>
        </p:blipFill>
        <p:spPr>
          <a:xfrm>
            <a:off x="7175500" y="241300"/>
            <a:ext cx="1685847" cy="16858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457200" y="256475"/>
            <a:ext cx="6508500" cy="64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Firebird Fiesta !</a:t>
            </a:r>
            <a:endParaRPr b="1"/>
          </a:p>
        </p:txBody>
      </p:sp>
      <p:pic>
        <p:nvPicPr>
          <p:cNvPr id="273" name="Google Shape;273;p43"/>
          <p:cNvPicPr preferRelativeResize="0"/>
          <p:nvPr/>
        </p:nvPicPr>
        <p:blipFill rotWithShape="1">
          <a:blip r:embed="rId3">
            <a:alphaModFix/>
          </a:blip>
          <a:srcRect/>
          <a:stretch/>
        </p:blipFill>
        <p:spPr>
          <a:xfrm>
            <a:off x="7303090" y="603749"/>
            <a:ext cx="1400175" cy="1000125"/>
          </a:xfrm>
          <a:prstGeom prst="rect">
            <a:avLst/>
          </a:prstGeom>
          <a:noFill/>
          <a:ln>
            <a:noFill/>
          </a:ln>
        </p:spPr>
      </p:pic>
      <p:sp>
        <p:nvSpPr>
          <p:cNvPr id="274" name="Google Shape;274;p43"/>
          <p:cNvSpPr txBox="1"/>
          <p:nvPr/>
        </p:nvSpPr>
        <p:spPr>
          <a:xfrm>
            <a:off x="2309150" y="230335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sp>
        <p:nvSpPr>
          <p:cNvPr id="275" name="Google Shape;275;p43"/>
          <p:cNvSpPr txBox="1"/>
          <p:nvPr/>
        </p:nvSpPr>
        <p:spPr>
          <a:xfrm>
            <a:off x="11178250" y="18837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pic>
        <p:nvPicPr>
          <p:cNvPr id="276" name="Google Shape;276;p43"/>
          <p:cNvPicPr preferRelativeResize="0"/>
          <p:nvPr/>
        </p:nvPicPr>
        <p:blipFill>
          <a:blip r:embed="rId4">
            <a:alphaModFix/>
          </a:blip>
          <a:stretch>
            <a:fillRect/>
          </a:stretch>
        </p:blipFill>
        <p:spPr>
          <a:xfrm>
            <a:off x="274900" y="3794825"/>
            <a:ext cx="3927077" cy="2945300"/>
          </a:xfrm>
          <a:prstGeom prst="rect">
            <a:avLst/>
          </a:prstGeom>
          <a:noFill/>
          <a:ln>
            <a:noFill/>
          </a:ln>
        </p:spPr>
      </p:pic>
      <p:pic>
        <p:nvPicPr>
          <p:cNvPr id="277" name="Google Shape;277;p43"/>
          <p:cNvPicPr preferRelativeResize="0"/>
          <p:nvPr/>
        </p:nvPicPr>
        <p:blipFill>
          <a:blip r:embed="rId5">
            <a:alphaModFix/>
          </a:blip>
          <a:stretch>
            <a:fillRect/>
          </a:stretch>
        </p:blipFill>
        <p:spPr>
          <a:xfrm>
            <a:off x="457191" y="1119650"/>
            <a:ext cx="3274009" cy="2455499"/>
          </a:xfrm>
          <a:prstGeom prst="rect">
            <a:avLst/>
          </a:prstGeom>
          <a:noFill/>
          <a:ln>
            <a:noFill/>
          </a:ln>
        </p:spPr>
      </p:pic>
      <p:pic>
        <p:nvPicPr>
          <p:cNvPr id="278" name="Google Shape;278;p43"/>
          <p:cNvPicPr preferRelativeResize="0"/>
          <p:nvPr/>
        </p:nvPicPr>
        <p:blipFill>
          <a:blip r:embed="rId6">
            <a:alphaModFix/>
          </a:blip>
          <a:stretch>
            <a:fillRect/>
          </a:stretch>
        </p:blipFill>
        <p:spPr>
          <a:xfrm>
            <a:off x="3883601" y="1052375"/>
            <a:ext cx="3267090" cy="2450317"/>
          </a:xfrm>
          <a:prstGeom prst="rect">
            <a:avLst/>
          </a:prstGeom>
          <a:noFill/>
          <a:ln>
            <a:noFill/>
          </a:ln>
        </p:spPr>
      </p:pic>
      <p:pic>
        <p:nvPicPr>
          <p:cNvPr id="279" name="Google Shape;279;p43"/>
          <p:cNvPicPr preferRelativeResize="0"/>
          <p:nvPr/>
        </p:nvPicPr>
        <p:blipFill>
          <a:blip r:embed="rId7">
            <a:alphaModFix/>
          </a:blip>
          <a:stretch>
            <a:fillRect/>
          </a:stretch>
        </p:blipFill>
        <p:spPr>
          <a:xfrm>
            <a:off x="4354377" y="3655092"/>
            <a:ext cx="4067344" cy="3050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4"/>
          <p:cNvSpPr txBox="1">
            <a:spLocks noGrp="1"/>
          </p:cNvSpPr>
          <p:nvPr>
            <p:ph type="title"/>
          </p:nvPr>
        </p:nvSpPr>
        <p:spPr>
          <a:xfrm>
            <a:off x="934538" y="3565450"/>
            <a:ext cx="6508500" cy="646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1400"/>
              <a:buFont typeface="Questrial"/>
              <a:buNone/>
            </a:pPr>
            <a:r>
              <a:rPr lang="en-US" b="1" u="sng"/>
              <a:t>Student Support</a:t>
            </a:r>
            <a:endParaRPr sz="3600" b="1" i="0" u="sng" strike="noStrike" cap="none">
              <a:solidFill>
                <a:schemeClr val="accent1"/>
              </a:solidFill>
              <a:latin typeface="Questrial"/>
              <a:ea typeface="Questrial"/>
              <a:cs typeface="Questrial"/>
              <a:sym typeface="Questrial"/>
            </a:endParaRPr>
          </a:p>
        </p:txBody>
      </p:sp>
      <p:pic>
        <p:nvPicPr>
          <p:cNvPr id="285" name="Google Shape;285;p44"/>
          <p:cNvPicPr preferRelativeResize="0"/>
          <p:nvPr/>
        </p:nvPicPr>
        <p:blipFill rotWithShape="1">
          <a:blip r:embed="rId3">
            <a:alphaModFix/>
          </a:blip>
          <a:srcRect/>
          <a:stretch/>
        </p:blipFill>
        <p:spPr>
          <a:xfrm>
            <a:off x="7303090" y="603749"/>
            <a:ext cx="1400175" cy="1000125"/>
          </a:xfrm>
          <a:prstGeom prst="rect">
            <a:avLst/>
          </a:prstGeom>
          <a:noFill/>
          <a:ln>
            <a:noFill/>
          </a:ln>
        </p:spPr>
      </p:pic>
      <p:sp>
        <p:nvSpPr>
          <p:cNvPr id="286" name="Google Shape;286;p44"/>
          <p:cNvSpPr txBox="1"/>
          <p:nvPr/>
        </p:nvSpPr>
        <p:spPr>
          <a:xfrm>
            <a:off x="1461225" y="275050"/>
            <a:ext cx="4845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chemeClr val="accent1"/>
                </a:solidFill>
                <a:latin typeface="Questrial"/>
                <a:ea typeface="Questrial"/>
                <a:cs typeface="Questrial"/>
                <a:sym typeface="Questrial"/>
              </a:rPr>
              <a:t>Assistant Principals</a:t>
            </a:r>
            <a:endParaRPr sz="3600" b="1" i="0" u="sng" strike="noStrike" cap="none">
              <a:solidFill>
                <a:schemeClr val="accent1"/>
              </a:solidFill>
              <a:latin typeface="Questrial"/>
              <a:ea typeface="Questrial"/>
              <a:cs typeface="Questrial"/>
              <a:sym typeface="Questrial"/>
            </a:endParaRPr>
          </a:p>
        </p:txBody>
      </p:sp>
      <p:sp>
        <p:nvSpPr>
          <p:cNvPr id="287" name="Google Shape;287;p44"/>
          <p:cNvSpPr txBox="1"/>
          <p:nvPr/>
        </p:nvSpPr>
        <p:spPr>
          <a:xfrm>
            <a:off x="255209" y="2951999"/>
            <a:ext cx="2235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latin typeface="Questrial"/>
                <a:ea typeface="Questrial"/>
                <a:cs typeface="Questrial"/>
                <a:sym typeface="Questrial"/>
              </a:rPr>
              <a:t>Brooke Chan</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600" b="0" i="0" u="none" strike="noStrike" cap="none">
                <a:solidFill>
                  <a:schemeClr val="dk1"/>
                </a:solidFill>
                <a:latin typeface="Questrial"/>
                <a:ea typeface="Questrial"/>
                <a:cs typeface="Questrial"/>
                <a:sym typeface="Questrial"/>
              </a:rPr>
              <a:t> A-G</a:t>
            </a:r>
            <a:r>
              <a:rPr lang="en-US" sz="1600">
                <a:solidFill>
                  <a:schemeClr val="dk1"/>
                </a:solidFill>
                <a:latin typeface="Questrial"/>
                <a:ea typeface="Questrial"/>
                <a:cs typeface="Questrial"/>
                <a:sym typeface="Questrial"/>
              </a:rPr>
              <a:t>O</a:t>
            </a:r>
            <a:endParaRPr sz="1600" b="0" i="0" u="none" strike="noStrike" cap="none">
              <a:solidFill>
                <a:schemeClr val="dk1"/>
              </a:solidFill>
              <a:latin typeface="Questrial"/>
              <a:ea typeface="Questrial"/>
              <a:cs typeface="Questrial"/>
              <a:sym typeface="Questrial"/>
            </a:endParaRPr>
          </a:p>
        </p:txBody>
      </p:sp>
      <p:sp>
        <p:nvSpPr>
          <p:cNvPr id="288" name="Google Shape;288;p44"/>
          <p:cNvSpPr txBox="1"/>
          <p:nvPr/>
        </p:nvSpPr>
        <p:spPr>
          <a:xfrm>
            <a:off x="2273725" y="2952000"/>
            <a:ext cx="25554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latin typeface="Questrial"/>
                <a:ea typeface="Questrial"/>
                <a:cs typeface="Questrial"/>
                <a:sym typeface="Questrial"/>
              </a:rPr>
              <a:t>Chris Moore</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latin typeface="Questrial"/>
                <a:ea typeface="Questrial"/>
                <a:cs typeface="Questrial"/>
                <a:sym typeface="Questrial"/>
              </a:rPr>
              <a:t>GR</a:t>
            </a:r>
            <a:r>
              <a:rPr lang="en-US" sz="1600" b="0" i="0" u="none" strike="noStrike" cap="none">
                <a:solidFill>
                  <a:schemeClr val="dk1"/>
                </a:solidFill>
                <a:latin typeface="Questrial"/>
                <a:ea typeface="Questrial"/>
                <a:cs typeface="Questrial"/>
                <a:sym typeface="Questrial"/>
              </a:rPr>
              <a:t>-O</a:t>
            </a:r>
            <a:endParaRPr sz="1600" b="0" i="0" u="none" strike="noStrike" cap="none">
              <a:solidFill>
                <a:schemeClr val="dk1"/>
              </a:solidFill>
              <a:latin typeface="Questrial"/>
              <a:ea typeface="Questrial"/>
              <a:cs typeface="Questrial"/>
              <a:sym typeface="Questrial"/>
            </a:endParaRPr>
          </a:p>
        </p:txBody>
      </p:sp>
      <p:sp>
        <p:nvSpPr>
          <p:cNvPr id="289" name="Google Shape;289;p44"/>
          <p:cNvSpPr txBox="1"/>
          <p:nvPr/>
        </p:nvSpPr>
        <p:spPr>
          <a:xfrm>
            <a:off x="4482577" y="2951999"/>
            <a:ext cx="2709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a:solidFill>
                  <a:schemeClr val="dk1"/>
                </a:solidFill>
                <a:latin typeface="Questrial"/>
                <a:ea typeface="Questrial"/>
                <a:cs typeface="Questrial"/>
                <a:sym typeface="Questrial"/>
              </a:rPr>
              <a:t>Andy Walczak</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600" b="0" i="0" u="none" strike="noStrike" cap="none">
                <a:solidFill>
                  <a:schemeClr val="dk1"/>
                </a:solidFill>
                <a:latin typeface="Questrial"/>
                <a:ea typeface="Questrial"/>
                <a:cs typeface="Questrial"/>
                <a:sym typeface="Questrial"/>
              </a:rPr>
              <a:t>P-Z</a:t>
            </a:r>
            <a:endParaRPr sz="1600" b="0" i="0" u="none" strike="noStrike" cap="none">
              <a:solidFill>
                <a:schemeClr val="dk1"/>
              </a:solidFill>
              <a:latin typeface="Questrial"/>
              <a:ea typeface="Questrial"/>
              <a:cs typeface="Questrial"/>
              <a:sym typeface="Questrial"/>
            </a:endParaRPr>
          </a:p>
        </p:txBody>
      </p:sp>
      <p:pic>
        <p:nvPicPr>
          <p:cNvPr id="290" name="Google Shape;290;p44"/>
          <p:cNvPicPr preferRelativeResize="0"/>
          <p:nvPr/>
        </p:nvPicPr>
        <p:blipFill>
          <a:blip r:embed="rId4">
            <a:alphaModFix/>
          </a:blip>
          <a:stretch>
            <a:fillRect/>
          </a:stretch>
        </p:blipFill>
        <p:spPr>
          <a:xfrm>
            <a:off x="5136975" y="916175"/>
            <a:ext cx="1400175" cy="1856262"/>
          </a:xfrm>
          <a:prstGeom prst="rect">
            <a:avLst/>
          </a:prstGeom>
          <a:noFill/>
          <a:ln>
            <a:noFill/>
          </a:ln>
        </p:spPr>
      </p:pic>
      <p:pic>
        <p:nvPicPr>
          <p:cNvPr id="291" name="Google Shape;291;p44"/>
          <p:cNvPicPr preferRelativeResize="0"/>
          <p:nvPr/>
        </p:nvPicPr>
        <p:blipFill>
          <a:blip r:embed="rId5">
            <a:alphaModFix/>
          </a:blip>
          <a:stretch>
            <a:fillRect/>
          </a:stretch>
        </p:blipFill>
        <p:spPr>
          <a:xfrm>
            <a:off x="2851338" y="916175"/>
            <a:ext cx="1400175" cy="1856250"/>
          </a:xfrm>
          <a:prstGeom prst="rect">
            <a:avLst/>
          </a:prstGeom>
          <a:noFill/>
          <a:ln>
            <a:noFill/>
          </a:ln>
        </p:spPr>
      </p:pic>
      <p:sp>
        <p:nvSpPr>
          <p:cNvPr id="292" name="Google Shape;292;p44"/>
          <p:cNvSpPr txBox="1"/>
          <p:nvPr/>
        </p:nvSpPr>
        <p:spPr>
          <a:xfrm>
            <a:off x="277500" y="5984675"/>
            <a:ext cx="1722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Questrial"/>
                <a:ea typeface="Questrial"/>
                <a:cs typeface="Questrial"/>
                <a:sym typeface="Questrial"/>
              </a:rPr>
              <a:t>Dean of Students </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Mayra Valdivia</a:t>
            </a:r>
            <a:endParaRPr>
              <a:latin typeface="Questrial"/>
              <a:ea typeface="Questrial"/>
              <a:cs typeface="Questrial"/>
              <a:sym typeface="Questrial"/>
            </a:endParaRPr>
          </a:p>
        </p:txBody>
      </p:sp>
      <p:sp>
        <p:nvSpPr>
          <p:cNvPr id="293" name="Google Shape;293;p44"/>
          <p:cNvSpPr txBox="1"/>
          <p:nvPr/>
        </p:nvSpPr>
        <p:spPr>
          <a:xfrm>
            <a:off x="4559325" y="5984675"/>
            <a:ext cx="1358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Questrial"/>
                <a:ea typeface="Questrial"/>
                <a:cs typeface="Questrial"/>
                <a:sym typeface="Questrial"/>
              </a:rPr>
              <a:t>School Based Therapist</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Deirdre Louie</a:t>
            </a:r>
            <a:endParaRPr>
              <a:latin typeface="Questrial"/>
              <a:ea typeface="Questrial"/>
              <a:cs typeface="Questrial"/>
              <a:sym typeface="Questrial"/>
            </a:endParaRPr>
          </a:p>
        </p:txBody>
      </p:sp>
      <p:sp>
        <p:nvSpPr>
          <p:cNvPr id="294" name="Google Shape;294;p44"/>
          <p:cNvSpPr txBox="1"/>
          <p:nvPr/>
        </p:nvSpPr>
        <p:spPr>
          <a:xfrm>
            <a:off x="6197025" y="6097050"/>
            <a:ext cx="2555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Questrial"/>
                <a:ea typeface="Questrial"/>
                <a:cs typeface="Questrial"/>
                <a:sym typeface="Questrial"/>
              </a:rPr>
              <a:t>Family &amp; Community Liaison</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Jesus Ramirez</a:t>
            </a:r>
            <a:endParaRPr>
              <a:latin typeface="Questrial"/>
              <a:ea typeface="Questrial"/>
              <a:cs typeface="Questrial"/>
              <a:sym typeface="Questrial"/>
            </a:endParaRPr>
          </a:p>
        </p:txBody>
      </p:sp>
      <p:sp>
        <p:nvSpPr>
          <p:cNvPr id="295" name="Google Shape;295;p44"/>
          <p:cNvSpPr txBox="1"/>
          <p:nvPr/>
        </p:nvSpPr>
        <p:spPr>
          <a:xfrm>
            <a:off x="3076300" y="5984675"/>
            <a:ext cx="14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Questrial"/>
              <a:ea typeface="Questrial"/>
              <a:cs typeface="Questrial"/>
              <a:sym typeface="Questrial"/>
            </a:endParaRPr>
          </a:p>
        </p:txBody>
      </p:sp>
      <p:pic>
        <p:nvPicPr>
          <p:cNvPr id="296" name="Google Shape;296;p44"/>
          <p:cNvPicPr preferRelativeResize="0"/>
          <p:nvPr/>
        </p:nvPicPr>
        <p:blipFill>
          <a:blip r:embed="rId6">
            <a:alphaModFix/>
          </a:blip>
          <a:stretch>
            <a:fillRect/>
          </a:stretch>
        </p:blipFill>
        <p:spPr>
          <a:xfrm>
            <a:off x="713425" y="904375"/>
            <a:ext cx="1484100" cy="1879855"/>
          </a:xfrm>
          <a:prstGeom prst="rect">
            <a:avLst/>
          </a:prstGeom>
          <a:noFill/>
          <a:ln>
            <a:noFill/>
          </a:ln>
        </p:spPr>
      </p:pic>
      <p:sp>
        <p:nvSpPr>
          <p:cNvPr id="297" name="Google Shape;297;p44"/>
          <p:cNvSpPr txBox="1"/>
          <p:nvPr/>
        </p:nvSpPr>
        <p:spPr>
          <a:xfrm>
            <a:off x="2358700" y="5984675"/>
            <a:ext cx="1722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Questrial"/>
                <a:ea typeface="Questrial"/>
                <a:cs typeface="Questrial"/>
                <a:sym typeface="Questrial"/>
              </a:rPr>
              <a:t>Dean of Students </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Sarah Michelet</a:t>
            </a:r>
            <a:endParaRPr>
              <a:latin typeface="Questrial"/>
              <a:ea typeface="Questrial"/>
              <a:cs typeface="Questrial"/>
              <a:sym typeface="Questrial"/>
            </a:endParaRPr>
          </a:p>
        </p:txBody>
      </p:sp>
      <p:pic>
        <p:nvPicPr>
          <p:cNvPr id="298" name="Google Shape;298;p44"/>
          <p:cNvPicPr preferRelativeResize="0"/>
          <p:nvPr/>
        </p:nvPicPr>
        <p:blipFill>
          <a:blip r:embed="rId7">
            <a:alphaModFix/>
          </a:blip>
          <a:stretch>
            <a:fillRect/>
          </a:stretch>
        </p:blipFill>
        <p:spPr>
          <a:xfrm>
            <a:off x="4559325" y="4271951"/>
            <a:ext cx="1358200" cy="1800600"/>
          </a:xfrm>
          <a:prstGeom prst="rect">
            <a:avLst/>
          </a:prstGeom>
          <a:noFill/>
          <a:ln>
            <a:noFill/>
          </a:ln>
        </p:spPr>
      </p:pic>
      <p:pic>
        <p:nvPicPr>
          <p:cNvPr id="299" name="Google Shape;299;p44"/>
          <p:cNvPicPr preferRelativeResize="0"/>
          <p:nvPr/>
        </p:nvPicPr>
        <p:blipFill>
          <a:blip r:embed="rId8">
            <a:alphaModFix/>
          </a:blip>
          <a:stretch>
            <a:fillRect/>
          </a:stretch>
        </p:blipFill>
        <p:spPr>
          <a:xfrm>
            <a:off x="6795625" y="4254051"/>
            <a:ext cx="1358200" cy="1800605"/>
          </a:xfrm>
          <a:prstGeom prst="rect">
            <a:avLst/>
          </a:prstGeom>
          <a:noFill/>
          <a:ln>
            <a:noFill/>
          </a:ln>
        </p:spPr>
      </p:pic>
      <p:pic>
        <p:nvPicPr>
          <p:cNvPr id="300" name="Google Shape;300;p44"/>
          <p:cNvPicPr preferRelativeResize="0"/>
          <p:nvPr/>
        </p:nvPicPr>
        <p:blipFill>
          <a:blip r:embed="rId9">
            <a:alphaModFix/>
          </a:blip>
          <a:stretch>
            <a:fillRect/>
          </a:stretch>
        </p:blipFill>
        <p:spPr>
          <a:xfrm flipH="1">
            <a:off x="396901" y="4211650"/>
            <a:ext cx="1484099" cy="1879849"/>
          </a:xfrm>
          <a:prstGeom prst="rect">
            <a:avLst/>
          </a:prstGeom>
          <a:noFill/>
          <a:ln>
            <a:noFill/>
          </a:ln>
        </p:spPr>
      </p:pic>
      <p:pic>
        <p:nvPicPr>
          <p:cNvPr id="301" name="Google Shape;301;p44"/>
          <p:cNvPicPr preferRelativeResize="0"/>
          <p:nvPr/>
        </p:nvPicPr>
        <p:blipFill>
          <a:blip r:embed="rId10">
            <a:alphaModFix/>
          </a:blip>
          <a:stretch>
            <a:fillRect/>
          </a:stretch>
        </p:blipFill>
        <p:spPr>
          <a:xfrm>
            <a:off x="2579775" y="4238800"/>
            <a:ext cx="1400175" cy="1866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ctrTitle"/>
          </p:nvPr>
        </p:nvSpPr>
        <p:spPr>
          <a:xfrm>
            <a:off x="311700" y="992774"/>
            <a:ext cx="8520600" cy="2443800"/>
          </a:xfrm>
          <a:prstGeom prst="rect">
            <a:avLst/>
          </a:prstGeom>
        </p:spPr>
        <p:txBody>
          <a:bodyPr spcFirstLastPara="1" wrap="square" lIns="91425" tIns="91425" rIns="91425" bIns="91425" anchor="b" anchorCtr="0">
            <a:noAutofit/>
          </a:bodyPr>
          <a:lstStyle/>
          <a:p>
            <a:pPr marL="1371600" lvl="0" indent="0" algn="l" rtl="0">
              <a:spcBef>
                <a:spcPts val="0"/>
              </a:spcBef>
              <a:spcAft>
                <a:spcPts val="0"/>
              </a:spcAft>
              <a:buNone/>
            </a:pPr>
            <a:r>
              <a:rPr lang="en-US">
                <a:solidFill>
                  <a:srgbClr val="8F0000"/>
                </a:solidFill>
                <a:latin typeface="Questrial"/>
                <a:ea typeface="Questrial"/>
                <a:cs typeface="Questrial"/>
                <a:sym typeface="Questrial"/>
              </a:rPr>
              <a:t>Deirdre Louie, LMFT</a:t>
            </a:r>
            <a:endParaRPr>
              <a:solidFill>
                <a:srgbClr val="8F0000"/>
              </a:solidFill>
              <a:latin typeface="Questrial"/>
              <a:ea typeface="Questrial"/>
              <a:cs typeface="Questrial"/>
              <a:sym typeface="Questrial"/>
            </a:endParaRPr>
          </a:p>
          <a:p>
            <a:pPr marL="0" lvl="0" indent="0" algn="l" rtl="0">
              <a:spcBef>
                <a:spcPts val="0"/>
              </a:spcBef>
              <a:spcAft>
                <a:spcPts val="0"/>
              </a:spcAft>
              <a:buNone/>
            </a:pPr>
            <a:endParaRPr/>
          </a:p>
        </p:txBody>
      </p:sp>
      <p:sp>
        <p:nvSpPr>
          <p:cNvPr id="307" name="Google Shape;307;p45"/>
          <p:cNvSpPr txBox="1">
            <a:spLocks noGrp="1"/>
          </p:cNvSpPr>
          <p:nvPr>
            <p:ph type="subTitle" idx="1"/>
          </p:nvPr>
        </p:nvSpPr>
        <p:spPr>
          <a:xfrm>
            <a:off x="311700" y="2547250"/>
            <a:ext cx="8520600" cy="3866400"/>
          </a:xfrm>
          <a:prstGeom prst="rect">
            <a:avLst/>
          </a:prstGeom>
        </p:spPr>
        <p:txBody>
          <a:bodyPr spcFirstLastPara="1" wrap="square" lIns="91425" tIns="91425" rIns="91425" bIns="91425" anchor="t" anchorCtr="0">
            <a:noAutofit/>
          </a:bodyPr>
          <a:lstStyle/>
          <a:p>
            <a:pPr marL="1828800" lvl="0" indent="457200" algn="l" rtl="0">
              <a:spcBef>
                <a:spcPts val="0"/>
              </a:spcBef>
              <a:spcAft>
                <a:spcPts val="0"/>
              </a:spcAft>
              <a:buNone/>
            </a:pPr>
            <a:r>
              <a:rPr lang="en-US">
                <a:latin typeface="Questrial"/>
                <a:ea typeface="Questrial"/>
                <a:cs typeface="Questrial"/>
                <a:sym typeface="Questrial"/>
              </a:rPr>
              <a:t>School-Based Therapist</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Fremont High School</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408.522.2487</a:t>
            </a:r>
            <a:endParaRPr>
              <a:latin typeface="Questrial"/>
              <a:ea typeface="Questrial"/>
              <a:cs typeface="Questrial"/>
              <a:sym typeface="Questrial"/>
            </a:endParaRPr>
          </a:p>
          <a:p>
            <a:pPr marL="0" lvl="0" indent="0" algn="ctr" rtl="0">
              <a:spcBef>
                <a:spcPts val="0"/>
              </a:spcBef>
              <a:spcAft>
                <a:spcPts val="0"/>
              </a:spcAft>
              <a:buNone/>
            </a:pPr>
            <a:r>
              <a:rPr lang="en-US" u="sng">
                <a:solidFill>
                  <a:schemeClr val="hlink"/>
                </a:solidFill>
                <a:latin typeface="Questrial"/>
                <a:ea typeface="Questrial"/>
                <a:cs typeface="Questrial"/>
                <a:sym typeface="Questrial"/>
                <a:hlinkClick r:id="rId3"/>
              </a:rPr>
              <a:t>deirdre_louie@fuhsd.org</a:t>
            </a:r>
            <a:endParaRPr>
              <a:latin typeface="Questrial"/>
              <a:ea typeface="Questrial"/>
              <a:cs typeface="Questrial"/>
              <a:sym typeface="Questrial"/>
            </a:endParaRPr>
          </a:p>
          <a:p>
            <a:pPr marL="0" lvl="0" indent="0" algn="ctr" rtl="0">
              <a:spcBef>
                <a:spcPts val="0"/>
              </a:spcBef>
              <a:spcAft>
                <a:spcPts val="0"/>
              </a:spcAft>
              <a:buNone/>
            </a:pP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Available Monday-Friday during school hours </a:t>
            </a:r>
            <a:endParaRPr>
              <a:latin typeface="Questrial"/>
              <a:ea typeface="Questrial"/>
              <a:cs typeface="Questrial"/>
              <a:sym typeface="Questrial"/>
            </a:endParaRPr>
          </a:p>
          <a:p>
            <a:pPr marL="0" lvl="0" indent="0" algn="ctr" rtl="0">
              <a:spcBef>
                <a:spcPts val="0"/>
              </a:spcBef>
              <a:spcAft>
                <a:spcPts val="0"/>
              </a:spcAft>
              <a:buNone/>
            </a:pPr>
            <a:r>
              <a:rPr lang="en-US">
                <a:latin typeface="Questrial"/>
                <a:ea typeface="Questrial"/>
                <a:cs typeface="Questrial"/>
                <a:sym typeface="Questrial"/>
              </a:rPr>
              <a:t>for drop-in mental health support</a:t>
            </a:r>
            <a:endParaRPr>
              <a:latin typeface="Questrial"/>
              <a:ea typeface="Questrial"/>
              <a:cs typeface="Questrial"/>
              <a:sym typeface="Quest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1"/>
        <p:cNvGrpSpPr/>
        <p:nvPr/>
      </p:nvGrpSpPr>
      <p:grpSpPr>
        <a:xfrm>
          <a:off x="0" y="0"/>
          <a:ext cx="0" cy="0"/>
          <a:chOff x="0" y="0"/>
          <a:chExt cx="0" cy="0"/>
        </a:xfrm>
      </p:grpSpPr>
      <p:sp>
        <p:nvSpPr>
          <p:cNvPr id="312" name="Google Shape;312;p46"/>
          <p:cNvSpPr txBox="1"/>
          <p:nvPr/>
        </p:nvSpPr>
        <p:spPr>
          <a:xfrm>
            <a:off x="873421" y="196357"/>
            <a:ext cx="7403400" cy="415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700">
                <a:solidFill>
                  <a:schemeClr val="dk1"/>
                </a:solidFill>
                <a:latin typeface="Mali Light"/>
                <a:ea typeface="Mali Light"/>
                <a:cs typeface="Mali Light"/>
                <a:sym typeface="Mali Light"/>
              </a:rPr>
              <a:t>New FHS Counselor Alpha Breakdown</a:t>
            </a:r>
            <a:endParaRPr sz="2700">
              <a:solidFill>
                <a:schemeClr val="dk1"/>
              </a:solidFill>
              <a:latin typeface="Mali Light"/>
              <a:ea typeface="Mali Light"/>
              <a:cs typeface="Mali Light"/>
              <a:sym typeface="Mali Light"/>
            </a:endParaRPr>
          </a:p>
        </p:txBody>
      </p:sp>
      <p:grpSp>
        <p:nvGrpSpPr>
          <p:cNvPr id="313" name="Google Shape;313;p46"/>
          <p:cNvGrpSpPr/>
          <p:nvPr/>
        </p:nvGrpSpPr>
        <p:grpSpPr>
          <a:xfrm rot="-1121606">
            <a:off x="165163" y="257652"/>
            <a:ext cx="993775" cy="417021"/>
            <a:chOff x="5250385" y="2757522"/>
            <a:chExt cx="1942129" cy="633867"/>
          </a:xfrm>
        </p:grpSpPr>
        <p:sp>
          <p:nvSpPr>
            <p:cNvPr id="314" name="Google Shape;314;p46"/>
            <p:cNvSpPr/>
            <p:nvPr/>
          </p:nvSpPr>
          <p:spPr>
            <a:xfrm>
              <a:off x="5250385" y="2757522"/>
              <a:ext cx="1942129" cy="633867"/>
            </a:xfrm>
            <a:custGeom>
              <a:avLst/>
              <a:gdLst/>
              <a:ahLst/>
              <a:cxnLst/>
              <a:rect l="l" t="t" r="r" b="b"/>
              <a:pathLst>
                <a:path w="1942129" h="633867" extrusionOk="0">
                  <a:moveTo>
                    <a:pt x="1941251" y="609865"/>
                  </a:moveTo>
                  <a:cubicBezTo>
                    <a:pt x="1923253" y="573595"/>
                    <a:pt x="1892850" y="540268"/>
                    <a:pt x="1860756" y="437736"/>
                  </a:cubicBezTo>
                  <a:cubicBezTo>
                    <a:pt x="1814634" y="285157"/>
                    <a:pt x="1811614" y="337288"/>
                    <a:pt x="1863514" y="233395"/>
                  </a:cubicBezTo>
                  <a:cubicBezTo>
                    <a:pt x="1945278" y="68216"/>
                    <a:pt x="1935717" y="69091"/>
                    <a:pt x="1898505" y="62765"/>
                  </a:cubicBezTo>
                  <a:cubicBezTo>
                    <a:pt x="1787942" y="44181"/>
                    <a:pt x="1647732" y="43286"/>
                    <a:pt x="1539463" y="34496"/>
                  </a:cubicBezTo>
                  <a:cubicBezTo>
                    <a:pt x="693169" y="-39845"/>
                    <a:pt x="480431" y="29532"/>
                    <a:pt x="13154" y="26789"/>
                  </a:cubicBezTo>
                  <a:cubicBezTo>
                    <a:pt x="-14248" y="27284"/>
                    <a:pt x="3173" y="60262"/>
                    <a:pt x="46801" y="216184"/>
                  </a:cubicBezTo>
                  <a:cubicBezTo>
                    <a:pt x="93570" y="385315"/>
                    <a:pt x="74450" y="278651"/>
                    <a:pt x="16100" y="575667"/>
                  </a:cubicBezTo>
                  <a:cubicBezTo>
                    <a:pt x="13178" y="593804"/>
                    <a:pt x="-2067" y="626641"/>
                    <a:pt x="26497" y="629957"/>
                  </a:cubicBezTo>
                  <a:cubicBezTo>
                    <a:pt x="448679" y="597096"/>
                    <a:pt x="873120" y="641215"/>
                    <a:pt x="1296137" y="632770"/>
                  </a:cubicBezTo>
                  <a:cubicBezTo>
                    <a:pt x="1505259" y="629160"/>
                    <a:pt x="1714617" y="622238"/>
                    <a:pt x="1923719" y="629690"/>
                  </a:cubicBezTo>
                  <a:cubicBezTo>
                    <a:pt x="1934819" y="631856"/>
                    <a:pt x="1945271" y="620676"/>
                    <a:pt x="1941251" y="60986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5" name="Google Shape;315;p46"/>
            <p:cNvSpPr/>
            <p:nvPr/>
          </p:nvSpPr>
          <p:spPr>
            <a:xfrm>
              <a:off x="5250385" y="2757522"/>
              <a:ext cx="1942129" cy="633867"/>
            </a:xfrm>
            <a:custGeom>
              <a:avLst/>
              <a:gdLst/>
              <a:ahLst/>
              <a:cxnLst/>
              <a:rect l="l" t="t" r="r" b="b"/>
              <a:pathLst>
                <a:path w="1942129" h="633867" extrusionOk="0">
                  <a:moveTo>
                    <a:pt x="1941251" y="609865"/>
                  </a:moveTo>
                  <a:cubicBezTo>
                    <a:pt x="1923253" y="573595"/>
                    <a:pt x="1892850" y="540268"/>
                    <a:pt x="1860756" y="437736"/>
                  </a:cubicBezTo>
                  <a:cubicBezTo>
                    <a:pt x="1814634" y="285157"/>
                    <a:pt x="1811614" y="337288"/>
                    <a:pt x="1863514" y="233395"/>
                  </a:cubicBezTo>
                  <a:cubicBezTo>
                    <a:pt x="1945278" y="68216"/>
                    <a:pt x="1935717" y="69091"/>
                    <a:pt x="1898505" y="62765"/>
                  </a:cubicBezTo>
                  <a:cubicBezTo>
                    <a:pt x="1787942" y="44181"/>
                    <a:pt x="1647732" y="43286"/>
                    <a:pt x="1539463" y="34496"/>
                  </a:cubicBezTo>
                  <a:cubicBezTo>
                    <a:pt x="693169" y="-39845"/>
                    <a:pt x="480431" y="29532"/>
                    <a:pt x="13154" y="26789"/>
                  </a:cubicBezTo>
                  <a:cubicBezTo>
                    <a:pt x="-14248" y="27284"/>
                    <a:pt x="3173" y="60262"/>
                    <a:pt x="46801" y="216184"/>
                  </a:cubicBezTo>
                  <a:cubicBezTo>
                    <a:pt x="93570" y="385315"/>
                    <a:pt x="74450" y="278651"/>
                    <a:pt x="16100" y="575667"/>
                  </a:cubicBezTo>
                  <a:cubicBezTo>
                    <a:pt x="13178" y="593804"/>
                    <a:pt x="-2067" y="626641"/>
                    <a:pt x="26497" y="629957"/>
                  </a:cubicBezTo>
                  <a:cubicBezTo>
                    <a:pt x="448679" y="597096"/>
                    <a:pt x="873120" y="641215"/>
                    <a:pt x="1296137" y="632770"/>
                  </a:cubicBezTo>
                  <a:cubicBezTo>
                    <a:pt x="1505259" y="629160"/>
                    <a:pt x="1714617" y="622238"/>
                    <a:pt x="1923719" y="629690"/>
                  </a:cubicBezTo>
                  <a:cubicBezTo>
                    <a:pt x="1934819" y="631856"/>
                    <a:pt x="1945271" y="620676"/>
                    <a:pt x="1941251" y="60986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16" name="Google Shape;316;p46"/>
          <p:cNvGrpSpPr/>
          <p:nvPr/>
        </p:nvGrpSpPr>
        <p:grpSpPr>
          <a:xfrm rot="-2385463">
            <a:off x="7806582" y="256628"/>
            <a:ext cx="1087915" cy="419675"/>
            <a:chOff x="11289602" y="6344253"/>
            <a:chExt cx="1971572" cy="671999"/>
          </a:xfrm>
        </p:grpSpPr>
        <p:grpSp>
          <p:nvGrpSpPr>
            <p:cNvPr id="317" name="Google Shape;317;p46"/>
            <p:cNvGrpSpPr/>
            <p:nvPr/>
          </p:nvGrpSpPr>
          <p:grpSpPr>
            <a:xfrm>
              <a:off x="11289602" y="6344253"/>
              <a:ext cx="1971572" cy="671999"/>
              <a:chOff x="11289602" y="6344253"/>
              <a:chExt cx="1971572" cy="671999"/>
            </a:xfrm>
          </p:grpSpPr>
          <p:sp>
            <p:nvSpPr>
              <p:cNvPr id="318" name="Google Shape;318;p46"/>
              <p:cNvSpPr/>
              <p:nvPr/>
            </p:nvSpPr>
            <p:spPr>
              <a:xfrm>
                <a:off x="12438149" y="6359346"/>
                <a:ext cx="366" cy="42"/>
              </a:xfrm>
              <a:custGeom>
                <a:avLst/>
                <a:gdLst/>
                <a:ahLst/>
                <a:cxnLst/>
                <a:rect l="l" t="t" r="r" b="b"/>
                <a:pathLst>
                  <a:path w="366" h="42" extrusionOk="0">
                    <a:moveTo>
                      <a:pt x="0" y="32"/>
                    </a:moveTo>
                    <a:cubicBezTo>
                      <a:pt x="264" y="51"/>
                      <a:pt x="106" y="47"/>
                      <a:pt x="367" y="0"/>
                    </a:cubicBezTo>
                    <a:cubicBezTo>
                      <a:pt x="256" y="20"/>
                      <a:pt x="114" y="12"/>
                      <a:pt x="0" y="32"/>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46"/>
              <p:cNvSpPr/>
              <p:nvPr/>
            </p:nvSpPr>
            <p:spPr>
              <a:xfrm>
                <a:off x="12412972" y="6360813"/>
                <a:ext cx="51" cy="3"/>
              </a:xfrm>
              <a:custGeom>
                <a:avLst/>
                <a:gdLst/>
                <a:ahLst/>
                <a:cxnLst/>
                <a:rect l="l" t="t" r="r" b="b"/>
                <a:pathLst>
                  <a:path w="51" h="3" extrusionOk="0">
                    <a:moveTo>
                      <a:pt x="51" y="0"/>
                    </a:moveTo>
                    <a:cubicBezTo>
                      <a:pt x="32" y="0"/>
                      <a:pt x="16" y="0"/>
                      <a:pt x="0" y="4"/>
                    </a:cubicBezTo>
                    <a:cubicBezTo>
                      <a:pt x="8" y="4"/>
                      <a:pt x="39" y="0"/>
                      <a:pt x="51" y="0"/>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46"/>
              <p:cNvSpPr/>
              <p:nvPr/>
            </p:nvSpPr>
            <p:spPr>
              <a:xfrm>
                <a:off x="12465021" y="6357690"/>
                <a:ext cx="7" cy="3"/>
              </a:xfrm>
              <a:custGeom>
                <a:avLst/>
                <a:gdLst/>
                <a:ahLst/>
                <a:cxnLst/>
                <a:rect l="l" t="t" r="r" b="b"/>
                <a:pathLst>
                  <a:path w="7" h="3" extrusionOk="0">
                    <a:moveTo>
                      <a:pt x="8" y="0"/>
                    </a:moveTo>
                    <a:lnTo>
                      <a:pt x="0" y="4"/>
                    </a:lnTo>
                    <a:lnTo>
                      <a:pt x="8" y="0"/>
                    </a:ln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1" name="Google Shape;321;p46"/>
              <p:cNvSpPr/>
              <p:nvPr/>
            </p:nvSpPr>
            <p:spPr>
              <a:xfrm>
                <a:off x="11289602" y="6344253"/>
                <a:ext cx="1971572" cy="671999"/>
              </a:xfrm>
              <a:custGeom>
                <a:avLst/>
                <a:gdLst/>
                <a:ahLst/>
                <a:cxnLst/>
                <a:rect l="l" t="t" r="r" b="b"/>
                <a:pathLst>
                  <a:path w="1971572" h="671999" extrusionOk="0">
                    <a:moveTo>
                      <a:pt x="1949771" y="10641"/>
                    </a:moveTo>
                    <a:cubicBezTo>
                      <a:pt x="1662820" y="-7490"/>
                      <a:pt x="1232528" y="-3606"/>
                      <a:pt x="944780" y="31252"/>
                    </a:cubicBezTo>
                    <a:cubicBezTo>
                      <a:pt x="938164" y="31662"/>
                      <a:pt x="29343" y="67083"/>
                      <a:pt x="13085" y="68562"/>
                    </a:cubicBezTo>
                    <a:cubicBezTo>
                      <a:pt x="-16216" y="69575"/>
                      <a:pt x="5262" y="98269"/>
                      <a:pt x="61831" y="180070"/>
                    </a:cubicBezTo>
                    <a:cubicBezTo>
                      <a:pt x="13618" y="288538"/>
                      <a:pt x="-17537" y="246339"/>
                      <a:pt x="71338" y="331645"/>
                    </a:cubicBezTo>
                    <a:cubicBezTo>
                      <a:pt x="75572" y="336321"/>
                      <a:pt x="81692" y="339775"/>
                      <a:pt x="84626" y="345430"/>
                    </a:cubicBezTo>
                    <a:cubicBezTo>
                      <a:pt x="86389" y="366096"/>
                      <a:pt x="27841" y="477908"/>
                      <a:pt x="26248" y="488404"/>
                    </a:cubicBezTo>
                    <a:cubicBezTo>
                      <a:pt x="29662" y="508621"/>
                      <a:pt x="59753" y="502718"/>
                      <a:pt x="109208" y="531243"/>
                    </a:cubicBezTo>
                    <a:cubicBezTo>
                      <a:pt x="74185" y="645113"/>
                      <a:pt x="21595" y="667443"/>
                      <a:pt x="86337" y="671863"/>
                    </a:cubicBezTo>
                    <a:cubicBezTo>
                      <a:pt x="104196" y="673082"/>
                      <a:pt x="268310" y="665803"/>
                      <a:pt x="270892" y="663677"/>
                    </a:cubicBezTo>
                    <a:cubicBezTo>
                      <a:pt x="431871" y="651217"/>
                      <a:pt x="425393" y="660184"/>
                      <a:pt x="577926" y="663177"/>
                    </a:cubicBezTo>
                    <a:cubicBezTo>
                      <a:pt x="833927" y="667644"/>
                      <a:pt x="1620490" y="616825"/>
                      <a:pt x="1620782" y="616809"/>
                    </a:cubicBezTo>
                    <a:cubicBezTo>
                      <a:pt x="2053420" y="640712"/>
                      <a:pt x="1985594" y="664781"/>
                      <a:pt x="1917571" y="534949"/>
                    </a:cubicBezTo>
                    <a:cubicBezTo>
                      <a:pt x="1936167" y="514311"/>
                      <a:pt x="1970232" y="491997"/>
                      <a:pt x="1966430" y="461287"/>
                    </a:cubicBezTo>
                    <a:cubicBezTo>
                      <a:pt x="1946667" y="419163"/>
                      <a:pt x="1919799" y="379787"/>
                      <a:pt x="1903987" y="335824"/>
                    </a:cubicBezTo>
                    <a:cubicBezTo>
                      <a:pt x="1914625" y="302528"/>
                      <a:pt x="1962716" y="248898"/>
                      <a:pt x="1961805" y="227005"/>
                    </a:cubicBezTo>
                    <a:cubicBezTo>
                      <a:pt x="1948229" y="186064"/>
                      <a:pt x="1914176" y="148430"/>
                      <a:pt x="1914345" y="127196"/>
                    </a:cubicBezTo>
                    <a:cubicBezTo>
                      <a:pt x="1947807" y="81874"/>
                      <a:pt x="2002218" y="8535"/>
                      <a:pt x="1949771" y="10641"/>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22" name="Google Shape;322;p46"/>
            <p:cNvGrpSpPr/>
            <p:nvPr/>
          </p:nvGrpSpPr>
          <p:grpSpPr>
            <a:xfrm>
              <a:off x="11289602" y="6344253"/>
              <a:ext cx="1971572" cy="671999"/>
              <a:chOff x="11289602" y="6344253"/>
              <a:chExt cx="1971572" cy="671999"/>
            </a:xfrm>
          </p:grpSpPr>
          <p:sp>
            <p:nvSpPr>
              <p:cNvPr id="323" name="Google Shape;323;p46"/>
              <p:cNvSpPr/>
              <p:nvPr/>
            </p:nvSpPr>
            <p:spPr>
              <a:xfrm>
                <a:off x="12438149" y="6359346"/>
                <a:ext cx="366" cy="42"/>
              </a:xfrm>
              <a:custGeom>
                <a:avLst/>
                <a:gdLst/>
                <a:ahLst/>
                <a:cxnLst/>
                <a:rect l="l" t="t" r="r" b="b"/>
                <a:pathLst>
                  <a:path w="366" h="42" extrusionOk="0">
                    <a:moveTo>
                      <a:pt x="0" y="32"/>
                    </a:moveTo>
                    <a:cubicBezTo>
                      <a:pt x="264" y="51"/>
                      <a:pt x="106" y="47"/>
                      <a:pt x="367" y="0"/>
                    </a:cubicBezTo>
                    <a:cubicBezTo>
                      <a:pt x="256" y="20"/>
                      <a:pt x="114" y="12"/>
                      <a:pt x="0" y="32"/>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4" name="Google Shape;324;p46"/>
              <p:cNvSpPr/>
              <p:nvPr/>
            </p:nvSpPr>
            <p:spPr>
              <a:xfrm>
                <a:off x="12412972" y="6360813"/>
                <a:ext cx="51" cy="3"/>
              </a:xfrm>
              <a:custGeom>
                <a:avLst/>
                <a:gdLst/>
                <a:ahLst/>
                <a:cxnLst/>
                <a:rect l="l" t="t" r="r" b="b"/>
                <a:pathLst>
                  <a:path w="51" h="3" extrusionOk="0">
                    <a:moveTo>
                      <a:pt x="51" y="0"/>
                    </a:moveTo>
                    <a:cubicBezTo>
                      <a:pt x="32" y="0"/>
                      <a:pt x="16" y="0"/>
                      <a:pt x="0" y="4"/>
                    </a:cubicBezTo>
                    <a:cubicBezTo>
                      <a:pt x="8" y="4"/>
                      <a:pt x="39" y="0"/>
                      <a:pt x="51" y="0"/>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5" name="Google Shape;325;p46"/>
              <p:cNvSpPr/>
              <p:nvPr/>
            </p:nvSpPr>
            <p:spPr>
              <a:xfrm>
                <a:off x="12465021" y="6357690"/>
                <a:ext cx="7" cy="3"/>
              </a:xfrm>
              <a:custGeom>
                <a:avLst/>
                <a:gdLst/>
                <a:ahLst/>
                <a:cxnLst/>
                <a:rect l="l" t="t" r="r" b="b"/>
                <a:pathLst>
                  <a:path w="7" h="3" extrusionOk="0">
                    <a:moveTo>
                      <a:pt x="8" y="0"/>
                    </a:moveTo>
                    <a:lnTo>
                      <a:pt x="0" y="4"/>
                    </a:lnTo>
                    <a:lnTo>
                      <a:pt x="8" y="0"/>
                    </a:ln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6" name="Google Shape;326;p46"/>
              <p:cNvSpPr/>
              <p:nvPr/>
            </p:nvSpPr>
            <p:spPr>
              <a:xfrm>
                <a:off x="11289602" y="6344253"/>
                <a:ext cx="1971572" cy="671999"/>
              </a:xfrm>
              <a:custGeom>
                <a:avLst/>
                <a:gdLst/>
                <a:ahLst/>
                <a:cxnLst/>
                <a:rect l="l" t="t" r="r" b="b"/>
                <a:pathLst>
                  <a:path w="1971572" h="671999" extrusionOk="0">
                    <a:moveTo>
                      <a:pt x="1949771" y="10641"/>
                    </a:moveTo>
                    <a:cubicBezTo>
                      <a:pt x="1662820" y="-7490"/>
                      <a:pt x="1232528" y="-3606"/>
                      <a:pt x="944780" y="31252"/>
                    </a:cubicBezTo>
                    <a:cubicBezTo>
                      <a:pt x="938164" y="31662"/>
                      <a:pt x="29343" y="67083"/>
                      <a:pt x="13085" y="68562"/>
                    </a:cubicBezTo>
                    <a:cubicBezTo>
                      <a:pt x="-16216" y="69575"/>
                      <a:pt x="5262" y="98269"/>
                      <a:pt x="61831" y="180070"/>
                    </a:cubicBezTo>
                    <a:cubicBezTo>
                      <a:pt x="13618" y="288538"/>
                      <a:pt x="-17537" y="246339"/>
                      <a:pt x="71338" y="331645"/>
                    </a:cubicBezTo>
                    <a:cubicBezTo>
                      <a:pt x="75572" y="336321"/>
                      <a:pt x="81692" y="339775"/>
                      <a:pt x="84626" y="345430"/>
                    </a:cubicBezTo>
                    <a:cubicBezTo>
                      <a:pt x="86389" y="366096"/>
                      <a:pt x="27841" y="477908"/>
                      <a:pt x="26248" y="488404"/>
                    </a:cubicBezTo>
                    <a:cubicBezTo>
                      <a:pt x="29662" y="508621"/>
                      <a:pt x="59753" y="502718"/>
                      <a:pt x="109208" y="531243"/>
                    </a:cubicBezTo>
                    <a:cubicBezTo>
                      <a:pt x="74185" y="645113"/>
                      <a:pt x="21595" y="667443"/>
                      <a:pt x="86337" y="671863"/>
                    </a:cubicBezTo>
                    <a:cubicBezTo>
                      <a:pt x="104196" y="673082"/>
                      <a:pt x="268310" y="665803"/>
                      <a:pt x="270892" y="663677"/>
                    </a:cubicBezTo>
                    <a:cubicBezTo>
                      <a:pt x="431871" y="651217"/>
                      <a:pt x="425393" y="660184"/>
                      <a:pt x="577926" y="663177"/>
                    </a:cubicBezTo>
                    <a:cubicBezTo>
                      <a:pt x="833927" y="667644"/>
                      <a:pt x="1620490" y="616825"/>
                      <a:pt x="1620782" y="616809"/>
                    </a:cubicBezTo>
                    <a:cubicBezTo>
                      <a:pt x="2053420" y="640712"/>
                      <a:pt x="1985594" y="664781"/>
                      <a:pt x="1917571" y="534949"/>
                    </a:cubicBezTo>
                    <a:cubicBezTo>
                      <a:pt x="1936167" y="514311"/>
                      <a:pt x="1970232" y="491997"/>
                      <a:pt x="1966430" y="461287"/>
                    </a:cubicBezTo>
                    <a:cubicBezTo>
                      <a:pt x="1946667" y="419163"/>
                      <a:pt x="1919799" y="379787"/>
                      <a:pt x="1903987" y="335824"/>
                    </a:cubicBezTo>
                    <a:cubicBezTo>
                      <a:pt x="1914625" y="302528"/>
                      <a:pt x="1962716" y="248898"/>
                      <a:pt x="1961805" y="227005"/>
                    </a:cubicBezTo>
                    <a:cubicBezTo>
                      <a:pt x="1948229" y="186064"/>
                      <a:pt x="1914176" y="148430"/>
                      <a:pt x="1914345" y="127196"/>
                    </a:cubicBezTo>
                    <a:cubicBezTo>
                      <a:pt x="1947807" y="81874"/>
                      <a:pt x="2002218" y="8535"/>
                      <a:pt x="1949771" y="10641"/>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pic>
        <p:nvPicPr>
          <p:cNvPr id="327" name="Google Shape;327;p46"/>
          <p:cNvPicPr preferRelativeResize="0"/>
          <p:nvPr/>
        </p:nvPicPr>
        <p:blipFill rotWithShape="1">
          <a:blip r:embed="rId3">
            <a:alphaModFix/>
          </a:blip>
          <a:srcRect b="15682"/>
          <a:stretch/>
        </p:blipFill>
        <p:spPr>
          <a:xfrm>
            <a:off x="73125" y="1007900"/>
            <a:ext cx="1289400" cy="1953175"/>
          </a:xfrm>
          <a:prstGeom prst="rect">
            <a:avLst/>
          </a:prstGeom>
          <a:noFill/>
          <a:ln>
            <a:noFill/>
          </a:ln>
        </p:spPr>
      </p:pic>
      <p:pic>
        <p:nvPicPr>
          <p:cNvPr id="328" name="Google Shape;328;p46"/>
          <p:cNvPicPr preferRelativeResize="0"/>
          <p:nvPr/>
        </p:nvPicPr>
        <p:blipFill rotWithShape="1">
          <a:blip r:embed="rId4">
            <a:alphaModFix/>
          </a:blip>
          <a:srcRect l="-4821" b="19807"/>
          <a:stretch/>
        </p:blipFill>
        <p:spPr>
          <a:xfrm>
            <a:off x="1442625" y="984201"/>
            <a:ext cx="1177850" cy="1953175"/>
          </a:xfrm>
          <a:prstGeom prst="rect">
            <a:avLst/>
          </a:prstGeom>
          <a:noFill/>
          <a:ln>
            <a:noFill/>
          </a:ln>
        </p:spPr>
      </p:pic>
      <p:pic>
        <p:nvPicPr>
          <p:cNvPr id="329" name="Google Shape;329;p46"/>
          <p:cNvPicPr preferRelativeResize="0"/>
          <p:nvPr/>
        </p:nvPicPr>
        <p:blipFill rotWithShape="1">
          <a:blip r:embed="rId5">
            <a:alphaModFix/>
          </a:blip>
          <a:srcRect b="15682"/>
          <a:stretch/>
        </p:blipFill>
        <p:spPr>
          <a:xfrm>
            <a:off x="2885225" y="1034450"/>
            <a:ext cx="1289375" cy="1953175"/>
          </a:xfrm>
          <a:prstGeom prst="rect">
            <a:avLst/>
          </a:prstGeom>
          <a:noFill/>
          <a:ln>
            <a:noFill/>
          </a:ln>
        </p:spPr>
      </p:pic>
      <p:pic>
        <p:nvPicPr>
          <p:cNvPr id="330" name="Google Shape;330;p46"/>
          <p:cNvPicPr preferRelativeResize="0"/>
          <p:nvPr/>
        </p:nvPicPr>
        <p:blipFill rotWithShape="1">
          <a:blip r:embed="rId6">
            <a:alphaModFix/>
          </a:blip>
          <a:srcRect r="13993" b="17245"/>
          <a:stretch/>
        </p:blipFill>
        <p:spPr>
          <a:xfrm>
            <a:off x="6013425" y="1046825"/>
            <a:ext cx="1289400" cy="1914250"/>
          </a:xfrm>
          <a:prstGeom prst="rect">
            <a:avLst/>
          </a:prstGeom>
          <a:noFill/>
          <a:ln>
            <a:noFill/>
          </a:ln>
        </p:spPr>
      </p:pic>
      <p:pic>
        <p:nvPicPr>
          <p:cNvPr id="331" name="Google Shape;331;p46"/>
          <p:cNvPicPr preferRelativeResize="0"/>
          <p:nvPr/>
        </p:nvPicPr>
        <p:blipFill rotWithShape="1">
          <a:blip r:embed="rId7">
            <a:alphaModFix/>
          </a:blip>
          <a:srcRect b="17170"/>
          <a:stretch/>
        </p:blipFill>
        <p:spPr>
          <a:xfrm>
            <a:off x="7647425" y="1079225"/>
            <a:ext cx="1289400" cy="1914250"/>
          </a:xfrm>
          <a:prstGeom prst="rect">
            <a:avLst/>
          </a:prstGeom>
          <a:noFill/>
          <a:ln>
            <a:noFill/>
          </a:ln>
        </p:spPr>
      </p:pic>
      <p:sp>
        <p:nvSpPr>
          <p:cNvPr id="332" name="Google Shape;332;p46"/>
          <p:cNvSpPr txBox="1"/>
          <p:nvPr/>
        </p:nvSpPr>
        <p:spPr>
          <a:xfrm>
            <a:off x="1442625" y="4043150"/>
            <a:ext cx="5183100" cy="2040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b="1">
                <a:latin typeface="Mali"/>
                <a:ea typeface="Mali"/>
                <a:cs typeface="Mali"/>
                <a:sym typeface="Mali"/>
              </a:rPr>
              <a:t>How we support students:</a:t>
            </a:r>
            <a:endParaRPr b="1">
              <a:latin typeface="Mali"/>
              <a:ea typeface="Mali"/>
              <a:cs typeface="Mali"/>
              <a:sym typeface="Mali"/>
            </a:endParaRPr>
          </a:p>
          <a:p>
            <a:pPr marL="342900" lvl="0" indent="-298450" algn="l" rtl="0">
              <a:lnSpc>
                <a:spcPct val="115000"/>
              </a:lnSpc>
              <a:spcBef>
                <a:spcPts val="1200"/>
              </a:spcBef>
              <a:spcAft>
                <a:spcPts val="0"/>
              </a:spcAft>
              <a:buSzPts val="1100"/>
              <a:buFont typeface="Mali"/>
              <a:buChar char="●"/>
            </a:pPr>
            <a:r>
              <a:rPr lang="en-US">
                <a:latin typeface="Mali"/>
                <a:ea typeface="Mali"/>
                <a:cs typeface="Mali"/>
                <a:sym typeface="Mali"/>
              </a:rPr>
              <a:t>Student Schedules / Create 4 year plans</a:t>
            </a:r>
            <a:endParaRPr>
              <a:latin typeface="Mali"/>
              <a:ea typeface="Mali"/>
              <a:cs typeface="Mali"/>
              <a:sym typeface="Mali"/>
            </a:endParaRPr>
          </a:p>
          <a:p>
            <a:pPr marL="342900" lvl="0" indent="-298450" algn="l" rtl="0">
              <a:lnSpc>
                <a:spcPct val="115000"/>
              </a:lnSpc>
              <a:spcBef>
                <a:spcPts val="0"/>
              </a:spcBef>
              <a:spcAft>
                <a:spcPts val="0"/>
              </a:spcAft>
              <a:buSzPts val="1100"/>
              <a:buFont typeface="Mali"/>
              <a:buChar char="●"/>
            </a:pPr>
            <a:r>
              <a:rPr lang="en-US">
                <a:latin typeface="Mali"/>
                <a:ea typeface="Mali"/>
                <a:cs typeface="Mali"/>
                <a:sym typeface="Mali"/>
              </a:rPr>
              <a:t>Connect students with teachers</a:t>
            </a:r>
            <a:endParaRPr>
              <a:latin typeface="Mali"/>
              <a:ea typeface="Mali"/>
              <a:cs typeface="Mali"/>
              <a:sym typeface="Mali"/>
            </a:endParaRPr>
          </a:p>
          <a:p>
            <a:pPr marL="342900" lvl="0" indent="-298450" algn="l" rtl="0">
              <a:lnSpc>
                <a:spcPct val="115000"/>
              </a:lnSpc>
              <a:spcBef>
                <a:spcPts val="0"/>
              </a:spcBef>
              <a:spcAft>
                <a:spcPts val="0"/>
              </a:spcAft>
              <a:buSzPts val="1100"/>
              <a:buFont typeface="Mali"/>
              <a:buChar char="●"/>
            </a:pPr>
            <a:r>
              <a:rPr lang="en-US">
                <a:latin typeface="Mali"/>
                <a:ea typeface="Mali"/>
                <a:cs typeface="Mali"/>
                <a:sym typeface="Mali"/>
              </a:rPr>
              <a:t>Provide students with resources as needed</a:t>
            </a:r>
            <a:endParaRPr>
              <a:latin typeface="Mali"/>
              <a:ea typeface="Mali"/>
              <a:cs typeface="Mali"/>
              <a:sym typeface="Mali"/>
            </a:endParaRPr>
          </a:p>
          <a:p>
            <a:pPr marL="342900" lvl="0" indent="-298450" algn="l" rtl="0">
              <a:lnSpc>
                <a:spcPct val="115000"/>
              </a:lnSpc>
              <a:spcBef>
                <a:spcPts val="0"/>
              </a:spcBef>
              <a:spcAft>
                <a:spcPts val="0"/>
              </a:spcAft>
              <a:buSzPts val="1100"/>
              <a:buFont typeface="Mali"/>
              <a:buChar char="●"/>
            </a:pPr>
            <a:r>
              <a:rPr lang="en-US">
                <a:latin typeface="Mali"/>
                <a:ea typeface="Mali"/>
                <a:cs typeface="Mali"/>
                <a:sym typeface="Mali"/>
              </a:rPr>
              <a:t>Credit Recovery, grade improvement, SAT team</a:t>
            </a:r>
            <a:endParaRPr>
              <a:latin typeface="Mali"/>
              <a:ea typeface="Mali"/>
              <a:cs typeface="Mali"/>
              <a:sym typeface="Mali"/>
            </a:endParaRPr>
          </a:p>
          <a:p>
            <a:pPr marL="342900" lvl="0" indent="-298450" algn="l" rtl="0">
              <a:lnSpc>
                <a:spcPct val="115000"/>
              </a:lnSpc>
              <a:spcBef>
                <a:spcPts val="0"/>
              </a:spcBef>
              <a:spcAft>
                <a:spcPts val="0"/>
              </a:spcAft>
              <a:buSzPts val="1100"/>
              <a:buFont typeface="Mali"/>
              <a:buChar char="●"/>
            </a:pPr>
            <a:r>
              <a:rPr lang="en-US">
                <a:latin typeface="Mali"/>
                <a:ea typeface="Mali"/>
                <a:cs typeface="Mali"/>
                <a:sym typeface="Mali"/>
              </a:rPr>
              <a:t>College advising/post secondary options/financial aid</a:t>
            </a:r>
            <a:endParaRPr>
              <a:latin typeface="Nunito"/>
              <a:ea typeface="Nunito"/>
              <a:cs typeface="Nunito"/>
              <a:sym typeface="Nunito"/>
            </a:endParaRPr>
          </a:p>
        </p:txBody>
      </p:sp>
      <p:sp>
        <p:nvSpPr>
          <p:cNvPr id="333" name="Google Shape;333;p46"/>
          <p:cNvSpPr txBox="1"/>
          <p:nvPr/>
        </p:nvSpPr>
        <p:spPr>
          <a:xfrm>
            <a:off x="348275" y="3068300"/>
            <a:ext cx="82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A-C</a:t>
            </a:r>
            <a:endParaRPr sz="1800" b="1">
              <a:highlight>
                <a:srgbClr val="E64FA5"/>
              </a:highlight>
              <a:latin typeface="Nunito"/>
              <a:ea typeface="Nunito"/>
              <a:cs typeface="Nunito"/>
              <a:sym typeface="Nunito"/>
            </a:endParaRPr>
          </a:p>
        </p:txBody>
      </p:sp>
      <p:sp>
        <p:nvSpPr>
          <p:cNvPr id="334" name="Google Shape;334;p46"/>
          <p:cNvSpPr txBox="1"/>
          <p:nvPr/>
        </p:nvSpPr>
        <p:spPr>
          <a:xfrm>
            <a:off x="1768952" y="3068300"/>
            <a:ext cx="641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A-C</a:t>
            </a:r>
            <a:endParaRPr sz="1800" b="1">
              <a:highlight>
                <a:srgbClr val="E64FA5"/>
              </a:highlight>
              <a:latin typeface="Nunito"/>
              <a:ea typeface="Nunito"/>
              <a:cs typeface="Nunito"/>
              <a:sym typeface="Nunito"/>
            </a:endParaRPr>
          </a:p>
        </p:txBody>
      </p:sp>
      <p:sp>
        <p:nvSpPr>
          <p:cNvPr id="335" name="Google Shape;335;p46"/>
          <p:cNvSpPr txBox="1"/>
          <p:nvPr/>
        </p:nvSpPr>
        <p:spPr>
          <a:xfrm>
            <a:off x="3007525" y="3068300"/>
            <a:ext cx="101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D-HUR</a:t>
            </a:r>
            <a:endParaRPr sz="1800" b="1">
              <a:highlight>
                <a:srgbClr val="E64FA5"/>
              </a:highlight>
              <a:latin typeface="Nunito"/>
              <a:ea typeface="Nunito"/>
              <a:cs typeface="Nunito"/>
              <a:sym typeface="Nunito"/>
            </a:endParaRPr>
          </a:p>
        </p:txBody>
      </p:sp>
      <p:sp>
        <p:nvSpPr>
          <p:cNvPr id="336" name="Google Shape;336;p46"/>
          <p:cNvSpPr txBox="1"/>
          <p:nvPr/>
        </p:nvSpPr>
        <p:spPr>
          <a:xfrm>
            <a:off x="4451700" y="3068292"/>
            <a:ext cx="128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HUS-MEK</a:t>
            </a:r>
            <a:endParaRPr sz="1800" b="1">
              <a:highlight>
                <a:srgbClr val="E64FA5"/>
              </a:highlight>
              <a:latin typeface="Nunito"/>
              <a:ea typeface="Nunito"/>
              <a:cs typeface="Nunito"/>
              <a:sym typeface="Nunito"/>
            </a:endParaRPr>
          </a:p>
        </p:txBody>
      </p:sp>
      <p:sp>
        <p:nvSpPr>
          <p:cNvPr id="337" name="Google Shape;337;p46"/>
          <p:cNvSpPr txBox="1"/>
          <p:nvPr/>
        </p:nvSpPr>
        <p:spPr>
          <a:xfrm>
            <a:off x="6013425" y="3070367"/>
            <a:ext cx="128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MEL-ROM</a:t>
            </a:r>
            <a:endParaRPr sz="1800" b="1">
              <a:highlight>
                <a:srgbClr val="E64FA5"/>
              </a:highlight>
              <a:latin typeface="Nunito"/>
              <a:ea typeface="Nunito"/>
              <a:cs typeface="Nunito"/>
              <a:sym typeface="Nunito"/>
            </a:endParaRPr>
          </a:p>
        </p:txBody>
      </p:sp>
      <p:sp>
        <p:nvSpPr>
          <p:cNvPr id="338" name="Google Shape;338;p46"/>
          <p:cNvSpPr txBox="1"/>
          <p:nvPr/>
        </p:nvSpPr>
        <p:spPr>
          <a:xfrm>
            <a:off x="7782425" y="3068292"/>
            <a:ext cx="101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highlight>
                  <a:srgbClr val="E64FA5"/>
                </a:highlight>
                <a:latin typeface="Nunito"/>
                <a:ea typeface="Nunito"/>
                <a:cs typeface="Nunito"/>
                <a:sym typeface="Nunito"/>
              </a:rPr>
              <a:t>RON-Z</a:t>
            </a:r>
            <a:endParaRPr sz="1800" b="1">
              <a:highlight>
                <a:srgbClr val="E64FA5"/>
              </a:highlight>
              <a:latin typeface="Nunito"/>
              <a:ea typeface="Nunito"/>
              <a:cs typeface="Nunito"/>
              <a:sym typeface="Nunito"/>
            </a:endParaRPr>
          </a:p>
        </p:txBody>
      </p:sp>
      <p:grpSp>
        <p:nvGrpSpPr>
          <p:cNvPr id="339" name="Google Shape;339;p46"/>
          <p:cNvGrpSpPr/>
          <p:nvPr/>
        </p:nvGrpSpPr>
        <p:grpSpPr>
          <a:xfrm rot="981776">
            <a:off x="7393647" y="3845048"/>
            <a:ext cx="1126268" cy="2092709"/>
            <a:chOff x="4808503" y="3663054"/>
            <a:chExt cx="242597" cy="450715"/>
          </a:xfrm>
        </p:grpSpPr>
        <p:sp>
          <p:nvSpPr>
            <p:cNvPr id="340" name="Google Shape;340;p46"/>
            <p:cNvSpPr/>
            <p:nvPr/>
          </p:nvSpPr>
          <p:spPr>
            <a:xfrm>
              <a:off x="4821189" y="3720568"/>
              <a:ext cx="217223" cy="335687"/>
            </a:xfrm>
            <a:custGeom>
              <a:avLst/>
              <a:gdLst/>
              <a:ahLst/>
              <a:cxnLst/>
              <a:rect l="l" t="t" r="r" b="b"/>
              <a:pathLst>
                <a:path w="467146" h="883387" extrusionOk="0">
                  <a:moveTo>
                    <a:pt x="446752" y="883387"/>
                  </a:moveTo>
                  <a:lnTo>
                    <a:pt x="20377" y="883387"/>
                  </a:lnTo>
                  <a:cubicBezTo>
                    <a:pt x="9132" y="883387"/>
                    <a:pt x="0" y="874276"/>
                    <a:pt x="0" y="863017"/>
                  </a:cubicBezTo>
                  <a:lnTo>
                    <a:pt x="0" y="20370"/>
                  </a:lnTo>
                  <a:cubicBezTo>
                    <a:pt x="0" y="9111"/>
                    <a:pt x="9114" y="0"/>
                    <a:pt x="20377" y="0"/>
                  </a:cubicBezTo>
                  <a:lnTo>
                    <a:pt x="446770" y="0"/>
                  </a:lnTo>
                  <a:cubicBezTo>
                    <a:pt x="458014" y="0"/>
                    <a:pt x="467147" y="9111"/>
                    <a:pt x="467147" y="20370"/>
                  </a:cubicBezTo>
                  <a:lnTo>
                    <a:pt x="467147" y="863017"/>
                  </a:lnTo>
                  <a:cubicBezTo>
                    <a:pt x="467129" y="874258"/>
                    <a:pt x="458014" y="883387"/>
                    <a:pt x="446752" y="883387"/>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r>
                <a:rPr lang="en-US">
                  <a:solidFill>
                    <a:schemeClr val="lt1"/>
                  </a:solidFill>
                  <a:latin typeface="Mali Medium"/>
                  <a:ea typeface="Mali Medium"/>
                  <a:cs typeface="Mali Medium"/>
                  <a:sym typeface="Mali Medium"/>
                </a:rPr>
                <a:t>5</a:t>
              </a:r>
              <a:r>
                <a:rPr lang="en-US" sz="1500">
                  <a:solidFill>
                    <a:schemeClr val="lt1"/>
                  </a:solidFill>
                  <a:latin typeface="Mali Medium"/>
                  <a:ea typeface="Mali Medium"/>
                  <a:cs typeface="Mali Medium"/>
                  <a:sym typeface="Mali Medium"/>
                </a:rPr>
                <a:t>00+ </a:t>
              </a:r>
              <a:endParaRPr sz="1500">
                <a:solidFill>
                  <a:schemeClr val="lt1"/>
                </a:solidFill>
                <a:latin typeface="Mali Medium"/>
                <a:ea typeface="Mali Medium"/>
                <a:cs typeface="Mali Medium"/>
                <a:sym typeface="Mali Medium"/>
              </a:endParaRPr>
            </a:p>
            <a:p>
              <a:pPr marL="0" marR="0" lvl="0" indent="0" algn="l" rtl="0">
                <a:spcBef>
                  <a:spcPts val="0"/>
                </a:spcBef>
                <a:spcAft>
                  <a:spcPts val="0"/>
                </a:spcAft>
                <a:buNone/>
              </a:pPr>
              <a:r>
                <a:rPr lang="en-US" sz="1500">
                  <a:solidFill>
                    <a:schemeClr val="lt1"/>
                  </a:solidFill>
                  <a:latin typeface="Mali Medium"/>
                  <a:ea typeface="Mali Medium"/>
                  <a:cs typeface="Mali Medium"/>
                  <a:sym typeface="Mali Medium"/>
                </a:rPr>
                <a:t>Student Appt Requests</a:t>
              </a:r>
              <a:endParaRPr sz="1500">
                <a:solidFill>
                  <a:schemeClr val="lt1"/>
                </a:solidFill>
                <a:latin typeface="Mali Medium"/>
                <a:ea typeface="Mali Medium"/>
                <a:cs typeface="Mali Medium"/>
                <a:sym typeface="Mali Medium"/>
              </a:endParaRPr>
            </a:p>
          </p:txBody>
        </p:sp>
        <p:sp>
          <p:nvSpPr>
            <p:cNvPr id="341" name="Google Shape;341;p46"/>
            <p:cNvSpPr/>
            <p:nvPr/>
          </p:nvSpPr>
          <p:spPr>
            <a:xfrm>
              <a:off x="4808503" y="3663054"/>
              <a:ext cx="242597" cy="450715"/>
            </a:xfrm>
            <a:custGeom>
              <a:avLst/>
              <a:gdLst/>
              <a:ahLst/>
              <a:cxnLst/>
              <a:rect l="l" t="t" r="r" b="b"/>
              <a:pathLst>
                <a:path w="485195" h="901429" extrusionOk="0">
                  <a:moveTo>
                    <a:pt x="455776" y="0"/>
                  </a:moveTo>
                  <a:lnTo>
                    <a:pt x="344309" y="0"/>
                  </a:lnTo>
                  <a:lnTo>
                    <a:pt x="140868" y="0"/>
                  </a:lnTo>
                  <a:lnTo>
                    <a:pt x="29401" y="0"/>
                  </a:lnTo>
                  <a:cubicBezTo>
                    <a:pt x="13193" y="0"/>
                    <a:pt x="0" y="13189"/>
                    <a:pt x="0" y="29391"/>
                  </a:cubicBezTo>
                  <a:lnTo>
                    <a:pt x="0" y="872038"/>
                  </a:lnTo>
                  <a:cubicBezTo>
                    <a:pt x="0" y="888240"/>
                    <a:pt x="13193" y="901429"/>
                    <a:pt x="29401" y="901429"/>
                  </a:cubicBezTo>
                  <a:lnTo>
                    <a:pt x="455794" y="901429"/>
                  </a:lnTo>
                  <a:cubicBezTo>
                    <a:pt x="472002" y="901429"/>
                    <a:pt x="485195" y="888240"/>
                    <a:pt x="485195" y="872038"/>
                  </a:cubicBezTo>
                  <a:lnTo>
                    <a:pt x="485195" y="29391"/>
                  </a:lnTo>
                  <a:cubicBezTo>
                    <a:pt x="485177" y="13189"/>
                    <a:pt x="472002" y="0"/>
                    <a:pt x="455776" y="0"/>
                  </a:cubicBezTo>
                  <a:close/>
                  <a:moveTo>
                    <a:pt x="335285" y="18042"/>
                  </a:moveTo>
                  <a:lnTo>
                    <a:pt x="335285" y="57375"/>
                  </a:lnTo>
                  <a:lnTo>
                    <a:pt x="149892" y="57375"/>
                  </a:lnTo>
                  <a:lnTo>
                    <a:pt x="149892" y="18042"/>
                  </a:lnTo>
                  <a:lnTo>
                    <a:pt x="335285" y="18042"/>
                  </a:lnTo>
                  <a:close/>
                  <a:moveTo>
                    <a:pt x="29401" y="18042"/>
                  </a:moveTo>
                  <a:lnTo>
                    <a:pt x="131844" y="18042"/>
                  </a:lnTo>
                  <a:lnTo>
                    <a:pt x="131844" y="66396"/>
                  </a:lnTo>
                  <a:cubicBezTo>
                    <a:pt x="131844" y="71375"/>
                    <a:pt x="135886" y="75417"/>
                    <a:pt x="140868" y="75417"/>
                  </a:cubicBezTo>
                  <a:lnTo>
                    <a:pt x="344309" y="75417"/>
                  </a:lnTo>
                  <a:cubicBezTo>
                    <a:pt x="349291" y="75417"/>
                    <a:pt x="353334" y="71375"/>
                    <a:pt x="353334" y="66396"/>
                  </a:cubicBezTo>
                  <a:lnTo>
                    <a:pt x="353334" y="18042"/>
                  </a:lnTo>
                  <a:lnTo>
                    <a:pt x="455776" y="18042"/>
                  </a:lnTo>
                  <a:cubicBezTo>
                    <a:pt x="462039" y="18042"/>
                    <a:pt x="467129" y="23130"/>
                    <a:pt x="467129" y="29391"/>
                  </a:cubicBezTo>
                  <a:lnTo>
                    <a:pt x="467129" y="784443"/>
                  </a:lnTo>
                  <a:lnTo>
                    <a:pt x="18048" y="784443"/>
                  </a:lnTo>
                  <a:lnTo>
                    <a:pt x="18048" y="29391"/>
                  </a:lnTo>
                  <a:cubicBezTo>
                    <a:pt x="18048" y="23130"/>
                    <a:pt x="23138" y="18042"/>
                    <a:pt x="29401" y="18042"/>
                  </a:cubicBezTo>
                  <a:close/>
                  <a:moveTo>
                    <a:pt x="455776" y="883387"/>
                  </a:moveTo>
                  <a:lnTo>
                    <a:pt x="29401" y="883387"/>
                  </a:lnTo>
                  <a:cubicBezTo>
                    <a:pt x="23138" y="883387"/>
                    <a:pt x="18048" y="878299"/>
                    <a:pt x="18048" y="872038"/>
                  </a:cubicBezTo>
                  <a:lnTo>
                    <a:pt x="18048" y="802485"/>
                  </a:lnTo>
                  <a:lnTo>
                    <a:pt x="467129" y="802485"/>
                  </a:lnTo>
                  <a:lnTo>
                    <a:pt x="467129" y="872038"/>
                  </a:lnTo>
                  <a:cubicBezTo>
                    <a:pt x="467129" y="878281"/>
                    <a:pt x="462039" y="883387"/>
                    <a:pt x="455776" y="883387"/>
                  </a:cubicBezTo>
                  <a:close/>
                  <a:moveTo>
                    <a:pt x="317147" y="842918"/>
                  </a:moveTo>
                  <a:cubicBezTo>
                    <a:pt x="317147" y="847898"/>
                    <a:pt x="313104" y="851939"/>
                    <a:pt x="308122" y="851939"/>
                  </a:cubicBezTo>
                  <a:lnTo>
                    <a:pt x="177055" y="851939"/>
                  </a:lnTo>
                  <a:cubicBezTo>
                    <a:pt x="172073" y="851939"/>
                    <a:pt x="168031" y="847898"/>
                    <a:pt x="168031" y="842918"/>
                  </a:cubicBezTo>
                  <a:cubicBezTo>
                    <a:pt x="168031" y="837939"/>
                    <a:pt x="172073" y="833897"/>
                    <a:pt x="177055" y="833897"/>
                  </a:cubicBezTo>
                  <a:lnTo>
                    <a:pt x="308122" y="833897"/>
                  </a:lnTo>
                  <a:cubicBezTo>
                    <a:pt x="313104" y="833897"/>
                    <a:pt x="317147" y="837939"/>
                    <a:pt x="317147" y="84291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2" name="Google Shape;342;p46"/>
          <p:cNvSpPr txBox="1"/>
          <p:nvPr/>
        </p:nvSpPr>
        <p:spPr>
          <a:xfrm>
            <a:off x="4504600" y="1079225"/>
            <a:ext cx="1125900" cy="1914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endParaRPr sz="1200">
              <a:latin typeface="Questrial"/>
              <a:ea typeface="Questrial"/>
              <a:cs typeface="Questrial"/>
              <a:sym typeface="Questrial"/>
            </a:endParaRPr>
          </a:p>
          <a:p>
            <a:pPr marL="0" lvl="0" indent="0" algn="l" rtl="0">
              <a:spcBef>
                <a:spcPts val="0"/>
              </a:spcBef>
              <a:spcAft>
                <a:spcPts val="0"/>
              </a:spcAft>
              <a:buNone/>
            </a:pPr>
            <a:r>
              <a:rPr lang="en-US" sz="1200" b="1">
                <a:latin typeface="Questrial"/>
                <a:ea typeface="Questrial"/>
                <a:cs typeface="Questrial"/>
                <a:sym typeface="Questrial"/>
              </a:rPr>
              <a:t>Maribel Sanchez </a:t>
            </a:r>
            <a:endParaRPr sz="1200" b="1">
              <a:latin typeface="Questrial"/>
              <a:ea typeface="Questrial"/>
              <a:cs typeface="Questrial"/>
              <a:sym typeface="Questrial"/>
            </a:endParaRPr>
          </a:p>
          <a:p>
            <a:pPr marL="0" lvl="0" indent="0" algn="l" rtl="0">
              <a:spcBef>
                <a:spcPts val="0"/>
              </a:spcBef>
              <a:spcAft>
                <a:spcPts val="0"/>
              </a:spcAft>
              <a:buNone/>
            </a:pPr>
            <a:r>
              <a:rPr lang="en-US" sz="1200">
                <a:latin typeface="Questrial"/>
                <a:ea typeface="Questrial"/>
                <a:cs typeface="Questrial"/>
                <a:sym typeface="Questrial"/>
              </a:rPr>
              <a:t>(sub for Ana Franco)</a:t>
            </a:r>
            <a:endParaRPr sz="1200">
              <a:latin typeface="Questrial"/>
              <a:ea typeface="Questrial"/>
              <a:cs typeface="Questrial"/>
              <a:sym typeface="Questrial"/>
            </a:endParaRPr>
          </a:p>
        </p:txBody>
      </p:sp>
      <p:pic>
        <p:nvPicPr>
          <p:cNvPr id="343" name="Google Shape;343;p46"/>
          <p:cNvPicPr preferRelativeResize="0"/>
          <p:nvPr/>
        </p:nvPicPr>
        <p:blipFill>
          <a:blip r:embed="rId8">
            <a:alphaModFix/>
          </a:blip>
          <a:stretch>
            <a:fillRect/>
          </a:stretch>
        </p:blipFill>
        <p:spPr>
          <a:xfrm>
            <a:off x="4504598" y="1140225"/>
            <a:ext cx="1075850" cy="1075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457199" y="598669"/>
            <a:ext cx="6508377" cy="10001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1400"/>
              <a:buFont typeface="Questrial"/>
              <a:buNone/>
            </a:pPr>
            <a:r>
              <a:rPr lang="en-US" b="1"/>
              <a:t>School Counselor</a:t>
            </a:r>
            <a:r>
              <a:rPr lang="en-US" sz="3600" b="1" i="0" u="none" strike="noStrike" cap="none">
                <a:solidFill>
                  <a:schemeClr val="accent1"/>
                </a:solidFill>
                <a:latin typeface="Questrial"/>
                <a:ea typeface="Questrial"/>
                <a:cs typeface="Questrial"/>
                <a:sym typeface="Questrial"/>
              </a:rPr>
              <a:t> Support at FHS</a:t>
            </a:r>
            <a:endParaRPr sz="3600" b="1" i="0" u="none" strike="noStrike" cap="none">
              <a:solidFill>
                <a:schemeClr val="accent1"/>
              </a:solidFill>
              <a:latin typeface="Questrial"/>
              <a:ea typeface="Questrial"/>
              <a:cs typeface="Questrial"/>
              <a:sym typeface="Questrial"/>
            </a:endParaRPr>
          </a:p>
        </p:txBody>
      </p:sp>
      <p:sp>
        <p:nvSpPr>
          <p:cNvPr id="349" name="Google Shape;349;p47"/>
          <p:cNvSpPr txBox="1">
            <a:spLocks noGrp="1"/>
          </p:cNvSpPr>
          <p:nvPr>
            <p:ph type="body" idx="1"/>
          </p:nvPr>
        </p:nvSpPr>
        <p:spPr>
          <a:xfrm>
            <a:off x="457200" y="1625600"/>
            <a:ext cx="6771000" cy="440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1800"/>
              </a:spcBef>
              <a:spcAft>
                <a:spcPts val="0"/>
              </a:spcAft>
              <a:buClr>
                <a:schemeClr val="accent1"/>
              </a:buClr>
              <a:buSzPts val="2000"/>
              <a:buFont typeface="Noto Sans Symbols"/>
              <a:buChar char="◼"/>
            </a:pPr>
            <a:r>
              <a:rPr lang="en-US" sz="2400" b="0" i="0" u="none" strike="noStrike" cap="none">
                <a:solidFill>
                  <a:schemeClr val="dk2"/>
                </a:solidFill>
                <a:latin typeface="Questrial"/>
                <a:ea typeface="Questrial"/>
                <a:cs typeface="Questrial"/>
                <a:sym typeface="Questrial"/>
              </a:rPr>
              <a:t>Guidance curriculum provided via in-class presentations (2</a:t>
            </a:r>
            <a:r>
              <a:rPr lang="en-US" sz="2400"/>
              <a:t> </a:t>
            </a:r>
            <a:r>
              <a:rPr lang="en-US" sz="2400" b="0" i="0" u="none" strike="noStrike" cap="none">
                <a:solidFill>
                  <a:schemeClr val="dk2"/>
                </a:solidFill>
                <a:latin typeface="Questrial"/>
                <a:ea typeface="Questrial"/>
                <a:cs typeface="Questrial"/>
                <a:sym typeface="Questrial"/>
              </a:rPr>
              <a:t>per ye</a:t>
            </a:r>
            <a:r>
              <a:rPr lang="en-US" sz="2400"/>
              <a:t>ar) </a:t>
            </a:r>
            <a:r>
              <a:rPr lang="en-US" sz="2400" b="0" i="0" u="none" strike="noStrike" cap="none">
                <a:solidFill>
                  <a:schemeClr val="dk2"/>
                </a:solidFill>
                <a:latin typeface="Questrial"/>
                <a:ea typeface="Questrial"/>
                <a:cs typeface="Questrial"/>
                <a:sym typeface="Questrial"/>
              </a:rPr>
              <a:t>at each grade level </a:t>
            </a:r>
            <a:endParaRPr/>
          </a:p>
          <a:p>
            <a:pPr marL="457200" marR="0" lvl="0" indent="-355600" algn="l" rtl="0">
              <a:lnSpc>
                <a:spcPct val="100000"/>
              </a:lnSpc>
              <a:spcBef>
                <a:spcPts val="1800"/>
              </a:spcBef>
              <a:spcAft>
                <a:spcPts val="0"/>
              </a:spcAft>
              <a:buClr>
                <a:schemeClr val="accent1"/>
              </a:buClr>
              <a:buSzPts val="2000"/>
              <a:buFont typeface="Noto Sans Symbols"/>
              <a:buChar char="◼"/>
            </a:pPr>
            <a:r>
              <a:rPr lang="en-US" sz="2400" b="0" i="0" u="none" strike="noStrike" cap="none">
                <a:solidFill>
                  <a:schemeClr val="dk2"/>
                </a:solidFill>
                <a:latin typeface="Questrial"/>
                <a:ea typeface="Questrial"/>
                <a:cs typeface="Questrial"/>
                <a:sym typeface="Questrial"/>
              </a:rPr>
              <a:t>Guidance nights: </a:t>
            </a:r>
            <a:r>
              <a:rPr lang="en-US" sz="2400"/>
              <a:t>college (fall) and course selection information (spring)</a:t>
            </a:r>
            <a:endParaRPr/>
          </a:p>
          <a:p>
            <a:pPr marL="457200" marR="0" lvl="0" indent="-355600" algn="l" rtl="0">
              <a:lnSpc>
                <a:spcPct val="100000"/>
              </a:lnSpc>
              <a:spcBef>
                <a:spcPts val="1800"/>
              </a:spcBef>
              <a:spcAft>
                <a:spcPts val="0"/>
              </a:spcAft>
              <a:buClr>
                <a:schemeClr val="accent1"/>
              </a:buClr>
              <a:buSzPts val="2000"/>
              <a:buFont typeface="Noto Sans Symbols"/>
              <a:buChar char="◼"/>
            </a:pPr>
            <a:r>
              <a:rPr lang="en-US" sz="2400"/>
              <a:t>Workshops</a:t>
            </a:r>
            <a:r>
              <a:rPr lang="en-US" sz="2400" b="0" i="0" u="none" strike="noStrike" cap="none">
                <a:solidFill>
                  <a:schemeClr val="dk2"/>
                </a:solidFill>
                <a:latin typeface="Questrial"/>
                <a:ea typeface="Questrial"/>
                <a:cs typeface="Questrial"/>
                <a:sym typeface="Questrial"/>
              </a:rPr>
              <a:t> for students during </a:t>
            </a:r>
            <a:r>
              <a:rPr lang="en-US" sz="2400"/>
              <a:t>Tutorial time</a:t>
            </a:r>
            <a:endParaRPr/>
          </a:p>
          <a:p>
            <a:pPr marL="457200" marR="0" lvl="0" indent="-355600" algn="l" rtl="0">
              <a:lnSpc>
                <a:spcPct val="100000"/>
              </a:lnSpc>
              <a:spcBef>
                <a:spcPts val="1800"/>
              </a:spcBef>
              <a:spcAft>
                <a:spcPts val="0"/>
              </a:spcAft>
              <a:buClr>
                <a:schemeClr val="accent1"/>
              </a:buClr>
              <a:buSzPts val="2000"/>
              <a:buFont typeface="Noto Sans Symbols"/>
              <a:buChar char="◼"/>
            </a:pPr>
            <a:r>
              <a:rPr lang="en-US" sz="2400" b="0" i="0" u="none" strike="noStrike" cap="none">
                <a:solidFill>
                  <a:schemeClr val="dk2"/>
                </a:solidFill>
                <a:latin typeface="Questrial"/>
                <a:ea typeface="Questrial"/>
                <a:cs typeface="Questrial"/>
                <a:sym typeface="Questrial"/>
              </a:rPr>
              <a:t>Student appointments </a:t>
            </a:r>
            <a:endParaRPr sz="2400" b="0" i="0" u="none" strike="noStrike" cap="none">
              <a:solidFill>
                <a:schemeClr val="dk2"/>
              </a:solidFill>
              <a:latin typeface="Questrial"/>
              <a:ea typeface="Questrial"/>
              <a:cs typeface="Questrial"/>
              <a:sym typeface="Questrial"/>
            </a:endParaRPr>
          </a:p>
          <a:p>
            <a:pPr marL="457200" marR="0" lvl="0" indent="-381000" algn="l" rtl="0">
              <a:lnSpc>
                <a:spcPct val="100000"/>
              </a:lnSpc>
              <a:spcBef>
                <a:spcPts val="1800"/>
              </a:spcBef>
              <a:spcAft>
                <a:spcPts val="0"/>
              </a:spcAft>
              <a:buClr>
                <a:schemeClr val="accent1"/>
              </a:buClr>
              <a:buSzPts val="2400"/>
              <a:buFont typeface="Noto Sans Symbols"/>
              <a:buChar char="◼"/>
            </a:pPr>
            <a:r>
              <a:rPr lang="en-US" sz="2400"/>
              <a:t>Alpha group caseload management (graduation progress and college preparation)</a:t>
            </a:r>
            <a:endParaRPr sz="2400"/>
          </a:p>
        </p:txBody>
      </p:sp>
      <p:pic>
        <p:nvPicPr>
          <p:cNvPr id="350" name="Google Shape;350;p47"/>
          <p:cNvPicPr preferRelativeResize="0"/>
          <p:nvPr/>
        </p:nvPicPr>
        <p:blipFill rotWithShape="1">
          <a:blip r:embed="rId3">
            <a:alphaModFix/>
          </a:blip>
          <a:srcRect/>
          <a:stretch/>
        </p:blipFill>
        <p:spPr>
          <a:xfrm>
            <a:off x="7338649" y="598669"/>
            <a:ext cx="1400175" cy="1000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8"/>
          <p:cNvSpPr txBox="1">
            <a:spLocks noGrp="1"/>
          </p:cNvSpPr>
          <p:nvPr>
            <p:ph type="title"/>
          </p:nvPr>
        </p:nvSpPr>
        <p:spPr>
          <a:xfrm>
            <a:off x="192025" y="593375"/>
            <a:ext cx="8805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Counseling Curriculum by Grade Level</a:t>
            </a:r>
            <a:endParaRPr b="1">
              <a:solidFill>
                <a:srgbClr val="990000"/>
              </a:solidFill>
              <a:latin typeface="Roboto"/>
              <a:ea typeface="Roboto"/>
              <a:cs typeface="Roboto"/>
              <a:sym typeface="Roboto"/>
            </a:endParaRPr>
          </a:p>
        </p:txBody>
      </p:sp>
      <p:graphicFrame>
        <p:nvGraphicFramePr>
          <p:cNvPr id="356" name="Google Shape;356;p48"/>
          <p:cNvGraphicFramePr/>
          <p:nvPr/>
        </p:nvGraphicFramePr>
        <p:xfrm>
          <a:off x="311700" y="1443718"/>
          <a:ext cx="3000000" cy="3000000"/>
        </p:xfrm>
        <a:graphic>
          <a:graphicData uri="http://schemas.openxmlformats.org/drawingml/2006/table">
            <a:tbl>
              <a:tblPr>
                <a:noFill/>
                <a:tableStyleId>{BD5DFC5E-1DDB-43E2-A0BF-D1889E27816F}</a:tableStyleId>
              </a:tblPr>
              <a:tblGrid>
                <a:gridCol w="739075">
                  <a:extLst>
                    <a:ext uri="{9D8B030D-6E8A-4147-A177-3AD203B41FA5}">
                      <a16:colId xmlns:a16="http://schemas.microsoft.com/office/drawing/2014/main" val="20000"/>
                    </a:ext>
                  </a:extLst>
                </a:gridCol>
                <a:gridCol w="7184825">
                  <a:extLst>
                    <a:ext uri="{9D8B030D-6E8A-4147-A177-3AD203B41FA5}">
                      <a16:colId xmlns:a16="http://schemas.microsoft.com/office/drawing/2014/main" val="20001"/>
                    </a:ext>
                  </a:extLst>
                </a:gridCol>
              </a:tblGrid>
              <a:tr h="423400">
                <a:tc>
                  <a:txBody>
                    <a:bodyPr/>
                    <a:lstStyle/>
                    <a:p>
                      <a:pPr marL="0" lvl="0" indent="0" algn="l" rtl="0">
                        <a:spcBef>
                          <a:spcPts val="0"/>
                        </a:spcBef>
                        <a:spcAft>
                          <a:spcPts val="0"/>
                        </a:spcAft>
                        <a:buNone/>
                      </a:pPr>
                      <a:endParaRPr sz="1300">
                        <a:solidFill>
                          <a:srgbClr val="434343"/>
                        </a:solidFill>
                        <a:latin typeface="Nunito Sans"/>
                        <a:ea typeface="Nunito Sans"/>
                        <a:cs typeface="Nunito Sans"/>
                        <a:sym typeface="Nunito Sans"/>
                      </a:endParaRPr>
                    </a:p>
                  </a:txBody>
                  <a:tcPr marL="91425" marR="91425" marT="121900" marB="121900"/>
                </a:tc>
                <a:tc>
                  <a:txBody>
                    <a:bodyPr/>
                    <a:lstStyle/>
                    <a:p>
                      <a:pPr marL="0" lvl="0" indent="0" algn="l" rtl="0">
                        <a:spcBef>
                          <a:spcPts val="0"/>
                        </a:spcBef>
                        <a:spcAft>
                          <a:spcPts val="0"/>
                        </a:spcAft>
                        <a:buNone/>
                      </a:pPr>
                      <a:r>
                        <a:rPr lang="en-US" sz="1300" b="1">
                          <a:solidFill>
                            <a:srgbClr val="434343"/>
                          </a:solidFill>
                          <a:latin typeface="Nunito Sans"/>
                          <a:ea typeface="Nunito Sans"/>
                          <a:cs typeface="Nunito Sans"/>
                          <a:sym typeface="Nunito Sans"/>
                        </a:rPr>
                        <a:t>Students</a:t>
                      </a:r>
                      <a:endParaRPr sz="1300" b="1">
                        <a:solidFill>
                          <a:srgbClr val="434343"/>
                        </a:solidFill>
                        <a:latin typeface="Nunito Sans"/>
                        <a:ea typeface="Nunito Sans"/>
                        <a:cs typeface="Nunito Sans"/>
                        <a:sym typeface="Nunito Sans"/>
                      </a:endParaRPr>
                    </a:p>
                  </a:txBody>
                  <a:tcPr marL="91425" marR="91425" marT="121900" marB="121900"/>
                </a:tc>
                <a:extLst>
                  <a:ext uri="{0D108BD9-81ED-4DB2-BD59-A6C34878D82A}">
                    <a16:rowId xmlns:a16="http://schemas.microsoft.com/office/drawing/2014/main" val="10000"/>
                  </a:ext>
                </a:extLst>
              </a:tr>
              <a:tr h="1002800">
                <a:tc>
                  <a:txBody>
                    <a:bodyPr/>
                    <a:lstStyle/>
                    <a:p>
                      <a:pPr marL="0" lvl="0" indent="0" algn="l" rtl="0">
                        <a:spcBef>
                          <a:spcPts val="0"/>
                        </a:spcBef>
                        <a:spcAft>
                          <a:spcPts val="0"/>
                        </a:spcAft>
                        <a:buNone/>
                      </a:pPr>
                      <a:r>
                        <a:rPr lang="en-US" sz="1300" b="1">
                          <a:solidFill>
                            <a:srgbClr val="434343"/>
                          </a:solidFill>
                          <a:latin typeface="Nunito Sans"/>
                          <a:ea typeface="Nunito Sans"/>
                          <a:cs typeface="Nunito Sans"/>
                          <a:sym typeface="Nunito Sans"/>
                        </a:rPr>
                        <a:t>9th</a:t>
                      </a:r>
                      <a:endParaRPr sz="1300" b="1">
                        <a:solidFill>
                          <a:srgbClr val="434343"/>
                        </a:solidFill>
                        <a:latin typeface="Nunito Sans"/>
                        <a:ea typeface="Nunito Sans"/>
                        <a:cs typeface="Nunito Sans"/>
                        <a:sym typeface="Nunito Sans"/>
                      </a:endParaRPr>
                    </a:p>
                  </a:txBody>
                  <a:tcPr marL="91425" marR="91425" marT="121900" marB="121900"/>
                </a:tc>
                <a:tc>
                  <a:txBody>
                    <a:bodyPr/>
                    <a:lstStyle/>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Overview of HS &amp; College Requirements</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Resources/Activities on Campus/ Getting Involved</a:t>
                      </a:r>
                      <a:endParaRPr sz="1300">
                        <a:solidFill>
                          <a:srgbClr val="434343"/>
                        </a:solidFill>
                        <a:highlight>
                          <a:srgbClr val="FFFF00"/>
                        </a:highlight>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highlight>
                            <a:srgbClr val="FFFF00"/>
                          </a:highlight>
                          <a:latin typeface="Nunito Sans"/>
                          <a:ea typeface="Nunito Sans"/>
                          <a:cs typeface="Nunito Sans"/>
                          <a:sym typeface="Nunito Sans"/>
                        </a:rPr>
                        <a:t>4-Year Planning</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Course Selection Information</a:t>
                      </a:r>
                      <a:endParaRPr sz="1300">
                        <a:solidFill>
                          <a:srgbClr val="434343"/>
                        </a:solidFill>
                        <a:latin typeface="Nunito Sans"/>
                        <a:ea typeface="Nunito Sans"/>
                        <a:cs typeface="Nunito Sans"/>
                        <a:sym typeface="Nunito Sans"/>
                      </a:endParaRPr>
                    </a:p>
                  </a:txBody>
                  <a:tcPr marL="91425" marR="91425" marT="121900" marB="121900"/>
                </a:tc>
                <a:extLst>
                  <a:ext uri="{0D108BD9-81ED-4DB2-BD59-A6C34878D82A}">
                    <a16:rowId xmlns:a16="http://schemas.microsoft.com/office/drawing/2014/main" val="10001"/>
                  </a:ext>
                </a:extLst>
              </a:tr>
              <a:tr h="1186675">
                <a:tc>
                  <a:txBody>
                    <a:bodyPr/>
                    <a:lstStyle/>
                    <a:p>
                      <a:pPr marL="0" lvl="0" indent="0" algn="l" rtl="0">
                        <a:spcBef>
                          <a:spcPts val="0"/>
                        </a:spcBef>
                        <a:spcAft>
                          <a:spcPts val="0"/>
                        </a:spcAft>
                        <a:buNone/>
                      </a:pPr>
                      <a:r>
                        <a:rPr lang="en-US" sz="1300" b="1">
                          <a:solidFill>
                            <a:srgbClr val="434343"/>
                          </a:solidFill>
                          <a:latin typeface="Nunito Sans"/>
                          <a:ea typeface="Nunito Sans"/>
                          <a:cs typeface="Nunito Sans"/>
                          <a:sym typeface="Nunito Sans"/>
                        </a:rPr>
                        <a:t>10th </a:t>
                      </a:r>
                      <a:endParaRPr sz="1300" b="1">
                        <a:solidFill>
                          <a:srgbClr val="434343"/>
                        </a:solidFill>
                        <a:latin typeface="Nunito Sans"/>
                        <a:ea typeface="Nunito Sans"/>
                        <a:cs typeface="Nunito Sans"/>
                        <a:sym typeface="Nunito Sans"/>
                      </a:endParaRPr>
                    </a:p>
                  </a:txBody>
                  <a:tcPr marL="91425" marR="91425" marT="121900" marB="121900"/>
                </a:tc>
                <a:tc>
                  <a:txBody>
                    <a:bodyPr/>
                    <a:lstStyle/>
                    <a:p>
                      <a:pPr marL="609600" lvl="0" indent="-387350" algn="l" rtl="0">
                        <a:spcBef>
                          <a:spcPts val="0"/>
                        </a:spcBef>
                        <a:spcAft>
                          <a:spcPts val="0"/>
                        </a:spcAft>
                        <a:buClr>
                          <a:srgbClr val="434343"/>
                        </a:buClr>
                        <a:buSzPts val="1300"/>
                        <a:buFont typeface="Nunito Sans"/>
                        <a:buChar char="●"/>
                      </a:pPr>
                      <a:r>
                        <a:rPr lang="en-US" sz="1300">
                          <a:solidFill>
                            <a:srgbClr val="434343"/>
                          </a:solidFill>
                          <a:highlight>
                            <a:srgbClr val="FFFF00"/>
                          </a:highlight>
                          <a:latin typeface="Nunito Sans"/>
                          <a:ea typeface="Nunito Sans"/>
                          <a:cs typeface="Nunito Sans"/>
                          <a:sym typeface="Nunito Sans"/>
                        </a:rPr>
                        <a:t>Careers &amp; College Majors</a:t>
                      </a:r>
                      <a:endParaRPr sz="1300">
                        <a:solidFill>
                          <a:srgbClr val="434343"/>
                        </a:solidFill>
                        <a:highlight>
                          <a:srgbClr val="FFFF00"/>
                        </a:highlight>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Self-Exploration</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Post-secondary options overview &amp; preparation</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Career Exploration tools</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Course Selection Information</a:t>
                      </a:r>
                      <a:endParaRPr sz="1300">
                        <a:solidFill>
                          <a:srgbClr val="434343"/>
                        </a:solidFill>
                        <a:latin typeface="Nunito Sans"/>
                        <a:ea typeface="Nunito Sans"/>
                        <a:cs typeface="Nunito Sans"/>
                        <a:sym typeface="Nunito Sans"/>
                      </a:endParaRPr>
                    </a:p>
                  </a:txBody>
                  <a:tcPr marL="91425" marR="91425" marT="121900" marB="121900"/>
                </a:tc>
                <a:extLst>
                  <a:ext uri="{0D108BD9-81ED-4DB2-BD59-A6C34878D82A}">
                    <a16:rowId xmlns:a16="http://schemas.microsoft.com/office/drawing/2014/main" val="10002"/>
                  </a:ext>
                </a:extLst>
              </a:tr>
              <a:tr h="1130275">
                <a:tc>
                  <a:txBody>
                    <a:bodyPr/>
                    <a:lstStyle/>
                    <a:p>
                      <a:pPr marL="0" lvl="0" indent="0" algn="l" rtl="0">
                        <a:spcBef>
                          <a:spcPts val="0"/>
                        </a:spcBef>
                        <a:spcAft>
                          <a:spcPts val="0"/>
                        </a:spcAft>
                        <a:buNone/>
                      </a:pPr>
                      <a:r>
                        <a:rPr lang="en-US" sz="1300" b="1">
                          <a:solidFill>
                            <a:srgbClr val="434343"/>
                          </a:solidFill>
                          <a:latin typeface="Nunito Sans"/>
                          <a:ea typeface="Nunito Sans"/>
                          <a:cs typeface="Nunito Sans"/>
                          <a:sym typeface="Nunito Sans"/>
                        </a:rPr>
                        <a:t>11th </a:t>
                      </a:r>
                      <a:endParaRPr sz="1300" b="1">
                        <a:solidFill>
                          <a:srgbClr val="434343"/>
                        </a:solidFill>
                        <a:latin typeface="Nunito Sans"/>
                        <a:ea typeface="Nunito Sans"/>
                        <a:cs typeface="Nunito Sans"/>
                        <a:sym typeface="Nunito Sans"/>
                      </a:endParaRPr>
                    </a:p>
                  </a:txBody>
                  <a:tcPr marL="91425" marR="91425" marT="121900" marB="121900"/>
                </a:tc>
                <a:tc>
                  <a:txBody>
                    <a:bodyPr/>
                    <a:lstStyle/>
                    <a:p>
                      <a:pPr marL="609600" lvl="0" indent="-387350" algn="l" rtl="0">
                        <a:spcBef>
                          <a:spcPts val="0"/>
                        </a:spcBef>
                        <a:spcAft>
                          <a:spcPts val="0"/>
                        </a:spcAft>
                        <a:buClr>
                          <a:srgbClr val="434343"/>
                        </a:buClr>
                        <a:buSzPts val="1300"/>
                        <a:buFont typeface="Nunito Sans"/>
                        <a:buChar char="●"/>
                      </a:pPr>
                      <a:r>
                        <a:rPr lang="en-US" sz="1300">
                          <a:solidFill>
                            <a:srgbClr val="434343"/>
                          </a:solidFill>
                          <a:highlight>
                            <a:srgbClr val="FFFF00"/>
                          </a:highlight>
                          <a:latin typeface="Nunito Sans"/>
                          <a:ea typeface="Nunito Sans"/>
                          <a:cs typeface="Nunito Sans"/>
                          <a:sym typeface="Nunito Sans"/>
                        </a:rPr>
                        <a:t>Post-Secondary Planning </a:t>
                      </a:r>
                      <a:r>
                        <a:rPr lang="en-US" sz="1300">
                          <a:solidFill>
                            <a:srgbClr val="434343"/>
                          </a:solidFill>
                          <a:latin typeface="Nunito Sans"/>
                          <a:ea typeface="Nunito Sans"/>
                          <a:cs typeface="Nunito Sans"/>
                          <a:sym typeface="Nunito Sans"/>
                        </a:rPr>
                        <a:t>(Goals, College Search, College Systems, Testing)</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Preparing for College Applications</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College Lists preparation (Safety, Match, Reach)</a:t>
                      </a:r>
                      <a:endParaRPr sz="1300">
                        <a:solidFill>
                          <a:srgbClr val="434343"/>
                        </a:solidFill>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Course Selection Information</a:t>
                      </a:r>
                      <a:endParaRPr sz="1300">
                        <a:solidFill>
                          <a:srgbClr val="434343"/>
                        </a:solidFill>
                        <a:latin typeface="Nunito Sans"/>
                        <a:ea typeface="Nunito Sans"/>
                        <a:cs typeface="Nunito Sans"/>
                        <a:sym typeface="Nunito Sans"/>
                      </a:endParaRPr>
                    </a:p>
                  </a:txBody>
                  <a:tcPr marL="91425" marR="91425" marT="121900" marB="121900"/>
                </a:tc>
                <a:extLst>
                  <a:ext uri="{0D108BD9-81ED-4DB2-BD59-A6C34878D82A}">
                    <a16:rowId xmlns:a16="http://schemas.microsoft.com/office/drawing/2014/main" val="10003"/>
                  </a:ext>
                </a:extLst>
              </a:tr>
              <a:tr h="805050">
                <a:tc>
                  <a:txBody>
                    <a:bodyPr/>
                    <a:lstStyle/>
                    <a:p>
                      <a:pPr marL="0" lvl="0" indent="0" algn="l" rtl="0">
                        <a:spcBef>
                          <a:spcPts val="0"/>
                        </a:spcBef>
                        <a:spcAft>
                          <a:spcPts val="0"/>
                        </a:spcAft>
                        <a:buNone/>
                      </a:pPr>
                      <a:r>
                        <a:rPr lang="en-US" sz="1300" b="1">
                          <a:solidFill>
                            <a:srgbClr val="434343"/>
                          </a:solidFill>
                          <a:latin typeface="Nunito Sans"/>
                          <a:ea typeface="Nunito Sans"/>
                          <a:cs typeface="Nunito Sans"/>
                          <a:sym typeface="Nunito Sans"/>
                        </a:rPr>
                        <a:t>12th </a:t>
                      </a:r>
                      <a:endParaRPr sz="1300" b="1">
                        <a:solidFill>
                          <a:srgbClr val="434343"/>
                        </a:solidFill>
                        <a:latin typeface="Nunito Sans"/>
                        <a:ea typeface="Nunito Sans"/>
                        <a:cs typeface="Nunito Sans"/>
                        <a:sym typeface="Nunito Sans"/>
                      </a:endParaRPr>
                    </a:p>
                  </a:txBody>
                  <a:tcPr marL="91425" marR="91425" marT="121900" marB="121900"/>
                </a:tc>
                <a:tc>
                  <a:txBody>
                    <a:bodyPr/>
                    <a:lstStyle/>
                    <a:p>
                      <a:pPr marL="609600" lvl="0" indent="-387350" algn="l" rtl="0">
                        <a:spcBef>
                          <a:spcPts val="0"/>
                        </a:spcBef>
                        <a:spcAft>
                          <a:spcPts val="0"/>
                        </a:spcAft>
                        <a:buClr>
                          <a:srgbClr val="434343"/>
                        </a:buClr>
                        <a:buSzPts val="1300"/>
                        <a:buFont typeface="Nunito Sans"/>
                        <a:buChar char="●"/>
                      </a:pPr>
                      <a:r>
                        <a:rPr lang="en-US" sz="1300">
                          <a:solidFill>
                            <a:srgbClr val="434343"/>
                          </a:solidFill>
                          <a:highlight>
                            <a:srgbClr val="FFFF00"/>
                          </a:highlight>
                          <a:latin typeface="Nunito Sans"/>
                          <a:ea typeface="Nunito Sans"/>
                          <a:cs typeface="Nunito Sans"/>
                          <a:sym typeface="Nunito Sans"/>
                        </a:rPr>
                        <a:t>College Application Support (Four Year and Community College)</a:t>
                      </a:r>
                      <a:endParaRPr sz="1300">
                        <a:solidFill>
                          <a:srgbClr val="434343"/>
                        </a:solidFill>
                        <a:highlight>
                          <a:srgbClr val="FFFF00"/>
                        </a:highlight>
                        <a:latin typeface="Nunito Sans"/>
                        <a:ea typeface="Nunito Sans"/>
                        <a:cs typeface="Nunito Sans"/>
                        <a:sym typeface="Nunito Sans"/>
                      </a:endParaRPr>
                    </a:p>
                    <a:p>
                      <a:pPr marL="609600" lvl="0" indent="-387350" algn="l" rtl="0">
                        <a:spcBef>
                          <a:spcPts val="0"/>
                        </a:spcBef>
                        <a:spcAft>
                          <a:spcPts val="0"/>
                        </a:spcAft>
                        <a:buClr>
                          <a:srgbClr val="434343"/>
                        </a:buClr>
                        <a:buSzPts val="1300"/>
                        <a:buFont typeface="Nunito Sans"/>
                        <a:buChar char="●"/>
                      </a:pPr>
                      <a:r>
                        <a:rPr lang="en-US" sz="1300">
                          <a:solidFill>
                            <a:srgbClr val="434343"/>
                          </a:solidFill>
                          <a:latin typeface="Nunito Sans"/>
                          <a:ea typeface="Nunito Sans"/>
                          <a:cs typeface="Nunito Sans"/>
                          <a:sym typeface="Nunito Sans"/>
                        </a:rPr>
                        <a:t>Financial Aid Application Support</a:t>
                      </a:r>
                      <a:endParaRPr sz="1300">
                        <a:solidFill>
                          <a:srgbClr val="434343"/>
                        </a:solidFill>
                        <a:latin typeface="Nunito Sans"/>
                        <a:ea typeface="Nunito Sans"/>
                        <a:cs typeface="Nunito Sans"/>
                        <a:sym typeface="Nunito Sans"/>
                      </a:endParaRPr>
                    </a:p>
                    <a:p>
                      <a:pPr marL="0" lvl="0" indent="0" algn="l" rtl="0">
                        <a:spcBef>
                          <a:spcPts val="0"/>
                        </a:spcBef>
                        <a:spcAft>
                          <a:spcPts val="0"/>
                        </a:spcAft>
                        <a:buNone/>
                      </a:pPr>
                      <a:endParaRPr sz="1300">
                        <a:solidFill>
                          <a:srgbClr val="434343"/>
                        </a:solidFill>
                        <a:latin typeface="Nunito Sans"/>
                        <a:ea typeface="Nunito Sans"/>
                        <a:cs typeface="Nunito Sans"/>
                        <a:sym typeface="Nunito Sans"/>
                      </a:endParaRPr>
                    </a:p>
                  </a:txBody>
                  <a:tcPr marL="91425" marR="91425" marT="121900" marB="121900"/>
                </a:tc>
                <a:extLst>
                  <a:ext uri="{0D108BD9-81ED-4DB2-BD59-A6C34878D82A}">
                    <a16:rowId xmlns:a16="http://schemas.microsoft.com/office/drawing/2014/main" val="10004"/>
                  </a:ext>
                </a:extLst>
              </a:tr>
            </a:tbl>
          </a:graphicData>
        </a:graphic>
      </p:graphicFrame>
      <p:sp>
        <p:nvSpPr>
          <p:cNvPr id="357" name="Google Shape;357;p48"/>
          <p:cNvSpPr txBox="1"/>
          <p:nvPr/>
        </p:nvSpPr>
        <p:spPr>
          <a:xfrm>
            <a:off x="311700" y="6298175"/>
            <a:ext cx="8016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Questrial"/>
                <a:ea typeface="Questrial"/>
                <a:cs typeface="Questrial"/>
                <a:sym typeface="Questrial"/>
              </a:rPr>
              <a:t>For all grade levels, we include Social Emotional Learning in the curriculum.  </a:t>
            </a:r>
            <a:endParaRPr sz="1500" b="1">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124000" y="120096"/>
            <a:ext cx="6508500" cy="1061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1400"/>
              <a:buFont typeface="Questrial"/>
              <a:buNone/>
            </a:pPr>
            <a:br>
              <a:rPr lang="en-US" sz="3600" b="1" i="0" u="none" strike="noStrike" cap="none">
                <a:solidFill>
                  <a:schemeClr val="accent1"/>
                </a:solidFill>
                <a:latin typeface="Questrial"/>
                <a:ea typeface="Questrial"/>
                <a:cs typeface="Questrial"/>
                <a:sym typeface="Questrial"/>
              </a:rPr>
            </a:br>
            <a:br>
              <a:rPr lang="en-US" sz="3600" b="1" i="0" u="none" strike="noStrike" cap="none">
                <a:solidFill>
                  <a:schemeClr val="accent1"/>
                </a:solidFill>
                <a:latin typeface="Questrial"/>
                <a:ea typeface="Questrial"/>
                <a:cs typeface="Questrial"/>
                <a:sym typeface="Questrial"/>
              </a:rPr>
            </a:br>
            <a:r>
              <a:rPr lang="en-US" sz="3600" b="1" i="0" u="none" strike="noStrike" cap="none">
                <a:solidFill>
                  <a:schemeClr val="accent1"/>
                </a:solidFill>
                <a:latin typeface="Questrial"/>
                <a:ea typeface="Questrial"/>
                <a:cs typeface="Questrial"/>
                <a:sym typeface="Questrial"/>
              </a:rPr>
              <a:t>Upcoming </a:t>
            </a:r>
            <a:r>
              <a:rPr lang="en-US" b="1"/>
              <a:t>Counseling</a:t>
            </a:r>
            <a:r>
              <a:rPr lang="en-US" sz="3600" b="1" i="0" u="none" strike="noStrike" cap="none">
                <a:solidFill>
                  <a:schemeClr val="accent1"/>
                </a:solidFill>
                <a:latin typeface="Questrial"/>
                <a:ea typeface="Questrial"/>
                <a:cs typeface="Questrial"/>
                <a:sym typeface="Questrial"/>
              </a:rPr>
              <a:t> Nights</a:t>
            </a:r>
            <a:endParaRPr sz="3600" b="1" i="0" u="none" strike="noStrike" cap="none">
              <a:solidFill>
                <a:schemeClr val="accent1"/>
              </a:solidFill>
              <a:latin typeface="Questrial"/>
              <a:ea typeface="Questrial"/>
              <a:cs typeface="Questrial"/>
              <a:sym typeface="Questrial"/>
            </a:endParaRPr>
          </a:p>
        </p:txBody>
      </p:sp>
      <p:sp>
        <p:nvSpPr>
          <p:cNvPr id="363" name="Google Shape;363;p49"/>
          <p:cNvSpPr txBox="1">
            <a:spLocks noGrp="1"/>
          </p:cNvSpPr>
          <p:nvPr>
            <p:ph type="body" idx="1"/>
          </p:nvPr>
        </p:nvSpPr>
        <p:spPr>
          <a:xfrm>
            <a:off x="170474" y="1365258"/>
            <a:ext cx="8254800" cy="4781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3000">
              <a:highlight>
                <a:srgbClr val="FFFF00"/>
              </a:highlight>
            </a:endParaRPr>
          </a:p>
          <a:p>
            <a:pPr marL="228600" marR="0" lvl="0" indent="-190500" algn="l" rtl="0">
              <a:lnSpc>
                <a:spcPct val="100000"/>
              </a:lnSpc>
              <a:spcBef>
                <a:spcPts val="1800"/>
              </a:spcBef>
              <a:spcAft>
                <a:spcPts val="0"/>
              </a:spcAft>
              <a:buClr>
                <a:schemeClr val="accent1"/>
              </a:buClr>
              <a:buSzPts val="3000"/>
              <a:buFont typeface="Noto Sans Symbols"/>
              <a:buChar char="◼"/>
            </a:pPr>
            <a:r>
              <a:rPr lang="en-US" sz="3000" b="0" i="0" u="none" strike="noStrike" cap="none">
                <a:solidFill>
                  <a:schemeClr val="dk2"/>
                </a:solidFill>
                <a:latin typeface="Questrial"/>
                <a:ea typeface="Questrial"/>
                <a:cs typeface="Questrial"/>
                <a:sym typeface="Questrial"/>
              </a:rPr>
              <a:t>Fall Guidance Family Night- Col</a:t>
            </a:r>
            <a:r>
              <a:rPr lang="en-US" sz="3000"/>
              <a:t>lege Focus</a:t>
            </a:r>
            <a:endParaRPr sz="3000" b="0" i="0" u="none" strike="noStrike" cap="none">
              <a:solidFill>
                <a:schemeClr val="dk2"/>
              </a:solidFill>
              <a:latin typeface="Questrial"/>
              <a:ea typeface="Questrial"/>
              <a:cs typeface="Questrial"/>
              <a:sym typeface="Questrial"/>
            </a:endParaRPr>
          </a:p>
          <a:p>
            <a:pPr marL="0" marR="0" lvl="0" indent="0" algn="l" rtl="0">
              <a:lnSpc>
                <a:spcPct val="100000"/>
              </a:lnSpc>
              <a:spcBef>
                <a:spcPts val="1800"/>
              </a:spcBef>
              <a:spcAft>
                <a:spcPts val="0"/>
              </a:spcAft>
              <a:buClr>
                <a:schemeClr val="accent1"/>
              </a:buClr>
              <a:buSzPts val="2000"/>
              <a:buFont typeface="Noto Sans Symbols"/>
              <a:buNone/>
            </a:pPr>
            <a:r>
              <a:rPr lang="en-US" sz="3000" b="1" i="0" u="none" strike="noStrike" cap="none">
                <a:solidFill>
                  <a:schemeClr val="dk2"/>
                </a:solidFill>
                <a:latin typeface="Questrial"/>
                <a:ea typeface="Questrial"/>
                <a:cs typeface="Questrial"/>
                <a:sym typeface="Questrial"/>
              </a:rPr>
              <a:t>    October</a:t>
            </a:r>
            <a:r>
              <a:rPr lang="en-US" sz="3000" b="1"/>
              <a:t> 25th at 6pm</a:t>
            </a:r>
            <a:endParaRPr sz="3000" b="1"/>
          </a:p>
          <a:p>
            <a:pPr marL="228600" marR="0" lvl="0" indent="-190500" algn="l" rtl="0">
              <a:lnSpc>
                <a:spcPct val="100000"/>
              </a:lnSpc>
              <a:spcBef>
                <a:spcPts val="1800"/>
              </a:spcBef>
              <a:spcAft>
                <a:spcPts val="0"/>
              </a:spcAft>
              <a:buClr>
                <a:schemeClr val="accent1"/>
              </a:buClr>
              <a:buSzPts val="3000"/>
              <a:buFont typeface="Noto Sans Symbols"/>
              <a:buChar char="◼"/>
            </a:pPr>
            <a:r>
              <a:rPr lang="en-US" sz="3000" b="0" i="0" u="none" strike="noStrike" cap="none">
                <a:solidFill>
                  <a:schemeClr val="dk2"/>
                </a:solidFill>
                <a:latin typeface="Questrial"/>
                <a:ea typeface="Questrial"/>
                <a:cs typeface="Questrial"/>
                <a:sym typeface="Questrial"/>
              </a:rPr>
              <a:t>Spring Guidance Family Night- C</a:t>
            </a:r>
            <a:r>
              <a:rPr lang="en-US" sz="3000"/>
              <a:t>ourse Selection Focus</a:t>
            </a:r>
            <a:endParaRPr sz="3000" b="0" i="0" u="none" strike="noStrike" cap="none">
              <a:solidFill>
                <a:schemeClr val="dk2"/>
              </a:solidFill>
              <a:latin typeface="Questrial"/>
              <a:ea typeface="Questrial"/>
              <a:cs typeface="Questrial"/>
              <a:sym typeface="Questrial"/>
            </a:endParaRPr>
          </a:p>
          <a:p>
            <a:pPr marL="0" marR="0" lvl="0" indent="0" algn="l" rtl="0">
              <a:lnSpc>
                <a:spcPct val="100000"/>
              </a:lnSpc>
              <a:spcBef>
                <a:spcPts val="1800"/>
              </a:spcBef>
              <a:spcAft>
                <a:spcPts val="0"/>
              </a:spcAft>
              <a:buClr>
                <a:schemeClr val="accent1"/>
              </a:buClr>
              <a:buSzPts val="2000"/>
              <a:buFont typeface="Noto Sans Symbols"/>
              <a:buNone/>
            </a:pPr>
            <a:r>
              <a:rPr lang="en-US" sz="3000" b="1" i="0" u="none" strike="noStrike" cap="none">
                <a:solidFill>
                  <a:schemeClr val="dk2"/>
                </a:solidFill>
                <a:latin typeface="Questrial"/>
                <a:ea typeface="Questrial"/>
                <a:cs typeface="Questrial"/>
                <a:sym typeface="Questrial"/>
              </a:rPr>
              <a:t>   </a:t>
            </a:r>
            <a:r>
              <a:rPr lang="en-US" sz="3000" b="1"/>
              <a:t>January 24th at 6pm</a:t>
            </a:r>
            <a:endParaRPr sz="3000" b="1" i="0" u="none" strike="noStrike" cap="none">
              <a:solidFill>
                <a:schemeClr val="dk2"/>
              </a:solidFill>
              <a:latin typeface="Questrial"/>
              <a:ea typeface="Questrial"/>
              <a:cs typeface="Questrial"/>
              <a:sym typeface="Questrial"/>
            </a:endParaRPr>
          </a:p>
          <a:p>
            <a:pPr marL="228600" marR="0" lvl="0" indent="-228600" algn="l" rtl="0">
              <a:lnSpc>
                <a:spcPct val="100000"/>
              </a:lnSpc>
              <a:spcBef>
                <a:spcPts val="1800"/>
              </a:spcBef>
              <a:spcAft>
                <a:spcPts val="0"/>
              </a:spcAft>
              <a:buClr>
                <a:schemeClr val="accent1"/>
              </a:buClr>
              <a:buSzPts val="2000"/>
              <a:buFont typeface="Noto Sans Symbols"/>
              <a:buNone/>
            </a:pPr>
            <a:endParaRPr sz="2800" b="0" i="0" u="none" strike="noStrike" cap="none">
              <a:solidFill>
                <a:schemeClr val="dk2"/>
              </a:solidFill>
              <a:latin typeface="Questrial"/>
              <a:ea typeface="Questrial"/>
              <a:cs typeface="Questrial"/>
              <a:sym typeface="Questrial"/>
            </a:endParaRPr>
          </a:p>
          <a:p>
            <a:pPr marL="228600" marR="0" lvl="0" indent="-101600" algn="l" rtl="0">
              <a:lnSpc>
                <a:spcPct val="100000"/>
              </a:lnSpc>
              <a:spcBef>
                <a:spcPts val="1800"/>
              </a:spcBef>
              <a:spcAft>
                <a:spcPts val="0"/>
              </a:spcAft>
              <a:buClr>
                <a:schemeClr val="accent1"/>
              </a:buClr>
              <a:buSzPts val="2000"/>
              <a:buFont typeface="Noto Sans Symbols"/>
              <a:buNone/>
            </a:pPr>
            <a:endParaRPr sz="2000" b="0" i="0" u="none" strike="noStrike" cap="none">
              <a:solidFill>
                <a:schemeClr val="dk2"/>
              </a:solidFill>
              <a:latin typeface="Questrial"/>
              <a:ea typeface="Questrial"/>
              <a:cs typeface="Questrial"/>
              <a:sym typeface="Questrial"/>
            </a:endParaRPr>
          </a:p>
          <a:p>
            <a:pPr marL="228600" marR="0" lvl="0" indent="-101600" algn="l" rtl="0">
              <a:lnSpc>
                <a:spcPct val="100000"/>
              </a:lnSpc>
              <a:spcBef>
                <a:spcPts val="1800"/>
              </a:spcBef>
              <a:spcAft>
                <a:spcPts val="0"/>
              </a:spcAft>
              <a:buClr>
                <a:schemeClr val="accent1"/>
              </a:buClr>
              <a:buSzPts val="2000"/>
              <a:buFont typeface="Noto Sans Symbols"/>
              <a:buNone/>
            </a:pPr>
            <a:endParaRPr sz="2000" b="0" i="0" u="none" strike="noStrike" cap="none">
              <a:solidFill>
                <a:schemeClr val="dk2"/>
              </a:solidFill>
              <a:latin typeface="Questrial"/>
              <a:ea typeface="Questrial"/>
              <a:cs typeface="Questrial"/>
              <a:sym typeface="Questrial"/>
            </a:endParaRPr>
          </a:p>
        </p:txBody>
      </p:sp>
      <p:sp>
        <p:nvSpPr>
          <p:cNvPr id="364" name="Google Shape;364;p49"/>
          <p:cNvSpPr txBox="1"/>
          <p:nvPr/>
        </p:nvSpPr>
        <p:spPr>
          <a:xfrm>
            <a:off x="8143875" y="1365250"/>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Questrial"/>
              <a:ea typeface="Questrial"/>
              <a:cs typeface="Questrial"/>
              <a:sym typeface="Questrial"/>
            </a:endParaRPr>
          </a:p>
        </p:txBody>
      </p:sp>
      <p:pic>
        <p:nvPicPr>
          <p:cNvPr id="365" name="Google Shape;365;p49"/>
          <p:cNvPicPr preferRelativeResize="0"/>
          <p:nvPr/>
        </p:nvPicPr>
        <p:blipFill rotWithShape="1">
          <a:blip r:embed="rId3">
            <a:alphaModFix/>
          </a:blip>
          <a:srcRect/>
          <a:stretch/>
        </p:blipFill>
        <p:spPr>
          <a:xfrm>
            <a:off x="7311798" y="603749"/>
            <a:ext cx="1400175" cy="1000125"/>
          </a:xfrm>
          <a:prstGeom prst="rect">
            <a:avLst/>
          </a:prstGeom>
          <a:noFill/>
          <a:ln>
            <a:noFill/>
          </a:ln>
        </p:spPr>
      </p:pic>
    </p:spTree>
  </p:cSld>
  <p:clrMapOvr>
    <a:masterClrMapping/>
  </p:clrMapOvr>
</p:sld>
</file>

<file path=ppt/theme/theme1.xml><?xml version="1.0" encoding="utf-8"?>
<a:theme xmlns:a="http://schemas.openxmlformats.org/drawingml/2006/main" name="Plaza">
  <a:themeElements>
    <a:clrScheme name="Plaza">
      <a:dk1>
        <a:srgbClr val="000000"/>
      </a:dk1>
      <a:lt1>
        <a:srgbClr val="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1099</Words>
  <Application>Microsoft Macintosh PowerPoint</Application>
  <PresentationFormat>On-screen Show (4:3)</PresentationFormat>
  <Paragraphs>221</Paragraphs>
  <Slides>27</Slides>
  <Notes>27</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Nunito</vt:lpstr>
      <vt:lpstr>Questrial</vt:lpstr>
      <vt:lpstr>Nunito Sans</vt:lpstr>
      <vt:lpstr>Noto Sans Symbols</vt:lpstr>
      <vt:lpstr>Impact</vt:lpstr>
      <vt:lpstr>Mali</vt:lpstr>
      <vt:lpstr>Calibri</vt:lpstr>
      <vt:lpstr>Roboto</vt:lpstr>
      <vt:lpstr>Mali Medium</vt:lpstr>
      <vt:lpstr>Times New Roman</vt:lpstr>
      <vt:lpstr>Mali Light</vt:lpstr>
      <vt:lpstr>Arial</vt:lpstr>
      <vt:lpstr>Plaza</vt:lpstr>
      <vt:lpstr>Newsprint</vt:lpstr>
      <vt:lpstr>Simple Light</vt:lpstr>
      <vt:lpstr>Freshman</vt:lpstr>
      <vt:lpstr>Principal’s Welcome</vt:lpstr>
      <vt:lpstr>Firebird Fiesta !</vt:lpstr>
      <vt:lpstr>Student Support</vt:lpstr>
      <vt:lpstr>Deirdre Louie, LMFT </vt:lpstr>
      <vt:lpstr>PowerPoint Presentation</vt:lpstr>
      <vt:lpstr>School Counselor Support at FHS</vt:lpstr>
      <vt:lpstr>Counseling Curriculum by Grade Level</vt:lpstr>
      <vt:lpstr>  Upcoming Counseling Nights</vt:lpstr>
      <vt:lpstr>PowerPoint Presentation</vt:lpstr>
      <vt:lpstr>Schoology</vt:lpstr>
      <vt:lpstr>      Schoology Uses</vt:lpstr>
      <vt:lpstr> Infinite Campus Portal (IC)</vt:lpstr>
      <vt:lpstr>Class Schedules</vt:lpstr>
      <vt:lpstr>Class Syllabus/Green Sheet</vt:lpstr>
      <vt:lpstr>Grading at FHS</vt:lpstr>
      <vt:lpstr>Physical Education (PE)</vt:lpstr>
      <vt:lpstr>Students Getting Involved @ FHS</vt:lpstr>
      <vt:lpstr>Weekly Schedule</vt:lpstr>
      <vt:lpstr>Return to School Updates</vt:lpstr>
      <vt:lpstr>Athletics Update</vt:lpstr>
      <vt:lpstr>Athletics Eligibility Requirements</vt:lpstr>
      <vt:lpstr>PowerPoint Presentation</vt:lpstr>
      <vt:lpstr>PowerPoint Presentation</vt:lpstr>
      <vt:lpstr>Partnerships with Parents</vt:lpstr>
      <vt:lpstr>Connect with Parent Groups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Freshman</dc:title>
  <cp:lastModifiedBy>Microsoft Office User</cp:lastModifiedBy>
  <cp:revision>1</cp:revision>
  <dcterms:modified xsi:type="dcterms:W3CDTF">2023-08-17T22:07:01Z</dcterms:modified>
</cp:coreProperties>
</file>