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7010400" cy="92964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Black" panose="02000000000000000000" pitchFamily="2"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1r+81N/vw6hu6/BV7lmKcdZ56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4" autoAdjust="0"/>
    <p:restoredTop sz="94660"/>
  </p:normalViewPr>
  <p:slideViewPr>
    <p:cSldViewPr snapToGrid="0">
      <p:cViewPr varScale="1">
        <p:scale>
          <a:sx n="81" d="100"/>
          <a:sy n="81" d="100"/>
        </p:scale>
        <p:origin x="150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69" name="Google Shape;269;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78" name="Google Shape;278;p1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Alyssa</a:t>
            </a:r>
            <a:endParaRPr/>
          </a:p>
        </p:txBody>
      </p:sp>
      <p:sp>
        <p:nvSpPr>
          <p:cNvPr id="284" name="Google Shape;284;p3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395d9b5868_0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93" name="Google Shape;293;g2395d9b5868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0: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4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Alyssa</a:t>
            </a:r>
            <a:endParaRPr/>
          </a:p>
        </p:txBody>
      </p:sp>
      <p:sp>
        <p:nvSpPr>
          <p:cNvPr id="212" name="Google Shape;212;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19" name="Google Shape;219;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26" name="Google Shape;226;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Alyssa</a:t>
            </a:r>
            <a:endParaRPr/>
          </a:p>
        </p:txBody>
      </p:sp>
      <p:sp>
        <p:nvSpPr>
          <p:cNvPr id="232" name="Google Shape;23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f615d698d_0_6: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Alyssa</a:t>
            </a:r>
            <a:endParaRPr/>
          </a:p>
        </p:txBody>
      </p:sp>
      <p:sp>
        <p:nvSpPr>
          <p:cNvPr id="240" name="Google Shape;240;g22f615d698d_0_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48" name="Google Shape;248;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54" name="Google Shape;254;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2e2d6ccee_1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Amanda</a:t>
            </a:r>
            <a:endParaRPr/>
          </a:p>
        </p:txBody>
      </p:sp>
      <p:sp>
        <p:nvSpPr>
          <p:cNvPr id="261" name="Google Shape;261;g232e2d6ccee_1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onts.google.com/specimen/Roboto"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ran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43"/>
          <p:cNvPicPr preferRelativeResize="0"/>
          <p:nvPr/>
        </p:nvPicPr>
        <p:blipFill rotWithShape="1">
          <a:blip r:embed="rId3">
            <a:alphaModFix/>
          </a:blip>
          <a:srcRect/>
          <a:stretch/>
        </p:blipFill>
        <p:spPr>
          <a:xfrm>
            <a:off x="3744857" y="5355327"/>
            <a:ext cx="1654286" cy="8817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Blue">
  <p:cSld name="Title and Content Blue">
    <p:bg>
      <p:bgPr>
        <a:solidFill>
          <a:srgbClr val="FFFFFF"/>
        </a:solidFill>
        <a:effectLst/>
      </p:bgPr>
    </p:bg>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a:off x="628650" y="2306171"/>
            <a:ext cx="7886700" cy="38707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Gold">
  <p:cSld name="Title and Content Gold">
    <p:bg>
      <p:bgPr>
        <a:solidFill>
          <a:srgbClr val="FFFFFF"/>
        </a:solidFill>
        <a:effectLst/>
      </p:bgPr>
    </p:bg>
    <p:spTree>
      <p:nvGrpSpPr>
        <p:cNvPr id="1" name="Shape 80"/>
        <p:cNvGrpSpPr/>
        <p:nvPr/>
      </p:nvGrpSpPr>
      <p:grpSpPr>
        <a:xfrm>
          <a:off x="0" y="0"/>
          <a:ext cx="0" cy="0"/>
          <a:chOff x="0" y="0"/>
          <a:chExt cx="0" cy="0"/>
        </a:xfrm>
      </p:grpSpPr>
      <p:sp>
        <p:nvSpPr>
          <p:cNvPr id="81" name="Google Shape;81;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300"/>
              <a:buFont typeface="Roboto Black"/>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3"/>
          <p:cNvSpPr txBox="1">
            <a:spLocks noGrp="1"/>
          </p:cNvSpPr>
          <p:nvPr>
            <p:ph type="body" idx="1"/>
          </p:nvPr>
        </p:nvSpPr>
        <p:spPr>
          <a:xfrm>
            <a:off x="628650" y="2306171"/>
            <a:ext cx="7886700" cy="38707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Green">
  <p:cSld name="Title and Content Green">
    <p:bg>
      <p:bgPr>
        <a:solidFill>
          <a:srgbClr val="FFFFFF"/>
        </a:solidFill>
        <a:effectLst/>
      </p:bgPr>
    </p:bg>
    <p:spTree>
      <p:nvGrpSpPr>
        <p:cNvPr id="1" name="Shape 86"/>
        <p:cNvGrpSpPr/>
        <p:nvPr/>
      </p:nvGrpSpPr>
      <p:grpSpPr>
        <a:xfrm>
          <a:off x="0" y="0"/>
          <a:ext cx="0" cy="0"/>
          <a:chOff x="0" y="0"/>
          <a:chExt cx="0" cy="0"/>
        </a:xfrm>
      </p:grpSpPr>
      <p:sp>
        <p:nvSpPr>
          <p:cNvPr id="87" name="Google Shape;87;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4"/>
          <p:cNvSpPr txBox="1">
            <a:spLocks noGrp="1"/>
          </p:cNvSpPr>
          <p:nvPr>
            <p:ph type="body" idx="1"/>
          </p:nvPr>
        </p:nvSpPr>
        <p:spPr>
          <a:xfrm>
            <a:off x="628650" y="2306171"/>
            <a:ext cx="7886700" cy="38707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Red">
  <p:cSld name="Title and Content Red">
    <p:bg>
      <p:bgPr>
        <a:solidFill>
          <a:srgbClr val="FFFFFF"/>
        </a:solidFill>
        <a:effectLst/>
      </p:bgPr>
    </p:bg>
    <p:spTree>
      <p:nvGrpSpPr>
        <p:cNvPr id="1" name="Shape 92"/>
        <p:cNvGrpSpPr/>
        <p:nvPr/>
      </p:nvGrpSpPr>
      <p:grpSpPr>
        <a:xfrm>
          <a:off x="0" y="0"/>
          <a:ext cx="0" cy="0"/>
          <a:chOff x="0" y="0"/>
          <a:chExt cx="0" cy="0"/>
        </a:xfrm>
      </p:grpSpPr>
      <p:sp>
        <p:nvSpPr>
          <p:cNvPr id="93" name="Google Shape;93;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5"/>
          <p:cNvSpPr txBox="1">
            <a:spLocks noGrp="1"/>
          </p:cNvSpPr>
          <p:nvPr>
            <p:ph type="body" idx="1"/>
          </p:nvPr>
        </p:nvSpPr>
        <p:spPr>
          <a:xfrm>
            <a:off x="628650" y="2306171"/>
            <a:ext cx="7886700" cy="38707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Navy">
  <p:cSld name="Content with Caption Navy">
    <p:bg>
      <p:bgPr>
        <a:solidFill>
          <a:srgbClr val="FFFFFF"/>
        </a:solidFill>
        <a:effectLst/>
      </p:bgPr>
    </p:bg>
    <p:spTree>
      <p:nvGrpSpPr>
        <p:cNvPr id="1" name="Shape 98"/>
        <p:cNvGrpSpPr/>
        <p:nvPr/>
      </p:nvGrpSpPr>
      <p:grpSpPr>
        <a:xfrm>
          <a:off x="0" y="0"/>
          <a:ext cx="0" cy="0"/>
          <a:chOff x="0" y="0"/>
          <a:chExt cx="0" cy="0"/>
        </a:xfrm>
      </p:grpSpPr>
      <p:sp>
        <p:nvSpPr>
          <p:cNvPr id="99" name="Google Shape;99;p56"/>
          <p:cNvSpPr txBox="1">
            <a:spLocks noGrp="1"/>
          </p:cNvSpPr>
          <p:nvPr>
            <p:ph type="title"/>
          </p:nvPr>
        </p:nvSpPr>
        <p:spPr>
          <a:xfrm>
            <a:off x="627799" y="457201"/>
            <a:ext cx="2949178" cy="16388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Roboto Black"/>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56"/>
          <p:cNvSpPr txBox="1">
            <a:spLocks noGrp="1"/>
          </p:cNvSpPr>
          <p:nvPr>
            <p:ph type="body" idx="1"/>
          </p:nvPr>
        </p:nvSpPr>
        <p:spPr>
          <a:xfrm>
            <a:off x="3742006" y="457201"/>
            <a:ext cx="4773344" cy="5411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56"/>
          <p:cNvSpPr txBox="1">
            <a:spLocks noGrp="1"/>
          </p:cNvSpPr>
          <p:nvPr>
            <p:ph type="body" idx="2"/>
          </p:nvPr>
        </p:nvSpPr>
        <p:spPr>
          <a:xfrm>
            <a:off x="627799" y="2191870"/>
            <a:ext cx="2949177" cy="367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Blue">
  <p:cSld name="Content with Caption Blue">
    <p:bg>
      <p:bgPr>
        <a:solidFill>
          <a:srgbClr val="FFFFFF"/>
        </a:solidFill>
        <a:effectLst/>
      </p:bgPr>
    </p:bg>
    <p:spTree>
      <p:nvGrpSpPr>
        <p:cNvPr id="1" name="Shape 105"/>
        <p:cNvGrpSpPr/>
        <p:nvPr/>
      </p:nvGrpSpPr>
      <p:grpSpPr>
        <a:xfrm>
          <a:off x="0" y="0"/>
          <a:ext cx="0" cy="0"/>
          <a:chOff x="0" y="0"/>
          <a:chExt cx="0" cy="0"/>
        </a:xfrm>
      </p:grpSpPr>
      <p:sp>
        <p:nvSpPr>
          <p:cNvPr id="106" name="Google Shape;106;p57"/>
          <p:cNvSpPr txBox="1">
            <a:spLocks noGrp="1"/>
          </p:cNvSpPr>
          <p:nvPr>
            <p:ph type="title"/>
          </p:nvPr>
        </p:nvSpPr>
        <p:spPr>
          <a:xfrm>
            <a:off x="627799" y="457201"/>
            <a:ext cx="2949178" cy="16388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Roboto Black"/>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57"/>
          <p:cNvSpPr txBox="1">
            <a:spLocks noGrp="1"/>
          </p:cNvSpPr>
          <p:nvPr>
            <p:ph type="body" idx="1"/>
          </p:nvPr>
        </p:nvSpPr>
        <p:spPr>
          <a:xfrm>
            <a:off x="3742006" y="457201"/>
            <a:ext cx="4773344" cy="5411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57"/>
          <p:cNvSpPr txBox="1">
            <a:spLocks noGrp="1"/>
          </p:cNvSpPr>
          <p:nvPr>
            <p:ph type="body" idx="2"/>
          </p:nvPr>
        </p:nvSpPr>
        <p:spPr>
          <a:xfrm>
            <a:off x="627799" y="2191870"/>
            <a:ext cx="2949177" cy="367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Gold">
  <p:cSld name="Content with Caption Gold">
    <p:bg>
      <p:bgPr>
        <a:solidFill>
          <a:srgbClr val="FFFFFF"/>
        </a:solidFill>
        <a:effectLst/>
      </p:bgPr>
    </p:bg>
    <p:spTree>
      <p:nvGrpSpPr>
        <p:cNvPr id="1" name="Shape 112"/>
        <p:cNvGrpSpPr/>
        <p:nvPr/>
      </p:nvGrpSpPr>
      <p:grpSpPr>
        <a:xfrm>
          <a:off x="0" y="0"/>
          <a:ext cx="0" cy="0"/>
          <a:chOff x="0" y="0"/>
          <a:chExt cx="0" cy="0"/>
        </a:xfrm>
      </p:grpSpPr>
      <p:sp>
        <p:nvSpPr>
          <p:cNvPr id="113" name="Google Shape;113;p58"/>
          <p:cNvSpPr txBox="1">
            <a:spLocks noGrp="1"/>
          </p:cNvSpPr>
          <p:nvPr>
            <p:ph type="title"/>
          </p:nvPr>
        </p:nvSpPr>
        <p:spPr>
          <a:xfrm>
            <a:off x="627799" y="457201"/>
            <a:ext cx="2949178" cy="16388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Roboto Black"/>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58"/>
          <p:cNvSpPr txBox="1">
            <a:spLocks noGrp="1"/>
          </p:cNvSpPr>
          <p:nvPr>
            <p:ph type="body" idx="1"/>
          </p:nvPr>
        </p:nvSpPr>
        <p:spPr>
          <a:xfrm>
            <a:off x="3742006" y="457201"/>
            <a:ext cx="4773344" cy="5411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8" name="Google Shape;118;p58"/>
          <p:cNvSpPr txBox="1">
            <a:spLocks noGrp="1"/>
          </p:cNvSpPr>
          <p:nvPr>
            <p:ph type="body" idx="2"/>
          </p:nvPr>
        </p:nvSpPr>
        <p:spPr>
          <a:xfrm>
            <a:off x="627799" y="2191870"/>
            <a:ext cx="2949177" cy="367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Green">
  <p:cSld name="Content with Caption Green">
    <p:bg>
      <p:bgPr>
        <a:solidFill>
          <a:srgbClr val="FFFFFF"/>
        </a:solidFill>
        <a:effectLst/>
      </p:bgPr>
    </p:bg>
    <p:spTree>
      <p:nvGrpSpPr>
        <p:cNvPr id="1" name="Shape 119"/>
        <p:cNvGrpSpPr/>
        <p:nvPr/>
      </p:nvGrpSpPr>
      <p:grpSpPr>
        <a:xfrm>
          <a:off x="0" y="0"/>
          <a:ext cx="0" cy="0"/>
          <a:chOff x="0" y="0"/>
          <a:chExt cx="0" cy="0"/>
        </a:xfrm>
      </p:grpSpPr>
      <p:sp>
        <p:nvSpPr>
          <p:cNvPr id="120" name="Google Shape;120;p59"/>
          <p:cNvSpPr txBox="1">
            <a:spLocks noGrp="1"/>
          </p:cNvSpPr>
          <p:nvPr>
            <p:ph type="title"/>
          </p:nvPr>
        </p:nvSpPr>
        <p:spPr>
          <a:xfrm>
            <a:off x="627799" y="457201"/>
            <a:ext cx="2949178" cy="16388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Roboto Black"/>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59"/>
          <p:cNvSpPr txBox="1">
            <a:spLocks noGrp="1"/>
          </p:cNvSpPr>
          <p:nvPr>
            <p:ph type="body" idx="1"/>
          </p:nvPr>
        </p:nvSpPr>
        <p:spPr>
          <a:xfrm>
            <a:off x="3742006" y="457201"/>
            <a:ext cx="4773344" cy="5411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5" name="Google Shape;125;p59"/>
          <p:cNvSpPr txBox="1">
            <a:spLocks noGrp="1"/>
          </p:cNvSpPr>
          <p:nvPr>
            <p:ph type="body" idx="2"/>
          </p:nvPr>
        </p:nvSpPr>
        <p:spPr>
          <a:xfrm>
            <a:off x="627799" y="2191870"/>
            <a:ext cx="2949177" cy="367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Orange">
  <p:cSld name="Content with Caption Orange">
    <p:bg>
      <p:bgPr>
        <a:solidFill>
          <a:srgbClr val="FFFFFF"/>
        </a:solidFill>
        <a:effectLst/>
      </p:bgPr>
    </p:bg>
    <p:spTree>
      <p:nvGrpSpPr>
        <p:cNvPr id="1" name="Shape 126"/>
        <p:cNvGrpSpPr/>
        <p:nvPr/>
      </p:nvGrpSpPr>
      <p:grpSpPr>
        <a:xfrm>
          <a:off x="0" y="0"/>
          <a:ext cx="0" cy="0"/>
          <a:chOff x="0" y="0"/>
          <a:chExt cx="0" cy="0"/>
        </a:xfrm>
      </p:grpSpPr>
      <p:sp>
        <p:nvSpPr>
          <p:cNvPr id="127" name="Google Shape;127;p60"/>
          <p:cNvSpPr txBox="1">
            <a:spLocks noGrp="1"/>
          </p:cNvSpPr>
          <p:nvPr>
            <p:ph type="title"/>
          </p:nvPr>
        </p:nvSpPr>
        <p:spPr>
          <a:xfrm>
            <a:off x="627799" y="457201"/>
            <a:ext cx="2949178" cy="16388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Roboto Black"/>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60"/>
          <p:cNvSpPr txBox="1">
            <a:spLocks noGrp="1"/>
          </p:cNvSpPr>
          <p:nvPr>
            <p:ph type="body" idx="1"/>
          </p:nvPr>
        </p:nvSpPr>
        <p:spPr>
          <a:xfrm>
            <a:off x="3742006" y="457201"/>
            <a:ext cx="4773344" cy="5411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2" name="Google Shape;132;p60"/>
          <p:cNvSpPr txBox="1">
            <a:spLocks noGrp="1"/>
          </p:cNvSpPr>
          <p:nvPr>
            <p:ph type="body" idx="2"/>
          </p:nvPr>
        </p:nvSpPr>
        <p:spPr>
          <a:xfrm>
            <a:off x="627799" y="2191870"/>
            <a:ext cx="2949177" cy="367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Red">
  <p:cSld name="Content with Caption Red">
    <p:bg>
      <p:bgPr>
        <a:solidFill>
          <a:srgbClr val="FFFFFF"/>
        </a:solidFill>
        <a:effectLst/>
      </p:bgPr>
    </p:bg>
    <p:spTree>
      <p:nvGrpSpPr>
        <p:cNvPr id="1" name="Shape 133"/>
        <p:cNvGrpSpPr/>
        <p:nvPr/>
      </p:nvGrpSpPr>
      <p:grpSpPr>
        <a:xfrm>
          <a:off x="0" y="0"/>
          <a:ext cx="0" cy="0"/>
          <a:chOff x="0" y="0"/>
          <a:chExt cx="0" cy="0"/>
        </a:xfrm>
      </p:grpSpPr>
      <p:sp>
        <p:nvSpPr>
          <p:cNvPr id="134" name="Google Shape;134;p61"/>
          <p:cNvSpPr txBox="1">
            <a:spLocks noGrp="1"/>
          </p:cNvSpPr>
          <p:nvPr>
            <p:ph type="title"/>
          </p:nvPr>
        </p:nvSpPr>
        <p:spPr>
          <a:xfrm>
            <a:off x="627799" y="457201"/>
            <a:ext cx="2949178" cy="16388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Roboto Black"/>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61"/>
          <p:cNvSpPr txBox="1">
            <a:spLocks noGrp="1"/>
          </p:cNvSpPr>
          <p:nvPr>
            <p:ph type="body" idx="1"/>
          </p:nvPr>
        </p:nvSpPr>
        <p:spPr>
          <a:xfrm>
            <a:off x="3742006" y="457201"/>
            <a:ext cx="4773344" cy="54117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9" name="Google Shape;139;p61"/>
          <p:cNvSpPr txBox="1">
            <a:spLocks noGrp="1"/>
          </p:cNvSpPr>
          <p:nvPr>
            <p:ph type="body" idx="2"/>
          </p:nvPr>
        </p:nvSpPr>
        <p:spPr>
          <a:xfrm>
            <a:off x="627799" y="2191870"/>
            <a:ext cx="2949177" cy="367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Orange" type="obj">
  <p:cSld name="OBJEC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4"/>
          <p:cNvSpPr txBox="1">
            <a:spLocks noGrp="1"/>
          </p:cNvSpPr>
          <p:nvPr>
            <p:ph type="body" idx="1"/>
          </p:nvPr>
        </p:nvSpPr>
        <p:spPr>
          <a:xfrm>
            <a:off x="628650" y="2306171"/>
            <a:ext cx="7886700" cy="38707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FFFF"/>
        </a:solidFill>
        <a:effectLst/>
      </p:bgPr>
    </p:bg>
    <p:spTree>
      <p:nvGrpSpPr>
        <p:cNvPr id="1" name="Shape 140"/>
        <p:cNvGrpSpPr/>
        <p:nvPr/>
      </p:nvGrpSpPr>
      <p:grpSpPr>
        <a:xfrm>
          <a:off x="0" y="0"/>
          <a:ext cx="0" cy="0"/>
          <a:chOff x="0" y="0"/>
          <a:chExt cx="0" cy="0"/>
        </a:xfrm>
      </p:grpSpPr>
      <p:sp>
        <p:nvSpPr>
          <p:cNvPr id="141" name="Google Shape;141;p62"/>
          <p:cNvSpPr txBox="1">
            <a:spLocks noGrp="1"/>
          </p:cNvSpPr>
          <p:nvPr>
            <p:ph type="title"/>
          </p:nvPr>
        </p:nvSpPr>
        <p:spPr>
          <a:xfrm>
            <a:off x="623888" y="2508740"/>
            <a:ext cx="7886700" cy="12049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2"/>
          <p:cNvSpPr txBox="1">
            <a:spLocks noGrp="1"/>
          </p:cNvSpPr>
          <p:nvPr>
            <p:ph type="body" idx="1"/>
          </p:nvPr>
        </p:nvSpPr>
        <p:spPr>
          <a:xfrm>
            <a:off x="623888" y="3857951"/>
            <a:ext cx="7886700" cy="12049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3" name="Google Shape;143;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FFFFFF"/>
        </a:solidFill>
        <a:effectLst/>
      </p:bgPr>
    </p:bg>
    <p:spTree>
      <p:nvGrpSpPr>
        <p:cNvPr id="1" name="Shape 146"/>
        <p:cNvGrpSpPr/>
        <p:nvPr/>
      </p:nvGrpSpPr>
      <p:grpSpPr>
        <a:xfrm>
          <a:off x="0" y="0"/>
          <a:ext cx="0" cy="0"/>
          <a:chOff x="0" y="0"/>
          <a:chExt cx="0" cy="0"/>
        </a:xfrm>
      </p:grpSpPr>
      <p:sp>
        <p:nvSpPr>
          <p:cNvPr id="147" name="Google Shape;147;p63"/>
          <p:cNvSpPr txBox="1">
            <a:spLocks noGrp="1"/>
          </p:cNvSpPr>
          <p:nvPr>
            <p:ph type="title"/>
          </p:nvPr>
        </p:nvSpPr>
        <p:spPr>
          <a:xfrm>
            <a:off x="623888" y="2508740"/>
            <a:ext cx="7886700" cy="12049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63"/>
          <p:cNvSpPr txBox="1">
            <a:spLocks noGrp="1"/>
          </p:cNvSpPr>
          <p:nvPr>
            <p:ph type="body" idx="1"/>
          </p:nvPr>
        </p:nvSpPr>
        <p:spPr>
          <a:xfrm>
            <a:off x="623888" y="3857951"/>
            <a:ext cx="7886700" cy="12049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9" name="Google Shape;149;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FFFFFF"/>
        </a:solidFill>
        <a:effectLst/>
      </p:bgPr>
    </p:bg>
    <p:spTree>
      <p:nvGrpSpPr>
        <p:cNvPr id="1" name="Shape 152"/>
        <p:cNvGrpSpPr/>
        <p:nvPr/>
      </p:nvGrpSpPr>
      <p:grpSpPr>
        <a:xfrm>
          <a:off x="0" y="0"/>
          <a:ext cx="0" cy="0"/>
          <a:chOff x="0" y="0"/>
          <a:chExt cx="0" cy="0"/>
        </a:xfrm>
      </p:grpSpPr>
      <p:sp>
        <p:nvSpPr>
          <p:cNvPr id="153" name="Google Shape;153;p64"/>
          <p:cNvSpPr txBox="1">
            <a:spLocks noGrp="1"/>
          </p:cNvSpPr>
          <p:nvPr>
            <p:ph type="title"/>
          </p:nvPr>
        </p:nvSpPr>
        <p:spPr>
          <a:xfrm>
            <a:off x="623888" y="2508740"/>
            <a:ext cx="7886700" cy="12049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Roboto Black"/>
              <a:buNone/>
              <a:defRPr sz="45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64"/>
          <p:cNvSpPr txBox="1">
            <a:spLocks noGrp="1"/>
          </p:cNvSpPr>
          <p:nvPr>
            <p:ph type="body" idx="1"/>
          </p:nvPr>
        </p:nvSpPr>
        <p:spPr>
          <a:xfrm>
            <a:off x="623888" y="3857951"/>
            <a:ext cx="7886700" cy="12049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55" name="Google Shape;155;p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FFFFFF"/>
        </a:solidFill>
        <a:effectLst/>
      </p:bgPr>
    </p:bg>
    <p:spTree>
      <p:nvGrpSpPr>
        <p:cNvPr id="1" name="Shape 158"/>
        <p:cNvGrpSpPr/>
        <p:nvPr/>
      </p:nvGrpSpPr>
      <p:grpSpPr>
        <a:xfrm>
          <a:off x="0" y="0"/>
          <a:ext cx="0" cy="0"/>
          <a:chOff x="0" y="0"/>
          <a:chExt cx="0" cy="0"/>
        </a:xfrm>
      </p:grpSpPr>
      <p:sp>
        <p:nvSpPr>
          <p:cNvPr id="159" name="Google Shape;159;p65"/>
          <p:cNvSpPr txBox="1">
            <a:spLocks noGrp="1"/>
          </p:cNvSpPr>
          <p:nvPr>
            <p:ph type="title"/>
          </p:nvPr>
        </p:nvSpPr>
        <p:spPr>
          <a:xfrm>
            <a:off x="623888" y="2508740"/>
            <a:ext cx="7886700" cy="12049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65"/>
          <p:cNvSpPr txBox="1">
            <a:spLocks noGrp="1"/>
          </p:cNvSpPr>
          <p:nvPr>
            <p:ph type="body" idx="1"/>
          </p:nvPr>
        </p:nvSpPr>
        <p:spPr>
          <a:xfrm>
            <a:off x="623888" y="3857951"/>
            <a:ext cx="7886700" cy="12049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61" name="Google Shape;161;p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Section Header">
  <p:cSld name="4_Section Header">
    <p:bg>
      <p:bgPr>
        <a:solidFill>
          <a:srgbClr val="FFFFFF"/>
        </a:solidFill>
        <a:effectLst/>
      </p:bgPr>
    </p:bg>
    <p:spTree>
      <p:nvGrpSpPr>
        <p:cNvPr id="1" name="Shape 164"/>
        <p:cNvGrpSpPr/>
        <p:nvPr/>
      </p:nvGrpSpPr>
      <p:grpSpPr>
        <a:xfrm>
          <a:off x="0" y="0"/>
          <a:ext cx="0" cy="0"/>
          <a:chOff x="0" y="0"/>
          <a:chExt cx="0" cy="0"/>
        </a:xfrm>
      </p:grpSpPr>
      <p:sp>
        <p:nvSpPr>
          <p:cNvPr id="165" name="Google Shape;165;p66"/>
          <p:cNvSpPr txBox="1">
            <a:spLocks noGrp="1"/>
          </p:cNvSpPr>
          <p:nvPr>
            <p:ph type="title"/>
          </p:nvPr>
        </p:nvSpPr>
        <p:spPr>
          <a:xfrm>
            <a:off x="623888" y="2508740"/>
            <a:ext cx="7886700" cy="12049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66"/>
          <p:cNvSpPr txBox="1">
            <a:spLocks noGrp="1"/>
          </p:cNvSpPr>
          <p:nvPr>
            <p:ph type="body" idx="1"/>
          </p:nvPr>
        </p:nvSpPr>
        <p:spPr>
          <a:xfrm>
            <a:off x="623888" y="3857951"/>
            <a:ext cx="7886700" cy="12049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67" name="Google Shape;167;p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Section Header">
  <p:cSld name="5_Section Header">
    <p:bg>
      <p:bgPr>
        <a:solidFill>
          <a:srgbClr val="FFFFFF"/>
        </a:solidFill>
        <a:effectLst/>
      </p:bgPr>
    </p:bg>
    <p:spTree>
      <p:nvGrpSpPr>
        <p:cNvPr id="1" name="Shape 170"/>
        <p:cNvGrpSpPr/>
        <p:nvPr/>
      </p:nvGrpSpPr>
      <p:grpSpPr>
        <a:xfrm>
          <a:off x="0" y="0"/>
          <a:ext cx="0" cy="0"/>
          <a:chOff x="0" y="0"/>
          <a:chExt cx="0" cy="0"/>
        </a:xfrm>
      </p:grpSpPr>
      <p:sp>
        <p:nvSpPr>
          <p:cNvPr id="171" name="Google Shape;171;p67"/>
          <p:cNvSpPr txBox="1">
            <a:spLocks noGrp="1"/>
          </p:cNvSpPr>
          <p:nvPr>
            <p:ph type="title"/>
          </p:nvPr>
        </p:nvSpPr>
        <p:spPr>
          <a:xfrm>
            <a:off x="623888" y="2508740"/>
            <a:ext cx="7886700" cy="12049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67"/>
          <p:cNvSpPr txBox="1">
            <a:spLocks noGrp="1"/>
          </p:cNvSpPr>
          <p:nvPr>
            <p:ph type="body" idx="1"/>
          </p:nvPr>
        </p:nvSpPr>
        <p:spPr>
          <a:xfrm>
            <a:off x="623888" y="3857951"/>
            <a:ext cx="7886700" cy="12049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73" name="Google Shape;173;p6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6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Gold">
  <p:cSld name="Blank Gold">
    <p:bg>
      <p:bgPr>
        <a:solidFill>
          <a:srgbClr val="FFFFFF"/>
        </a:solidFill>
        <a:effectLst/>
      </p:bgPr>
    </p:bg>
    <p:spTree>
      <p:nvGrpSpPr>
        <p:cNvPr id="1" name="Shape 176"/>
        <p:cNvGrpSpPr/>
        <p:nvPr/>
      </p:nvGrpSpPr>
      <p:grpSpPr>
        <a:xfrm>
          <a:off x="0" y="0"/>
          <a:ext cx="0" cy="0"/>
          <a:chOff x="0" y="0"/>
          <a:chExt cx="0" cy="0"/>
        </a:xfrm>
      </p:grpSpPr>
      <p:sp>
        <p:nvSpPr>
          <p:cNvPr id="177" name="Google Shape;177;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Blue">
  <p:cSld name="Blank Blue">
    <p:bg>
      <p:bgPr>
        <a:solidFill>
          <a:srgbClr val="FFFFFF"/>
        </a:solidFill>
        <a:effectLst/>
      </p:bgPr>
    </p:bg>
    <p:spTree>
      <p:nvGrpSpPr>
        <p:cNvPr id="1" name="Shape 180"/>
        <p:cNvGrpSpPr/>
        <p:nvPr/>
      </p:nvGrpSpPr>
      <p:grpSpPr>
        <a:xfrm>
          <a:off x="0" y="0"/>
          <a:ext cx="0" cy="0"/>
          <a:chOff x="0" y="0"/>
          <a:chExt cx="0" cy="0"/>
        </a:xfrm>
      </p:grpSpPr>
      <p:sp>
        <p:nvSpPr>
          <p:cNvPr id="181" name="Google Shape;181;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6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Green">
  <p:cSld name="Blank Green">
    <p:bg>
      <p:bgPr>
        <a:solidFill>
          <a:srgbClr val="FFFFFF"/>
        </a:solidFill>
        <a:effectLst/>
      </p:bgPr>
    </p:bg>
    <p:spTree>
      <p:nvGrpSpPr>
        <p:cNvPr id="1" name="Shape 184"/>
        <p:cNvGrpSpPr/>
        <p:nvPr/>
      </p:nvGrpSpPr>
      <p:grpSpPr>
        <a:xfrm>
          <a:off x="0" y="0"/>
          <a:ext cx="0" cy="0"/>
          <a:chOff x="0" y="0"/>
          <a:chExt cx="0" cy="0"/>
        </a:xfrm>
      </p:grpSpPr>
      <p:sp>
        <p:nvSpPr>
          <p:cNvPr id="185" name="Google Shape;185;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Navy">
  <p:cSld name="Blank Navy">
    <p:bg>
      <p:bgPr>
        <a:solidFill>
          <a:srgbClr val="FFFFFF"/>
        </a:solidFill>
        <a:effectLst/>
      </p:bgPr>
    </p:bg>
    <p:spTree>
      <p:nvGrpSpPr>
        <p:cNvPr id="1" name="Shape 188"/>
        <p:cNvGrpSpPr/>
        <p:nvPr/>
      </p:nvGrpSpPr>
      <p:grpSpPr>
        <a:xfrm>
          <a:off x="0" y="0"/>
          <a:ext cx="0" cy="0"/>
          <a:chOff x="0" y="0"/>
          <a:chExt cx="0" cy="0"/>
        </a:xfrm>
      </p:grpSpPr>
      <p:sp>
        <p:nvSpPr>
          <p:cNvPr id="189" name="Google Shape;189;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tructions">
  <p:cSld name="Instructions">
    <p:bg>
      <p:bgPr>
        <a:solidFill>
          <a:srgbClr val="FFFFFF"/>
        </a:solidFill>
        <a:effectLst/>
      </p:bgPr>
    </p:bg>
    <p:spTree>
      <p:nvGrpSpPr>
        <p:cNvPr id="1" name="Shape 28"/>
        <p:cNvGrpSpPr/>
        <p:nvPr/>
      </p:nvGrpSpPr>
      <p:grpSpPr>
        <a:xfrm>
          <a:off x="0" y="0"/>
          <a:ext cx="0" cy="0"/>
          <a:chOff x="0" y="0"/>
          <a:chExt cx="0" cy="0"/>
        </a:xfrm>
      </p:grpSpPr>
      <p:sp>
        <p:nvSpPr>
          <p:cNvPr id="29" name="Google Shape;29;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5">
            <a:hlinkClick r:id="rId2"/>
          </p:cNvPr>
          <p:cNvPicPr preferRelativeResize="0"/>
          <p:nvPr/>
        </p:nvPicPr>
        <p:blipFill rotWithShape="1">
          <a:blip r:embed="rId3">
            <a:alphaModFix/>
          </a:blip>
          <a:srcRect/>
          <a:stretch/>
        </p:blipFill>
        <p:spPr>
          <a:xfrm>
            <a:off x="503124" y="3429000"/>
            <a:ext cx="4365852" cy="141147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Orange">
  <p:cSld name="Blank Orange">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Red">
  <p:cSld name="Blank Red">
    <p:bg>
      <p:bgPr>
        <a:solidFill>
          <a:srgbClr val="FFFFFF"/>
        </a:solidFill>
        <a:effectLst/>
      </p:bgPr>
    </p:bg>
    <p:spTree>
      <p:nvGrpSpPr>
        <p:cNvPr id="1" name="Shape 196"/>
        <p:cNvGrpSpPr/>
        <p:nvPr/>
      </p:nvGrpSpPr>
      <p:grpSpPr>
        <a:xfrm>
          <a:off x="0" y="0"/>
          <a:ext cx="0" cy="0"/>
          <a:chOff x="0" y="0"/>
          <a:chExt cx="0" cy="0"/>
        </a:xfrm>
      </p:grpSpPr>
      <p:sp>
        <p:nvSpPr>
          <p:cNvPr id="197" name="Google Shape;197;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0"/>
        <p:cNvGrpSpPr/>
        <p:nvPr/>
      </p:nvGrpSpPr>
      <p:grpSpPr>
        <a:xfrm>
          <a:off x="0" y="0"/>
          <a:ext cx="0" cy="0"/>
          <a:chOff x="0" y="0"/>
          <a:chExt cx="0" cy="0"/>
        </a:xfrm>
      </p:grpSpPr>
      <p:sp>
        <p:nvSpPr>
          <p:cNvPr id="201" name="Google Shape;201;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Gold">
  <p:cSld name="Title Slide Gold">
    <p:bg>
      <p:bgPr>
        <a:solidFill>
          <a:srgbClr val="FFFFFF"/>
        </a:solidFill>
        <a:effectLst/>
      </p:bgPr>
    </p:bg>
    <p:spTree>
      <p:nvGrpSpPr>
        <p:cNvPr id="1" name="Shape 33"/>
        <p:cNvGrpSpPr/>
        <p:nvPr/>
      </p:nvGrpSpPr>
      <p:grpSpPr>
        <a:xfrm>
          <a:off x="0" y="0"/>
          <a:ext cx="0" cy="0"/>
          <a:chOff x="0" y="0"/>
          <a:chExt cx="0" cy="0"/>
        </a:xfrm>
      </p:grpSpPr>
      <p:sp>
        <p:nvSpPr>
          <p:cNvPr id="34" name="Google Shape;34;p4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Roboto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6" name="Google Shape;36;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46"/>
          <p:cNvPicPr preferRelativeResize="0"/>
          <p:nvPr/>
        </p:nvPicPr>
        <p:blipFill rotWithShape="1">
          <a:blip r:embed="rId2">
            <a:alphaModFix/>
          </a:blip>
          <a:srcRect/>
          <a:stretch/>
        </p:blipFill>
        <p:spPr>
          <a:xfrm>
            <a:off x="3744857" y="5355327"/>
            <a:ext cx="1654287" cy="88174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Blue">
  <p:cSld name="Title Slide Blue">
    <p:bg>
      <p:bgPr>
        <a:solidFill>
          <a:srgbClr val="FFFFFF"/>
        </a:solidFill>
        <a:effectLst/>
      </p:bgPr>
    </p:bg>
    <p:spTree>
      <p:nvGrpSpPr>
        <p:cNvPr id="1" name="Shape 40"/>
        <p:cNvGrpSpPr/>
        <p:nvPr/>
      </p:nvGrpSpPr>
      <p:grpSpPr>
        <a:xfrm>
          <a:off x="0" y="0"/>
          <a:ext cx="0" cy="0"/>
          <a:chOff x="0" y="0"/>
          <a:chExt cx="0" cy="0"/>
        </a:xfrm>
      </p:grpSpPr>
      <p:sp>
        <p:nvSpPr>
          <p:cNvPr id="41" name="Google Shape;41;p4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3" name="Google Shape;43;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47"/>
          <p:cNvPicPr preferRelativeResize="0"/>
          <p:nvPr/>
        </p:nvPicPr>
        <p:blipFill rotWithShape="1">
          <a:blip r:embed="rId2">
            <a:alphaModFix/>
          </a:blip>
          <a:srcRect/>
          <a:stretch/>
        </p:blipFill>
        <p:spPr>
          <a:xfrm>
            <a:off x="3744857" y="5355327"/>
            <a:ext cx="1654286" cy="88174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Green">
  <p:cSld name="Title Slide Green">
    <p:bg>
      <p:bgPr>
        <a:solidFill>
          <a:srgbClr val="FFFFFF"/>
        </a:solidFill>
        <a:effectLst/>
      </p:bgPr>
    </p:bg>
    <p:spTree>
      <p:nvGrpSpPr>
        <p:cNvPr id="1" name="Shape 47"/>
        <p:cNvGrpSpPr/>
        <p:nvPr/>
      </p:nvGrpSpPr>
      <p:grpSpPr>
        <a:xfrm>
          <a:off x="0" y="0"/>
          <a:ext cx="0" cy="0"/>
          <a:chOff x="0" y="0"/>
          <a:chExt cx="0" cy="0"/>
        </a:xfrm>
      </p:grpSpPr>
      <p:sp>
        <p:nvSpPr>
          <p:cNvPr id="48" name="Google Shape;48;p4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0" name="Google Shape;50;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48"/>
          <p:cNvPicPr preferRelativeResize="0"/>
          <p:nvPr/>
        </p:nvPicPr>
        <p:blipFill rotWithShape="1">
          <a:blip r:embed="rId2">
            <a:alphaModFix/>
          </a:blip>
          <a:srcRect/>
          <a:stretch/>
        </p:blipFill>
        <p:spPr>
          <a:xfrm>
            <a:off x="3744857" y="5355327"/>
            <a:ext cx="1654286" cy="88174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Navy">
  <p:cSld name="Title Slide Navy">
    <p:bg>
      <p:bgPr>
        <a:solidFill>
          <a:srgbClr val="FFFFFF"/>
        </a:solidFill>
        <a:effectLst/>
      </p:bgPr>
    </p:bg>
    <p:spTree>
      <p:nvGrpSpPr>
        <p:cNvPr id="1" name="Shape 54"/>
        <p:cNvGrpSpPr/>
        <p:nvPr/>
      </p:nvGrpSpPr>
      <p:grpSpPr>
        <a:xfrm>
          <a:off x="0" y="0"/>
          <a:ext cx="0" cy="0"/>
          <a:chOff x="0" y="0"/>
          <a:chExt cx="0" cy="0"/>
        </a:xfrm>
      </p:grpSpPr>
      <p:sp>
        <p:nvSpPr>
          <p:cNvPr id="55" name="Google Shape;55;p4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7" name="Google Shape;57;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49"/>
          <p:cNvPicPr preferRelativeResize="0"/>
          <p:nvPr/>
        </p:nvPicPr>
        <p:blipFill rotWithShape="1">
          <a:blip r:embed="rId2">
            <a:alphaModFix/>
          </a:blip>
          <a:srcRect/>
          <a:stretch/>
        </p:blipFill>
        <p:spPr>
          <a:xfrm>
            <a:off x="3744857" y="5355327"/>
            <a:ext cx="1654286" cy="88174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Red">
  <p:cSld name="Title Slide Red">
    <p:bg>
      <p:bgPr>
        <a:solidFill>
          <a:srgbClr val="FFFFFF"/>
        </a:solidFill>
        <a:effectLst/>
      </p:bgPr>
    </p:bg>
    <p:spTree>
      <p:nvGrpSpPr>
        <p:cNvPr id="1" name="Shape 61"/>
        <p:cNvGrpSpPr/>
        <p:nvPr/>
      </p:nvGrpSpPr>
      <p:grpSpPr>
        <a:xfrm>
          <a:off x="0" y="0"/>
          <a:ext cx="0" cy="0"/>
          <a:chOff x="0" y="0"/>
          <a:chExt cx="0" cy="0"/>
        </a:xfrm>
      </p:grpSpPr>
      <p:sp>
        <p:nvSpPr>
          <p:cNvPr id="62" name="Google Shape;62;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500"/>
              <a:buFont typeface="Roboto Black"/>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1800"/>
              <a:buNone/>
              <a:defRPr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64" name="Google Shape;64;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50"/>
          <p:cNvPicPr preferRelativeResize="0"/>
          <p:nvPr/>
        </p:nvPicPr>
        <p:blipFill rotWithShape="1">
          <a:blip r:embed="rId2">
            <a:alphaModFix/>
          </a:blip>
          <a:srcRect/>
          <a:stretch/>
        </p:blipFill>
        <p:spPr>
          <a:xfrm>
            <a:off x="3744857" y="5355327"/>
            <a:ext cx="1654286" cy="8817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Navy">
  <p:cSld name="Title and Content Navy">
    <p:bg>
      <p:bgPr>
        <a:solidFill>
          <a:srgbClr val="FFFFFF"/>
        </a:solidFill>
        <a:effectLst/>
      </p:bgPr>
    </p:bg>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Roboto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a:off x="628650" y="2306171"/>
            <a:ext cx="7886700" cy="38707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Roboto Black"/>
              <a:buNone/>
              <a:defRPr sz="3300" b="0" i="0" u="none" strike="noStrike" cap="none">
                <a:solidFill>
                  <a:schemeClr val="dk1"/>
                </a:solidFill>
                <a:latin typeface="Roboto Black"/>
                <a:ea typeface="Roboto Black"/>
                <a:cs typeface="Roboto Black"/>
                <a:sym typeface="Robo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1" i="0" u="none" strike="noStrike" cap="none">
                <a:solidFill>
                  <a:schemeClr val="dk1"/>
                </a:solidFill>
                <a:latin typeface="Roboto"/>
                <a:ea typeface="Roboto"/>
                <a:cs typeface="Roboto"/>
                <a:sym typeface="Roboto"/>
              </a:defRPr>
            </a:lvl1pPr>
            <a:lvl2pPr marL="914400" marR="0" lvl="1" indent="-342900" algn="l" rtl="0">
              <a:lnSpc>
                <a:spcPct val="90000"/>
              </a:lnSpc>
              <a:spcBef>
                <a:spcPts val="375"/>
              </a:spcBef>
              <a:spcAft>
                <a:spcPts val="0"/>
              </a:spcAft>
              <a:buClr>
                <a:schemeClr val="dk1"/>
              </a:buClr>
              <a:buSzPts val="1800"/>
              <a:buFont typeface="Arial"/>
              <a:buChar char="•"/>
              <a:defRPr sz="1800" b="1" i="0" u="none" strike="noStrike" cap="none">
                <a:solidFill>
                  <a:schemeClr val="dk1"/>
                </a:solidFill>
                <a:latin typeface="Roboto"/>
                <a:ea typeface="Roboto"/>
                <a:cs typeface="Roboto"/>
                <a:sym typeface="Roboto"/>
              </a:defRPr>
            </a:lvl2pPr>
            <a:lvl3pPr marL="1371600" marR="0" lvl="2" indent="-323850" algn="l" rtl="0">
              <a:lnSpc>
                <a:spcPct val="90000"/>
              </a:lnSpc>
              <a:spcBef>
                <a:spcPts val="375"/>
              </a:spcBef>
              <a:spcAft>
                <a:spcPts val="0"/>
              </a:spcAft>
              <a:buClr>
                <a:schemeClr val="dk1"/>
              </a:buClr>
              <a:buSzPts val="1500"/>
              <a:buFont typeface="Arial"/>
              <a:buChar char="•"/>
              <a:defRPr sz="1500" b="1" i="0" u="none" strike="noStrike" cap="none">
                <a:solidFill>
                  <a:schemeClr val="dk1"/>
                </a:solidFill>
                <a:latin typeface="Roboto"/>
                <a:ea typeface="Roboto"/>
                <a:cs typeface="Roboto"/>
                <a:sym typeface="Robo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Roboto"/>
                <a:ea typeface="Roboto"/>
                <a:cs typeface="Roboto"/>
                <a:sym typeface="Roboto"/>
              </a:defRPr>
            </a:lvl9pPr>
          </a:lstStyle>
          <a:p>
            <a:endParaRPr/>
          </a:p>
        </p:txBody>
      </p:sp>
      <p:sp>
        <p:nvSpPr>
          <p:cNvPr id="12" name="Google Shape;1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3" name="Google Shape;1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4" name="Google Shape;1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Roboto"/>
                <a:ea typeface="Roboto"/>
                <a:cs typeface="Roboto"/>
                <a:sym typeface="Roboto"/>
              </a:defRPr>
            </a:lvl1pPr>
            <a:lvl2pPr marL="0" marR="0" lvl="1" indent="0" algn="r" rtl="0">
              <a:spcBef>
                <a:spcPts val="0"/>
              </a:spcBef>
              <a:buNone/>
              <a:defRPr sz="900" b="0" i="0" u="none" strike="noStrike" cap="none">
                <a:solidFill>
                  <a:srgbClr val="888888"/>
                </a:solidFill>
                <a:latin typeface="Roboto"/>
                <a:ea typeface="Roboto"/>
                <a:cs typeface="Roboto"/>
                <a:sym typeface="Roboto"/>
              </a:defRPr>
            </a:lvl2pPr>
            <a:lvl3pPr marL="0" marR="0" lvl="2" indent="0" algn="r" rtl="0">
              <a:spcBef>
                <a:spcPts val="0"/>
              </a:spcBef>
              <a:buNone/>
              <a:defRPr sz="900" b="0" i="0" u="none" strike="noStrike" cap="none">
                <a:solidFill>
                  <a:srgbClr val="888888"/>
                </a:solidFill>
                <a:latin typeface="Roboto"/>
                <a:ea typeface="Roboto"/>
                <a:cs typeface="Roboto"/>
                <a:sym typeface="Roboto"/>
              </a:defRPr>
            </a:lvl3pPr>
            <a:lvl4pPr marL="0" marR="0" lvl="3" indent="0" algn="r" rtl="0">
              <a:spcBef>
                <a:spcPts val="0"/>
              </a:spcBef>
              <a:buNone/>
              <a:defRPr sz="900" b="0" i="0" u="none" strike="noStrike" cap="none">
                <a:solidFill>
                  <a:srgbClr val="888888"/>
                </a:solidFill>
                <a:latin typeface="Roboto"/>
                <a:ea typeface="Roboto"/>
                <a:cs typeface="Roboto"/>
                <a:sym typeface="Roboto"/>
              </a:defRPr>
            </a:lvl4pPr>
            <a:lvl5pPr marL="0" marR="0" lvl="4" indent="0" algn="r" rtl="0">
              <a:spcBef>
                <a:spcPts val="0"/>
              </a:spcBef>
              <a:buNone/>
              <a:defRPr sz="900" b="0" i="0" u="none" strike="noStrike" cap="none">
                <a:solidFill>
                  <a:srgbClr val="888888"/>
                </a:solidFill>
                <a:latin typeface="Roboto"/>
                <a:ea typeface="Roboto"/>
                <a:cs typeface="Roboto"/>
                <a:sym typeface="Roboto"/>
              </a:defRPr>
            </a:lvl5pPr>
            <a:lvl6pPr marL="0" marR="0" lvl="5" indent="0" algn="r" rtl="0">
              <a:spcBef>
                <a:spcPts val="0"/>
              </a:spcBef>
              <a:buNone/>
              <a:defRPr sz="900" b="0" i="0" u="none" strike="noStrike" cap="none">
                <a:solidFill>
                  <a:srgbClr val="888888"/>
                </a:solidFill>
                <a:latin typeface="Roboto"/>
                <a:ea typeface="Roboto"/>
                <a:cs typeface="Roboto"/>
                <a:sym typeface="Roboto"/>
              </a:defRPr>
            </a:lvl6pPr>
            <a:lvl7pPr marL="0" marR="0" lvl="6" indent="0" algn="r" rtl="0">
              <a:spcBef>
                <a:spcPts val="0"/>
              </a:spcBef>
              <a:buNone/>
              <a:defRPr sz="900" b="0" i="0" u="none" strike="noStrike" cap="none">
                <a:solidFill>
                  <a:srgbClr val="888888"/>
                </a:solidFill>
                <a:latin typeface="Roboto"/>
                <a:ea typeface="Roboto"/>
                <a:cs typeface="Roboto"/>
                <a:sym typeface="Roboto"/>
              </a:defRPr>
            </a:lvl7pPr>
            <a:lvl8pPr marL="0" marR="0" lvl="7" indent="0" algn="r" rtl="0">
              <a:spcBef>
                <a:spcPts val="0"/>
              </a:spcBef>
              <a:buNone/>
              <a:defRPr sz="900" b="0" i="0" u="none" strike="noStrike" cap="none">
                <a:solidFill>
                  <a:srgbClr val="888888"/>
                </a:solidFill>
                <a:latin typeface="Roboto"/>
                <a:ea typeface="Roboto"/>
                <a:cs typeface="Roboto"/>
                <a:sym typeface="Roboto"/>
              </a:defRPr>
            </a:lvl8pPr>
            <a:lvl9pPr marL="0" marR="0" lvl="8" indent="0" algn="r" rtl="0">
              <a:spcBef>
                <a:spcPts val="0"/>
              </a:spcBef>
              <a:buNone/>
              <a:defRPr sz="9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blogs.sussex.ac.uk/tel/2020/09/29/co-created-marking-criter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creativecommons.org/licenses/by-nc-sa/3.0/" TargetMode="External"/><Relationship Id="rId4" Type="http://schemas.openxmlformats.org/officeDocument/2006/relationships/hyperlink" Target="https://blogs.sussex.ac.uk/tel/2020/09/29/co-created-marking-criteri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
          <p:cNvSpPr txBox="1">
            <a:spLocks noGrp="1"/>
          </p:cNvSpPr>
          <p:nvPr>
            <p:ph type="ctrTitle"/>
          </p:nvPr>
        </p:nvSpPr>
        <p:spPr>
          <a:xfrm>
            <a:off x="1197186" y="1975803"/>
            <a:ext cx="6858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2272"/>
              <a:buFont typeface="Arial"/>
              <a:buNone/>
            </a:pPr>
            <a:r>
              <a:rPr lang="en-US" sz="4400" dirty="0">
                <a:latin typeface="Arial"/>
                <a:ea typeface="Arial"/>
                <a:cs typeface="Arial"/>
                <a:sym typeface="Arial"/>
              </a:rPr>
              <a:t>Dual Language </a:t>
            </a:r>
            <a:br>
              <a:rPr lang="en-US" sz="4400" dirty="0">
                <a:latin typeface="Arial"/>
                <a:ea typeface="Arial"/>
                <a:cs typeface="Arial"/>
                <a:sym typeface="Arial"/>
              </a:rPr>
            </a:br>
            <a:r>
              <a:rPr lang="en-US" sz="4400" dirty="0">
                <a:latin typeface="Arial"/>
                <a:ea typeface="Arial"/>
                <a:cs typeface="Arial"/>
                <a:sym typeface="Arial"/>
              </a:rPr>
              <a:t>K-5 Spanish and English Language Arts Adoption Recommendation </a:t>
            </a:r>
            <a:br>
              <a:rPr lang="en-US" b="1" dirty="0">
                <a:latin typeface="Arial"/>
                <a:ea typeface="Arial"/>
                <a:cs typeface="Arial"/>
                <a:sym typeface="Arial"/>
              </a:rPr>
            </a:br>
            <a:endParaRPr dirty="0"/>
          </a:p>
        </p:txBody>
      </p:sp>
      <p:sp>
        <p:nvSpPr>
          <p:cNvPr id="209" name="Google Shape;209;p1"/>
          <p:cNvSpPr txBox="1">
            <a:spLocks noGrp="1"/>
          </p:cNvSpPr>
          <p:nvPr>
            <p:ph type="subTitle" idx="1"/>
          </p:nvPr>
        </p:nvSpPr>
        <p:spPr>
          <a:xfrm>
            <a:off x="1036320" y="4363403"/>
            <a:ext cx="6858000" cy="9022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800"/>
              <a:buNone/>
            </a:pPr>
            <a:r>
              <a:rPr lang="en-US" dirty="0">
                <a:latin typeface="Arial"/>
                <a:ea typeface="Arial"/>
                <a:cs typeface="Arial"/>
                <a:sym typeface="Arial"/>
              </a:rPr>
              <a:t>May 10, 2023</a:t>
            </a:r>
            <a:endParaRPr dirty="0"/>
          </a:p>
          <a:p>
            <a:pPr marL="0" lvl="0" indent="0" algn="ctr" rtl="0">
              <a:lnSpc>
                <a:spcPct val="90000"/>
              </a:lnSpc>
              <a:spcBef>
                <a:spcPts val="750"/>
              </a:spcBef>
              <a:spcAft>
                <a:spcPts val="0"/>
              </a:spcAft>
              <a:buClr>
                <a:schemeClr val="lt1"/>
              </a:buClr>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2"/>
          <p:cNvSpPr txBox="1">
            <a:spLocks noGrp="1"/>
          </p:cNvSpPr>
          <p:nvPr>
            <p:ph type="title"/>
          </p:nvPr>
        </p:nvSpPr>
        <p:spPr>
          <a:xfrm>
            <a:off x="425450" y="1077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dirty="0"/>
              <a:t>Example Parent Feedback - Spanish</a:t>
            </a:r>
            <a:endParaRPr dirty="0"/>
          </a:p>
        </p:txBody>
      </p:sp>
      <p:sp>
        <p:nvSpPr>
          <p:cNvPr id="272" name="Google Shape;272;p12"/>
          <p:cNvSpPr txBox="1">
            <a:spLocks noGrp="1"/>
          </p:cNvSpPr>
          <p:nvPr>
            <p:ph type="body" idx="1"/>
          </p:nvPr>
        </p:nvSpPr>
        <p:spPr>
          <a:xfrm>
            <a:off x="4368800" y="2065825"/>
            <a:ext cx="4573200" cy="3616334"/>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750"/>
              </a:spcBef>
              <a:spcAft>
                <a:spcPts val="0"/>
              </a:spcAft>
              <a:buClr>
                <a:schemeClr val="dk1"/>
              </a:buClr>
              <a:buSzPts val="1400"/>
              <a:buNone/>
            </a:pPr>
            <a:r>
              <a:rPr lang="en-US" sz="1400" b="0" dirty="0"/>
              <a:t> </a:t>
            </a:r>
            <a:endParaRPr sz="1400" b="0" dirty="0"/>
          </a:p>
          <a:p>
            <a:pPr marL="0" lvl="0" indent="0" algn="l" rtl="0">
              <a:lnSpc>
                <a:spcPct val="90000"/>
              </a:lnSpc>
              <a:spcBef>
                <a:spcPts val="750"/>
              </a:spcBef>
              <a:spcAft>
                <a:spcPts val="0"/>
              </a:spcAft>
              <a:buSzPts val="1400"/>
              <a:buNone/>
            </a:pPr>
            <a:r>
              <a:rPr lang="en-US" sz="1400" b="0" dirty="0"/>
              <a:t>"I like the colors and illustrations, they will really grab the kids’ attention. It seems like there is an extensive catalogue of books. There’s so much for the students to enjoy, and also so much for them to take home.” (translated from Spanish)</a:t>
            </a:r>
            <a:endParaRPr sz="1400" b="0" dirty="0"/>
          </a:p>
          <a:p>
            <a:pPr marL="171450" lvl="0" indent="-82550" algn="l" rtl="0">
              <a:lnSpc>
                <a:spcPct val="90000"/>
              </a:lnSpc>
              <a:spcBef>
                <a:spcPts val="750"/>
              </a:spcBef>
              <a:spcAft>
                <a:spcPts val="0"/>
              </a:spcAft>
              <a:buClr>
                <a:schemeClr val="dk1"/>
              </a:buClr>
              <a:buSzPts val="1400"/>
              <a:buNone/>
            </a:pPr>
            <a:endParaRPr lang="en-US" sz="1400" dirty="0"/>
          </a:p>
          <a:p>
            <a:pPr marL="171450" lvl="0" indent="-82550" algn="l" rtl="0">
              <a:lnSpc>
                <a:spcPct val="90000"/>
              </a:lnSpc>
              <a:spcBef>
                <a:spcPts val="750"/>
              </a:spcBef>
              <a:spcAft>
                <a:spcPts val="0"/>
              </a:spcAft>
              <a:buClr>
                <a:schemeClr val="dk1"/>
              </a:buClr>
              <a:buSzPts val="1400"/>
              <a:buNone/>
            </a:pPr>
            <a:endParaRPr sz="1400" dirty="0"/>
          </a:p>
          <a:p>
            <a:pPr marL="0" lvl="0" indent="0" algn="l" rtl="0">
              <a:lnSpc>
                <a:spcPct val="90000"/>
              </a:lnSpc>
              <a:spcBef>
                <a:spcPts val="750"/>
              </a:spcBef>
              <a:spcAft>
                <a:spcPts val="0"/>
              </a:spcAft>
              <a:buClr>
                <a:schemeClr val="dk1"/>
              </a:buClr>
              <a:buSzPts val="1400"/>
              <a:buNone/>
            </a:pPr>
            <a:r>
              <a:rPr lang="en-US" sz="1400" b="0" dirty="0"/>
              <a:t>"It’s a great option for both languages of instruction in the 50/50 model. The activities are good because the students can sing and learn by the repeated singing. The materials are interesting and as a parent it will be easier to get involved with our children’s learning” </a:t>
            </a:r>
            <a:r>
              <a:rPr lang="en-US" sz="1400" b="0" i="1" dirty="0"/>
              <a:t>(translated from Spanish)</a:t>
            </a:r>
            <a:endParaRPr sz="1400" b="0" i="1" dirty="0"/>
          </a:p>
          <a:p>
            <a:pPr marL="0" lvl="0" indent="0" algn="l" rtl="0">
              <a:lnSpc>
                <a:spcPct val="90000"/>
              </a:lnSpc>
              <a:spcBef>
                <a:spcPts val="750"/>
              </a:spcBef>
              <a:spcAft>
                <a:spcPts val="0"/>
              </a:spcAft>
              <a:buClr>
                <a:schemeClr val="dk1"/>
              </a:buClr>
              <a:buSzPts val="1400"/>
              <a:buNone/>
            </a:pPr>
            <a:endParaRPr sz="1400" dirty="0"/>
          </a:p>
        </p:txBody>
      </p:sp>
      <p:pic>
        <p:nvPicPr>
          <p:cNvPr id="273" name="Google Shape;273;p12"/>
          <p:cNvPicPr preferRelativeResize="0"/>
          <p:nvPr/>
        </p:nvPicPr>
        <p:blipFill rotWithShape="1">
          <a:blip r:embed="rId3">
            <a:alphaModFix/>
          </a:blip>
          <a:srcRect l="20507" t="20984" r="37191" b="24958"/>
          <a:stretch/>
        </p:blipFill>
        <p:spPr>
          <a:xfrm>
            <a:off x="1392549" y="2306125"/>
            <a:ext cx="2532475" cy="1822025"/>
          </a:xfrm>
          <a:prstGeom prst="rect">
            <a:avLst/>
          </a:prstGeom>
          <a:noFill/>
          <a:ln>
            <a:noFill/>
          </a:ln>
        </p:spPr>
      </p:pic>
      <p:pic>
        <p:nvPicPr>
          <p:cNvPr id="274" name="Google Shape;274;p12"/>
          <p:cNvPicPr preferRelativeResize="0"/>
          <p:nvPr/>
        </p:nvPicPr>
        <p:blipFill rotWithShape="1">
          <a:blip r:embed="rId4">
            <a:alphaModFix/>
          </a:blip>
          <a:srcRect l="6617" t="6543" r="31069" b="18583"/>
          <a:stretch/>
        </p:blipFill>
        <p:spPr>
          <a:xfrm>
            <a:off x="425450" y="4245425"/>
            <a:ext cx="3251927" cy="2199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425450" y="1077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dirty="0"/>
              <a:t>Program Strengths</a:t>
            </a:r>
            <a:endParaRPr dirty="0"/>
          </a:p>
        </p:txBody>
      </p:sp>
      <p:sp>
        <p:nvSpPr>
          <p:cNvPr id="281" name="Google Shape;281;p13"/>
          <p:cNvSpPr txBox="1"/>
          <p:nvPr/>
        </p:nvSpPr>
        <p:spPr>
          <a:xfrm>
            <a:off x="425450" y="2324061"/>
            <a:ext cx="8523600" cy="4426200"/>
          </a:xfrm>
          <a:prstGeom prst="rect">
            <a:avLst/>
          </a:prstGeom>
          <a:noFill/>
          <a:ln>
            <a:noFill/>
          </a:ln>
        </p:spPr>
        <p:txBody>
          <a:bodyPr spcFirstLastPara="1" wrap="square" lIns="91425" tIns="45700" rIns="91425" bIns="45700" anchor="t" anchorCtr="0">
            <a:normAutofit fontScale="92500" lnSpcReduction="10000"/>
          </a:bodyPr>
          <a:lstStyle/>
          <a:p>
            <a:pPr marL="228600" lvl="0" indent="-281940" algn="l" rtl="0">
              <a:lnSpc>
                <a:spcPct val="90000"/>
              </a:lnSpc>
              <a:spcBef>
                <a:spcPts val="1000"/>
              </a:spcBef>
              <a:spcAft>
                <a:spcPts val="0"/>
              </a:spcAft>
              <a:buClr>
                <a:srgbClr val="000000"/>
              </a:buClr>
              <a:buSzPts val="2800"/>
              <a:buChar char="•"/>
            </a:pPr>
            <a:r>
              <a:rPr lang="en-US" sz="2800" dirty="0">
                <a:solidFill>
                  <a:srgbClr val="000000"/>
                </a:solidFill>
              </a:rPr>
              <a:t>Units start easier and build in rigor.</a:t>
            </a:r>
          </a:p>
          <a:p>
            <a:pPr marL="228600" lvl="0" indent="-281940" algn="l" rtl="0">
              <a:lnSpc>
                <a:spcPct val="90000"/>
              </a:lnSpc>
              <a:spcBef>
                <a:spcPts val="1000"/>
              </a:spcBef>
              <a:spcAft>
                <a:spcPts val="0"/>
              </a:spcAft>
              <a:buClr>
                <a:srgbClr val="000000"/>
              </a:buClr>
              <a:buSzPts val="2800"/>
              <a:buChar char="•"/>
            </a:pPr>
            <a:r>
              <a:rPr lang="en-US" sz="2800" dirty="0">
                <a:solidFill>
                  <a:srgbClr val="000000"/>
                </a:solidFill>
              </a:rPr>
              <a:t>Fiction and non-fiction texts are present in both languages. </a:t>
            </a:r>
          </a:p>
          <a:p>
            <a:pPr marL="228600" lvl="0" indent="-281940" algn="l" rtl="0">
              <a:lnSpc>
                <a:spcPct val="90000"/>
              </a:lnSpc>
              <a:spcBef>
                <a:spcPts val="1000"/>
              </a:spcBef>
              <a:spcAft>
                <a:spcPts val="0"/>
              </a:spcAft>
              <a:buClr>
                <a:srgbClr val="000000"/>
              </a:buClr>
              <a:buSzPts val="2800"/>
              <a:buChar char="•"/>
            </a:pPr>
            <a:r>
              <a:rPr lang="en-US" sz="2800" dirty="0">
                <a:solidFill>
                  <a:srgbClr val="000000"/>
                </a:solidFill>
              </a:rPr>
              <a:t>Authentic texts in Spanish are present (written in Spanish, not translated).</a:t>
            </a:r>
            <a:endParaRPr lang="en-US" sz="2800" dirty="0"/>
          </a:p>
          <a:p>
            <a:pPr marL="228600" lvl="0" indent="-281940" algn="l" rtl="0">
              <a:lnSpc>
                <a:spcPct val="90000"/>
              </a:lnSpc>
              <a:spcBef>
                <a:spcPts val="1000"/>
              </a:spcBef>
              <a:spcAft>
                <a:spcPts val="0"/>
              </a:spcAft>
              <a:buClr>
                <a:srgbClr val="000000"/>
              </a:buClr>
              <a:buSzPts val="2800"/>
              <a:buChar char="•"/>
            </a:pPr>
            <a:r>
              <a:rPr lang="en-US" sz="2800" dirty="0">
                <a:solidFill>
                  <a:srgbClr val="000000"/>
                </a:solidFill>
              </a:rPr>
              <a:t>Spanish literacy is taught based on how Spanish works, not based on how English works.</a:t>
            </a:r>
          </a:p>
          <a:p>
            <a:pPr marL="228600" lvl="0" indent="-281940" algn="l" rtl="0">
              <a:lnSpc>
                <a:spcPct val="90000"/>
              </a:lnSpc>
              <a:spcBef>
                <a:spcPts val="1000"/>
              </a:spcBef>
              <a:spcAft>
                <a:spcPts val="0"/>
              </a:spcAft>
              <a:buClr>
                <a:srgbClr val="000000"/>
              </a:buClr>
              <a:buSzPts val="2800"/>
              <a:buChar char="•"/>
            </a:pPr>
            <a:r>
              <a:rPr lang="en-US" sz="2800" dirty="0">
                <a:solidFill>
                  <a:srgbClr val="000000"/>
                </a:solidFill>
              </a:rPr>
              <a:t>Includes videos and songs in both languages for younger grades.</a:t>
            </a:r>
          </a:p>
          <a:p>
            <a:pPr marL="228600" lvl="0" indent="-281940" algn="l" rtl="0">
              <a:lnSpc>
                <a:spcPct val="90000"/>
              </a:lnSpc>
              <a:spcBef>
                <a:spcPts val="1000"/>
              </a:spcBef>
              <a:spcAft>
                <a:spcPts val="0"/>
              </a:spcAft>
              <a:buClr>
                <a:srgbClr val="000000"/>
              </a:buClr>
              <a:buSzPts val="2800"/>
              <a:buChar char="•"/>
            </a:pPr>
            <a:r>
              <a:rPr lang="en-US" sz="2800" dirty="0">
                <a:solidFill>
                  <a:srgbClr val="000000"/>
                </a:solidFill>
              </a:rPr>
              <a:t>Includes engaging technology components and website. </a:t>
            </a:r>
            <a:endParaRPr sz="2400" b="1" u="sng"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425450" y="1077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dirty="0"/>
              <a:t>Cost, Materials, and Support </a:t>
            </a:r>
            <a:endParaRPr dirty="0"/>
          </a:p>
        </p:txBody>
      </p:sp>
      <p:sp>
        <p:nvSpPr>
          <p:cNvPr id="287" name="Google Shape;287;p35"/>
          <p:cNvSpPr txBox="1">
            <a:spLocks noGrp="1"/>
          </p:cNvSpPr>
          <p:nvPr>
            <p:ph type="body" idx="1"/>
          </p:nvPr>
        </p:nvSpPr>
        <p:spPr>
          <a:xfrm>
            <a:off x="3610188" y="1923920"/>
            <a:ext cx="5149004" cy="1045374"/>
          </a:xfrm>
          <a:prstGeom prst="rect">
            <a:avLst/>
          </a:prstGeom>
          <a:noFill/>
          <a:ln>
            <a:noFill/>
          </a:ln>
        </p:spPr>
        <p:txBody>
          <a:bodyPr spcFirstLastPara="1" wrap="square" lIns="91425" tIns="45700" rIns="91425" bIns="45700" anchor="t" anchorCtr="0">
            <a:spAutoFit/>
          </a:bodyPr>
          <a:lstStyle/>
          <a:p>
            <a:pPr marL="171450" lvl="0" indent="-57150" algn="l" rtl="0">
              <a:lnSpc>
                <a:spcPct val="90000"/>
              </a:lnSpc>
              <a:spcBef>
                <a:spcPts val="0"/>
              </a:spcBef>
              <a:spcAft>
                <a:spcPts val="0"/>
              </a:spcAft>
              <a:buClr>
                <a:schemeClr val="dk1"/>
              </a:buClr>
              <a:buSzPts val="1800"/>
              <a:buNone/>
            </a:pPr>
            <a:endParaRPr sz="1800" dirty="0"/>
          </a:p>
          <a:p>
            <a:pPr marL="0" lvl="0" indent="0" algn="l" rtl="0">
              <a:lnSpc>
                <a:spcPct val="90000"/>
              </a:lnSpc>
              <a:spcBef>
                <a:spcPts val="750"/>
              </a:spcBef>
              <a:spcAft>
                <a:spcPts val="0"/>
              </a:spcAft>
              <a:buClr>
                <a:schemeClr val="dk1"/>
              </a:buClr>
              <a:buSzPts val="1800"/>
              <a:buNone/>
            </a:pPr>
            <a:r>
              <a:rPr lang="en-US" sz="1800" dirty="0"/>
              <a:t>Cost: $600,000 - $850,000 </a:t>
            </a:r>
          </a:p>
          <a:p>
            <a:pPr marL="0" lvl="0" indent="0" algn="l" rtl="0">
              <a:lnSpc>
                <a:spcPct val="90000"/>
              </a:lnSpc>
              <a:spcBef>
                <a:spcPts val="750"/>
              </a:spcBef>
              <a:spcAft>
                <a:spcPts val="0"/>
              </a:spcAft>
              <a:buClr>
                <a:schemeClr val="dk1"/>
              </a:buClr>
              <a:buSzPts val="1800"/>
              <a:buNone/>
            </a:pPr>
            <a:r>
              <a:rPr lang="en-US" sz="1800" b="0" i="1" dirty="0"/>
              <a:t>based on number of years</a:t>
            </a:r>
            <a:endParaRPr sz="1800" b="0" i="1" dirty="0"/>
          </a:p>
        </p:txBody>
      </p:sp>
      <p:sp>
        <p:nvSpPr>
          <p:cNvPr id="290" name="Google Shape;290;p35"/>
          <p:cNvSpPr/>
          <p:nvPr/>
        </p:nvSpPr>
        <p:spPr>
          <a:xfrm>
            <a:off x="4368800" y="3148875"/>
            <a:ext cx="4606295"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Roboto"/>
              <a:ea typeface="Roboto"/>
              <a:cs typeface="Roboto"/>
              <a:sym typeface="Roboto"/>
            </a:endParaRPr>
          </a:p>
          <a:p>
            <a:pPr marL="0" marR="0" lvl="0" indent="0" algn="l" rtl="0">
              <a:spcBef>
                <a:spcPts val="0"/>
              </a:spcBef>
              <a:spcAft>
                <a:spcPts val="0"/>
              </a:spcAft>
              <a:buNone/>
            </a:pPr>
            <a:r>
              <a:rPr lang="en-US" sz="1800" dirty="0">
                <a:solidFill>
                  <a:schemeClr val="dk1"/>
                </a:solidFill>
                <a:latin typeface="Roboto"/>
                <a:ea typeface="Roboto"/>
                <a:cs typeface="Roboto"/>
                <a:sym typeface="Roboto"/>
              </a:rPr>
              <a:t>Includes: </a:t>
            </a:r>
            <a:endParaRPr sz="1800" dirty="0">
              <a:solidFill>
                <a:schemeClr val="dk1"/>
              </a:solidFill>
              <a:latin typeface="Roboto"/>
              <a:ea typeface="Roboto"/>
              <a:cs typeface="Roboto"/>
              <a:sym typeface="Roboto"/>
            </a:endParaRPr>
          </a:p>
          <a:p>
            <a:pPr marL="457200" marR="0" lvl="0" indent="-34290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Spanish Language Arts (Adelante) and English Language Arts (Advance) materials </a:t>
            </a:r>
            <a:endParaRPr sz="1800" dirty="0">
              <a:solidFill>
                <a:schemeClr val="dk1"/>
              </a:solidFill>
              <a:latin typeface="Roboto"/>
              <a:ea typeface="Roboto"/>
              <a:cs typeface="Roboto"/>
              <a:sym typeface="Roboto"/>
            </a:endParaRPr>
          </a:p>
          <a:p>
            <a:pPr marL="457200" marR="0" lvl="0" indent="-34290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Hard copy and digital access of the materials at each grade level in both Adelante and Advance</a:t>
            </a:r>
            <a:endParaRPr sz="1800" dirty="0">
              <a:solidFill>
                <a:schemeClr val="dk1"/>
              </a:solidFill>
              <a:latin typeface="Roboto"/>
              <a:ea typeface="Roboto"/>
              <a:cs typeface="Roboto"/>
              <a:sym typeface="Roboto"/>
            </a:endParaRPr>
          </a:p>
          <a:p>
            <a:pPr marL="457200" marR="0" lvl="0" indent="-34290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Nine professional development days and interpretation support</a:t>
            </a:r>
            <a:endParaRPr sz="1800" dirty="0">
              <a:solidFill>
                <a:schemeClr val="dk1"/>
              </a:solidFill>
              <a:latin typeface="Roboto"/>
              <a:ea typeface="Roboto"/>
              <a:cs typeface="Roboto"/>
              <a:sym typeface="Roboto"/>
            </a:endParaRPr>
          </a:p>
          <a:p>
            <a:pPr marL="0" marR="0" lvl="0" indent="0" algn="l" rtl="0">
              <a:spcBef>
                <a:spcPts val="0"/>
              </a:spcBef>
              <a:spcAft>
                <a:spcPts val="0"/>
              </a:spcAft>
              <a:buNone/>
            </a:pPr>
            <a:endParaRPr sz="1800" dirty="0">
              <a:solidFill>
                <a:schemeClr val="dk1"/>
              </a:solidFill>
              <a:latin typeface="Roboto"/>
              <a:ea typeface="Roboto"/>
              <a:cs typeface="Roboto"/>
              <a:sym typeface="Roboto"/>
            </a:endParaRPr>
          </a:p>
          <a:p>
            <a:pPr marL="0" marR="0" lvl="0" indent="0" algn="l" rtl="0">
              <a:spcBef>
                <a:spcPts val="0"/>
              </a:spcBef>
              <a:spcAft>
                <a:spcPts val="0"/>
              </a:spcAft>
              <a:buNone/>
            </a:pPr>
            <a:endParaRPr sz="1800" dirty="0">
              <a:solidFill>
                <a:schemeClr val="dk1"/>
              </a:solidFill>
              <a:latin typeface="Roboto"/>
              <a:ea typeface="Roboto"/>
              <a:cs typeface="Roboto"/>
              <a:sym typeface="Roboto"/>
            </a:endParaRPr>
          </a:p>
        </p:txBody>
      </p:sp>
      <p:pic>
        <p:nvPicPr>
          <p:cNvPr id="2" name="Google Shape;251;p11">
            <a:extLst>
              <a:ext uri="{FF2B5EF4-FFF2-40B4-BE49-F238E27FC236}">
                <a16:creationId xmlns:a16="http://schemas.microsoft.com/office/drawing/2014/main" id="{376CB695-44D4-D0B8-7A80-9FA0C640E5DE}"/>
              </a:ext>
            </a:extLst>
          </p:cNvPr>
          <p:cNvPicPr preferRelativeResize="0"/>
          <p:nvPr/>
        </p:nvPicPr>
        <p:blipFill rotWithShape="1">
          <a:blip r:embed="rId3">
            <a:alphaModFix/>
          </a:blip>
          <a:srcRect l="6810" r="8912"/>
          <a:stretch/>
        </p:blipFill>
        <p:spPr>
          <a:xfrm>
            <a:off x="277279" y="3148875"/>
            <a:ext cx="3650827" cy="15554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395d9b5868_0_0"/>
          <p:cNvSpPr txBox="1">
            <a:spLocks noGrp="1"/>
          </p:cNvSpPr>
          <p:nvPr>
            <p:ph type="title"/>
          </p:nvPr>
        </p:nvSpPr>
        <p:spPr>
          <a:xfrm>
            <a:off x="425450" y="10773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dirty="0"/>
              <a:t>Feedback from Instruction Materials Committee  </a:t>
            </a:r>
            <a:endParaRPr dirty="0"/>
          </a:p>
        </p:txBody>
      </p:sp>
      <p:sp>
        <p:nvSpPr>
          <p:cNvPr id="296" name="Google Shape;296;g2395d9b5868_0_0"/>
          <p:cNvSpPr txBox="1">
            <a:spLocks noGrp="1"/>
          </p:cNvSpPr>
          <p:nvPr>
            <p:ph type="body" idx="1"/>
          </p:nvPr>
        </p:nvSpPr>
        <p:spPr>
          <a:xfrm>
            <a:off x="4184596" y="2445131"/>
            <a:ext cx="4661378" cy="3034637"/>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750"/>
              </a:spcBef>
              <a:spcAft>
                <a:spcPts val="0"/>
              </a:spcAft>
              <a:buClr>
                <a:schemeClr val="dk1"/>
              </a:buClr>
              <a:buSzPts val="1400"/>
              <a:buNone/>
            </a:pPr>
            <a:r>
              <a:rPr lang="en-US" sz="1400" u="sng" dirty="0"/>
              <a:t>Retired Teacher </a:t>
            </a:r>
            <a:r>
              <a:rPr lang="en-US" sz="1400" u="sng" dirty="0" err="1"/>
              <a:t>Commitee</a:t>
            </a:r>
            <a:r>
              <a:rPr lang="en-US" sz="1400" u="sng" dirty="0"/>
              <a:t> Member</a:t>
            </a:r>
            <a:r>
              <a:rPr lang="en-US" sz="1400" b="1" u="sng" dirty="0"/>
              <a:t>: </a:t>
            </a:r>
            <a:r>
              <a:rPr lang="en-US" sz="1400" b="0" dirty="0"/>
              <a:t> </a:t>
            </a:r>
            <a:endParaRPr sz="1400" b="0" dirty="0"/>
          </a:p>
          <a:p>
            <a:pPr marL="0" lvl="0" indent="0" algn="l" rtl="0">
              <a:lnSpc>
                <a:spcPct val="90000"/>
              </a:lnSpc>
              <a:spcBef>
                <a:spcPts val="750"/>
              </a:spcBef>
              <a:spcAft>
                <a:spcPts val="0"/>
              </a:spcAft>
              <a:buSzPts val="1400"/>
              <a:buNone/>
            </a:pPr>
            <a:r>
              <a:rPr lang="en-US" sz="1400" b="0" dirty="0"/>
              <a:t>"As a former ELA teacher who sat through several major adoptions for KSD, I can assure all that the Dual Language Adoption Committee thoroughly vetted these  instructional materials.”</a:t>
            </a:r>
            <a:endParaRPr sz="1400" b="0" dirty="0"/>
          </a:p>
          <a:p>
            <a:pPr marL="171450" lvl="0" indent="-82550" algn="l" rtl="0">
              <a:lnSpc>
                <a:spcPct val="90000"/>
              </a:lnSpc>
              <a:spcBef>
                <a:spcPts val="750"/>
              </a:spcBef>
              <a:spcAft>
                <a:spcPts val="0"/>
              </a:spcAft>
              <a:buClr>
                <a:schemeClr val="dk1"/>
              </a:buClr>
              <a:buSzPts val="1400"/>
              <a:buNone/>
            </a:pPr>
            <a:endParaRPr sz="1400" dirty="0"/>
          </a:p>
          <a:p>
            <a:pPr marL="0" lvl="0" indent="0" algn="l" rtl="0">
              <a:lnSpc>
                <a:spcPct val="90000"/>
              </a:lnSpc>
              <a:spcBef>
                <a:spcPts val="750"/>
              </a:spcBef>
              <a:spcAft>
                <a:spcPts val="0"/>
              </a:spcAft>
              <a:buClr>
                <a:schemeClr val="dk1"/>
              </a:buClr>
              <a:buSzPts val="1400"/>
              <a:buNone/>
            </a:pPr>
            <a:r>
              <a:rPr lang="en-US" sz="1400" u="sng" dirty="0"/>
              <a:t>Current KSD Parent Committee Member</a:t>
            </a:r>
            <a:r>
              <a:rPr lang="en-US" sz="1400" b="1" u="sng" dirty="0"/>
              <a:t>: </a:t>
            </a:r>
            <a:endParaRPr sz="1400" b="1" u="sng" dirty="0"/>
          </a:p>
          <a:p>
            <a:pPr marL="0" lvl="0" indent="0" algn="l" rtl="0">
              <a:lnSpc>
                <a:spcPct val="90000"/>
              </a:lnSpc>
              <a:spcBef>
                <a:spcPts val="750"/>
              </a:spcBef>
              <a:spcAft>
                <a:spcPts val="0"/>
              </a:spcAft>
              <a:buClr>
                <a:schemeClr val="dk1"/>
              </a:buClr>
              <a:buSzPts val="1400"/>
              <a:buNone/>
            </a:pPr>
            <a:r>
              <a:rPr lang="en-US" sz="1400" b="0" dirty="0"/>
              <a:t>"I’m so impressed that the three Dual schools held parent evenings to share the resource and gather over 40 parent feedback forms.  It’s great to see so many parents be part of the process.”</a:t>
            </a:r>
            <a:endParaRPr sz="1400" b="0" dirty="0"/>
          </a:p>
          <a:p>
            <a:pPr marL="0" lvl="0" indent="0" algn="l" rtl="0">
              <a:lnSpc>
                <a:spcPct val="90000"/>
              </a:lnSpc>
              <a:spcBef>
                <a:spcPts val="750"/>
              </a:spcBef>
              <a:spcAft>
                <a:spcPts val="0"/>
              </a:spcAft>
              <a:buClr>
                <a:schemeClr val="dk1"/>
              </a:buClr>
              <a:buSzPts val="1400"/>
              <a:buNone/>
            </a:pPr>
            <a:endParaRPr sz="1400" dirty="0"/>
          </a:p>
        </p:txBody>
      </p:sp>
      <p:pic>
        <p:nvPicPr>
          <p:cNvPr id="297" name="Google Shape;297;g2395d9b5868_0_0"/>
          <p:cNvPicPr preferRelativeResize="0"/>
          <p:nvPr/>
        </p:nvPicPr>
        <p:blipFill rotWithShape="1">
          <a:blip r:embed="rId3">
            <a:alphaModFix/>
          </a:blip>
          <a:srcRect/>
          <a:stretch/>
        </p:blipFill>
        <p:spPr>
          <a:xfrm>
            <a:off x="298026" y="3217544"/>
            <a:ext cx="3603414" cy="14966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40"/>
          <p:cNvSpPr txBox="1">
            <a:spLocks noGrp="1"/>
          </p:cNvSpPr>
          <p:nvPr>
            <p:ph type="ctrTitle"/>
          </p:nvPr>
        </p:nvSpPr>
        <p:spPr>
          <a:xfrm>
            <a:off x="1143000" y="2794423"/>
            <a:ext cx="6858000" cy="715540"/>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chemeClr val="lt1"/>
              </a:buClr>
              <a:buSzPts val="4500"/>
              <a:buFont typeface="Arial"/>
              <a:buNone/>
            </a:pPr>
            <a:r>
              <a:rPr lang="en-US" sz="4500" b="1" dirty="0">
                <a:solidFill>
                  <a:schemeClr val="lt1"/>
                </a:solidFill>
                <a:latin typeface="Arial"/>
                <a:ea typeface="Arial"/>
                <a:cs typeface="Arial"/>
                <a:sym typeface="Arial"/>
              </a:rPr>
              <a:t>Board Discussion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title"/>
          </p:nvPr>
        </p:nvSpPr>
        <p:spPr>
          <a:xfrm>
            <a:off x="360376" y="437261"/>
            <a:ext cx="81970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a:t>Recommendation</a:t>
            </a:r>
            <a:br>
              <a:rPr lang="en-US" b="1"/>
            </a:br>
            <a:endParaRPr b="1"/>
          </a:p>
        </p:txBody>
      </p:sp>
      <p:sp>
        <p:nvSpPr>
          <p:cNvPr id="309" name="Google Shape;309;p41"/>
          <p:cNvSpPr txBox="1">
            <a:spLocks noGrp="1"/>
          </p:cNvSpPr>
          <p:nvPr>
            <p:ph type="body" idx="1"/>
          </p:nvPr>
        </p:nvSpPr>
        <p:spPr>
          <a:xfrm>
            <a:off x="235670" y="1614290"/>
            <a:ext cx="8446417" cy="1142364"/>
          </a:xfrm>
          <a:prstGeom prst="rect">
            <a:avLst/>
          </a:prstGeom>
          <a:noFill/>
          <a:ln>
            <a:noFill/>
          </a:ln>
        </p:spPr>
        <p:txBody>
          <a:bodyPr spcFirstLastPara="1" wrap="square" lIns="91425" tIns="45700" rIns="91425" bIns="45700" anchor="t" anchorCtr="0">
            <a:spAutoFit/>
          </a:bodyPr>
          <a:lstStyle/>
          <a:p>
            <a:pPr marL="171450" lvl="0" indent="-44450" algn="l" rtl="0">
              <a:lnSpc>
                <a:spcPct val="90000"/>
              </a:lnSpc>
              <a:spcBef>
                <a:spcPts val="0"/>
              </a:spcBef>
              <a:spcAft>
                <a:spcPts val="0"/>
              </a:spcAft>
              <a:buClr>
                <a:schemeClr val="dk1"/>
              </a:buClr>
              <a:buSzPts val="2000"/>
              <a:buNone/>
            </a:pPr>
            <a:endParaRPr sz="2000"/>
          </a:p>
          <a:p>
            <a:pPr marL="171450" lvl="0" indent="-44450" algn="l" rtl="0">
              <a:lnSpc>
                <a:spcPct val="90000"/>
              </a:lnSpc>
              <a:spcBef>
                <a:spcPts val="750"/>
              </a:spcBef>
              <a:spcAft>
                <a:spcPts val="0"/>
              </a:spcAft>
              <a:buClr>
                <a:schemeClr val="dk1"/>
              </a:buClr>
              <a:buSzPts val="2000"/>
              <a:buNone/>
            </a:pPr>
            <a:endParaRPr sz="2000"/>
          </a:p>
          <a:p>
            <a:pPr marL="0" lvl="0" indent="0" algn="l" rtl="0">
              <a:lnSpc>
                <a:spcPct val="90000"/>
              </a:lnSpc>
              <a:spcBef>
                <a:spcPts val="750"/>
              </a:spcBef>
              <a:spcAft>
                <a:spcPts val="0"/>
              </a:spcAft>
              <a:buClr>
                <a:schemeClr val="dk1"/>
              </a:buClr>
              <a:buSzPts val="2100"/>
              <a:buNone/>
            </a:pPr>
            <a:endParaRPr/>
          </a:p>
        </p:txBody>
      </p:sp>
      <p:sp>
        <p:nvSpPr>
          <p:cNvPr id="310" name="Google Shape;310;p41"/>
          <p:cNvSpPr txBox="1"/>
          <p:nvPr/>
        </p:nvSpPr>
        <p:spPr>
          <a:xfrm>
            <a:off x="489006" y="2937803"/>
            <a:ext cx="8327400" cy="123106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2800" dirty="0">
                <a:solidFill>
                  <a:schemeClr val="dk1"/>
                </a:solidFill>
                <a:latin typeface="Roboto"/>
                <a:ea typeface="Roboto"/>
                <a:cs typeface="Roboto"/>
                <a:sym typeface="Roboto"/>
              </a:rPr>
              <a:t>The Board accepts the recommendation to adopt Benchmark Advance/Adelante as presented</a:t>
            </a:r>
            <a:endParaRPr dirty="0"/>
          </a:p>
          <a:p>
            <a:pPr marL="0" marR="0" lvl="0" indent="0" algn="l" rtl="0">
              <a:spcBef>
                <a:spcPts val="0"/>
              </a:spcBef>
              <a:spcAft>
                <a:spcPts val="0"/>
              </a:spcAft>
              <a:buNone/>
            </a:pPr>
            <a:r>
              <a:rPr lang="en-US" sz="1800" dirty="0">
                <a:solidFill>
                  <a:schemeClr val="dk1"/>
                </a:solidFill>
                <a:latin typeface="Roboto"/>
                <a:ea typeface="Roboto"/>
                <a:cs typeface="Roboto"/>
                <a:sym typeface="Roboto"/>
              </a:rPr>
              <a:t> </a:t>
            </a:r>
            <a:endParaRPr dirty="0"/>
          </a:p>
        </p:txBody>
      </p:sp>
      <p:pic>
        <p:nvPicPr>
          <p:cNvPr id="311" name="Google Shape;311;p41"/>
          <p:cNvPicPr preferRelativeResize="0"/>
          <p:nvPr/>
        </p:nvPicPr>
        <p:blipFill rotWithShape="1">
          <a:blip r:embed="rId3">
            <a:alphaModFix/>
          </a:blip>
          <a:srcRect/>
          <a:stretch/>
        </p:blipFill>
        <p:spPr>
          <a:xfrm>
            <a:off x="978050" y="4872900"/>
            <a:ext cx="4618911" cy="179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5" name="Google Shape;215;p2"/>
          <p:cNvPicPr preferRelativeResize="0"/>
          <p:nvPr/>
        </p:nvPicPr>
        <p:blipFill>
          <a:blip r:embed="rId3">
            <a:alphaModFix/>
          </a:blip>
          <a:stretch>
            <a:fillRect/>
          </a:stretch>
        </p:blipFill>
        <p:spPr>
          <a:xfrm>
            <a:off x="717761" y="594453"/>
            <a:ext cx="7410450" cy="2333625"/>
          </a:xfrm>
          <a:prstGeom prst="rect">
            <a:avLst/>
          </a:prstGeom>
          <a:noFill/>
          <a:ln>
            <a:noFill/>
          </a:ln>
        </p:spPr>
      </p:pic>
      <p:pic>
        <p:nvPicPr>
          <p:cNvPr id="3" name="Picture 2">
            <a:extLst>
              <a:ext uri="{FF2B5EF4-FFF2-40B4-BE49-F238E27FC236}">
                <a16:creationId xmlns:a16="http://schemas.microsoft.com/office/drawing/2014/main" id="{D24CFD7A-25F1-8084-7F68-681430C30DD7}"/>
              </a:ext>
            </a:extLst>
          </p:cNvPr>
          <p:cNvPicPr>
            <a:picLocks noChangeAspect="1"/>
          </p:cNvPicPr>
          <p:nvPr/>
        </p:nvPicPr>
        <p:blipFill rotWithShape="1">
          <a:blip r:embed="rId4"/>
          <a:srcRect l="1555" r="3630"/>
          <a:stretch/>
        </p:blipFill>
        <p:spPr>
          <a:xfrm>
            <a:off x="237066" y="3336599"/>
            <a:ext cx="8669867" cy="139045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
          <p:cNvSpPr txBox="1">
            <a:spLocks noGrp="1"/>
          </p:cNvSpPr>
          <p:nvPr>
            <p:ph type="title"/>
          </p:nvPr>
        </p:nvSpPr>
        <p:spPr>
          <a:xfrm>
            <a:off x="628650" y="28872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a:t>Pre-Committee Preparation</a:t>
            </a:r>
            <a:endParaRPr/>
          </a:p>
        </p:txBody>
      </p:sp>
      <p:sp>
        <p:nvSpPr>
          <p:cNvPr id="222" name="Google Shape;222;p4"/>
          <p:cNvSpPr txBox="1">
            <a:spLocks noGrp="1"/>
          </p:cNvSpPr>
          <p:nvPr>
            <p:ph type="body" idx="1"/>
          </p:nvPr>
        </p:nvSpPr>
        <p:spPr>
          <a:xfrm>
            <a:off x="235670" y="1614290"/>
            <a:ext cx="8446417" cy="1142364"/>
          </a:xfrm>
          <a:prstGeom prst="rect">
            <a:avLst/>
          </a:prstGeom>
          <a:noFill/>
          <a:ln>
            <a:noFill/>
          </a:ln>
        </p:spPr>
        <p:txBody>
          <a:bodyPr spcFirstLastPara="1" wrap="square" lIns="91425" tIns="45700" rIns="91425" bIns="45700" anchor="t" anchorCtr="0">
            <a:spAutoFit/>
          </a:bodyPr>
          <a:lstStyle/>
          <a:p>
            <a:pPr marL="171450" lvl="0" indent="-44450" algn="l" rtl="0">
              <a:lnSpc>
                <a:spcPct val="90000"/>
              </a:lnSpc>
              <a:spcBef>
                <a:spcPts val="0"/>
              </a:spcBef>
              <a:spcAft>
                <a:spcPts val="0"/>
              </a:spcAft>
              <a:buClr>
                <a:schemeClr val="dk1"/>
              </a:buClr>
              <a:buSzPts val="2000"/>
              <a:buNone/>
            </a:pPr>
            <a:endParaRPr sz="2000"/>
          </a:p>
          <a:p>
            <a:pPr marL="171450" lvl="0" indent="-44450" algn="l" rtl="0">
              <a:lnSpc>
                <a:spcPct val="90000"/>
              </a:lnSpc>
              <a:spcBef>
                <a:spcPts val="750"/>
              </a:spcBef>
              <a:spcAft>
                <a:spcPts val="0"/>
              </a:spcAft>
              <a:buClr>
                <a:schemeClr val="dk1"/>
              </a:buClr>
              <a:buSzPts val="2000"/>
              <a:buNone/>
            </a:pPr>
            <a:endParaRPr sz="2000"/>
          </a:p>
          <a:p>
            <a:pPr marL="0" lvl="0" indent="0" algn="l" rtl="0">
              <a:lnSpc>
                <a:spcPct val="90000"/>
              </a:lnSpc>
              <a:spcBef>
                <a:spcPts val="750"/>
              </a:spcBef>
              <a:spcAft>
                <a:spcPts val="0"/>
              </a:spcAft>
              <a:buClr>
                <a:schemeClr val="dk1"/>
              </a:buClr>
              <a:buSzPts val="2100"/>
              <a:buNone/>
            </a:pPr>
            <a:endParaRPr/>
          </a:p>
        </p:txBody>
      </p:sp>
      <p:sp>
        <p:nvSpPr>
          <p:cNvPr id="223" name="Google Shape;223;p4"/>
          <p:cNvSpPr/>
          <p:nvPr/>
        </p:nvSpPr>
        <p:spPr>
          <a:xfrm>
            <a:off x="628650" y="2468755"/>
            <a:ext cx="8073883"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dk1"/>
                </a:solidFill>
                <a:latin typeface="Roboto"/>
                <a:ea typeface="Roboto"/>
                <a:cs typeface="Roboto"/>
                <a:sym typeface="Roboto"/>
              </a:rPr>
              <a:t>Winter </a:t>
            </a:r>
            <a:r>
              <a:rPr lang="en-US" sz="1800" b="1" dirty="0">
                <a:solidFill>
                  <a:schemeClr val="dk1"/>
                </a:solidFill>
                <a:latin typeface="Roboto"/>
                <a:ea typeface="Roboto"/>
                <a:cs typeface="Roboto"/>
                <a:sym typeface="Roboto"/>
              </a:rPr>
              <a:t>- Spring 2022</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Roboto"/>
                <a:ea typeface="Roboto"/>
                <a:cs typeface="Roboto"/>
                <a:sym typeface="Roboto"/>
              </a:rPr>
              <a:t>Identified a core CAC team that met twice a month</a:t>
            </a:r>
            <a:endParaRPr sz="1800" dirty="0">
              <a:solidFill>
                <a:schemeClr val="dk1"/>
              </a:solidFill>
              <a:latin typeface="Roboto"/>
              <a:ea typeface="Roboto"/>
              <a:cs typeface="Roboto"/>
              <a:sym typeface="Roboto"/>
            </a:endParaRPr>
          </a:p>
          <a:p>
            <a:pPr marL="285750" marR="0" lvl="0" indent="-28575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Created a rubric for the adoption based on common interests and the Dual Language Guiding Principles from the Center for Applied Linguistics</a:t>
            </a:r>
            <a:endParaRPr sz="1800" dirty="0">
              <a:solidFill>
                <a:schemeClr val="dk1"/>
              </a:solidFill>
              <a:latin typeface="Roboto"/>
              <a:ea typeface="Roboto"/>
              <a:cs typeface="Roboto"/>
              <a:sym typeface="Roboto"/>
            </a:endParaRPr>
          </a:p>
          <a:p>
            <a:pPr marL="285750" marR="0" lvl="0" indent="-28575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Pre-screened several publishers and selected three for the large group</a:t>
            </a:r>
          </a:p>
          <a:p>
            <a:pPr marR="0" lvl="0" algn="l" rtl="0">
              <a:spcBef>
                <a:spcPts val="0"/>
              </a:spcBef>
              <a:spcAft>
                <a:spcPts val="0"/>
              </a:spcAft>
              <a:buClr>
                <a:schemeClr val="dk1"/>
              </a:buClr>
              <a:buSzPts val="1800"/>
            </a:pPr>
            <a:endParaRPr sz="1800" dirty="0">
              <a:solidFill>
                <a:schemeClr val="dk1"/>
              </a:solidFill>
              <a:latin typeface="Roboto"/>
              <a:ea typeface="Roboto"/>
              <a:cs typeface="Roboto"/>
              <a:sym typeface="Roboto"/>
            </a:endParaRPr>
          </a:p>
          <a:p>
            <a:pPr marL="0" marR="0" lvl="0" indent="0" algn="l" rtl="0">
              <a:spcBef>
                <a:spcPts val="0"/>
              </a:spcBef>
              <a:spcAft>
                <a:spcPts val="0"/>
              </a:spcAft>
              <a:buNone/>
            </a:pPr>
            <a:r>
              <a:rPr lang="en-US" sz="1800" b="1" dirty="0">
                <a:solidFill>
                  <a:schemeClr val="dk1"/>
                </a:solidFill>
                <a:latin typeface="Roboto"/>
                <a:ea typeface="Roboto"/>
                <a:cs typeface="Roboto"/>
                <a:sym typeface="Roboto"/>
              </a:rPr>
              <a:t>2022-2023 School Year</a:t>
            </a:r>
            <a:endParaRPr dirty="0"/>
          </a:p>
          <a:p>
            <a:pPr marL="285750" lvl="0" indent="-285750">
              <a:buClr>
                <a:schemeClr val="dk1"/>
              </a:buClr>
              <a:buSzPts val="1800"/>
              <a:buFont typeface="Arial"/>
              <a:buChar char="•"/>
            </a:pPr>
            <a:r>
              <a:rPr lang="en-US" sz="1800" dirty="0">
                <a:solidFill>
                  <a:schemeClr val="dk1"/>
                </a:solidFill>
                <a:latin typeface="Roboto"/>
                <a:ea typeface="Roboto"/>
                <a:cs typeface="Roboto"/>
                <a:sym typeface="Roboto"/>
              </a:rPr>
              <a:t>Invited all K-5 Dual Language teachers and specialists to participate</a:t>
            </a:r>
            <a:endParaRPr sz="1800" dirty="0">
              <a:solidFill>
                <a:schemeClr val="dk1"/>
              </a:solidFill>
              <a:latin typeface="Roboto"/>
              <a:ea typeface="Roboto"/>
              <a:cs typeface="Roboto"/>
              <a:sym typeface="Roboto"/>
            </a:endParaRPr>
          </a:p>
          <a:p>
            <a:pPr marL="285750" marR="0" lvl="0" indent="-28575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Viewed publisher presentations</a:t>
            </a:r>
            <a:endParaRPr sz="1800" dirty="0">
              <a:solidFill>
                <a:schemeClr val="dk1"/>
              </a:solidFill>
              <a:latin typeface="Roboto"/>
              <a:ea typeface="Roboto"/>
              <a:cs typeface="Roboto"/>
              <a:sym typeface="Roboto"/>
            </a:endParaRPr>
          </a:p>
          <a:p>
            <a:pPr marL="285750" marR="0" lvl="0" indent="-28575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Conducted material “test drives”</a:t>
            </a:r>
            <a:endParaRPr sz="1800" dirty="0">
              <a:solidFill>
                <a:schemeClr val="dk1"/>
              </a:solidFill>
              <a:latin typeface="Roboto"/>
              <a:ea typeface="Roboto"/>
              <a:cs typeface="Roboto"/>
              <a:sym typeface="Roboto"/>
            </a:endParaRPr>
          </a:p>
          <a:p>
            <a:pPr marL="285750" marR="0" lvl="0" indent="-285750" algn="l" rtl="0">
              <a:spcBef>
                <a:spcPts val="0"/>
              </a:spcBef>
              <a:spcAft>
                <a:spcPts val="0"/>
              </a:spcAft>
              <a:buClr>
                <a:schemeClr val="dk1"/>
              </a:buClr>
              <a:buSzPts val="1800"/>
              <a:buFont typeface="Roboto"/>
              <a:buChar char="•"/>
            </a:pPr>
            <a:r>
              <a:rPr lang="en-US" sz="1800" dirty="0">
                <a:solidFill>
                  <a:schemeClr val="dk1"/>
                </a:solidFill>
                <a:latin typeface="Roboto"/>
                <a:ea typeface="Roboto"/>
                <a:cs typeface="Roboto"/>
                <a:sym typeface="Roboto"/>
              </a:rPr>
              <a:t>Completed reference checks on all three publishers</a:t>
            </a:r>
            <a:endParaRPr sz="1800" dirty="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
          <p:cNvSpPr txBox="1">
            <a:spLocks noGrp="1"/>
          </p:cNvSpPr>
          <p:nvPr>
            <p:ph type="title"/>
          </p:nvPr>
        </p:nvSpPr>
        <p:spPr>
          <a:xfrm>
            <a:off x="452543" y="15515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dirty="0"/>
              <a:t>Dual Language Adoption Committee:</a:t>
            </a:r>
            <a:br>
              <a:rPr lang="en-US" b="1" dirty="0"/>
            </a:br>
            <a:r>
              <a:rPr lang="en-US" b="1" dirty="0"/>
              <a:t>Composition and Process</a:t>
            </a:r>
            <a:endParaRPr dirty="0"/>
          </a:p>
        </p:txBody>
      </p:sp>
      <p:sp>
        <p:nvSpPr>
          <p:cNvPr id="229" name="Google Shape;229;p3"/>
          <p:cNvSpPr txBox="1">
            <a:spLocks noGrp="1"/>
          </p:cNvSpPr>
          <p:nvPr>
            <p:ph type="body" idx="1"/>
          </p:nvPr>
        </p:nvSpPr>
        <p:spPr>
          <a:xfrm>
            <a:off x="169332" y="1614300"/>
            <a:ext cx="8805467" cy="5309105"/>
          </a:xfrm>
          <a:prstGeom prst="rect">
            <a:avLst/>
          </a:prstGeom>
          <a:noFill/>
          <a:ln>
            <a:noFill/>
          </a:ln>
        </p:spPr>
        <p:txBody>
          <a:bodyPr spcFirstLastPara="1" wrap="square" lIns="91425" tIns="45700" rIns="91425" bIns="45700" anchor="t" anchorCtr="0">
            <a:spAutoFit/>
          </a:bodyPr>
          <a:lstStyle/>
          <a:p>
            <a:pPr marL="171450" lvl="0" indent="-44450" algn="l" rtl="0">
              <a:lnSpc>
                <a:spcPct val="90000"/>
              </a:lnSpc>
              <a:spcBef>
                <a:spcPts val="0"/>
              </a:spcBef>
              <a:spcAft>
                <a:spcPts val="0"/>
              </a:spcAft>
              <a:buClr>
                <a:schemeClr val="dk1"/>
              </a:buClr>
              <a:buSzPts val="2000"/>
              <a:buNone/>
            </a:pPr>
            <a:endParaRPr sz="2000" dirty="0"/>
          </a:p>
          <a:p>
            <a:pPr marL="171450" lvl="0" indent="-44450" algn="l" rtl="0">
              <a:lnSpc>
                <a:spcPct val="90000"/>
              </a:lnSpc>
              <a:spcBef>
                <a:spcPts val="750"/>
              </a:spcBef>
              <a:spcAft>
                <a:spcPts val="0"/>
              </a:spcAft>
              <a:buClr>
                <a:schemeClr val="dk1"/>
              </a:buClr>
              <a:buSzPts val="2000"/>
              <a:buNone/>
            </a:pPr>
            <a:endParaRPr sz="2000" dirty="0"/>
          </a:p>
          <a:p>
            <a:pPr marL="12700" lvl="0" indent="0" algn="l" rtl="0">
              <a:lnSpc>
                <a:spcPct val="100000"/>
              </a:lnSpc>
              <a:spcBef>
                <a:spcPts val="750"/>
              </a:spcBef>
              <a:spcAft>
                <a:spcPts val="0"/>
              </a:spcAft>
              <a:buClr>
                <a:schemeClr val="dk1"/>
              </a:buClr>
              <a:buSzPts val="1800"/>
              <a:buNone/>
            </a:pPr>
            <a:r>
              <a:rPr lang="en-US" sz="1800" dirty="0"/>
              <a:t>Committee Composition</a:t>
            </a:r>
            <a:endParaRPr sz="1900" dirty="0"/>
          </a:p>
          <a:p>
            <a:pPr marL="628650" lvl="1" indent="-285750" algn="l" rtl="0">
              <a:lnSpc>
                <a:spcPct val="100000"/>
              </a:lnSpc>
              <a:spcBef>
                <a:spcPts val="1000"/>
              </a:spcBef>
              <a:spcAft>
                <a:spcPts val="0"/>
              </a:spcAft>
              <a:buSzPts val="1800"/>
              <a:buFont typeface="Arial" panose="020B0604020202020204" pitchFamily="34" charset="0"/>
              <a:buChar char="•"/>
            </a:pPr>
            <a:r>
              <a:rPr lang="en-US" b="0" dirty="0">
                <a:latin typeface="Arial"/>
                <a:ea typeface="Arial"/>
                <a:cs typeface="Arial"/>
                <a:sym typeface="Arial"/>
              </a:rPr>
              <a:t>40+ member adoption committee (Teachers, Principals, Program Administrators and Staff, and Central Office Administrators).</a:t>
            </a:r>
            <a:endParaRPr sz="1600" dirty="0"/>
          </a:p>
          <a:p>
            <a:pPr marL="641350" lvl="1" indent="-285750" algn="l" rtl="0">
              <a:lnSpc>
                <a:spcPct val="100000"/>
              </a:lnSpc>
              <a:spcBef>
                <a:spcPts val="375"/>
              </a:spcBef>
              <a:spcAft>
                <a:spcPts val="0"/>
              </a:spcAft>
              <a:buClr>
                <a:schemeClr val="dk1"/>
              </a:buClr>
              <a:buSzPts val="1800"/>
              <a:buFont typeface="Arial" panose="020B0604020202020204" pitchFamily="34" charset="0"/>
              <a:buChar char="•"/>
            </a:pPr>
            <a:r>
              <a:rPr lang="en-US" b="0" dirty="0"/>
              <a:t>Co-Facilitators: </a:t>
            </a:r>
          </a:p>
          <a:p>
            <a:pPr marL="1098550" lvl="2" indent="-285750">
              <a:lnSpc>
                <a:spcPct val="100000"/>
              </a:lnSpc>
              <a:buFont typeface="Courier New" panose="02070309020205020404" pitchFamily="49" charset="0"/>
              <a:buChar char="o"/>
            </a:pPr>
            <a:r>
              <a:rPr lang="en-US" b="0" dirty="0"/>
              <a:t>Sarah Del Toro, Migrant and Multilingual Coordinator</a:t>
            </a:r>
            <a:endParaRPr b="0" dirty="0"/>
          </a:p>
          <a:p>
            <a:pPr marL="1098550" lvl="2" indent="-285750">
              <a:lnSpc>
                <a:spcPct val="100000"/>
              </a:lnSpc>
              <a:buFont typeface="Courier New" panose="02070309020205020404" pitchFamily="49" charset="0"/>
              <a:buChar char="o"/>
            </a:pPr>
            <a:r>
              <a:rPr lang="en-US" b="0" dirty="0"/>
              <a:t>Amanda Brown, Curriculum Advisory Committee Chair</a:t>
            </a:r>
          </a:p>
          <a:p>
            <a:pPr marL="355600" lvl="1" indent="0" algn="l" rtl="0">
              <a:lnSpc>
                <a:spcPct val="100000"/>
              </a:lnSpc>
              <a:spcBef>
                <a:spcPts val="375"/>
              </a:spcBef>
              <a:spcAft>
                <a:spcPts val="0"/>
              </a:spcAft>
              <a:buSzPts val="1800"/>
              <a:buNone/>
            </a:pPr>
            <a:endParaRPr b="0" dirty="0"/>
          </a:p>
          <a:p>
            <a:pPr marL="12700" lvl="0" indent="0" algn="l" rtl="0">
              <a:lnSpc>
                <a:spcPct val="100000"/>
              </a:lnSpc>
              <a:spcBef>
                <a:spcPts val="750"/>
              </a:spcBef>
              <a:spcAft>
                <a:spcPts val="0"/>
              </a:spcAft>
              <a:buClr>
                <a:schemeClr val="dk1"/>
              </a:buClr>
              <a:buSzPts val="1800"/>
              <a:buNone/>
            </a:pPr>
            <a:r>
              <a:rPr lang="en-US" sz="1800" dirty="0"/>
              <a:t>Committee Process </a:t>
            </a:r>
            <a:endParaRPr b="0" dirty="0">
              <a:latin typeface="Arial"/>
              <a:ea typeface="Arial"/>
              <a:cs typeface="Arial"/>
              <a:sym typeface="Arial"/>
            </a:endParaRPr>
          </a:p>
          <a:p>
            <a:pPr marL="514350" lvl="1" indent="-171450" algn="l" rtl="0">
              <a:lnSpc>
                <a:spcPct val="100000"/>
              </a:lnSpc>
              <a:spcBef>
                <a:spcPts val="1000"/>
              </a:spcBef>
              <a:spcAft>
                <a:spcPts val="0"/>
              </a:spcAft>
              <a:buSzPts val="1800"/>
              <a:buChar char="•"/>
            </a:pPr>
            <a:r>
              <a:rPr lang="en-US" b="0" dirty="0">
                <a:latin typeface="Arial"/>
                <a:ea typeface="Arial"/>
                <a:cs typeface="Arial"/>
                <a:sym typeface="Arial"/>
              </a:rPr>
              <a:t>Intensive review and selection process (8 months/14+ meetings)</a:t>
            </a:r>
          </a:p>
          <a:p>
            <a:pPr marL="514350" lvl="1" indent="-171450" algn="l" rtl="0">
              <a:lnSpc>
                <a:spcPct val="100000"/>
              </a:lnSpc>
              <a:spcBef>
                <a:spcPts val="1000"/>
              </a:spcBef>
              <a:spcAft>
                <a:spcPts val="0"/>
              </a:spcAft>
              <a:buSzPts val="1800"/>
              <a:buChar char="•"/>
            </a:pPr>
            <a:r>
              <a:rPr lang="en-US" b="0" dirty="0">
                <a:latin typeface="Arial"/>
                <a:ea typeface="Arial"/>
                <a:cs typeface="Arial"/>
                <a:sym typeface="Arial"/>
              </a:rPr>
              <a:t>Presentations for three leading dual language publishers</a:t>
            </a:r>
            <a:endParaRPr lang="en-US" sz="1600" dirty="0">
              <a:latin typeface="Arial"/>
              <a:ea typeface="Arial"/>
              <a:cs typeface="Arial"/>
              <a:sym typeface="Arial"/>
            </a:endParaRPr>
          </a:p>
          <a:p>
            <a:pPr marL="514350" lvl="1" indent="-171450" algn="l" rtl="0">
              <a:lnSpc>
                <a:spcPct val="100000"/>
              </a:lnSpc>
              <a:spcBef>
                <a:spcPts val="1000"/>
              </a:spcBef>
              <a:spcAft>
                <a:spcPts val="0"/>
              </a:spcAft>
              <a:buSzPts val="1800"/>
              <a:buChar char="•"/>
            </a:pPr>
            <a:r>
              <a:rPr lang="en-US" b="0" dirty="0"/>
              <a:t>Parent preview and recommendation sessions at all three Dual Language schools</a:t>
            </a:r>
          </a:p>
          <a:p>
            <a:pPr marL="514350" lvl="1" indent="-171450" algn="l" rtl="0">
              <a:lnSpc>
                <a:spcPct val="100000"/>
              </a:lnSpc>
              <a:spcBef>
                <a:spcPts val="1000"/>
              </a:spcBef>
              <a:spcAft>
                <a:spcPts val="0"/>
              </a:spcAft>
              <a:buSzPts val="1800"/>
              <a:buChar char="•"/>
            </a:pPr>
            <a:r>
              <a:rPr lang="en-US" b="0" dirty="0"/>
              <a:t>Present final recommendation to the Instructional Material Committee</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
          <p:cNvSpPr txBox="1">
            <a:spLocks noGrp="1"/>
          </p:cNvSpPr>
          <p:nvPr>
            <p:ph type="title"/>
          </p:nvPr>
        </p:nvSpPr>
        <p:spPr>
          <a:xfrm>
            <a:off x="501775" y="419500"/>
            <a:ext cx="5908500" cy="86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a:t>Selection Criteria</a:t>
            </a:r>
            <a:endParaRPr/>
          </a:p>
        </p:txBody>
      </p:sp>
      <p:sp>
        <p:nvSpPr>
          <p:cNvPr id="235" name="Google Shape;235;p6"/>
          <p:cNvSpPr txBox="1">
            <a:spLocks noGrp="1"/>
          </p:cNvSpPr>
          <p:nvPr>
            <p:ph type="body" idx="1"/>
          </p:nvPr>
        </p:nvSpPr>
        <p:spPr>
          <a:xfrm>
            <a:off x="501775" y="2513450"/>
            <a:ext cx="8337300" cy="409800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2400" u="sng" dirty="0">
                <a:latin typeface="Arial"/>
                <a:ea typeface="Arial"/>
                <a:cs typeface="Arial"/>
                <a:sym typeface="Arial"/>
              </a:rPr>
              <a:t>Decision Making Guide:</a:t>
            </a:r>
            <a:endParaRPr sz="2800" b="0" dirty="0">
              <a:latin typeface="Arial"/>
              <a:ea typeface="Arial"/>
              <a:cs typeface="Arial"/>
              <a:sym typeface="Arial"/>
            </a:endParaRPr>
          </a:p>
          <a:p>
            <a:pPr marL="0" lvl="0" indent="0" algn="l" rtl="0">
              <a:spcBef>
                <a:spcPts val="1000"/>
              </a:spcBef>
              <a:spcAft>
                <a:spcPts val="0"/>
              </a:spcAft>
              <a:buNone/>
            </a:pPr>
            <a:endParaRPr sz="2400" u="sng" dirty="0">
              <a:latin typeface="Arial"/>
              <a:ea typeface="Arial"/>
              <a:cs typeface="Arial"/>
              <a:sym typeface="Arial"/>
            </a:endParaRPr>
          </a:p>
          <a:p>
            <a:pPr marL="914400" lvl="1" indent="-444500" algn="l" rtl="0">
              <a:spcBef>
                <a:spcPts val="500"/>
              </a:spcBef>
              <a:spcAft>
                <a:spcPts val="0"/>
              </a:spcAft>
              <a:buSzPts val="1800"/>
              <a:buFont typeface="Arial Black"/>
              <a:buAutoNum type="arabicPeriod"/>
            </a:pPr>
            <a:r>
              <a:rPr lang="en-US" b="0" dirty="0">
                <a:latin typeface="Arial"/>
                <a:ea typeface="Arial"/>
                <a:cs typeface="Arial"/>
                <a:sym typeface="Arial"/>
              </a:rPr>
              <a:t>The English and Spanish standards for the grade level must be taught.</a:t>
            </a:r>
            <a:endParaRPr b="0" dirty="0">
              <a:latin typeface="Arial"/>
              <a:ea typeface="Arial"/>
              <a:cs typeface="Arial"/>
              <a:sym typeface="Arial"/>
            </a:endParaRPr>
          </a:p>
          <a:p>
            <a:pPr marL="914400" lvl="1" indent="-444500" algn="l" rtl="0">
              <a:spcBef>
                <a:spcPts val="500"/>
              </a:spcBef>
              <a:spcAft>
                <a:spcPts val="0"/>
              </a:spcAft>
              <a:buSzPts val="1800"/>
              <a:buFont typeface="Arial Black"/>
              <a:buAutoNum type="arabicPeriod"/>
            </a:pPr>
            <a:r>
              <a:rPr lang="en-US" b="0" dirty="0">
                <a:latin typeface="Arial"/>
                <a:ea typeface="Arial"/>
                <a:cs typeface="Arial"/>
                <a:sym typeface="Arial"/>
              </a:rPr>
              <a:t>Authentic texts in Spanish from Spanish speaking countries must be present; students can see themselves reflected in the materials.</a:t>
            </a:r>
            <a:endParaRPr b="0" dirty="0">
              <a:latin typeface="Arial"/>
              <a:ea typeface="Arial"/>
              <a:cs typeface="Arial"/>
              <a:sym typeface="Arial"/>
            </a:endParaRPr>
          </a:p>
          <a:p>
            <a:pPr marL="914400" lvl="1" indent="-444500" algn="l" rtl="0">
              <a:spcBef>
                <a:spcPts val="500"/>
              </a:spcBef>
              <a:spcAft>
                <a:spcPts val="0"/>
              </a:spcAft>
              <a:buSzPts val="1800"/>
              <a:buFont typeface="Arial Black"/>
              <a:buAutoNum type="arabicPeriod"/>
            </a:pPr>
            <a:r>
              <a:rPr lang="en-US" b="0" dirty="0">
                <a:latin typeface="Arial"/>
                <a:ea typeface="Arial"/>
                <a:cs typeface="Arial"/>
                <a:sym typeface="Arial"/>
              </a:rPr>
              <a:t>A focus on authentic Spanish and English language development based on state ELA and WIDA standards must be present.</a:t>
            </a:r>
            <a:endParaRPr b="0" dirty="0">
              <a:latin typeface="Arial"/>
              <a:ea typeface="Arial"/>
              <a:cs typeface="Arial"/>
              <a:sym typeface="Arial"/>
            </a:endParaRPr>
          </a:p>
          <a:p>
            <a:pPr marL="914400" lvl="1" indent="-444500" algn="l" rtl="0">
              <a:spcBef>
                <a:spcPts val="500"/>
              </a:spcBef>
              <a:spcAft>
                <a:spcPts val="0"/>
              </a:spcAft>
              <a:buSzPts val="1800"/>
              <a:buFont typeface="Arial Black"/>
              <a:buAutoNum type="arabicPeriod"/>
            </a:pPr>
            <a:r>
              <a:rPr lang="en-US" b="0" dirty="0">
                <a:latin typeface="Arial"/>
                <a:ea typeface="Arial"/>
                <a:cs typeface="Arial"/>
                <a:sym typeface="Arial"/>
              </a:rPr>
              <a:t>Materials can be differentiated for a variety of bilingual learners in both languages; materials must support diverse learners.</a:t>
            </a:r>
            <a:endParaRPr b="0" dirty="0">
              <a:latin typeface="Arial"/>
              <a:ea typeface="Arial"/>
              <a:cs typeface="Arial"/>
              <a:sym typeface="Arial"/>
            </a:endParaRPr>
          </a:p>
          <a:p>
            <a:pPr lvl="1" indent="-444500">
              <a:spcBef>
                <a:spcPts val="500"/>
              </a:spcBef>
              <a:buFont typeface="Arial Black"/>
              <a:buAutoNum type="arabicPeriod"/>
            </a:pPr>
            <a:r>
              <a:rPr lang="en-US" b="0" dirty="0">
                <a:latin typeface="Arial"/>
                <a:ea typeface="Arial"/>
                <a:cs typeface="Arial"/>
                <a:sym typeface="Arial"/>
              </a:rPr>
              <a:t>Materials must be culturally relevant in both languages and build on student’s background knowledge.</a:t>
            </a:r>
            <a:endParaRPr dirty="0"/>
          </a:p>
          <a:p>
            <a:pPr marL="171450" lvl="0" indent="-57150" algn="l" rtl="0">
              <a:lnSpc>
                <a:spcPct val="90000"/>
              </a:lnSpc>
              <a:spcBef>
                <a:spcPts val="750"/>
              </a:spcBef>
              <a:spcAft>
                <a:spcPts val="0"/>
              </a:spcAft>
              <a:buClr>
                <a:schemeClr val="dk1"/>
              </a:buClr>
              <a:buSzPts val="1800"/>
              <a:buNone/>
            </a:pPr>
            <a:endParaRPr sz="1400" b="0" dirty="0"/>
          </a:p>
          <a:p>
            <a:pPr marL="0" lvl="0" indent="0" algn="l" rtl="0">
              <a:lnSpc>
                <a:spcPct val="90000"/>
              </a:lnSpc>
              <a:spcBef>
                <a:spcPts val="750"/>
              </a:spcBef>
              <a:spcAft>
                <a:spcPts val="0"/>
              </a:spcAft>
              <a:buClr>
                <a:schemeClr val="dk1"/>
              </a:buClr>
              <a:buSzPts val="1800"/>
              <a:buNone/>
            </a:pPr>
            <a:endParaRPr sz="1800" b="0" dirty="0"/>
          </a:p>
        </p:txBody>
      </p:sp>
      <p:pic>
        <p:nvPicPr>
          <p:cNvPr id="236" name="Google Shape;236;p6" descr="Icon&#10;&#10;Description automatically generated"/>
          <p:cNvPicPr preferRelativeResize="0"/>
          <p:nvPr/>
        </p:nvPicPr>
        <p:blipFill rotWithShape="1">
          <a:blip r:embed="rId3">
            <a:alphaModFix/>
          </a:blip>
          <a:srcRect/>
          <a:stretch/>
        </p:blipFill>
        <p:spPr>
          <a:xfrm>
            <a:off x="7042270" y="97515"/>
            <a:ext cx="2010701" cy="2010724"/>
          </a:xfrm>
          <a:prstGeom prst="rect">
            <a:avLst/>
          </a:prstGeom>
          <a:noFill/>
          <a:ln>
            <a:noFill/>
          </a:ln>
        </p:spPr>
      </p:pic>
      <p:sp>
        <p:nvSpPr>
          <p:cNvPr id="237" name="Google Shape;237;p6"/>
          <p:cNvSpPr txBox="1"/>
          <p:nvPr/>
        </p:nvSpPr>
        <p:spPr>
          <a:xfrm>
            <a:off x="7042270" y="2156996"/>
            <a:ext cx="1828644" cy="1538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 u="sng" dirty="0">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This Photo</a:t>
            </a:r>
            <a:r>
              <a:rPr lang="en-US" sz="400" dirty="0">
                <a:solidFill>
                  <a:schemeClr val="dk1"/>
                </a:solidFill>
                <a:latin typeface="Roboto"/>
                <a:ea typeface="Roboto"/>
                <a:cs typeface="Roboto"/>
                <a:sym typeface="Roboto"/>
              </a:rPr>
              <a:t> by Unknown Author is licensed under </a:t>
            </a:r>
            <a:r>
              <a:rPr lang="en-US" sz="400" u="sng" dirty="0">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CC BY-SA-NC</a:t>
            </a:r>
            <a:endParaRPr sz="400" dirty="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2f615d698d_0_6"/>
          <p:cNvSpPr txBox="1">
            <a:spLocks noGrp="1"/>
          </p:cNvSpPr>
          <p:nvPr>
            <p:ph type="title"/>
          </p:nvPr>
        </p:nvSpPr>
        <p:spPr>
          <a:xfrm>
            <a:off x="501775" y="419500"/>
            <a:ext cx="5908500" cy="864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Roboto Black"/>
              <a:buNone/>
            </a:pPr>
            <a:r>
              <a:rPr lang="en-US" b="1"/>
              <a:t>Dual Language Content Allocation Plan</a:t>
            </a:r>
            <a:endParaRPr/>
          </a:p>
        </p:txBody>
      </p:sp>
      <p:pic>
        <p:nvPicPr>
          <p:cNvPr id="243" name="Google Shape;243;g22f615d698d_0_6" descr="Icon&#10;&#10;Description automatically generated"/>
          <p:cNvPicPr preferRelativeResize="0"/>
          <p:nvPr/>
        </p:nvPicPr>
        <p:blipFill rotWithShape="1">
          <a:blip r:embed="rId3">
            <a:alphaModFix/>
          </a:blip>
          <a:srcRect/>
          <a:stretch/>
        </p:blipFill>
        <p:spPr>
          <a:xfrm>
            <a:off x="7023412" y="89401"/>
            <a:ext cx="2010701" cy="2010724"/>
          </a:xfrm>
          <a:prstGeom prst="rect">
            <a:avLst/>
          </a:prstGeom>
          <a:noFill/>
          <a:ln>
            <a:noFill/>
          </a:ln>
        </p:spPr>
      </p:pic>
      <p:sp>
        <p:nvSpPr>
          <p:cNvPr id="244" name="Google Shape;244;g22f615d698d_0_6"/>
          <p:cNvSpPr txBox="1"/>
          <p:nvPr/>
        </p:nvSpPr>
        <p:spPr>
          <a:xfrm>
            <a:off x="7023412" y="2100125"/>
            <a:ext cx="2159180" cy="1538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 u="sng" dirty="0">
                <a:solidFill>
                  <a:schemeClr val="dk1"/>
                </a:solidFill>
                <a:latin typeface="Roboto"/>
                <a:ea typeface="Roboto"/>
                <a:cs typeface="Roboto"/>
                <a:sym typeface="Roboto"/>
                <a:hlinkClick r:id="rId4">
                  <a:extLst>
                    <a:ext uri="{A12FA001-AC4F-418D-AE19-62706E023703}">
                      <ahyp:hlinkClr xmlns:ahyp="http://schemas.microsoft.com/office/drawing/2018/hyperlinkcolor" val="tx"/>
                    </a:ext>
                  </a:extLst>
                </a:hlinkClick>
              </a:rPr>
              <a:t>This Photo</a:t>
            </a:r>
            <a:r>
              <a:rPr lang="en-US" sz="400" dirty="0">
                <a:solidFill>
                  <a:schemeClr val="dk1"/>
                </a:solidFill>
                <a:latin typeface="Roboto"/>
                <a:ea typeface="Roboto"/>
                <a:cs typeface="Roboto"/>
                <a:sym typeface="Roboto"/>
              </a:rPr>
              <a:t> by Unknown Author is licensed under </a:t>
            </a:r>
            <a:r>
              <a:rPr lang="en-US" sz="400" u="sng" dirty="0">
                <a:solidFill>
                  <a:schemeClr val="dk1"/>
                </a:solidFill>
                <a:latin typeface="Roboto"/>
                <a:ea typeface="Roboto"/>
                <a:cs typeface="Roboto"/>
                <a:sym typeface="Roboto"/>
                <a:hlinkClick r:id="rId5">
                  <a:extLst>
                    <a:ext uri="{A12FA001-AC4F-418D-AE19-62706E023703}">
                      <ahyp:hlinkClr xmlns:ahyp="http://schemas.microsoft.com/office/drawing/2018/hyperlinkcolor" val="tx"/>
                    </a:ext>
                  </a:extLst>
                </a:hlinkClick>
              </a:rPr>
              <a:t>CC BY-SA-NC</a:t>
            </a:r>
            <a:endParaRPr sz="400" dirty="0">
              <a:solidFill>
                <a:schemeClr val="dk1"/>
              </a:solidFill>
              <a:latin typeface="Roboto"/>
              <a:ea typeface="Roboto"/>
              <a:cs typeface="Roboto"/>
              <a:sym typeface="Roboto"/>
            </a:endParaRPr>
          </a:p>
        </p:txBody>
      </p:sp>
      <p:pic>
        <p:nvPicPr>
          <p:cNvPr id="245" name="Google Shape;245;g22f615d698d_0_6"/>
          <p:cNvPicPr preferRelativeResize="0"/>
          <p:nvPr/>
        </p:nvPicPr>
        <p:blipFill>
          <a:blip r:embed="rId6">
            <a:alphaModFix/>
          </a:blip>
          <a:stretch>
            <a:fillRect/>
          </a:stretch>
        </p:blipFill>
        <p:spPr>
          <a:xfrm>
            <a:off x="105000" y="2916450"/>
            <a:ext cx="8843874" cy="35928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title"/>
          </p:nvPr>
        </p:nvSpPr>
        <p:spPr>
          <a:xfrm>
            <a:off x="277008" y="312350"/>
            <a:ext cx="83631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Roboto Black"/>
              <a:buNone/>
            </a:pPr>
            <a:r>
              <a:rPr lang="en-US" b="1" dirty="0"/>
              <a:t>Dual Instructional Material Recommendation:</a:t>
            </a:r>
            <a:br>
              <a:rPr lang="en-US" b="1" dirty="0"/>
            </a:br>
            <a:endParaRPr b="1" dirty="0"/>
          </a:p>
        </p:txBody>
      </p:sp>
      <p:pic>
        <p:nvPicPr>
          <p:cNvPr id="251" name="Google Shape;251;p11"/>
          <p:cNvPicPr preferRelativeResize="0"/>
          <p:nvPr/>
        </p:nvPicPr>
        <p:blipFill rotWithShape="1">
          <a:blip r:embed="rId3">
            <a:alphaModFix/>
          </a:blip>
          <a:srcRect/>
          <a:stretch/>
        </p:blipFill>
        <p:spPr>
          <a:xfrm>
            <a:off x="277008" y="2508567"/>
            <a:ext cx="8363100" cy="32523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a:spLocks noGrp="1"/>
          </p:cNvSpPr>
          <p:nvPr>
            <p:ph type="title"/>
          </p:nvPr>
        </p:nvSpPr>
        <p:spPr>
          <a:xfrm>
            <a:off x="336338" y="56940"/>
            <a:ext cx="83629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a:t>Parent and Community Preview Process </a:t>
            </a:r>
            <a:endParaRPr/>
          </a:p>
        </p:txBody>
      </p:sp>
      <p:sp>
        <p:nvSpPr>
          <p:cNvPr id="257" name="Google Shape;257;p9"/>
          <p:cNvSpPr txBox="1">
            <a:spLocks noGrp="1"/>
          </p:cNvSpPr>
          <p:nvPr>
            <p:ph type="body" idx="1"/>
          </p:nvPr>
        </p:nvSpPr>
        <p:spPr>
          <a:xfrm>
            <a:off x="4351455" y="2549205"/>
            <a:ext cx="4619100" cy="2804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2100"/>
              <a:buNone/>
            </a:pPr>
            <a:r>
              <a:rPr lang="en-US" dirty="0"/>
              <a:t>Each school conducted a parent preview night on March 29</a:t>
            </a:r>
            <a:endParaRPr dirty="0"/>
          </a:p>
          <a:p>
            <a:pPr marL="285750" lvl="0" indent="-152400" algn="l" rtl="0">
              <a:lnSpc>
                <a:spcPct val="90000"/>
              </a:lnSpc>
              <a:spcBef>
                <a:spcPts val="750"/>
              </a:spcBef>
              <a:spcAft>
                <a:spcPts val="0"/>
              </a:spcAft>
              <a:buClr>
                <a:schemeClr val="dk1"/>
              </a:buClr>
              <a:buSzPts val="2100"/>
              <a:buFont typeface="Arial"/>
              <a:buNone/>
            </a:pPr>
            <a:endParaRPr b="0" dirty="0"/>
          </a:p>
          <a:p>
            <a:pPr marL="285750" lvl="0" indent="-285750" algn="l" rtl="0">
              <a:lnSpc>
                <a:spcPct val="90000"/>
              </a:lnSpc>
              <a:spcBef>
                <a:spcPts val="750"/>
              </a:spcBef>
              <a:spcAft>
                <a:spcPts val="0"/>
              </a:spcAft>
              <a:buClr>
                <a:schemeClr val="dk1"/>
              </a:buClr>
              <a:buSzPts val="2100"/>
              <a:buFont typeface="Arial"/>
              <a:buChar char="•"/>
            </a:pPr>
            <a:r>
              <a:rPr lang="en-US" b="0" dirty="0"/>
              <a:t>In total, 40 </a:t>
            </a:r>
            <a:r>
              <a:rPr lang="en-US" b="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t>
            </a:r>
            <a:r>
              <a:rPr lang="en-US" b="0" dirty="0"/>
              <a:t>arents completed recommendation forms.</a:t>
            </a:r>
            <a:endParaRPr b="0" dirty="0"/>
          </a:p>
          <a:p>
            <a:pPr marL="285750" lvl="0" indent="-285750" algn="l" rtl="0">
              <a:spcBef>
                <a:spcPts val="750"/>
              </a:spcBef>
              <a:spcAft>
                <a:spcPts val="0"/>
              </a:spcAft>
              <a:buSzPts val="2100"/>
              <a:buChar char="•"/>
            </a:pPr>
            <a:r>
              <a:rPr lang="en-US" b="0" dirty="0"/>
              <a:t>All parent recommendations were in favor of the materials. </a:t>
            </a:r>
            <a:endParaRPr b="0" dirty="0"/>
          </a:p>
          <a:p>
            <a:pPr marL="0" lvl="0" indent="0" algn="l" rtl="0">
              <a:lnSpc>
                <a:spcPct val="90000"/>
              </a:lnSpc>
              <a:spcBef>
                <a:spcPts val="750"/>
              </a:spcBef>
              <a:spcAft>
                <a:spcPts val="0"/>
              </a:spcAft>
              <a:buNone/>
            </a:pPr>
            <a:endParaRPr dirty="0"/>
          </a:p>
        </p:txBody>
      </p:sp>
      <p:pic>
        <p:nvPicPr>
          <p:cNvPr id="258" name="Google Shape;258;p9"/>
          <p:cNvPicPr preferRelativeResize="0"/>
          <p:nvPr/>
        </p:nvPicPr>
        <p:blipFill>
          <a:blip r:embed="rId3">
            <a:alphaModFix/>
          </a:blip>
          <a:stretch>
            <a:fillRect/>
          </a:stretch>
        </p:blipFill>
        <p:spPr>
          <a:xfrm>
            <a:off x="226350" y="3032203"/>
            <a:ext cx="3935729" cy="22157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32e2d6ccee_1_0"/>
          <p:cNvSpPr txBox="1">
            <a:spLocks noGrp="1"/>
          </p:cNvSpPr>
          <p:nvPr>
            <p:ph type="title"/>
          </p:nvPr>
        </p:nvSpPr>
        <p:spPr>
          <a:xfrm>
            <a:off x="425450" y="10773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Roboto Black"/>
              <a:buNone/>
            </a:pPr>
            <a:r>
              <a:rPr lang="en-US" b="1" dirty="0"/>
              <a:t>Example Parent Feedback - English</a:t>
            </a:r>
            <a:endParaRPr dirty="0"/>
          </a:p>
        </p:txBody>
      </p:sp>
      <p:sp>
        <p:nvSpPr>
          <p:cNvPr id="264" name="Google Shape;264;g232e2d6ccee_1_0"/>
          <p:cNvSpPr txBox="1">
            <a:spLocks noGrp="1"/>
          </p:cNvSpPr>
          <p:nvPr>
            <p:ph type="body" idx="1"/>
          </p:nvPr>
        </p:nvSpPr>
        <p:spPr>
          <a:xfrm>
            <a:off x="4368800" y="2065825"/>
            <a:ext cx="4573200" cy="3228536"/>
          </a:xfrm>
          <a:prstGeom prst="rect">
            <a:avLst/>
          </a:prstGeom>
          <a:noFill/>
          <a:ln>
            <a:noFill/>
          </a:ln>
        </p:spPr>
        <p:txBody>
          <a:bodyPr spcFirstLastPara="1" wrap="square" lIns="91425" tIns="45700" rIns="91425" bIns="45700" anchor="t" anchorCtr="0">
            <a:spAutoFit/>
          </a:bodyPr>
          <a:lstStyle/>
          <a:p>
            <a:pPr marL="171450" lvl="0" indent="-171450" algn="l" rtl="0">
              <a:lnSpc>
                <a:spcPct val="90000"/>
              </a:lnSpc>
              <a:spcBef>
                <a:spcPts val="750"/>
              </a:spcBef>
              <a:spcAft>
                <a:spcPts val="0"/>
              </a:spcAft>
              <a:buClr>
                <a:schemeClr val="dk1"/>
              </a:buClr>
              <a:buSzPts val="1400"/>
              <a:buChar char="•"/>
            </a:pPr>
            <a:r>
              <a:rPr lang="en-US" sz="1400" b="0" dirty="0"/>
              <a:t>"I noticed a variety of cultures being represented. The text and illustrations are very clear and appropriate. The material builds on itself. This can ease boredom and help students focus more.”  </a:t>
            </a:r>
            <a:endParaRPr sz="1400" b="0" dirty="0"/>
          </a:p>
          <a:p>
            <a:pPr marL="0" lvl="0" indent="0" algn="l" rtl="0">
              <a:lnSpc>
                <a:spcPct val="90000"/>
              </a:lnSpc>
              <a:spcBef>
                <a:spcPts val="750"/>
              </a:spcBef>
              <a:spcAft>
                <a:spcPts val="0"/>
              </a:spcAft>
              <a:buNone/>
            </a:pPr>
            <a:endParaRPr sz="1400" b="0" dirty="0"/>
          </a:p>
          <a:p>
            <a:pPr marL="171450" lvl="0" indent="-82550" algn="l" rtl="0">
              <a:lnSpc>
                <a:spcPct val="90000"/>
              </a:lnSpc>
              <a:spcBef>
                <a:spcPts val="750"/>
              </a:spcBef>
              <a:spcAft>
                <a:spcPts val="0"/>
              </a:spcAft>
              <a:buClr>
                <a:schemeClr val="dk1"/>
              </a:buClr>
              <a:buSzPts val="1400"/>
              <a:buNone/>
            </a:pPr>
            <a:endParaRPr lang="en-US" sz="1400" dirty="0"/>
          </a:p>
          <a:p>
            <a:pPr marL="171450" lvl="0" indent="-82550" algn="l" rtl="0">
              <a:lnSpc>
                <a:spcPct val="90000"/>
              </a:lnSpc>
              <a:spcBef>
                <a:spcPts val="750"/>
              </a:spcBef>
              <a:spcAft>
                <a:spcPts val="0"/>
              </a:spcAft>
              <a:buClr>
                <a:schemeClr val="dk1"/>
              </a:buClr>
              <a:buSzPts val="1400"/>
              <a:buNone/>
            </a:pPr>
            <a:endParaRPr sz="1400" dirty="0"/>
          </a:p>
          <a:p>
            <a:pPr marL="0" lvl="0" indent="0" algn="l" rtl="0">
              <a:lnSpc>
                <a:spcPct val="90000"/>
              </a:lnSpc>
              <a:spcBef>
                <a:spcPts val="750"/>
              </a:spcBef>
              <a:spcAft>
                <a:spcPts val="0"/>
              </a:spcAft>
              <a:buClr>
                <a:schemeClr val="dk1"/>
              </a:buClr>
              <a:buSzPts val="1400"/>
              <a:buNone/>
            </a:pPr>
            <a:r>
              <a:rPr lang="en-US" sz="1400" b="0" dirty="0"/>
              <a:t>"I really liked the variety of reading books. It gives the teachers a lot of choice to serve advanced readers vs. not as advanced. I like how the curriculum includes reading, writing, listening, and speaking. I love that the Spanish is not translated from English to Spanish.”</a:t>
            </a:r>
            <a:endParaRPr sz="1400" b="0" dirty="0"/>
          </a:p>
          <a:p>
            <a:pPr marL="0" lvl="0" indent="0" algn="l" rtl="0">
              <a:lnSpc>
                <a:spcPct val="90000"/>
              </a:lnSpc>
              <a:spcBef>
                <a:spcPts val="750"/>
              </a:spcBef>
              <a:spcAft>
                <a:spcPts val="0"/>
              </a:spcAft>
              <a:buClr>
                <a:schemeClr val="dk1"/>
              </a:buClr>
              <a:buSzPts val="1400"/>
              <a:buNone/>
            </a:pPr>
            <a:endParaRPr sz="1400" dirty="0"/>
          </a:p>
        </p:txBody>
      </p:sp>
      <p:pic>
        <p:nvPicPr>
          <p:cNvPr id="265" name="Google Shape;265;g232e2d6ccee_1_0"/>
          <p:cNvPicPr preferRelativeResize="0"/>
          <p:nvPr/>
        </p:nvPicPr>
        <p:blipFill rotWithShape="1">
          <a:blip r:embed="rId3">
            <a:alphaModFix/>
          </a:blip>
          <a:srcRect l="21874" t="16056" r="32640" b="25999"/>
          <a:stretch/>
        </p:blipFill>
        <p:spPr>
          <a:xfrm>
            <a:off x="425450" y="1934775"/>
            <a:ext cx="2575299" cy="1846950"/>
          </a:xfrm>
          <a:prstGeom prst="rect">
            <a:avLst/>
          </a:prstGeom>
          <a:noFill/>
          <a:ln>
            <a:noFill/>
          </a:ln>
        </p:spPr>
      </p:pic>
      <p:pic>
        <p:nvPicPr>
          <p:cNvPr id="266" name="Google Shape;266;g232e2d6ccee_1_0"/>
          <p:cNvPicPr preferRelativeResize="0"/>
          <p:nvPr/>
        </p:nvPicPr>
        <p:blipFill rotWithShape="1">
          <a:blip r:embed="rId4">
            <a:alphaModFix/>
          </a:blip>
          <a:srcRect l="22790" t="17790" r="31544" b="25079"/>
          <a:stretch/>
        </p:blipFill>
        <p:spPr>
          <a:xfrm>
            <a:off x="982962" y="3949675"/>
            <a:ext cx="3227976" cy="2273676"/>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795</Words>
  <Application>Microsoft Office PowerPoint</Application>
  <PresentationFormat>On-screen Show (4:3)</PresentationFormat>
  <Paragraphs>97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Roboto Black</vt:lpstr>
      <vt:lpstr>Calibri</vt:lpstr>
      <vt:lpstr>Roboto</vt:lpstr>
      <vt:lpstr>Courier New</vt:lpstr>
      <vt:lpstr>Arial Black</vt:lpstr>
      <vt:lpstr>Arial</vt:lpstr>
      <vt:lpstr>1_Office Theme</vt:lpstr>
      <vt:lpstr>Dual Language  K-5 Spanish and English Language Arts Adoption Recommendation  </vt:lpstr>
      <vt:lpstr>PowerPoint Presentation</vt:lpstr>
      <vt:lpstr>Pre-Committee Preparation</vt:lpstr>
      <vt:lpstr>Dual Language Adoption Committee: Composition and Process</vt:lpstr>
      <vt:lpstr>Selection Criteria</vt:lpstr>
      <vt:lpstr>Dual Language Content Allocation Plan</vt:lpstr>
      <vt:lpstr>Dual Instructional Material Recommendation: </vt:lpstr>
      <vt:lpstr>Parent and Community Preview Process </vt:lpstr>
      <vt:lpstr>Example Parent Feedback - English</vt:lpstr>
      <vt:lpstr>Example Parent Feedback - Spanish</vt:lpstr>
      <vt:lpstr>Program Strengths</vt:lpstr>
      <vt:lpstr>Cost, Materials, and Support </vt:lpstr>
      <vt:lpstr>Feedback from Instruction Materials Committee  </vt:lpstr>
      <vt:lpstr>Board Discussion </vt:lpstr>
      <vt:lpstr>Recommendation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K-5 Spanish and English Language Arts Adoption Recommendation  </dc:title>
  <dc:creator>Kelsey McMahon</dc:creator>
  <cp:lastModifiedBy>Traci Pierce</cp:lastModifiedBy>
  <cp:revision>3</cp:revision>
  <dcterms:created xsi:type="dcterms:W3CDTF">2019-07-18T22:59:12Z</dcterms:created>
  <dcterms:modified xsi:type="dcterms:W3CDTF">2023-05-09T16:32:30Z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0x01010075E3E2488D23A941B5315D4BA5144596</vt:lpwstr>
  </property>
</Properties>
</file>