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  <p:sldId id="287" r:id="rId29"/>
    <p:sldId id="285" r:id="rId30"/>
    <p:sldId id="286" r:id="rId31"/>
    <p:sldId id="290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7" r:id="rId50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D6582-6E26-492F-A2D6-3DFD5DAF7AE1}" v="55" dt="2023-04-30T19:53:18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a Hayek" userId="5ef9a97bedb115e2" providerId="LiveId" clId="{315D6582-6E26-492F-A2D6-3DFD5DAF7AE1}"/>
    <pc:docChg chg="custSel addSld delSld modSld modMainMaster modShowInfo">
      <pc:chgData name="Samira Hayek" userId="5ef9a97bedb115e2" providerId="LiveId" clId="{315D6582-6E26-492F-A2D6-3DFD5DAF7AE1}" dt="2023-04-30T19:53:53.327" v="180" actId="2696"/>
      <pc:docMkLst>
        <pc:docMk/>
      </pc:docMkLst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09857222" sldId="256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734011767" sldId="258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4093169180" sldId="259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875935829" sldId="260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005049718" sldId="261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766370223" sldId="262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291749674" sldId="263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810653899" sldId="264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862943340" sldId="265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958526724" sldId="266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401211858" sldId="267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13112663" sldId="268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260572680" sldId="269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931648685" sldId="270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038595920" sldId="271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130874248" sldId="272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3138185" sldId="273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7200421" sldId="274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75898854" sldId="275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080079803" sldId="276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480207348" sldId="277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657532445" sldId="278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798561195" sldId="279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044423538" sldId="280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744925761" sldId="281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209362823" sldId="282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747739776" sldId="283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523383816" sldId="285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924903333" sldId="286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804772195" sldId="287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458228356" sldId="288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185843406" sldId="289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98369474" sldId="290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984295463" sldId="291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133883919" sldId="292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507881937" sldId="293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90723623" sldId="294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454395269" sldId="295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740088314" sldId="296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770173752" sldId="297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1357932460" sldId="298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4167541386" sldId="299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3143437592" sldId="300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4280108491" sldId="301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708675797" sldId="302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338644718" sldId="303"/>
        </pc:sldMkLst>
      </pc:sldChg>
      <pc:sldChg chg="modTransition">
        <pc:chgData name="Samira Hayek" userId="5ef9a97bedb115e2" providerId="LiveId" clId="{315D6582-6E26-492F-A2D6-3DFD5DAF7AE1}" dt="2023-04-29T19:05:38.570" v="51"/>
        <pc:sldMkLst>
          <pc:docMk/>
          <pc:sldMk cId="294286295" sldId="304"/>
        </pc:sldMkLst>
      </pc:sldChg>
      <pc:sldChg chg="addSp delSp modSp new mod setBg">
        <pc:chgData name="Samira Hayek" userId="5ef9a97bedb115e2" providerId="LiveId" clId="{315D6582-6E26-492F-A2D6-3DFD5DAF7AE1}" dt="2023-04-30T19:50:05.067" v="108" actId="26606"/>
        <pc:sldMkLst>
          <pc:docMk/>
          <pc:sldMk cId="1195098781" sldId="305"/>
        </pc:sldMkLst>
        <pc:spChg chg="mod ord">
          <ac:chgData name="Samira Hayek" userId="5ef9a97bedb115e2" providerId="LiveId" clId="{315D6582-6E26-492F-A2D6-3DFD5DAF7AE1}" dt="2023-04-30T19:50:05.067" v="108" actId="26606"/>
          <ac:spMkLst>
            <pc:docMk/>
            <pc:sldMk cId="1195098781" sldId="305"/>
            <ac:spMk id="2" creationId="{BA816957-EE4C-DE27-870F-9DD5D1C5EA52}"/>
          </ac:spMkLst>
        </pc:spChg>
        <pc:spChg chg="del">
          <ac:chgData name="Samira Hayek" userId="5ef9a97bedb115e2" providerId="LiveId" clId="{315D6582-6E26-492F-A2D6-3DFD5DAF7AE1}" dt="2023-04-30T19:46:05.724" v="58"/>
          <ac:spMkLst>
            <pc:docMk/>
            <pc:sldMk cId="1195098781" sldId="305"/>
            <ac:spMk id="3" creationId="{25FF5390-18AE-F5F5-7001-F72ED77A398F}"/>
          </ac:spMkLst>
        </pc:spChg>
        <pc:spChg chg="add">
          <ac:chgData name="Samira Hayek" userId="5ef9a97bedb115e2" providerId="LiveId" clId="{315D6582-6E26-492F-A2D6-3DFD5DAF7AE1}" dt="2023-04-30T19:50:05.067" v="108" actId="26606"/>
          <ac:spMkLst>
            <pc:docMk/>
            <pc:sldMk cId="1195098781" sldId="305"/>
            <ac:spMk id="1031" creationId="{37C89E4B-3C9F-44B9-8B86-D9E3D112D8EC}"/>
          </ac:spMkLst>
        </pc:spChg>
        <pc:picChg chg="add mod">
          <ac:chgData name="Samira Hayek" userId="5ef9a97bedb115e2" providerId="LiveId" clId="{315D6582-6E26-492F-A2D6-3DFD5DAF7AE1}" dt="2023-04-30T19:50:05.067" v="108" actId="26606"/>
          <ac:picMkLst>
            <pc:docMk/>
            <pc:sldMk cId="1195098781" sldId="305"/>
            <ac:picMk id="1026" creationId="{6BDA542A-88ED-FBE7-D188-48D17D95B28E}"/>
          </ac:picMkLst>
        </pc:picChg>
        <pc:cxnChg chg="add">
          <ac:chgData name="Samira Hayek" userId="5ef9a97bedb115e2" providerId="LiveId" clId="{315D6582-6E26-492F-A2D6-3DFD5DAF7AE1}" dt="2023-04-30T19:50:05.067" v="108" actId="26606"/>
          <ac:cxnSpMkLst>
            <pc:docMk/>
            <pc:sldMk cId="1195098781" sldId="305"/>
            <ac:cxnSpMk id="1033" creationId="{AA2EAA10-076F-46BD-8F0F-B9A2FB77A85C}"/>
          </ac:cxnSpMkLst>
        </pc:cxnChg>
        <pc:cxnChg chg="add">
          <ac:chgData name="Samira Hayek" userId="5ef9a97bedb115e2" providerId="LiveId" clId="{315D6582-6E26-492F-A2D6-3DFD5DAF7AE1}" dt="2023-04-30T19:50:05.067" v="108" actId="26606"/>
          <ac:cxnSpMkLst>
            <pc:docMk/>
            <pc:sldMk cId="1195098781" sldId="305"/>
            <ac:cxnSpMk id="1035" creationId="{D891E407-403B-4764-86C9-33A56D3BCAA3}"/>
          </ac:cxnSpMkLst>
        </pc:cxnChg>
      </pc:sldChg>
      <pc:sldChg chg="addSp delSp modSp new del mod">
        <pc:chgData name="Samira Hayek" userId="5ef9a97bedb115e2" providerId="LiveId" clId="{315D6582-6E26-492F-A2D6-3DFD5DAF7AE1}" dt="2023-04-30T19:53:53.327" v="180" actId="2696"/>
        <pc:sldMkLst>
          <pc:docMk/>
          <pc:sldMk cId="3958632904" sldId="306"/>
        </pc:sldMkLst>
        <pc:spChg chg="mod">
          <ac:chgData name="Samira Hayek" userId="5ef9a97bedb115e2" providerId="LiveId" clId="{315D6582-6E26-492F-A2D6-3DFD5DAF7AE1}" dt="2023-04-30T19:52:20.477" v="150" actId="20577"/>
          <ac:spMkLst>
            <pc:docMk/>
            <pc:sldMk cId="3958632904" sldId="306"/>
            <ac:spMk id="2" creationId="{96A87FF6-1F71-841D-2D1E-7C91B72074B9}"/>
          </ac:spMkLst>
        </pc:spChg>
        <pc:spChg chg="del">
          <ac:chgData name="Samira Hayek" userId="5ef9a97bedb115e2" providerId="LiveId" clId="{315D6582-6E26-492F-A2D6-3DFD5DAF7AE1}" dt="2023-04-30T19:51:11.710" v="110"/>
          <ac:spMkLst>
            <pc:docMk/>
            <pc:sldMk cId="3958632904" sldId="306"/>
            <ac:spMk id="3" creationId="{1E2F4B37-CBD1-EA9E-8660-84E3C846307A}"/>
          </ac:spMkLst>
        </pc:spChg>
        <pc:picChg chg="add mod">
          <ac:chgData name="Samira Hayek" userId="5ef9a97bedb115e2" providerId="LiveId" clId="{315D6582-6E26-492F-A2D6-3DFD5DAF7AE1}" dt="2023-04-30T19:52:44.707" v="152" actId="1076"/>
          <ac:picMkLst>
            <pc:docMk/>
            <pc:sldMk cId="3958632904" sldId="306"/>
            <ac:picMk id="2050" creationId="{96A3749B-3B6B-94CF-00E9-DE4125230BA8}"/>
          </ac:picMkLst>
        </pc:picChg>
      </pc:sldChg>
      <pc:sldChg chg="addSp delSp modSp new mod setBg">
        <pc:chgData name="Samira Hayek" userId="5ef9a97bedb115e2" providerId="LiveId" clId="{315D6582-6E26-492F-A2D6-3DFD5DAF7AE1}" dt="2023-04-30T19:53:38.360" v="179" actId="20577"/>
        <pc:sldMkLst>
          <pc:docMk/>
          <pc:sldMk cId="3168475027" sldId="307"/>
        </pc:sldMkLst>
        <pc:spChg chg="mod ord">
          <ac:chgData name="Samira Hayek" userId="5ef9a97bedb115e2" providerId="LiveId" clId="{315D6582-6E26-492F-A2D6-3DFD5DAF7AE1}" dt="2023-04-30T19:53:38.360" v="179" actId="20577"/>
          <ac:spMkLst>
            <pc:docMk/>
            <pc:sldMk cId="3168475027" sldId="307"/>
            <ac:spMk id="2" creationId="{29C68A8C-24B9-04C2-E400-39763B3DE462}"/>
          </ac:spMkLst>
        </pc:spChg>
        <pc:spChg chg="del">
          <ac:chgData name="Samira Hayek" userId="5ef9a97bedb115e2" providerId="LiveId" clId="{315D6582-6E26-492F-A2D6-3DFD5DAF7AE1}" dt="2023-04-30T19:53:18.610" v="154"/>
          <ac:spMkLst>
            <pc:docMk/>
            <pc:sldMk cId="3168475027" sldId="307"/>
            <ac:spMk id="3" creationId="{224E3BF5-964B-7C94-AE6F-7433D4E6A8F9}"/>
          </ac:spMkLst>
        </pc:spChg>
        <pc:spChg chg="add">
          <ac:chgData name="Samira Hayek" userId="5ef9a97bedb115e2" providerId="LiveId" clId="{315D6582-6E26-492F-A2D6-3DFD5DAF7AE1}" dt="2023-04-30T19:53:21.583" v="155" actId="26606"/>
          <ac:spMkLst>
            <pc:docMk/>
            <pc:sldMk cId="3168475027" sldId="307"/>
            <ac:spMk id="3079" creationId="{37C89E4B-3C9F-44B9-8B86-D9E3D112D8EC}"/>
          </ac:spMkLst>
        </pc:spChg>
        <pc:picChg chg="add mod">
          <ac:chgData name="Samira Hayek" userId="5ef9a97bedb115e2" providerId="LiveId" clId="{315D6582-6E26-492F-A2D6-3DFD5DAF7AE1}" dt="2023-04-30T19:53:21.583" v="155" actId="26606"/>
          <ac:picMkLst>
            <pc:docMk/>
            <pc:sldMk cId="3168475027" sldId="307"/>
            <ac:picMk id="3074" creationId="{E551676F-17EB-218B-0F6F-F6B45E6BC47C}"/>
          </ac:picMkLst>
        </pc:picChg>
        <pc:cxnChg chg="add">
          <ac:chgData name="Samira Hayek" userId="5ef9a97bedb115e2" providerId="LiveId" clId="{315D6582-6E26-492F-A2D6-3DFD5DAF7AE1}" dt="2023-04-30T19:53:21.583" v="155" actId="26606"/>
          <ac:cxnSpMkLst>
            <pc:docMk/>
            <pc:sldMk cId="3168475027" sldId="307"/>
            <ac:cxnSpMk id="3081" creationId="{AA2EAA10-076F-46BD-8F0F-B9A2FB77A85C}"/>
          </ac:cxnSpMkLst>
        </pc:cxnChg>
        <pc:cxnChg chg="add">
          <ac:chgData name="Samira Hayek" userId="5ef9a97bedb115e2" providerId="LiveId" clId="{315D6582-6E26-492F-A2D6-3DFD5DAF7AE1}" dt="2023-04-30T19:53:21.583" v="155" actId="26606"/>
          <ac:cxnSpMkLst>
            <pc:docMk/>
            <pc:sldMk cId="3168475027" sldId="307"/>
            <ac:cxnSpMk id="3083" creationId="{D891E407-403B-4764-86C9-33A56D3BCAA3}"/>
          </ac:cxnSpMkLst>
        </pc:cxnChg>
      </pc:sldChg>
      <pc:sldMasterChg chg="modTransition modSldLayout">
        <pc:chgData name="Samira Hayek" userId="5ef9a97bedb115e2" providerId="LiveId" clId="{315D6582-6E26-492F-A2D6-3DFD5DAF7AE1}" dt="2023-04-29T19:05:38.570" v="51"/>
        <pc:sldMasterMkLst>
          <pc:docMk/>
          <pc:sldMasterMk cId="2460954070" sldId="2147483660"/>
        </pc:sldMasterMkLst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Samira Hayek" userId="5ef9a97bedb115e2" providerId="LiveId" clId="{315D6582-6E26-492F-A2D6-3DFD5DAF7AE1}" dt="2023-04-29T19:05:38.570" v="5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9C072B0D-2F97-80B0-0BA2-81615AFD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3" b="132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en-US" sz="4400">
                <a:cs typeface="Calibri Light"/>
              </a:rPr>
              <a:t>Arabic Monuments and Landmarks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Arab American Heritage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87806-D0D2-ABB0-ADAF-31027122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Tripoli Citadel-Lebanon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building, stone, ruin, old&#10;&#10;Description automatically generated">
            <a:extLst>
              <a:ext uri="{FF2B5EF4-FFF2-40B4-BE49-F238E27FC236}">
                <a16:creationId xmlns:a16="http://schemas.microsoft.com/office/drawing/2014/main" id="{541A1883-29DF-BF1F-5CCD-77CD53D0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85" r="38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85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6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1A72F-0314-3129-2B77-67C70751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Temple Bacchus Baalbek Lebanon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stone, old, arch&#10;&#10;Description automatically generated">
            <a:extLst>
              <a:ext uri="{FF2B5EF4-FFF2-40B4-BE49-F238E27FC236}">
                <a16:creationId xmlns:a16="http://schemas.microsoft.com/office/drawing/2014/main" id="{98E64A9B-59AF-EFFE-0FFB-235FE051C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121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D536-E58F-A432-A5E6-06BC2895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Tyre</a:t>
            </a:r>
            <a:r>
              <a:rPr lang="en-US" sz="2600" dirty="0">
                <a:solidFill>
                  <a:schemeClr val="bg1"/>
                </a:solidFill>
              </a:rPr>
              <a:t> Lebanon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61408FAB-582D-A6E4-B967-246419561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5596"/>
            <a:ext cx="7188199" cy="4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6F87-D2ED-9322-902E-41C1B90A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Beit Eddine</a:t>
            </a:r>
            <a:r>
              <a:rPr lang="en-US" sz="2600" dirty="0">
                <a:solidFill>
                  <a:schemeClr val="bg1"/>
                </a:solidFill>
              </a:rPr>
              <a:t> Lebanon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building, outdoor, green, old&#10;&#10;Description automatically generated">
            <a:extLst>
              <a:ext uri="{FF2B5EF4-FFF2-40B4-BE49-F238E27FC236}">
                <a16:creationId xmlns:a16="http://schemas.microsoft.com/office/drawing/2014/main" id="{A4FF838B-6092-632E-BE3A-10535FDD4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5596"/>
            <a:ext cx="7188199" cy="4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4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FC755-7ACC-5960-69E7-E848E46B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Jemaa el-Fna Square 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nature, sunset, city&#10;&#10;Description automatically generated">
            <a:extLst>
              <a:ext uri="{FF2B5EF4-FFF2-40B4-BE49-F238E27FC236}">
                <a16:creationId xmlns:a16="http://schemas.microsoft.com/office/drawing/2014/main" id="{448B1AC1-5E10-403B-EE28-39F20934F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3164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, road, dancer&#10;&#10;Description automatically generated">
            <a:extLst>
              <a:ext uri="{FF2B5EF4-FFF2-40B4-BE49-F238E27FC236}">
                <a16:creationId xmlns:a16="http://schemas.microsoft.com/office/drawing/2014/main" id="{8B24369E-84DF-0587-0FF6-4D552213D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52056-48B4-A6B3-9312-79A8B6E3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Festival at Jemaa el-Fena sq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9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9C116-F2A8-58A8-3EE2-E6BB3424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1" dirty="0">
                <a:solidFill>
                  <a:schemeClr val="bg1"/>
                </a:solidFill>
              </a:rPr>
              <a:t>Koutoubia Mosque Morocco</a:t>
            </a:r>
            <a:endParaRPr lang="en-US" sz="5000" dirty="0">
              <a:solidFill>
                <a:schemeClr val="bg1"/>
              </a:solidFill>
            </a:endParaRPr>
          </a:p>
          <a:p>
            <a:endParaRPr lang="en-US" sz="50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sky, outdoor, people, tower&#10;&#10;Description automatically generated">
            <a:extLst>
              <a:ext uri="{FF2B5EF4-FFF2-40B4-BE49-F238E27FC236}">
                <a16:creationId xmlns:a16="http://schemas.microsoft.com/office/drawing/2014/main" id="{2E5196F6-0EFA-AFE6-CDCF-FCF2648A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2039" r="-1" b="-1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F5EE7-D528-EC47-9372-EB0BBEFA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Hassan Tower Rabat Morocco</a:t>
            </a:r>
          </a:p>
        </p:txBody>
      </p:sp>
      <p:pic>
        <p:nvPicPr>
          <p:cNvPr id="4" name="Picture 4" descr="A picture containing sky, tower, outdoor, tree&#10;&#10;Description automatically generated">
            <a:extLst>
              <a:ext uri="{FF2B5EF4-FFF2-40B4-BE49-F238E27FC236}">
                <a16:creationId xmlns:a16="http://schemas.microsoft.com/office/drawing/2014/main" id="{CB8777F6-6A44-A5DA-4A58-47AD78501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86" r="1" b="1"/>
          <a:stretch/>
        </p:blipFill>
        <p:spPr>
          <a:xfrm>
            <a:off x="290962" y="943584"/>
            <a:ext cx="5562700" cy="4970832"/>
          </a:xfrm>
          <a:prstGeom prst="rect">
            <a:avLst/>
          </a:prstGeo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BB82F-85D1-15B6-7A9F-025EA18E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Hassan Tower Morocco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grass, outdoor, several&#10;&#10;Description automatically generated">
            <a:extLst>
              <a:ext uri="{FF2B5EF4-FFF2-40B4-BE49-F238E27FC236}">
                <a16:creationId xmlns:a16="http://schemas.microsoft.com/office/drawing/2014/main" id="{9F0A9316-6783-62B9-51EE-F1572310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78" r="-1" b="60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3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55291993-3845-FE79-EB77-B28BB4884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6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80ADC-B90C-850B-08BE-F775074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Volubilis Morocco</a:t>
            </a:r>
          </a:p>
        </p:txBody>
      </p:sp>
    </p:spTree>
    <p:extLst>
      <p:ext uri="{BB962C8B-B14F-4D97-AF65-F5344CB8AC3E}">
        <p14:creationId xmlns:p14="http://schemas.microsoft.com/office/powerpoint/2010/main" val="372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29024-E460-601E-162B-FD3CD08B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Museum Of Beirut</a:t>
            </a:r>
          </a:p>
        </p:txBody>
      </p:sp>
      <p:pic>
        <p:nvPicPr>
          <p:cNvPr id="4" name="Picture 4" descr="A picture containing floor, indoor, room, furniture&#10;&#10;Description automatically generated">
            <a:extLst>
              <a:ext uri="{FF2B5EF4-FFF2-40B4-BE49-F238E27FC236}">
                <a16:creationId xmlns:a16="http://schemas.microsoft.com/office/drawing/2014/main" id="{768E7FE9-49A8-C86E-1C45-F409F4E3F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45617"/>
            <a:ext cx="10905066" cy="30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FC155-3B4E-CBE5-5733-65169984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Pyramid of Giza Egypt</a:t>
            </a:r>
            <a:endParaRPr lang="en-US" sz="36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CBA8DE-7893-E783-AFFC-E6FA6AB58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07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FFCAA-7E6F-194C-65FF-CB88AE5F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Valley of Kings Egypt 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7016285D-4490-77D8-EC68-0F2B0B83D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0" r="182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020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2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232A4-868A-D743-C318-DC06D79F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story of the valley of the kings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floor, furniture, colonnade&#10;&#10;Description automatically generated">
            <a:extLst>
              <a:ext uri="{FF2B5EF4-FFF2-40B4-BE49-F238E27FC236}">
                <a16:creationId xmlns:a16="http://schemas.microsoft.com/office/drawing/2014/main" id="{12F7E73C-6E43-F2CF-7423-9A827F68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71" r="8834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753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5C218-7E83-C61C-967E-02BB164B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Luxor Egypt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outdoor, old, sculpture&#10;&#10;Description automatically generated">
            <a:extLst>
              <a:ext uri="{FF2B5EF4-FFF2-40B4-BE49-F238E27FC236}">
                <a16:creationId xmlns:a16="http://schemas.microsoft.com/office/drawing/2014/main" id="{807B1C0A-933B-E21C-1AA4-D3B0014E4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56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4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DB65C-0FBB-BAE4-2FD6-67001D08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Luxor Temple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outdoor, several&#10;&#10;Description automatically generated">
            <a:extLst>
              <a:ext uri="{FF2B5EF4-FFF2-40B4-BE49-F238E27FC236}">
                <a16:creationId xmlns:a16="http://schemas.microsoft.com/office/drawing/2014/main" id="{0C86397B-2AC9-08F3-2937-8F70F2B12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442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55185-8945-6619-2D90-F0A362EF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Temple of Philae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ter, river, lake, boat&#10;&#10;Description automatically generated">
            <a:extLst>
              <a:ext uri="{FF2B5EF4-FFF2-40B4-BE49-F238E27FC236}">
                <a16:creationId xmlns:a16="http://schemas.microsoft.com/office/drawing/2014/main" id="{8B85D3A9-8C44-65EB-D708-7D2407589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14784"/>
            <a:ext cx="7214616" cy="48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32F9A-6986-7174-CE8A-F3B132FF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Pyramid of Djoser Egypt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ruin, building&#10;&#10;Description automatically generated">
            <a:extLst>
              <a:ext uri="{FF2B5EF4-FFF2-40B4-BE49-F238E27FC236}">
                <a16:creationId xmlns:a16="http://schemas.microsoft.com/office/drawing/2014/main" id="{0A60BF51-8DEA-A439-DD10-3BBBDC815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773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9781E-500A-0BC1-4C3E-FEE6180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Colossi of Memnon Luxor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outdoor, building, stone, megalith&#10;&#10;Description automatically generated">
            <a:extLst>
              <a:ext uri="{FF2B5EF4-FFF2-40B4-BE49-F238E27FC236}">
                <a16:creationId xmlns:a16="http://schemas.microsoft.com/office/drawing/2014/main" id="{F0600632-A48D-990D-82E7-479588012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1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492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CDD96-CDF5-F3B6-B222-85EC5459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838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500">
              <a:solidFill>
                <a:schemeClr val="bg1"/>
              </a:solidFill>
            </a:endParaRPr>
          </a:p>
          <a:p>
            <a:r>
              <a:rPr lang="en-US" sz="3500">
                <a:solidFill>
                  <a:schemeClr val="bg1"/>
                </a:solidFill>
              </a:rPr>
              <a:t>Tutankhamun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66B271-1669-4301-13BC-681420C11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01" r="2" b="4043"/>
          <a:stretch/>
        </p:blipFill>
        <p:spPr>
          <a:xfrm>
            <a:off x="20" y="10"/>
            <a:ext cx="6443642" cy="68579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9B52A-89BD-1776-EDFE-DFF2BEA6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Egypt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A43B0B3B-6E91-3900-6B34-307213DF5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" r="6378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33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F4C80-89C9-2D9B-D812-389B2FF1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 The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blue mosque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5E2FC9-4AA5-D010-0AB4-F87A05FBB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6" r="11202"/>
          <a:stretch/>
        </p:blipFill>
        <p:spPr>
          <a:xfrm>
            <a:off x="4038600" y="1014791"/>
            <a:ext cx="7188199" cy="48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2E54C-5148-B38F-2D40-9ECBACC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Egypt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ruin, brick, colonnade&#10;&#10;Description automatically generated">
            <a:extLst>
              <a:ext uri="{FF2B5EF4-FFF2-40B4-BE49-F238E27FC236}">
                <a16:creationId xmlns:a16="http://schemas.microsoft.com/office/drawing/2014/main" id="{CA409534-E3E9-3BD9-E99C-3525773B1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1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490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building, outdoor, tower&#10;&#10;Description automatically generated">
            <a:extLst>
              <a:ext uri="{FF2B5EF4-FFF2-40B4-BE49-F238E27FC236}">
                <a16:creationId xmlns:a16="http://schemas.microsoft.com/office/drawing/2014/main" id="{CAE53D00-6B17-BCD5-866B-87622D5EE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96" b="65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60E3D-6A9F-394F-8A6E-6E562B60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Luxor Egypt</a:t>
            </a:r>
          </a:p>
        </p:txBody>
      </p:sp>
    </p:spTree>
    <p:extLst>
      <p:ext uri="{BB962C8B-B14F-4D97-AF65-F5344CB8AC3E}">
        <p14:creationId xmlns:p14="http://schemas.microsoft.com/office/powerpoint/2010/main" val="39836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7B450-DBD6-FDEE-D563-110E1969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sz="4100">
                <a:cs typeface="Calibri Light"/>
              </a:rPr>
              <a:t>Makam Echahid Algeria</a:t>
            </a:r>
            <a:endParaRPr lang="en-US" sz="4100"/>
          </a:p>
        </p:txBody>
      </p:sp>
      <p:pic>
        <p:nvPicPr>
          <p:cNvPr id="4" name="Picture 4" descr="A picture containing text, sky, tree, outdoor&#10;&#10;Description automatically generated">
            <a:extLst>
              <a:ext uri="{FF2B5EF4-FFF2-40B4-BE49-F238E27FC236}">
                <a16:creationId xmlns:a16="http://schemas.microsoft.com/office/drawing/2014/main" id="{C48BF527-195C-EFFE-E7DA-6DDECBAE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6" b="-2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Picture 5" descr="A picture containing text, road&#10;&#10;Description automatically generated">
            <a:extLst>
              <a:ext uri="{FF2B5EF4-FFF2-40B4-BE49-F238E27FC236}">
                <a16:creationId xmlns:a16="http://schemas.microsoft.com/office/drawing/2014/main" id="{97D1C128-EB8F-B2C5-E43A-72E42DED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" r="1854" b="-2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9859-C818-1F39-8C69-B85A3189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endParaRPr lang="en-US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822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02549-C48D-174B-5E47-A3B2D5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>
                <a:solidFill>
                  <a:srgbClr val="FFFFFF"/>
                </a:solidFill>
              </a:rPr>
              <a:t>Al Qal'a Of Beni Hammad</a:t>
            </a:r>
            <a:endParaRPr lang="en-US" sz="3300">
              <a:solidFill>
                <a:srgbClr val="FFFFFF"/>
              </a:solidFill>
            </a:endParaRPr>
          </a:p>
          <a:p>
            <a:endParaRPr lang="en-US" sz="3300">
              <a:solidFill>
                <a:srgbClr val="FFFFFF"/>
              </a:solidFill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9D7FEDEF-A4D9-FFC0-D85E-2AC051AB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5" r="-1" b="889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584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rock, outdoor, sky, valley&#10;&#10;Description automatically generated">
            <a:extLst>
              <a:ext uri="{FF2B5EF4-FFF2-40B4-BE49-F238E27FC236}">
                <a16:creationId xmlns:a16="http://schemas.microsoft.com/office/drawing/2014/main" id="{3FB28EC8-AC7C-C2F8-495C-9B561DFD1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08" b="34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1C1E3-4281-0C84-05D6-D4E5D2E3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Algeria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7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A4FE2-58AC-CBD3-DBE6-45735CB0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  <a:p>
            <a:r>
              <a:rPr lang="en-US" dirty="0">
                <a:ea typeface="+mj-lt"/>
                <a:cs typeface="+mj-lt"/>
              </a:rPr>
              <a:t>he town of </a:t>
            </a:r>
            <a:r>
              <a:rPr lang="en-US" dirty="0" err="1">
                <a:ea typeface="+mj-lt"/>
                <a:cs typeface="+mj-lt"/>
              </a:rPr>
              <a:t>Ghardaïa</a:t>
            </a:r>
            <a:r>
              <a:rPr lang="en-US" dirty="0">
                <a:ea typeface="+mj-lt"/>
                <a:cs typeface="+mj-lt"/>
              </a:rPr>
              <a:t>, Algeria</a:t>
            </a:r>
            <a:endParaRPr lang="en-US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C8C90DD-DFB7-F023-EF7A-C59311174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388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CBDA-8037-2D01-686C-DC8F5688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Iraq Babalone</a:t>
            </a:r>
          </a:p>
        </p:txBody>
      </p:sp>
      <p:pic>
        <p:nvPicPr>
          <p:cNvPr id="4" name="Picture 4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D524895C-03D6-7E01-B6CE-61803831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5596"/>
            <a:ext cx="7188199" cy="4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4ECBF-12A5-3FC8-9355-82B3DC16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Ancient Babylon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4184D99-8A49-BCCD-E960-774AF1C5E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52" r="294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7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FD75D-6ED4-F64F-C812-16C4E708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Hanging Garden Iraq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DFE8B99-4E1B-060A-8BCD-04659494B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14610"/>
            <a:ext cx="7188199" cy="40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3429-BB43-EC1B-BBC3-29228334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Syria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45B1DB-C3DA-EE30-BA5F-07C36254D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139" y="961812"/>
            <a:ext cx="658312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99C5B-697E-DE23-2240-9D610CF2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Martyr square Beirut Lb</a:t>
            </a:r>
          </a:p>
        </p:txBody>
      </p:sp>
      <p:pic>
        <p:nvPicPr>
          <p:cNvPr id="4" name="Picture 4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32EB225-4381-D67A-229E-7C59920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" r="-1" b="-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04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810DD-7D1F-BAA2-4C13-5DEC5356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Ancient city Palmyra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old, ruin, colonnade&#10;&#10;Description automatically generated">
            <a:extLst>
              <a:ext uri="{FF2B5EF4-FFF2-40B4-BE49-F238E27FC236}">
                <a16:creationId xmlns:a16="http://schemas.microsoft.com/office/drawing/2014/main" id="{A17356E2-3B25-560D-8356-5EA8B1E6B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017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F3AE0-F8D4-2BBA-00FE-49E8F857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Damascus Syria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F60A64F-89BC-49E9-757C-CD4CAA62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02" r="2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343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F7B2A-EED5-8313-0EE0-184CE710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Historic Syria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ruin, stone&#10;&#10;Description automatically generated">
            <a:extLst>
              <a:ext uri="{FF2B5EF4-FFF2-40B4-BE49-F238E27FC236}">
                <a16:creationId xmlns:a16="http://schemas.microsoft.com/office/drawing/2014/main" id="{A3F71179-2172-F2A2-8BB8-4176E60FB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793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F6C61-A5C3-1549-DDED-305B9348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Palestine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outdoor, mosque, roof&#10;&#10;Description automatically generated">
            <a:extLst>
              <a:ext uri="{FF2B5EF4-FFF2-40B4-BE49-F238E27FC236}">
                <a16:creationId xmlns:a16="http://schemas.microsoft.com/office/drawing/2014/main" id="{2515F59B-D9DD-290F-91BC-2AE356D79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" r="762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754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CF40-573C-3AC0-F16E-279FCD93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Palestine</a:t>
            </a:r>
          </a:p>
        </p:txBody>
      </p:sp>
      <p:pic>
        <p:nvPicPr>
          <p:cNvPr id="4" name="Picture 4" descr="A picture containing building, outdoor, sky, mosque&#10;&#10;Description automatically generated">
            <a:extLst>
              <a:ext uri="{FF2B5EF4-FFF2-40B4-BE49-F238E27FC236}">
                <a16:creationId xmlns:a16="http://schemas.microsoft.com/office/drawing/2014/main" id="{454B65B4-FCE5-48DD-A137-6148115A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5596"/>
            <a:ext cx="7188199" cy="4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0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9DB76-0D52-71AB-9B19-DBD915F9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Palestine</a:t>
            </a:r>
          </a:p>
        </p:txBody>
      </p:sp>
      <p:pic>
        <p:nvPicPr>
          <p:cNvPr id="4" name="Picture 4" descr="A picture containing valley, nature, rock, ground&#10;&#10;Description automatically generated">
            <a:extLst>
              <a:ext uri="{FF2B5EF4-FFF2-40B4-BE49-F238E27FC236}">
                <a16:creationId xmlns:a16="http://schemas.microsoft.com/office/drawing/2014/main" id="{643F8515-CB97-BE14-3501-3A56BB2C1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35781"/>
            <a:ext cx="7188199" cy="43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30A05-9CD8-F4AC-E4C6-74E6DA31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Historic Palestine</a:t>
            </a:r>
          </a:p>
        </p:txBody>
      </p:sp>
      <p:pic>
        <p:nvPicPr>
          <p:cNvPr id="4" name="Picture 4" descr="A picture containing ground, sky, building, outdoor&#10;&#10;Description automatically generated">
            <a:extLst>
              <a:ext uri="{FF2B5EF4-FFF2-40B4-BE49-F238E27FC236}">
                <a16:creationId xmlns:a16="http://schemas.microsoft.com/office/drawing/2014/main" id="{067CEB22-5F38-2D96-2184-8F5814C19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760" y="961812"/>
            <a:ext cx="669387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00A92-B90D-D62F-8417-71F49E07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Jerusalem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military vehicle, castle&#10;&#10;Description automatically generated">
            <a:extLst>
              <a:ext uri="{FF2B5EF4-FFF2-40B4-BE49-F238E27FC236}">
                <a16:creationId xmlns:a16="http://schemas.microsoft.com/office/drawing/2014/main" id="{02F710C6-7DD9-5D4C-303A-8A916B83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2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urist Attractions in Sudan: Africa's Nubian Kingdom - Erika's Travels">
            <a:extLst>
              <a:ext uri="{FF2B5EF4-FFF2-40B4-BE49-F238E27FC236}">
                <a16:creationId xmlns:a16="http://schemas.microsoft.com/office/drawing/2014/main" id="{6BDA542A-88ED-FBE7-D188-48D17D95B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16957-EE4C-DE27-870F-9DD5D1C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Sudan: Al Mahdi tomb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9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">
            <a:extLst>
              <a:ext uri="{FF2B5EF4-FFF2-40B4-BE49-F238E27FC236}">
                <a16:creationId xmlns:a16="http://schemas.microsoft.com/office/drawing/2014/main" id="{E551676F-17EB-218B-0F6F-F6B45E6BC4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33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68A8C-24B9-04C2-E400-39763B3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Sudan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Bejrawiya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Piramids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7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98548-5B7B-605F-FFF6-B994C08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latin typeface="+mj-lt"/>
                <a:ea typeface="+mj-ea"/>
                <a:cs typeface="+mj-cs"/>
              </a:rPr>
              <a:t>Rouche or Pigeon Rock</a:t>
            </a:r>
            <a:r>
              <a:rPr lang="en-US" sz="5200" dirty="0"/>
              <a:t> Beirut Lb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A picture containing water&#10;&#10;Description automatically generated">
            <a:extLst>
              <a:ext uri="{FF2B5EF4-FFF2-40B4-BE49-F238E27FC236}">
                <a16:creationId xmlns:a16="http://schemas.microsoft.com/office/drawing/2014/main" id="{B5B6E65B-9381-4C1F-8FFE-2875B6CF9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5" r="-1" b="18308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Picture 4" descr="A picture containing nature, shore&#10;&#10;Description automatically generated">
            <a:extLst>
              <a:ext uri="{FF2B5EF4-FFF2-40B4-BE49-F238E27FC236}">
                <a16:creationId xmlns:a16="http://schemas.microsoft.com/office/drawing/2014/main" id="{AC71BCDB-EACB-9420-5AA0-E0408947C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965" r="2" b="18999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5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6A7A4-0F2F-4998-4820-D32C65D5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Byblos </a:t>
            </a:r>
            <a:r>
              <a:rPr lang="en-US" sz="2600" dirty="0">
                <a:solidFill>
                  <a:srgbClr val="FFFFFF"/>
                </a:solidFill>
              </a:rPr>
              <a:t>Citadel Lebanon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sky, building, grass, outdoor&#10;&#10;Description automatically generated">
            <a:extLst>
              <a:ext uri="{FF2B5EF4-FFF2-40B4-BE49-F238E27FC236}">
                <a16:creationId xmlns:a16="http://schemas.microsoft.com/office/drawing/2014/main" id="{E42827C8-B201-8577-8BBF-9612DAF4F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896" y="961812"/>
            <a:ext cx="711960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3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959E8-2ED1-52B6-D0C7-B5D98DD4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Temple of Jupiter Lebanon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building, ruin, old&#10;&#10;Description automatically generated">
            <a:extLst>
              <a:ext uri="{FF2B5EF4-FFF2-40B4-BE49-F238E27FC236}">
                <a16:creationId xmlns:a16="http://schemas.microsoft.com/office/drawing/2014/main" id="{0C504686-E88D-AE3A-0C7D-F6F295D7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174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6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1CCC4-50CB-37F8-28B1-B9D3C2A4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Moussa's Castle</a:t>
            </a:r>
            <a:r>
              <a:rPr lang="en-US" sz="2600" dirty="0">
                <a:solidFill>
                  <a:srgbClr val="FFFFFF"/>
                </a:solidFill>
              </a:rPr>
              <a:t> Lebanon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outdoor, building, garden&#10;&#10;Description automatically generated">
            <a:extLst>
              <a:ext uri="{FF2B5EF4-FFF2-40B4-BE49-F238E27FC236}">
                <a16:creationId xmlns:a16="http://schemas.microsoft.com/office/drawing/2014/main" id="{41FE6423-39DC-57A6-98B5-5D901D06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5596"/>
            <a:ext cx="7188199" cy="4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1CCC4-50CB-37F8-28B1-B9D3C2A4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Notre Dame of Lebanon</a:t>
            </a:r>
          </a:p>
        </p:txBody>
      </p:sp>
      <p:pic>
        <p:nvPicPr>
          <p:cNvPr id="4" name="Picture 4" descr="A picture containing text, outdoor, nature&#10;&#10;Description automatically generated">
            <a:extLst>
              <a:ext uri="{FF2B5EF4-FFF2-40B4-BE49-F238E27FC236}">
                <a16:creationId xmlns:a16="http://schemas.microsoft.com/office/drawing/2014/main" id="{DA987FAA-FE5B-E7CF-E8C3-BAB3D989E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64185"/>
            <a:ext cx="7188199" cy="47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0000"/>
    </mc:Choice>
    <mc:Fallback>
      <p:transition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154</Words>
  <Application>Microsoft Office PowerPoint</Application>
  <PresentationFormat>Widescreen</PresentationFormat>
  <Paragraphs>52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1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Arabic Monuments and Landmarks</vt:lpstr>
      <vt:lpstr>National Museum Of Beirut</vt:lpstr>
      <vt:lpstr> The blue mosque</vt:lpstr>
      <vt:lpstr>Martyr square Beirut Lb</vt:lpstr>
      <vt:lpstr>Rouche or Pigeon Rock Beirut Lb</vt:lpstr>
      <vt:lpstr>Byblos Citadel Lebanon</vt:lpstr>
      <vt:lpstr>Temple of Jupiter Lebanon</vt:lpstr>
      <vt:lpstr>Moussa's Castle Lebanon</vt:lpstr>
      <vt:lpstr>Notre Dame of Lebanon</vt:lpstr>
      <vt:lpstr>Tripoli Citadel-Lebanon</vt:lpstr>
      <vt:lpstr>Temple Bacchus Baalbek Lebanon</vt:lpstr>
      <vt:lpstr>Tyre Lebanon</vt:lpstr>
      <vt:lpstr>Beit Eddine Lebanon</vt:lpstr>
      <vt:lpstr>The Jemaa el-Fna Square </vt:lpstr>
      <vt:lpstr>Festival at Jemaa el-Fena sq</vt:lpstr>
      <vt:lpstr>Koutoubia Mosque Morocco </vt:lpstr>
      <vt:lpstr>Hassan Tower Rabat Morocco</vt:lpstr>
      <vt:lpstr>Hassan Tower Morocco</vt:lpstr>
      <vt:lpstr>Volubilis Morocco</vt:lpstr>
      <vt:lpstr>The Pyramid of Giza Egypt</vt:lpstr>
      <vt:lpstr>Valley of Kings Egypt </vt:lpstr>
      <vt:lpstr>The story of the valley of the kings</vt:lpstr>
      <vt:lpstr>Luxor Egypt</vt:lpstr>
      <vt:lpstr>Luxor Temple</vt:lpstr>
      <vt:lpstr>Temple of Philae</vt:lpstr>
      <vt:lpstr>Pyramid of Djoser Egypt</vt:lpstr>
      <vt:lpstr>Colossi of Memnon Luxor</vt:lpstr>
      <vt:lpstr> Tutankhamun </vt:lpstr>
      <vt:lpstr>Egypt</vt:lpstr>
      <vt:lpstr>Egypt</vt:lpstr>
      <vt:lpstr>Luxor Egypt</vt:lpstr>
      <vt:lpstr>Makam Echahid Algeria</vt:lpstr>
      <vt:lpstr>Al Qal'a Of Beni Hammad </vt:lpstr>
      <vt:lpstr>Algeria</vt:lpstr>
      <vt:lpstr> he town of Ghardaïa, Algeria</vt:lpstr>
      <vt:lpstr>Iraq Babalone</vt:lpstr>
      <vt:lpstr>Ancient Babylon</vt:lpstr>
      <vt:lpstr>The Hanging Garden Iraq</vt:lpstr>
      <vt:lpstr>Syria</vt:lpstr>
      <vt:lpstr>Ancient city Palmyra</vt:lpstr>
      <vt:lpstr>Damascus Syria</vt:lpstr>
      <vt:lpstr>Historic Syria</vt:lpstr>
      <vt:lpstr>Palestine</vt:lpstr>
      <vt:lpstr>Palestine</vt:lpstr>
      <vt:lpstr>Palestine</vt:lpstr>
      <vt:lpstr>Historic Palestine</vt:lpstr>
      <vt:lpstr>Jerusalem</vt:lpstr>
      <vt:lpstr>Sudan: Al Mahdi tomb</vt:lpstr>
      <vt:lpstr>Sudan Bejrawiya Piramids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Samira Hayek</cp:lastModifiedBy>
  <cp:revision>407</cp:revision>
  <dcterms:created xsi:type="dcterms:W3CDTF">2023-03-20T17:53:28Z</dcterms:created>
  <dcterms:modified xsi:type="dcterms:W3CDTF">2023-04-30T19:53:54Z</dcterms:modified>
</cp:coreProperties>
</file>