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7" r:id="rId2"/>
    <p:sldId id="259" r:id="rId3"/>
    <p:sldId id="272" r:id="rId4"/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C23C93-1E59-45B0-A074-35778E2BF1E2}" v="9" dt="2023-08-14T19:38:55.2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LeVous" userId="e71a06b1-21f9-493a-a52a-0523bb31a9c8" providerId="ADAL" clId="{83C23C93-1E59-45B0-A074-35778E2BF1E2}"/>
    <pc:docChg chg="custSel delSld modSld">
      <pc:chgData name="Michelle LeVous" userId="e71a06b1-21f9-493a-a52a-0523bb31a9c8" providerId="ADAL" clId="{83C23C93-1E59-45B0-A074-35778E2BF1E2}" dt="2023-08-14T19:39:36.600" v="45" actId="207"/>
      <pc:docMkLst>
        <pc:docMk/>
      </pc:docMkLst>
      <pc:sldChg chg="addSp delSp modSp mod setBg delAnim">
        <pc:chgData name="Michelle LeVous" userId="e71a06b1-21f9-493a-a52a-0523bb31a9c8" providerId="ADAL" clId="{83C23C93-1E59-45B0-A074-35778E2BF1E2}" dt="2023-08-14T19:36:30.074" v="22" actId="207"/>
        <pc:sldMkLst>
          <pc:docMk/>
          <pc:sldMk cId="4043737824" sldId="257"/>
        </pc:sldMkLst>
        <pc:spChg chg="mod">
          <ac:chgData name="Michelle LeVous" userId="e71a06b1-21f9-493a-a52a-0523bb31a9c8" providerId="ADAL" clId="{83C23C93-1E59-45B0-A074-35778E2BF1E2}" dt="2023-08-14T19:36:30.074" v="22" actId="207"/>
          <ac:spMkLst>
            <pc:docMk/>
            <pc:sldMk cId="4043737824" sldId="257"/>
            <ac:spMk id="2" creationId="{78FD68DA-43BA-4508-8DE2-BA9BB7B2FA5B}"/>
          </ac:spMkLst>
        </pc:spChg>
        <pc:spChg chg="del mod">
          <ac:chgData name="Michelle LeVous" userId="e71a06b1-21f9-493a-a52a-0523bb31a9c8" providerId="ADAL" clId="{83C23C93-1E59-45B0-A074-35778E2BF1E2}" dt="2023-08-14T19:33:52.947" v="9" actId="478"/>
          <ac:spMkLst>
            <pc:docMk/>
            <pc:sldMk cId="4043737824" sldId="257"/>
            <ac:spMk id="3" creationId="{A8E9CFF2-3777-4FF4-A759-8491175B0B7C}"/>
          </ac:spMkLst>
        </pc:spChg>
        <pc:spChg chg="add del mod">
          <ac:chgData name="Michelle LeVous" userId="e71a06b1-21f9-493a-a52a-0523bb31a9c8" providerId="ADAL" clId="{83C23C93-1E59-45B0-A074-35778E2BF1E2}" dt="2023-08-14T19:34:02.300" v="10" actId="478"/>
          <ac:spMkLst>
            <pc:docMk/>
            <pc:sldMk cId="4043737824" sldId="257"/>
            <ac:spMk id="6" creationId="{2D46F52C-0B28-C2BB-550E-0E81456FAD63}"/>
          </ac:spMkLst>
        </pc:spChg>
        <pc:picChg chg="del">
          <ac:chgData name="Michelle LeVous" userId="e71a06b1-21f9-493a-a52a-0523bb31a9c8" providerId="ADAL" clId="{83C23C93-1E59-45B0-A074-35778E2BF1E2}" dt="2023-08-14T19:31:43.551" v="1" actId="478"/>
          <ac:picMkLst>
            <pc:docMk/>
            <pc:sldMk cId="4043737824" sldId="257"/>
            <ac:picMk id="4" creationId="{3E87F067-CDF6-4E96-A9A4-44BB841FF01A}"/>
          </ac:picMkLst>
        </pc:picChg>
        <pc:picChg chg="add mod">
          <ac:chgData name="Michelle LeVous" userId="e71a06b1-21f9-493a-a52a-0523bb31a9c8" providerId="ADAL" clId="{83C23C93-1E59-45B0-A074-35778E2BF1E2}" dt="2023-08-14T19:36:23.610" v="21" actId="1076"/>
          <ac:picMkLst>
            <pc:docMk/>
            <pc:sldMk cId="4043737824" sldId="257"/>
            <ac:picMk id="8" creationId="{B2F44BA1-59B7-8C8E-99B8-9C14E2260CC0}"/>
          </ac:picMkLst>
        </pc:picChg>
        <pc:picChg chg="del">
          <ac:chgData name="Michelle LeVous" userId="e71a06b1-21f9-493a-a52a-0523bb31a9c8" providerId="ADAL" clId="{83C23C93-1E59-45B0-A074-35778E2BF1E2}" dt="2023-08-14T19:31:35.222" v="0" actId="478"/>
          <ac:picMkLst>
            <pc:docMk/>
            <pc:sldMk cId="4043737824" sldId="257"/>
            <ac:picMk id="26" creationId="{332F93E6-C9AD-4BF7-A8AC-8E43D2D868FD}"/>
          </ac:picMkLst>
        </pc:picChg>
      </pc:sldChg>
      <pc:sldChg chg="delSp modSp mod delAnim">
        <pc:chgData name="Michelle LeVous" userId="e71a06b1-21f9-493a-a52a-0523bb31a9c8" providerId="ADAL" clId="{83C23C93-1E59-45B0-A074-35778E2BF1E2}" dt="2023-08-14T19:39:36.600" v="45" actId="207"/>
        <pc:sldMkLst>
          <pc:docMk/>
          <pc:sldMk cId="18855881" sldId="259"/>
        </pc:sldMkLst>
        <pc:spChg chg="mod">
          <ac:chgData name="Michelle LeVous" userId="e71a06b1-21f9-493a-a52a-0523bb31a9c8" providerId="ADAL" clId="{83C23C93-1E59-45B0-A074-35778E2BF1E2}" dt="2023-08-14T19:36:47.158" v="24" actId="2711"/>
          <ac:spMkLst>
            <pc:docMk/>
            <pc:sldMk cId="18855881" sldId="259"/>
            <ac:spMk id="2" creationId="{6315F10F-9B44-40B4-A6FD-27EDE805EF89}"/>
          </ac:spMkLst>
        </pc:spChg>
        <pc:spChg chg="mod">
          <ac:chgData name="Michelle LeVous" userId="e71a06b1-21f9-493a-a52a-0523bb31a9c8" providerId="ADAL" clId="{83C23C93-1E59-45B0-A074-35778E2BF1E2}" dt="2023-08-14T19:39:36.600" v="45" actId="207"/>
          <ac:spMkLst>
            <pc:docMk/>
            <pc:sldMk cId="18855881" sldId="259"/>
            <ac:spMk id="5" creationId="{D8D05ADC-C43F-3353-E8FC-8A80E0824FC0}"/>
          </ac:spMkLst>
        </pc:spChg>
        <pc:picChg chg="del">
          <ac:chgData name="Michelle LeVous" userId="e71a06b1-21f9-493a-a52a-0523bb31a9c8" providerId="ADAL" clId="{83C23C93-1E59-45B0-A074-35778E2BF1E2}" dt="2023-08-14T19:32:26.908" v="3" actId="478"/>
          <ac:picMkLst>
            <pc:docMk/>
            <pc:sldMk cId="18855881" sldId="259"/>
            <ac:picMk id="3" creationId="{F4C24D3D-D60A-4270-879E-3D75F4315949}"/>
          </ac:picMkLst>
        </pc:picChg>
        <pc:picChg chg="mod">
          <ac:chgData name="Michelle LeVous" userId="e71a06b1-21f9-493a-a52a-0523bb31a9c8" providerId="ADAL" clId="{83C23C93-1E59-45B0-A074-35778E2BF1E2}" dt="2023-08-14T19:36:34.049" v="23" actId="1076"/>
          <ac:picMkLst>
            <pc:docMk/>
            <pc:sldMk cId="18855881" sldId="259"/>
            <ac:picMk id="2052" creationId="{BD710C5A-C3D2-48E9-BC79-E2C58CD131D8}"/>
          </ac:picMkLst>
        </pc:picChg>
      </pc:sldChg>
      <pc:sldChg chg="del">
        <pc:chgData name="Michelle LeVous" userId="e71a06b1-21f9-493a-a52a-0523bb31a9c8" providerId="ADAL" clId="{83C23C93-1E59-45B0-A074-35778E2BF1E2}" dt="2023-08-14T19:31:56.769" v="2" actId="2696"/>
        <pc:sldMkLst>
          <pc:docMk/>
          <pc:sldMk cId="2775115325" sldId="269"/>
        </pc:sldMkLst>
      </pc:sldChg>
      <pc:sldChg chg="del">
        <pc:chgData name="Michelle LeVous" userId="e71a06b1-21f9-493a-a52a-0523bb31a9c8" providerId="ADAL" clId="{83C23C93-1E59-45B0-A074-35778E2BF1E2}" dt="2023-08-14T19:32:50.007" v="5" actId="47"/>
        <pc:sldMkLst>
          <pc:docMk/>
          <pc:sldMk cId="938091749" sldId="271"/>
        </pc:sldMkLst>
      </pc:sldChg>
      <pc:sldChg chg="modSp mod">
        <pc:chgData name="Michelle LeVous" userId="e71a06b1-21f9-493a-a52a-0523bb31a9c8" providerId="ADAL" clId="{83C23C93-1E59-45B0-A074-35778E2BF1E2}" dt="2023-08-14T19:38:44.057" v="38" actId="113"/>
        <pc:sldMkLst>
          <pc:docMk/>
          <pc:sldMk cId="1491203491" sldId="272"/>
        </pc:sldMkLst>
        <pc:spChg chg="mod">
          <ac:chgData name="Michelle LeVous" userId="e71a06b1-21f9-493a-a52a-0523bb31a9c8" providerId="ADAL" clId="{83C23C93-1E59-45B0-A074-35778E2BF1E2}" dt="2023-08-14T19:37:31.668" v="28" actId="2711"/>
          <ac:spMkLst>
            <pc:docMk/>
            <pc:sldMk cId="1491203491" sldId="272"/>
            <ac:spMk id="2" creationId="{6315F10F-9B44-40B4-A6FD-27EDE805EF89}"/>
          </ac:spMkLst>
        </pc:spChg>
        <pc:spChg chg="mod">
          <ac:chgData name="Michelle LeVous" userId="e71a06b1-21f9-493a-a52a-0523bb31a9c8" providerId="ADAL" clId="{83C23C93-1E59-45B0-A074-35778E2BF1E2}" dt="2023-08-14T19:38:44.057" v="38" actId="113"/>
          <ac:spMkLst>
            <pc:docMk/>
            <pc:sldMk cId="1491203491" sldId="272"/>
            <ac:spMk id="5" creationId="{D8D05ADC-C43F-3353-E8FC-8A80E0824FC0}"/>
          </ac:spMkLst>
        </pc:spChg>
      </pc:sldChg>
      <pc:sldChg chg="addSp delSp modSp mod">
        <pc:chgData name="Michelle LeVous" userId="e71a06b1-21f9-493a-a52a-0523bb31a9c8" providerId="ADAL" clId="{83C23C93-1E59-45B0-A074-35778E2BF1E2}" dt="2023-08-14T19:39:10.069" v="43" actId="113"/>
        <pc:sldMkLst>
          <pc:docMk/>
          <pc:sldMk cId="148364837" sldId="274"/>
        </pc:sldMkLst>
        <pc:spChg chg="del mod">
          <ac:chgData name="Michelle LeVous" userId="e71a06b1-21f9-493a-a52a-0523bb31a9c8" providerId="ADAL" clId="{83C23C93-1E59-45B0-A074-35778E2BF1E2}" dt="2023-08-14T19:37:58.774" v="31" actId="478"/>
          <ac:spMkLst>
            <pc:docMk/>
            <pc:sldMk cId="148364837" sldId="274"/>
            <ac:spMk id="2" creationId="{6315F10F-9B44-40B4-A6FD-27EDE805EF89}"/>
          </ac:spMkLst>
        </pc:spChg>
        <pc:spChg chg="mod">
          <ac:chgData name="Michelle LeVous" userId="e71a06b1-21f9-493a-a52a-0523bb31a9c8" providerId="ADAL" clId="{83C23C93-1E59-45B0-A074-35778E2BF1E2}" dt="2023-08-14T19:39:10.069" v="43" actId="113"/>
          <ac:spMkLst>
            <pc:docMk/>
            <pc:sldMk cId="148364837" sldId="274"/>
            <ac:spMk id="5" creationId="{D8D05ADC-C43F-3353-E8FC-8A80E0824FC0}"/>
          </ac:spMkLst>
        </pc:spChg>
        <pc:spChg chg="add del mod">
          <ac:chgData name="Michelle LeVous" userId="e71a06b1-21f9-493a-a52a-0523bb31a9c8" providerId="ADAL" clId="{83C23C93-1E59-45B0-A074-35778E2BF1E2}" dt="2023-08-14T19:38:06.535" v="33" actId="478"/>
          <ac:spMkLst>
            <pc:docMk/>
            <pc:sldMk cId="148364837" sldId="274"/>
            <ac:spMk id="6" creationId="{20E897FA-B58B-E4B6-9FAA-2C20EBF7EE86}"/>
          </ac:spMkLst>
        </pc:spChg>
        <pc:spChg chg="add mod">
          <ac:chgData name="Michelle LeVous" userId="e71a06b1-21f9-493a-a52a-0523bb31a9c8" providerId="ADAL" clId="{83C23C93-1E59-45B0-A074-35778E2BF1E2}" dt="2023-08-14T19:38:01.352" v="32"/>
          <ac:spMkLst>
            <pc:docMk/>
            <pc:sldMk cId="148364837" sldId="274"/>
            <ac:spMk id="7" creationId="{7B137512-0FD9-CA57-9BAB-865350F8C080}"/>
          </ac:spMkLst>
        </pc:spChg>
        <pc:picChg chg="del">
          <ac:chgData name="Michelle LeVous" userId="e71a06b1-21f9-493a-a52a-0523bb31a9c8" providerId="ADAL" clId="{83C23C93-1E59-45B0-A074-35778E2BF1E2}" dt="2023-08-14T19:37:41.348" v="29" actId="478"/>
          <ac:picMkLst>
            <pc:docMk/>
            <pc:sldMk cId="148364837" sldId="274"/>
            <ac:picMk id="4" creationId="{CC2A77F4-05FD-574E-36CF-54186D561050}"/>
          </ac:picMkLst>
        </pc:picChg>
        <pc:picChg chg="add mod">
          <ac:chgData name="Michelle LeVous" userId="e71a06b1-21f9-493a-a52a-0523bb31a9c8" providerId="ADAL" clId="{83C23C93-1E59-45B0-A074-35778E2BF1E2}" dt="2023-08-14T19:38:55.218" v="39"/>
          <ac:picMkLst>
            <pc:docMk/>
            <pc:sldMk cId="148364837" sldId="274"/>
            <ac:picMk id="8" creationId="{8B2F8F59-2087-5DF5-3638-138A9AF76FA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8/14/2023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8/14/2023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8/14/2023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177" y="2427637"/>
            <a:ext cx="10113645" cy="743682"/>
          </a:xfrm>
        </p:spPr>
        <p:txBody>
          <a:bodyPr anchor="b">
            <a:no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Severe Weather Carline</a:t>
            </a:r>
          </a:p>
        </p:txBody>
      </p:sp>
      <p:pic>
        <p:nvPicPr>
          <p:cNvPr id="8" name="Picture 7" descr="A logo with text and a book&#10;&#10;Description automatically generated">
            <a:extLst>
              <a:ext uri="{FF2B5EF4-FFF2-40B4-BE49-F238E27FC236}">
                <a16:creationId xmlns:a16="http://schemas.microsoft.com/office/drawing/2014/main" id="{B2F44BA1-59B7-8C8E-99B8-9C14E2260C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425" y="969818"/>
            <a:ext cx="1249147" cy="125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5F10F-9B44-40B4-A6FD-27EDE805E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316" y="285750"/>
            <a:ext cx="3517567" cy="835248"/>
          </a:xfrm>
        </p:spPr>
        <p:txBody>
          <a:bodyPr anchor="b"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Thor Guard/ Lighting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8D05ADC-C43F-3353-E8FC-8A80E0824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Thor Guard is a lighting alert system.  Our horn and light system is located on the back of phase 2, near the field.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25830" lvl="2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are four states of detection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008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clear-Green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Caution (within 15 miles) White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Warning (moving in your direction)Yellow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 alert(storm is here)-External 15 second horn and flashing strobe lights-Red</a:t>
            </a:r>
          </a:p>
          <a:p>
            <a:pPr marL="914400" marR="0" lvl="2" indent="0">
              <a:spcBef>
                <a:spcPts val="0"/>
              </a:spcBef>
              <a:spcAft>
                <a:spcPts val="0"/>
              </a:spcAft>
              <a:buSzPts val="1000"/>
              <a:buNone/>
              <a:tabLst>
                <a:tab pos="1371600" algn="l"/>
              </a:tabLst>
            </a:pPr>
            <a:endParaRPr lang="en-US" sz="18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are three different horns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 second horn-Red alert-take cover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short horns-safe to return to outside activity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repeated horn every .5 second for one minute-Emergency Notification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2052" name="Picture 4" descr="Image result for lighnting picture">
            <a:extLst>
              <a:ext uri="{FF2B5EF4-FFF2-40B4-BE49-F238E27FC236}">
                <a16:creationId xmlns:a16="http://schemas.microsoft.com/office/drawing/2014/main" id="{BD710C5A-C3D2-48E9-BC79-E2C58CD13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74" y="1734127"/>
            <a:ext cx="4514850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5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5F10F-9B44-40B4-A6FD-27EDE805E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316" y="285750"/>
            <a:ext cx="3517567" cy="835248"/>
          </a:xfrm>
        </p:spPr>
        <p:txBody>
          <a:bodyPr anchor="b"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Inclement Weather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8D05ADC-C43F-3353-E8FC-8A80E0824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514" y="812799"/>
            <a:ext cx="6037814" cy="5954856"/>
          </a:xfrm>
        </p:spPr>
        <p:txBody>
          <a:bodyPr>
            <a:normAutofit/>
          </a:bodyPr>
          <a:lstStyle/>
          <a:p>
            <a:pPr marL="457200" marR="0" lvl="1" indent="0">
              <a:spcBef>
                <a:spcPts val="0"/>
              </a:spcBef>
              <a:spcAft>
                <a:spcPts val="0"/>
              </a:spcAft>
              <a:buSzPts val="1000"/>
              <a:buNone/>
              <a:tabLst>
                <a:tab pos="914400" algn="l"/>
              </a:tabLst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Inclement weather can mean:</a:t>
            </a:r>
          </a:p>
          <a:p>
            <a:pPr marL="925830" lvl="2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Severe rain or wind</a:t>
            </a:r>
          </a:p>
          <a:p>
            <a:pPr marL="925830" lvl="2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Yellow Alert on Thor Guard</a:t>
            </a:r>
          </a:p>
          <a:p>
            <a:pPr marL="925830" lvl="2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Lightning </a:t>
            </a:r>
          </a:p>
          <a:p>
            <a:pPr marL="925830" lvl="2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is not safe to be outside</a:t>
            </a:r>
          </a:p>
          <a:p>
            <a:pPr marL="640080" lvl="2" indent="0">
              <a:spcBef>
                <a:spcPts val="0"/>
              </a:spcBef>
              <a:spcAft>
                <a:spcPts val="0"/>
              </a:spcAft>
              <a:buSzPts val="1000"/>
              <a:buNone/>
              <a:tabLst>
                <a:tab pos="914400" algn="l"/>
              </a:tabLs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SzPts val="1000"/>
              <a:buNone/>
              <a:tabLst>
                <a:tab pos="914400" algn="l"/>
              </a:tabLst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 there is inclement weather, we will do the following:</a:t>
            </a:r>
          </a:p>
          <a:p>
            <a:pPr marL="925830" lvl="2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Students and teachers will stay in classrooms</a:t>
            </a:r>
          </a:p>
          <a:p>
            <a:pPr marL="925830" lvl="2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Parents will be required to drive through carline, pull up to a station, exit vehicles, and bring tag to cafeteria doors.  </a:t>
            </a:r>
          </a:p>
          <a:p>
            <a:pPr marL="925830" lvl="2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student driveline numbers will be entered</a:t>
            </a:r>
          </a:p>
          <a:p>
            <a:pPr marL="925830" lvl="2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Students will be matched with parents and dismissed through the cafeteria doors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SzPts val="1000"/>
              <a:buNone/>
              <a:tabLst>
                <a:tab pos="914400" algn="l"/>
              </a:tabLst>
            </a:pPr>
            <a:endParaRPr lang="en-US" sz="1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Image result for severe rain">
            <a:extLst>
              <a:ext uri="{FF2B5EF4-FFF2-40B4-BE49-F238E27FC236}">
                <a16:creationId xmlns:a16="http://schemas.microsoft.com/office/drawing/2014/main" id="{CC2A77F4-05FD-574E-36CF-54186D5610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44" y="1902882"/>
            <a:ext cx="4282918" cy="3950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203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8D05ADC-C43F-3353-E8FC-8A80E0824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514" y="812799"/>
            <a:ext cx="6037814" cy="5954856"/>
          </a:xfrm>
        </p:spPr>
        <p:txBody>
          <a:bodyPr>
            <a:normAutofit/>
          </a:bodyPr>
          <a:lstStyle/>
          <a:p>
            <a:pPr marL="457200" marR="0" lvl="1" indent="0">
              <a:spcBef>
                <a:spcPts val="0"/>
              </a:spcBef>
              <a:spcAft>
                <a:spcPts val="0"/>
              </a:spcAft>
              <a:buSzPts val="1000"/>
              <a:buNone/>
              <a:tabLst>
                <a:tab pos="914400" algn="l"/>
              </a:tabLst>
            </a:pPr>
            <a:endParaRPr lang="en-US" sz="1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SzPts val="1000"/>
              <a:buNone/>
              <a:tabLst>
                <a:tab pos="914400" algn="l"/>
              </a:tabLst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Exceptions:</a:t>
            </a:r>
          </a:p>
          <a:p>
            <a:pPr marL="925830" lvl="2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Weather can be tricky, and timing has a big impact on decisions.</a:t>
            </a:r>
          </a:p>
          <a:p>
            <a:pPr marL="925830" lvl="2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Depending on how far into carline we are, you may be asked to do something different than normal.</a:t>
            </a:r>
          </a:p>
          <a:p>
            <a:pPr marL="925830" lvl="2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Please pay close attention to communication and any directions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SzPts val="1000"/>
              <a:buNone/>
              <a:tabLst>
                <a:tab pos="914400" algn="l"/>
              </a:tabLst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Reminders:</a:t>
            </a:r>
          </a:p>
          <a:p>
            <a:pPr marL="925830" lvl="2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Please DO NOT PARK.</a:t>
            </a:r>
          </a:p>
          <a:p>
            <a:pPr marL="925830" lvl="2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Please do not exit your vehicle until you are at a station.</a:t>
            </a:r>
          </a:p>
          <a:p>
            <a:pPr marL="925830" lvl="2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must bring your carline tag to the cafeteria door.</a:t>
            </a:r>
          </a:p>
          <a:p>
            <a:pPr marL="640080" lvl="2" indent="0">
              <a:spcBef>
                <a:spcPts val="0"/>
              </a:spcBef>
              <a:spcAft>
                <a:spcPts val="0"/>
              </a:spcAft>
              <a:buSzPts val="1000"/>
              <a:buNone/>
              <a:tabLst>
                <a:tab pos="914400" algn="l"/>
              </a:tabLst>
            </a:pPr>
            <a:endParaRPr lang="en-US" sz="16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0" lvl="2" indent="0">
              <a:spcBef>
                <a:spcPts val="0"/>
              </a:spcBef>
              <a:spcAft>
                <a:spcPts val="0"/>
              </a:spcAft>
              <a:buSzPts val="1000"/>
              <a:buNone/>
              <a:tabLst>
                <a:tab pos="914400" algn="l"/>
              </a:tabLst>
            </a:pPr>
            <a:endParaRPr lang="en-US" sz="16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0" lvl="2" indent="0">
              <a:spcBef>
                <a:spcPts val="0"/>
              </a:spcBef>
              <a:spcAft>
                <a:spcPts val="0"/>
              </a:spcAft>
              <a:buSzPts val="1000"/>
              <a:buNone/>
              <a:tabLst>
                <a:tab pos="914400" algn="l"/>
              </a:tabLst>
            </a:pPr>
            <a:endParaRPr lang="en-US" sz="16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B137512-0FD9-CA57-9BAB-865350F8C080}"/>
              </a:ext>
            </a:extLst>
          </p:cNvPr>
          <p:cNvSpPr txBox="1">
            <a:spLocks/>
          </p:cNvSpPr>
          <p:nvPr/>
        </p:nvSpPr>
        <p:spPr>
          <a:xfrm>
            <a:off x="586316" y="285750"/>
            <a:ext cx="3517567" cy="83524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Inclement Weather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2" descr="Image result for severe rain">
            <a:extLst>
              <a:ext uri="{FF2B5EF4-FFF2-40B4-BE49-F238E27FC236}">
                <a16:creationId xmlns:a16="http://schemas.microsoft.com/office/drawing/2014/main" id="{8B2F8F59-2087-5DF5-3638-138A9AF76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44" y="1902882"/>
            <a:ext cx="4282918" cy="3950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64837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B0F0"/>
      </a:hlink>
      <a:folHlink>
        <a:srgbClr val="738F97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WO.pptx" id="{769520F8-BFE5-4C8C-A7AA-375C025A91CE}" vid="{AEAFD717-D3C8-4034-8F7E-D5220B0CCEB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265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Bookman Old Style</vt:lpstr>
      <vt:lpstr>Calibri</vt:lpstr>
      <vt:lpstr>Century Gothic</vt:lpstr>
      <vt:lpstr>Courier New</vt:lpstr>
      <vt:lpstr>Franklin Gothic Book</vt:lpstr>
      <vt:lpstr>Wingdings</vt:lpstr>
      <vt:lpstr>1_RetrospectVTI</vt:lpstr>
      <vt:lpstr>Severe Weather Carline</vt:lpstr>
      <vt:lpstr>Thor Guard/ Lighting</vt:lpstr>
      <vt:lpstr>Inclement Weather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Severe Weather Carline</dc:title>
  <dc:creator>Samantha Chaney</dc:creator>
  <cp:lastModifiedBy>Michelle LeVous</cp:lastModifiedBy>
  <cp:revision>4</cp:revision>
  <dcterms:created xsi:type="dcterms:W3CDTF">2021-11-04T16:27:09Z</dcterms:created>
  <dcterms:modified xsi:type="dcterms:W3CDTF">2023-08-14T19:39:36Z</dcterms:modified>
</cp:coreProperties>
</file>