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3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8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8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1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1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8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6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AA4E-FCD3-4B0D-8F26-224C6F46F0F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B6EF-C1C3-4F83-8096-AD35EF84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/>
          <a:lstStyle/>
          <a:p>
            <a:r>
              <a:rPr lang="en-US" dirty="0" smtClean="0"/>
              <a:t>If language is started in 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33866"/>
              </p:ext>
            </p:extLst>
          </p:nvPr>
        </p:nvGraphicFramePr>
        <p:xfrm>
          <a:off x="457199" y="1066798"/>
          <a:ext cx="8305801" cy="556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1"/>
                <a:gridCol w="2057400"/>
                <a:gridCol w="2057400"/>
                <a:gridCol w="2057400"/>
              </a:tblGrid>
              <a:tr h="368771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1928">
                <a:tc>
                  <a:txBody>
                    <a:bodyPr/>
                    <a:lstStyle/>
                    <a:p>
                      <a:r>
                        <a:rPr lang="en-US" dirty="0" smtClean="0"/>
                        <a:t>Latin 1</a:t>
                      </a:r>
                    </a:p>
                    <a:p>
                      <a:r>
                        <a:rPr lang="en-US" dirty="0" smtClean="0"/>
                        <a:t>(also</a:t>
                      </a:r>
                      <a:r>
                        <a:rPr lang="en-US" baseline="0" dirty="0" smtClean="0"/>
                        <a:t> offered online)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Honors</a:t>
                      </a:r>
                      <a:r>
                        <a:rPr lang="en-US" baseline="0" dirty="0" smtClean="0"/>
                        <a:t> Latin 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Honors Latin 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Honors Latin 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198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German 1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 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1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German 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Honors German 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Honors German 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198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French 1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 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 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1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French 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French 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French 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198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Spanish 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1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Spanish 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 Spanish 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 Spanish 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7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If language is started in 9th grade</vt:lpstr>
    </vt:vector>
  </TitlesOfParts>
  <Company>CRSD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Rock World Language  Articulation of Courses</dc:title>
  <dc:creator>Young, Lynn</dc:creator>
  <cp:lastModifiedBy>Young, Lynn</cp:lastModifiedBy>
  <cp:revision>5</cp:revision>
  <dcterms:created xsi:type="dcterms:W3CDTF">2014-08-01T18:39:01Z</dcterms:created>
  <dcterms:modified xsi:type="dcterms:W3CDTF">2015-01-09T15:04:07Z</dcterms:modified>
</cp:coreProperties>
</file>