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entury Gothic" panose="020B0502020202020204" pitchFamily="3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5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" name="Google Shape;11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(Picture of all three set up)</a:t>
            </a:r>
            <a:endParaRPr/>
          </a:p>
        </p:txBody>
      </p:sp>
      <p:sp>
        <p:nvSpPr>
          <p:cNvPr id="118" name="Google Shape;118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2" name="Google Shape;212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we separate recyclable and compostable items from our lunch trays, less garbage ends up going to the landfill. Less garbage in the landfill helps protect our environment.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1" name="Google Shape;221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5" name="Google Shape;12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b="1"/>
              <a:t>CLICK CLICK </a:t>
            </a:r>
            <a:r>
              <a:rPr lang="en-US" sz="1200"/>
              <a:t>When you throw the items on your lunch tray into the trash can, all of that trash gets taken to a  landfill. A landfill is a place where we bury garbage in the ground. </a:t>
            </a:r>
            <a:endParaRPr/>
          </a:p>
        </p:txBody>
      </p:sp>
      <p:sp>
        <p:nvSpPr>
          <p:cNvPr id="126" name="Google Shape;126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-Instead of throwing all items on your tray into the trash can, we will separate trash, recyclable items, and compostable items.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This way, we can reduce the amount of trash that gets sent to landfills.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-Trash are things like plastic wrappers, plastic bags, straws, or utensils. </a:t>
            </a:r>
            <a:r>
              <a:rPr lang="en-US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CLICK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-Compostable items are any food scraps. </a:t>
            </a:r>
            <a:r>
              <a:rPr lang="en-US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CLICK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 Food scraps will decompose and can be mixed with dirt to make fertilizer. This fertilizer can be used to grow plants.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-It is important not to throw compostable food items into the trash because while they sit in the landfill they can create methane gas, which is a greenhouse gas. Greenhouse gasses are bad for the environment.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-Recyclable items are things like milk cartons and plastic bottles. </a:t>
            </a:r>
            <a:r>
              <a:rPr lang="en-US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CLICK</a:t>
            </a:r>
            <a:r>
              <a:rPr lang="en-US" sz="12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These items can be taken to a recycling facility, cleaned, and made into another item.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40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/>
          <p:nvPr/>
        </p:nvSpPr>
        <p:spPr>
          <a:xfrm>
            <a:off x="0" y="-3175"/>
            <a:ext cx="12192000" cy="5203825"/>
          </a:xfrm>
          <a:custGeom>
            <a:avLst/>
            <a:gdLst/>
            <a:ahLst/>
            <a:cxnLst/>
            <a:rect l="l" t="t" r="r" b="b"/>
            <a:pathLst>
              <a:path w="5760" h="3278" extrusionOk="0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tx="0" ty="0" sx="100000" sy="100000" flip="none" algn="tl"/>
          </a:blipFill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5400"/>
              <a:buFont typeface="Century Gothic"/>
              <a:buNone/>
              <a:defRPr sz="5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600"/>
              </a:spcBef>
              <a:spcAft>
                <a:spcPts val="600"/>
              </a:spcAft>
              <a:buSzPts val="1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dt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ft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sldNum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1"/>
          <p:cNvSpPr txBox="1"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Century Gothic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1"/>
          <p:cNvSpPr>
            <a:spLocks noGrp="1"/>
          </p:cNvSpPr>
          <p:nvPr>
            <p:ph type="pic" idx="2"/>
          </p:nvPr>
        </p:nvSpPr>
        <p:spPr>
          <a:xfrm>
            <a:off x="6098117" y="0"/>
            <a:ext cx="6093883" cy="6858000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○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○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○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○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○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○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○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Noto Sans Symbols"/>
              <a:buChar char="○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body" idx="1"/>
          </p:nvPr>
        </p:nvSpPr>
        <p:spPr>
          <a:xfrm>
            <a:off x="814728" y="2344684"/>
            <a:ext cx="4852988" cy="3516365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84" name="Google Shape;84;p11"/>
          <p:cNvSpPr txBox="1">
            <a:spLocks noGrp="1"/>
          </p:cNvSpPr>
          <p:nvPr>
            <p:ph type="dt" idx="10"/>
          </p:nvPr>
        </p:nvSpPr>
        <p:spPr>
          <a:xfrm>
            <a:off x="3885810" y="6041362"/>
            <a:ext cx="97687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1"/>
          <p:cNvSpPr txBox="1">
            <a:spLocks noGrp="1"/>
          </p:cNvSpPr>
          <p:nvPr>
            <p:ph type="ftr" idx="11"/>
          </p:nvPr>
        </p:nvSpPr>
        <p:spPr>
          <a:xfrm>
            <a:off x="590396" y="6041362"/>
            <a:ext cx="32954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1"/>
          <p:cNvSpPr txBox="1">
            <a:spLocks noGrp="1"/>
          </p:cNvSpPr>
          <p:nvPr>
            <p:ph type="sldNum" idx="12"/>
          </p:nvPr>
        </p:nvSpPr>
        <p:spPr>
          <a:xfrm>
            <a:off x="4862689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2"/>
          <p:cNvSpPr txBox="1"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Century Gothic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4800600"/>
          </a:xfrm>
          <a:prstGeom prst="rect">
            <a:avLst/>
          </a:prstGeom>
          <a:noFill/>
          <a:ln w="9525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○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○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○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○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○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○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○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Noto Sans Symbols"/>
              <a:buChar char="○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0" name="Google Shape;90;p12"/>
          <p:cNvSpPr txBox="1">
            <a:spLocks noGrp="1"/>
          </p:cNvSpPr>
          <p:nvPr>
            <p:ph type="body" idx="1"/>
          </p:nvPr>
        </p:nvSpPr>
        <p:spPr>
          <a:xfrm>
            <a:off x="810000" y="5367338"/>
            <a:ext cx="10561418" cy="493712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/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91" name="Google Shape;91;p12"/>
          <p:cNvSpPr txBox="1">
            <a:spLocks noGrp="1"/>
          </p:cNvSpPr>
          <p:nvPr>
            <p:ph type="dt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2"/>
          <p:cNvSpPr txBox="1">
            <a:spLocks noGrp="1"/>
          </p:cNvSpPr>
          <p:nvPr>
            <p:ph type="ft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2"/>
          <p:cNvSpPr txBox="1">
            <a:spLocks noGrp="1"/>
          </p:cNvSpPr>
          <p:nvPr>
            <p:ph type="sldNum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3"/>
          <p:cNvSpPr/>
          <p:nvPr/>
        </p:nvSpPr>
        <p:spPr>
          <a:xfrm>
            <a:off x="1140884" y="2286585"/>
            <a:ext cx="4895115" cy="2503972"/>
          </a:xfrm>
          <a:custGeom>
            <a:avLst/>
            <a:gdLst/>
            <a:ahLst/>
            <a:cxnLst/>
            <a:rect l="l" t="t" r="r" b="b"/>
            <a:pathLst>
              <a:path w="3384" h="2308" extrusionOk="0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tx="0" ty="0" sx="100000" sy="100000" flip="none" algn="tl"/>
          </a:blipFill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Google Shape;96;p13"/>
          <p:cNvSpPr txBox="1"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3200"/>
              <a:buFont typeface="Century Gothic"/>
              <a:buNone/>
              <a:defRPr sz="3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3"/>
          <p:cNvSpPr txBox="1">
            <a:spLocks noGrp="1"/>
          </p:cNvSpPr>
          <p:nvPr>
            <p:ph type="body" idx="1"/>
          </p:nvPr>
        </p:nvSpPr>
        <p:spPr>
          <a:xfrm>
            <a:off x="6156000" y="2286000"/>
            <a:ext cx="4880300" cy="2295525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800"/>
              <a:buFont typeface="Century Gothic"/>
              <a:buNone/>
              <a:defRPr/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4pPr>
            <a:lvl5pPr marL="2286000" lvl="4" indent="-342900" algn="l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6pPr>
            <a:lvl7pPr marL="3200400" lvl="6" indent="-342900" algn="l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7pPr>
            <a:lvl8pPr marL="3657600" lvl="7" indent="-342900" algn="l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spcBef>
                <a:spcPts val="600"/>
              </a:spcBef>
              <a:spcAft>
                <a:spcPts val="600"/>
              </a:spcAft>
              <a:buSzPts val="1800"/>
              <a:buChar char="○"/>
              <a:defRPr/>
            </a:lvl9pPr>
          </a:lstStyle>
          <a:p>
            <a:endParaRPr/>
          </a:p>
        </p:txBody>
      </p:sp>
      <p:sp>
        <p:nvSpPr>
          <p:cNvPr id="98" name="Google Shape;98;p13"/>
          <p:cNvSpPr txBox="1">
            <a:spLocks noGrp="1"/>
          </p:cNvSpPr>
          <p:nvPr>
            <p:ph type="dt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3"/>
          <p:cNvSpPr txBox="1">
            <a:spLocks noGrp="1"/>
          </p:cNvSpPr>
          <p:nvPr>
            <p:ph type="ft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3"/>
          <p:cNvSpPr txBox="1">
            <a:spLocks noGrp="1"/>
          </p:cNvSpPr>
          <p:nvPr>
            <p:ph type="sldNum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4"/>
          <p:cNvSpPr/>
          <p:nvPr/>
        </p:nvSpPr>
        <p:spPr>
          <a:xfrm>
            <a:off x="0" y="0"/>
            <a:ext cx="12192000" cy="2185988"/>
          </a:xfrm>
          <a:custGeom>
            <a:avLst/>
            <a:gdLst/>
            <a:ahLst/>
            <a:cxnLst/>
            <a:rect l="l" t="t" r="r" b="b"/>
            <a:pathLst>
              <a:path w="5760" h="1377" extrusionOk="0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tx="0" ty="0" sx="100000" sy="100000" flip="none" algn="tl"/>
          </a:blipFill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p14"/>
          <p:cNvSpPr txBox="1"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4"/>
          <p:cNvSpPr txBox="1">
            <a:spLocks noGrp="1"/>
          </p:cNvSpPr>
          <p:nvPr>
            <p:ph type="body" idx="1"/>
          </p:nvPr>
        </p:nvSpPr>
        <p:spPr>
          <a:xfrm rot="5400000">
            <a:off x="4254444" y="-1260043"/>
            <a:ext cx="3674397" cy="10563285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4pPr>
            <a:lvl5pPr marL="2286000" lvl="4" indent="-342900" algn="l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6pPr>
            <a:lvl7pPr marL="3200400" lvl="6" indent="-342900" algn="l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7pPr>
            <a:lvl8pPr marL="3657600" lvl="7" indent="-342900" algn="l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spcBef>
                <a:spcPts val="600"/>
              </a:spcBef>
              <a:spcAft>
                <a:spcPts val="600"/>
              </a:spcAft>
              <a:buSzPts val="1800"/>
              <a:buChar char="○"/>
              <a:defRPr/>
            </a:lvl9pPr>
          </a:lstStyle>
          <a:p>
            <a:endParaRPr/>
          </a:p>
        </p:txBody>
      </p:sp>
      <p:sp>
        <p:nvSpPr>
          <p:cNvPr id="105" name="Google Shape;105;p14"/>
          <p:cNvSpPr txBox="1">
            <a:spLocks noGrp="1"/>
          </p:cNvSpPr>
          <p:nvPr>
            <p:ph type="dt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4"/>
          <p:cNvSpPr txBox="1">
            <a:spLocks noGrp="1"/>
          </p:cNvSpPr>
          <p:nvPr>
            <p:ph type="ft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4"/>
          <p:cNvSpPr txBox="1">
            <a:spLocks noGrp="1"/>
          </p:cNvSpPr>
          <p:nvPr>
            <p:ph type="sldNum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5"/>
          <p:cNvSpPr/>
          <p:nvPr/>
        </p:nvSpPr>
        <p:spPr>
          <a:xfrm>
            <a:off x="7669651" y="446089"/>
            <a:ext cx="4522349" cy="5414962"/>
          </a:xfrm>
          <a:custGeom>
            <a:avLst/>
            <a:gdLst/>
            <a:ahLst/>
            <a:cxnLst/>
            <a:rect l="l" t="t" r="r" b="b"/>
            <a:pathLst>
              <a:path w="2879" h="4320" extrusionOk="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tx="0" ty="0" sx="100000" sy="100000" flip="none" algn="tl"/>
          </a:blipFill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p15"/>
          <p:cNvSpPr txBox="1">
            <a:spLocks noGrp="1"/>
          </p:cNvSpPr>
          <p:nvPr>
            <p:ph type="title"/>
          </p:nvPr>
        </p:nvSpPr>
        <p:spPr>
          <a:xfrm rot="5400000">
            <a:off x="6863537" y="1906175"/>
            <a:ext cx="5134798" cy="249479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5"/>
          <p:cNvSpPr txBox="1">
            <a:spLocks noGrp="1"/>
          </p:cNvSpPr>
          <p:nvPr>
            <p:ph type="body" idx="1"/>
          </p:nvPr>
        </p:nvSpPr>
        <p:spPr>
          <a:xfrm rot="5400000">
            <a:off x="1408290" y="-152200"/>
            <a:ext cx="5414962" cy="661154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4pPr>
            <a:lvl5pPr marL="2286000" lvl="4" indent="-342900" algn="l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6pPr>
            <a:lvl7pPr marL="3200400" lvl="6" indent="-342900" algn="l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7pPr>
            <a:lvl8pPr marL="3657600" lvl="7" indent="-342900" algn="l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spcBef>
                <a:spcPts val="600"/>
              </a:spcBef>
              <a:spcAft>
                <a:spcPts val="600"/>
              </a:spcAft>
              <a:buSzPts val="1800"/>
              <a:buChar char="○"/>
              <a:defRPr/>
            </a:lvl9pPr>
          </a:lstStyle>
          <a:p>
            <a:endParaRPr/>
          </a:p>
        </p:txBody>
      </p:sp>
      <p:sp>
        <p:nvSpPr>
          <p:cNvPr id="112" name="Google Shape;112;p15"/>
          <p:cNvSpPr txBox="1">
            <a:spLocks noGrp="1"/>
          </p:cNvSpPr>
          <p:nvPr>
            <p:ph type="dt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5"/>
          <p:cNvSpPr txBox="1">
            <a:spLocks noGrp="1"/>
          </p:cNvSpPr>
          <p:nvPr>
            <p:ph type="ft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5"/>
          <p:cNvSpPr txBox="1">
            <a:spLocks noGrp="1"/>
          </p:cNvSpPr>
          <p:nvPr>
            <p:ph type="sldNum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/>
          <p:nvPr/>
        </p:nvSpPr>
        <p:spPr>
          <a:xfrm>
            <a:off x="0" y="0"/>
            <a:ext cx="12192000" cy="2185988"/>
          </a:xfrm>
          <a:custGeom>
            <a:avLst/>
            <a:gdLst/>
            <a:ahLst/>
            <a:cxnLst/>
            <a:rect l="l" t="t" r="r" b="b"/>
            <a:pathLst>
              <a:path w="5760" h="1377" extrusionOk="0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tx="0" ty="0" sx="100000" sy="100000" flip="none" algn="tl"/>
          </a:blipFill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" name="Google Shape;24;p3"/>
          <p:cNvSpPr txBox="1"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body" idx="1"/>
          </p:nvPr>
        </p:nvSpPr>
        <p:spPr>
          <a:xfrm>
            <a:off x="818712" y="2222287"/>
            <a:ext cx="10554574" cy="363651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4pPr>
            <a:lvl5pPr marL="2286000" lvl="4" indent="-342900" algn="l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6pPr>
            <a:lvl7pPr marL="3200400" lvl="6" indent="-342900" algn="l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7pPr>
            <a:lvl8pPr marL="3657600" lvl="7" indent="-342900" algn="l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spcBef>
                <a:spcPts val="600"/>
              </a:spcBef>
              <a:spcAft>
                <a:spcPts val="600"/>
              </a:spcAft>
              <a:buSzPts val="1800"/>
              <a:buChar char="○"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dt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ft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ldNum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/>
          <p:nvPr/>
        </p:nvSpPr>
        <p:spPr>
          <a:xfrm>
            <a:off x="631697" y="1081456"/>
            <a:ext cx="6332416" cy="3239188"/>
          </a:xfrm>
          <a:custGeom>
            <a:avLst/>
            <a:gdLst/>
            <a:ahLst/>
            <a:cxnLst/>
            <a:rect l="l" t="t" r="r" b="b"/>
            <a:pathLst>
              <a:path w="3384" h="2308" extrusionOk="0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tx="0" ty="0" sx="100000" sy="100000" flip="none" algn="tl"/>
          </a:blipFill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" name="Google Shape;31;p4"/>
          <p:cNvSpPr txBox="1"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200"/>
              <a:buFont typeface="Century Gothic"/>
              <a:buNone/>
              <a:defRPr sz="4200" b="1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body" idx="2"/>
          </p:nvPr>
        </p:nvSpPr>
        <p:spPr>
          <a:xfrm>
            <a:off x="7574642" y="1081456"/>
            <a:ext cx="3810001" cy="4075465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800"/>
              <a:buFont typeface="Century Gothic"/>
              <a:buNone/>
              <a:defRPr/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4pPr>
            <a:lvl5pPr marL="2286000" lvl="4" indent="-342900" algn="l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6pPr>
            <a:lvl7pPr marL="3200400" lvl="6" indent="-342900" algn="l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7pPr>
            <a:lvl8pPr marL="3657600" lvl="7" indent="-342900" algn="l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spcBef>
                <a:spcPts val="600"/>
              </a:spcBef>
              <a:spcAft>
                <a:spcPts val="600"/>
              </a:spcAft>
              <a:buSzPts val="1800"/>
              <a:buChar char="○"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dt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ft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sldNum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"/>
          <p:cNvSpPr/>
          <p:nvPr/>
        </p:nvSpPr>
        <p:spPr>
          <a:xfrm>
            <a:off x="0" y="1"/>
            <a:ext cx="12192000" cy="5203825"/>
          </a:xfrm>
          <a:custGeom>
            <a:avLst/>
            <a:gdLst/>
            <a:ahLst/>
            <a:cxnLst/>
            <a:rect l="l" t="t" r="r" b="b"/>
            <a:pathLst>
              <a:path w="5760" h="3278" extrusionOk="0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tx="0" ty="0" sx="100000" sy="100000" flip="none" algn="tl"/>
          </a:blipFill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/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800"/>
              <a:buFont typeface="Century Gothic"/>
              <a:buNone/>
              <a:defRPr sz="4800" b="1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L="457200" lvl="0" indent="-228600" algn="r"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dt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ft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sldNum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"/>
          <p:cNvSpPr/>
          <p:nvPr/>
        </p:nvSpPr>
        <p:spPr>
          <a:xfrm>
            <a:off x="0" y="0"/>
            <a:ext cx="12192000" cy="2185988"/>
          </a:xfrm>
          <a:custGeom>
            <a:avLst/>
            <a:gdLst/>
            <a:ahLst/>
            <a:cxnLst/>
            <a:rect l="l" t="t" r="r" b="b"/>
            <a:pathLst>
              <a:path w="5760" h="1377" extrusionOk="0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tx="0" ty="0" sx="100000" sy="100000" flip="none" algn="tl"/>
          </a:blipFill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" name="Google Shape;46;p6"/>
          <p:cNvSpPr txBox="1"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1"/>
          </p:nvPr>
        </p:nvSpPr>
        <p:spPr>
          <a:xfrm>
            <a:off x="818712" y="2222287"/>
            <a:ext cx="5185873" cy="3638763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4pPr>
            <a:lvl5pPr marL="2286000" lvl="4" indent="-342900" algn="l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6pPr>
            <a:lvl7pPr marL="3200400" lvl="6" indent="-342900" algn="l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7pPr>
            <a:lvl8pPr marL="3657600" lvl="7" indent="-342900" algn="l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spcBef>
                <a:spcPts val="600"/>
              </a:spcBef>
              <a:spcAft>
                <a:spcPts val="600"/>
              </a:spcAft>
              <a:buSzPts val="1800"/>
              <a:buChar char="○"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body" idx="2"/>
          </p:nvPr>
        </p:nvSpPr>
        <p:spPr>
          <a:xfrm>
            <a:off x="6187415" y="2222287"/>
            <a:ext cx="5194583" cy="3638764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4pPr>
            <a:lvl5pPr marL="2286000" lvl="4" indent="-342900" algn="l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6pPr>
            <a:lvl7pPr marL="3200400" lvl="6" indent="-342900" algn="l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7pPr>
            <a:lvl8pPr marL="3657600" lvl="7" indent="-342900" algn="l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spcBef>
                <a:spcPts val="600"/>
              </a:spcBef>
              <a:spcAft>
                <a:spcPts val="600"/>
              </a:spcAft>
              <a:buSzPts val="1800"/>
              <a:buChar char="○"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dt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ft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sldNum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7"/>
          <p:cNvSpPr/>
          <p:nvPr/>
        </p:nvSpPr>
        <p:spPr>
          <a:xfrm>
            <a:off x="0" y="0"/>
            <a:ext cx="12192000" cy="2185988"/>
          </a:xfrm>
          <a:custGeom>
            <a:avLst/>
            <a:gdLst/>
            <a:ahLst/>
            <a:cxnLst/>
            <a:rect l="l" t="t" r="r" b="b"/>
            <a:pathLst>
              <a:path w="5760" h="1377" extrusionOk="0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tx="0" ty="0" sx="100000" sy="100000" flip="none" algn="tl"/>
          </a:blipFill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" name="Google Shape;54;p7"/>
          <p:cNvSpPr txBox="1"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b" anchorCtr="0"/>
          <a:lstStyle>
            <a:lvl1pPr marL="457200" lvl="0" indent="-228600" algn="ctr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body" idx="2"/>
          </p:nvPr>
        </p:nvSpPr>
        <p:spPr>
          <a:xfrm>
            <a:off x="814729" y="2751138"/>
            <a:ext cx="5189856" cy="3109913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4pPr>
            <a:lvl5pPr marL="2286000" lvl="4" indent="-342900" algn="l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6pPr>
            <a:lvl7pPr marL="3200400" lvl="6" indent="-342900" algn="l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7pPr>
            <a:lvl8pPr marL="3657600" lvl="7" indent="-342900" algn="l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spcBef>
                <a:spcPts val="600"/>
              </a:spcBef>
              <a:spcAft>
                <a:spcPts val="600"/>
              </a:spcAft>
              <a:buSzPts val="1800"/>
              <a:buChar char="○"/>
              <a:defRPr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body" idx="3"/>
          </p:nvPr>
        </p:nvSpPr>
        <p:spPr>
          <a:xfrm>
            <a:off x="6187415" y="2174875"/>
            <a:ext cx="5194583" cy="576262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b" anchorCtr="0"/>
          <a:lstStyle>
            <a:lvl1pPr marL="457200" lvl="0" indent="-228600" algn="ctr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body" idx="4"/>
          </p:nvPr>
        </p:nvSpPr>
        <p:spPr>
          <a:xfrm>
            <a:off x="6187415" y="2751138"/>
            <a:ext cx="5194583" cy="3109913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4pPr>
            <a:lvl5pPr marL="2286000" lvl="4" indent="-342900" algn="l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6pPr>
            <a:lvl7pPr marL="3200400" lvl="6" indent="-342900" algn="l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7pPr>
            <a:lvl8pPr marL="3657600" lvl="7" indent="-342900" algn="l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spcBef>
                <a:spcPts val="600"/>
              </a:spcBef>
              <a:spcAft>
                <a:spcPts val="600"/>
              </a:spcAft>
              <a:buSzPts val="1800"/>
              <a:buChar char="○"/>
              <a:defRPr/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dt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7"/>
          <p:cNvSpPr txBox="1">
            <a:spLocks noGrp="1"/>
          </p:cNvSpPr>
          <p:nvPr>
            <p:ph type="ft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sldNum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8"/>
          <p:cNvSpPr/>
          <p:nvPr/>
        </p:nvSpPr>
        <p:spPr>
          <a:xfrm>
            <a:off x="0" y="0"/>
            <a:ext cx="12192000" cy="2185988"/>
          </a:xfrm>
          <a:custGeom>
            <a:avLst/>
            <a:gdLst/>
            <a:ahLst/>
            <a:cxnLst/>
            <a:rect l="l" t="t" r="r" b="b"/>
            <a:pathLst>
              <a:path w="5760" h="1377" extrusionOk="0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tx="0" ty="0" sx="100000" sy="100000" flip="none" algn="tl"/>
          </a:blipFill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" name="Google Shape;64;p8"/>
          <p:cNvSpPr txBox="1"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8"/>
          <p:cNvSpPr txBox="1">
            <a:spLocks noGrp="1"/>
          </p:cNvSpPr>
          <p:nvPr>
            <p:ph type="dt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8"/>
          <p:cNvSpPr txBox="1">
            <a:spLocks noGrp="1"/>
          </p:cNvSpPr>
          <p:nvPr>
            <p:ph type="ft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8"/>
          <p:cNvSpPr txBox="1">
            <a:spLocks noGrp="1"/>
          </p:cNvSpPr>
          <p:nvPr>
            <p:ph type="sldNum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9"/>
          <p:cNvSpPr txBox="1">
            <a:spLocks noGrp="1"/>
          </p:cNvSpPr>
          <p:nvPr>
            <p:ph type="dt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ft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sldNum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"/>
          <p:cNvSpPr/>
          <p:nvPr/>
        </p:nvSpPr>
        <p:spPr>
          <a:xfrm>
            <a:off x="1073151" y="446087"/>
            <a:ext cx="3547533" cy="1814651"/>
          </a:xfrm>
          <a:custGeom>
            <a:avLst/>
            <a:gdLst/>
            <a:ahLst/>
            <a:cxnLst/>
            <a:rect l="l" t="t" r="r" b="b"/>
            <a:pathLst>
              <a:path w="3384" h="2308" extrusionOk="0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tx="0" ty="0" sx="100000" sy="100000" flip="none" algn="tl"/>
          </a:blipFill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" name="Google Shape;74;p10"/>
          <p:cNvSpPr txBox="1"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000"/>
              <a:buFont typeface="Century Gothic"/>
              <a:buNone/>
              <a:defRPr sz="20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body" idx="1"/>
          </p:nvPr>
        </p:nvSpPr>
        <p:spPr>
          <a:xfrm>
            <a:off x="4855633" y="446088"/>
            <a:ext cx="6252633" cy="5414963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4pPr>
            <a:lvl5pPr marL="2286000" lvl="4" indent="-342900" algn="l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6pPr>
            <a:lvl7pPr marL="3200400" lvl="6" indent="-342900" algn="l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7pPr>
            <a:lvl8pPr marL="3657600" lvl="7" indent="-342900" algn="l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spcBef>
                <a:spcPts val="600"/>
              </a:spcBef>
              <a:spcAft>
                <a:spcPts val="600"/>
              </a:spcAft>
              <a:buSzPts val="1800"/>
              <a:buChar char="○"/>
              <a:defRPr/>
            </a:lvl9pPr>
          </a:lstStyle>
          <a:p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body" idx="2"/>
          </p:nvPr>
        </p:nvSpPr>
        <p:spPr>
          <a:xfrm>
            <a:off x="1073151" y="2260738"/>
            <a:ext cx="3547533" cy="360031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/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7" name="Google Shape;77;p10"/>
          <p:cNvSpPr txBox="1">
            <a:spLocks noGrp="1"/>
          </p:cNvSpPr>
          <p:nvPr>
            <p:ph type="dt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0"/>
          <p:cNvSpPr txBox="1">
            <a:spLocks noGrp="1"/>
          </p:cNvSpPr>
          <p:nvPr>
            <p:ph type="ft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0"/>
          <p:cNvSpPr txBox="1">
            <a:spLocks noGrp="1"/>
          </p:cNvSpPr>
          <p:nvPr>
            <p:ph type="sldNum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  <a:defRPr sz="4000" b="1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/>
          <a:lstStyle>
            <a:lvl1pPr marL="4572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○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○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175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○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048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○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48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○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048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○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048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○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048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○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04800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Noto Sans Symbols"/>
              <a:buChar char="○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ft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dt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6"/>
          <p:cNvSpPr txBox="1"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>
              <a:buClr>
                <a:schemeClr val="lt2"/>
              </a:buClr>
            </a:pPr>
            <a:r>
              <a:rPr lang="en-US" dirty="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SEPARACIÓN DE BASURA 101</a:t>
            </a:r>
            <a:endParaRPr b="1" dirty="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6"/>
          <p:cNvSpPr txBox="1"/>
          <p:nvPr/>
        </p:nvSpPr>
        <p:spPr>
          <a:xfrm>
            <a:off x="1507524" y="1173892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2" name="Google Shape;122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15415" y="674072"/>
            <a:ext cx="3594100" cy="226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5"/>
          <p:cNvSpPr txBox="1"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 algn="ctr">
              <a:buClr>
                <a:schemeClr val="lt1"/>
              </a:buClr>
              <a:buSzPts val="7200"/>
            </a:pPr>
            <a:br>
              <a:rPr lang="en-US" sz="7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7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7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7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7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7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7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7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7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PASO 7: </a:t>
            </a:r>
            <a:br>
              <a:rPr lang="en-US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-ES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¡DATE UNA PALMADITA EN LA ESPALDA!</a:t>
            </a:r>
            <a:endParaRPr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25"/>
          <p:cNvSpPr txBox="1">
            <a:spLocks noGrp="1"/>
          </p:cNvSpPr>
          <p:nvPr>
            <p:ph type="body" idx="1"/>
          </p:nvPr>
        </p:nvSpPr>
        <p:spPr>
          <a:xfrm>
            <a:off x="853189" y="4303002"/>
            <a:ext cx="5891636" cy="71324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buSzPts val="3200"/>
            </a:pPr>
            <a:r>
              <a:rPr lang="es-ES" sz="3200" dirty="0"/>
              <a:t>¡Te tomaste unos segundos para ayudar al planeta!</a:t>
            </a:r>
            <a:endParaRPr sz="3200" dirty="0"/>
          </a:p>
        </p:txBody>
      </p:sp>
      <p:pic>
        <p:nvPicPr>
          <p:cNvPr id="218" name="Google Shape;218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64020" y="542068"/>
            <a:ext cx="3231243" cy="574443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D1E7A10-F386-441D-9986-A4B221C0BC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n-US" sz="2100" b="0" i="0" u="none" strike="noStrike" cap="none" normalizeH="0" baseline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¡Te tomaste unos segundos para ayudar al planeta!</a:t>
            </a:r>
            <a:r>
              <a:rPr kumimoji="0" lang="es-ES" alt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s-E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6"/>
          <p:cNvSpPr txBox="1"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>
              <a:buClr>
                <a:schemeClr val="lt1"/>
              </a:buClr>
            </a:pPr>
            <a:r>
              <a:rPr lang="en-US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¡GRACIAS!</a:t>
            </a:r>
            <a:endParaRPr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7"/>
          <p:cNvSpPr txBox="1"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>
              <a:buSzPts val="4000"/>
            </a:pPr>
            <a:r>
              <a:rPr lang="es-ES" dirty="0"/>
              <a:t>¿Por qué separar nuestra basura?</a:t>
            </a:r>
            <a:endParaRPr dirty="0"/>
          </a:p>
        </p:txBody>
      </p:sp>
      <p:pic>
        <p:nvPicPr>
          <p:cNvPr id="129" name="Google Shape;129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1267" y="3626322"/>
            <a:ext cx="2881063" cy="2779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00333" y="3526972"/>
            <a:ext cx="3838835" cy="2879126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7"/>
          <p:cNvSpPr/>
          <p:nvPr/>
        </p:nvSpPr>
        <p:spPr>
          <a:xfrm rot="-1902729">
            <a:off x="-46716" y="2511501"/>
            <a:ext cx="2429609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 err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Basura</a:t>
            </a:r>
            <a:endParaRPr sz="5400" b="1" dirty="0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2" name="Google Shape;132;p17"/>
          <p:cNvSpPr/>
          <p:nvPr/>
        </p:nvSpPr>
        <p:spPr>
          <a:xfrm rot="1500510">
            <a:off x="8820484" y="2650719"/>
            <a:ext cx="3538461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 err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Vertedero</a:t>
            </a:r>
            <a:endParaRPr sz="5400" b="1" dirty="0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3" name="Google Shape;133;p17"/>
          <p:cNvSpPr/>
          <p:nvPr/>
        </p:nvSpPr>
        <p:spPr>
          <a:xfrm>
            <a:off x="4497859" y="4740514"/>
            <a:ext cx="1559644" cy="484632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5875" cap="rnd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4" name="Google Shape;134;p17"/>
          <p:cNvSpPr/>
          <p:nvPr/>
        </p:nvSpPr>
        <p:spPr>
          <a:xfrm rot="3168930">
            <a:off x="876491" y="3832725"/>
            <a:ext cx="978408" cy="48463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5875" cap="rnd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5" name="Google Shape;135;p17"/>
          <p:cNvSpPr/>
          <p:nvPr/>
        </p:nvSpPr>
        <p:spPr>
          <a:xfrm rot="7160494">
            <a:off x="9717290" y="3845238"/>
            <a:ext cx="978408" cy="48463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5875" cap="rnd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6" name="Google Shape;136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06901" y="3626322"/>
            <a:ext cx="1854414" cy="10431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8"/>
          <p:cNvSpPr txBox="1"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 algn="ctr">
              <a:buSzPts val="4000"/>
            </a:pPr>
            <a:r>
              <a:rPr lang="es-ES" dirty="0"/>
              <a:t>Separar los artículos de tu bandeja</a:t>
            </a:r>
            <a:endParaRPr dirty="0"/>
          </a:p>
        </p:txBody>
      </p:sp>
      <p:pic>
        <p:nvPicPr>
          <p:cNvPr id="143" name="Google Shape;143;p18"/>
          <p:cNvPicPr preferRelativeResize="0"/>
          <p:nvPr/>
        </p:nvPicPr>
        <p:blipFill rotWithShape="1">
          <a:blip r:embed="rId3">
            <a:alphaModFix/>
          </a:blip>
          <a:srcRect l="4250" t="10156" r="4162" b="16517"/>
          <a:stretch/>
        </p:blipFill>
        <p:spPr>
          <a:xfrm>
            <a:off x="3295649" y="2416625"/>
            <a:ext cx="5600700" cy="3575957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18"/>
          <p:cNvSpPr/>
          <p:nvPr/>
        </p:nvSpPr>
        <p:spPr>
          <a:xfrm>
            <a:off x="725651" y="2868893"/>
            <a:ext cx="24780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Basura</a:t>
            </a:r>
            <a:endParaRPr sz="5400" b="1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5" name="Google Shape;145;p18"/>
          <p:cNvSpPr/>
          <p:nvPr/>
        </p:nvSpPr>
        <p:spPr>
          <a:xfrm>
            <a:off x="3694200" y="1692377"/>
            <a:ext cx="5894584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cap="none" dirty="0" err="1">
                <a:solidFill>
                  <a:srgbClr val="5CF0F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Reciclaje</a:t>
            </a:r>
            <a:r>
              <a:rPr lang="en-US" sz="5400" b="1" cap="none" dirty="0">
                <a:solidFill>
                  <a:srgbClr val="5CF0F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5400" b="1" cap="none" dirty="0">
              <a:solidFill>
                <a:srgbClr val="5CF0F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6" name="Google Shape;146;p18"/>
          <p:cNvSpPr/>
          <p:nvPr/>
        </p:nvSpPr>
        <p:spPr>
          <a:xfrm>
            <a:off x="4479210" y="5934670"/>
            <a:ext cx="3233578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cap="none">
                <a:solidFill>
                  <a:srgbClr val="54A83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Compost</a:t>
            </a:r>
            <a:endParaRPr sz="5400" b="1" cap="none">
              <a:solidFill>
                <a:srgbClr val="54A83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7" name="Google Shape;147;p18"/>
          <p:cNvSpPr/>
          <p:nvPr/>
        </p:nvSpPr>
        <p:spPr>
          <a:xfrm>
            <a:off x="6095999" y="5388428"/>
            <a:ext cx="288472" cy="742183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8" name="Google Shape;148;p18"/>
          <p:cNvSpPr/>
          <p:nvPr/>
        </p:nvSpPr>
        <p:spPr>
          <a:xfrm rot="-1669533">
            <a:off x="5257443" y="4044047"/>
            <a:ext cx="321689" cy="2294284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9" name="Google Shape;149;p18"/>
          <p:cNvSpPr/>
          <p:nvPr/>
        </p:nvSpPr>
        <p:spPr>
          <a:xfrm rot="1763688">
            <a:off x="2015669" y="4329760"/>
            <a:ext cx="2347137" cy="40575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0" name="Google Shape;150;p18"/>
          <p:cNvSpPr/>
          <p:nvPr/>
        </p:nvSpPr>
        <p:spPr>
          <a:xfrm rot="5400000">
            <a:off x="7087573" y="2786183"/>
            <a:ext cx="844679" cy="40575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5CF0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1" name="Google Shape;151;p18"/>
          <p:cNvSpPr/>
          <p:nvPr/>
        </p:nvSpPr>
        <p:spPr>
          <a:xfrm rot="5400000">
            <a:off x="5701136" y="2774485"/>
            <a:ext cx="844679" cy="40575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5CF0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822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9"/>
          <p:cNvSpPr txBox="1">
            <a:spLocks noGrp="1"/>
          </p:cNvSpPr>
          <p:nvPr>
            <p:ph type="title"/>
          </p:nvPr>
        </p:nvSpPr>
        <p:spPr>
          <a:xfrm>
            <a:off x="850986" y="726036"/>
            <a:ext cx="5893840" cy="2645912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 algn="ctr">
              <a:buClr>
                <a:schemeClr val="lt1"/>
              </a:buClr>
              <a:buSzPts val="7200"/>
            </a:pPr>
            <a:r>
              <a:rPr lang="en-US" sz="7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PASO 1:</a:t>
            </a:r>
            <a:br>
              <a:rPr lang="en-US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MESA DE COLECCIÓN</a:t>
            </a:r>
            <a:endParaRPr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9"/>
          <p:cNvSpPr txBox="1">
            <a:spLocks noGrp="1"/>
          </p:cNvSpPr>
          <p:nvPr>
            <p:ph type="body" idx="1"/>
          </p:nvPr>
        </p:nvSpPr>
        <p:spPr>
          <a:xfrm>
            <a:off x="853190" y="4311712"/>
            <a:ext cx="5891636" cy="71324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buSzPts val="3200"/>
            </a:pPr>
            <a:r>
              <a:rPr lang="es-ES" sz="3200" dirty="0"/>
              <a:t>Si tienes leches sin abrir, comida empaquetada sellada o fruta entera que tomaste de la cafetería, ponlos en la caja.</a:t>
            </a:r>
            <a:endParaRPr sz="3200" dirty="0"/>
          </a:p>
        </p:txBody>
      </p:sp>
      <p:sp>
        <p:nvSpPr>
          <p:cNvPr id="158" name="Google Shape;158;p19"/>
          <p:cNvSpPr/>
          <p:nvPr/>
        </p:nvSpPr>
        <p:spPr>
          <a:xfrm>
            <a:off x="6832879" y="4401178"/>
            <a:ext cx="2733152" cy="1487156"/>
          </a:xfrm>
          <a:prstGeom prst="curvedUp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accent1"/>
          </a:solidFill>
          <a:ln w="15875" cap="rnd" cmpd="sng">
            <a:solidFill>
              <a:srgbClr val="0A519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9" name="Google Shape;159;p19"/>
          <p:cNvPicPr preferRelativeResize="0"/>
          <p:nvPr/>
        </p:nvPicPr>
        <p:blipFill rotWithShape="1">
          <a:blip r:embed="rId3">
            <a:alphaModFix/>
          </a:blip>
          <a:srcRect l="11414" t="8247" r="6468" b="13967"/>
          <a:stretch/>
        </p:blipFill>
        <p:spPr>
          <a:xfrm rot="5400000">
            <a:off x="9311346" y="4104455"/>
            <a:ext cx="3016660" cy="2143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9"/>
          <p:cNvPicPr preferRelativeResize="0"/>
          <p:nvPr/>
        </p:nvPicPr>
        <p:blipFill rotWithShape="1">
          <a:blip r:embed="rId4">
            <a:alphaModFix/>
          </a:blip>
          <a:srcRect l="20625" t="8795"/>
          <a:stretch/>
        </p:blipFill>
        <p:spPr>
          <a:xfrm rot="5400000">
            <a:off x="7035310" y="487330"/>
            <a:ext cx="3416522" cy="29442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0"/>
          <p:cNvSpPr txBox="1">
            <a:spLocks noGrp="1"/>
          </p:cNvSpPr>
          <p:nvPr>
            <p:ph type="title"/>
          </p:nvPr>
        </p:nvSpPr>
        <p:spPr>
          <a:xfrm>
            <a:off x="850986" y="726037"/>
            <a:ext cx="5893840" cy="2645912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 algn="ctr">
              <a:buClr>
                <a:schemeClr val="lt1"/>
              </a:buClr>
              <a:buSzPts val="7200"/>
            </a:pPr>
            <a:r>
              <a:rPr lang="en-US" sz="7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PASO 2:</a:t>
            </a:r>
            <a:br>
              <a:rPr lang="en-US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VACÍA</a:t>
            </a:r>
            <a:r>
              <a:rPr lang="en-US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TU LÍQUIDO</a:t>
            </a:r>
            <a:endParaRPr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20"/>
          <p:cNvSpPr txBox="1">
            <a:spLocks noGrp="1"/>
          </p:cNvSpPr>
          <p:nvPr>
            <p:ph type="body" idx="1"/>
          </p:nvPr>
        </p:nvSpPr>
        <p:spPr>
          <a:xfrm>
            <a:off x="850986" y="4303004"/>
            <a:ext cx="5891636" cy="71324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buSzPts val="3200"/>
            </a:pPr>
            <a:r>
              <a:rPr lang="es-ES" sz="3200" dirty="0"/>
              <a:t>Si tienes leche, jugo o agua abiertos, derrámalos aquí</a:t>
            </a:r>
            <a:endParaRPr sz="3200" dirty="0"/>
          </a:p>
        </p:txBody>
      </p:sp>
      <p:sp>
        <p:nvSpPr>
          <p:cNvPr id="167" name="Google Shape;167;p20"/>
          <p:cNvSpPr/>
          <p:nvPr/>
        </p:nvSpPr>
        <p:spPr>
          <a:xfrm>
            <a:off x="6832879" y="4401178"/>
            <a:ext cx="2733152" cy="1487156"/>
          </a:xfrm>
          <a:prstGeom prst="curvedUp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accent1"/>
          </a:solidFill>
          <a:ln w="15875" cap="rnd" cmpd="sng">
            <a:solidFill>
              <a:srgbClr val="0A519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8" name="Google Shape;168;p20"/>
          <p:cNvPicPr preferRelativeResize="0"/>
          <p:nvPr/>
        </p:nvPicPr>
        <p:blipFill rotWithShape="1">
          <a:blip r:embed="rId3">
            <a:alphaModFix/>
          </a:blip>
          <a:srcRect l="11264" t="7904" r="19080" b="4432"/>
          <a:stretch/>
        </p:blipFill>
        <p:spPr>
          <a:xfrm rot="5400000">
            <a:off x="7847740" y="1130759"/>
            <a:ext cx="3263803" cy="3080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0"/>
          <p:cNvPicPr preferRelativeResize="0"/>
          <p:nvPr/>
        </p:nvPicPr>
        <p:blipFill rotWithShape="1">
          <a:blip r:embed="rId4">
            <a:alphaModFix/>
          </a:blip>
          <a:srcRect l="23850" b="51078"/>
          <a:stretch/>
        </p:blipFill>
        <p:spPr>
          <a:xfrm>
            <a:off x="8234744" y="412521"/>
            <a:ext cx="2785241" cy="17893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21"/>
          <p:cNvPicPr preferRelativeResize="0"/>
          <p:nvPr/>
        </p:nvPicPr>
        <p:blipFill rotWithShape="1">
          <a:blip r:embed="rId3">
            <a:alphaModFix/>
          </a:blip>
          <a:srcRect r="13746"/>
          <a:stretch/>
        </p:blipFill>
        <p:spPr>
          <a:xfrm rot="5400000">
            <a:off x="7696833" y="808469"/>
            <a:ext cx="3738395" cy="3250674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1"/>
          <p:cNvSpPr txBox="1">
            <a:spLocks noGrp="1"/>
          </p:cNvSpPr>
          <p:nvPr>
            <p:ph type="title"/>
          </p:nvPr>
        </p:nvSpPr>
        <p:spPr>
          <a:xfrm>
            <a:off x="939039" y="1413969"/>
            <a:ext cx="5893840" cy="2645912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 algn="ctr">
              <a:buClr>
                <a:schemeClr val="lt1"/>
              </a:buClr>
              <a:buSzPts val="7200"/>
            </a:pPr>
            <a:br>
              <a:rPr lang="en-US" sz="7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7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7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7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7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7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7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7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7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7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7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7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7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7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7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7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7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7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PASO 3:</a:t>
            </a:r>
            <a:br>
              <a:rPr lang="en-US" b="1" dirty="0">
                <a:solidFill>
                  <a:srgbClr val="10494C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b="1" dirty="0">
                <a:solidFill>
                  <a:srgbClr val="10494C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RECICLA TUS CAJAS VACÍAS</a:t>
            </a:r>
            <a:endParaRPr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21"/>
          <p:cNvSpPr txBox="1">
            <a:spLocks noGrp="1"/>
          </p:cNvSpPr>
          <p:nvPr>
            <p:ph type="body" idx="1"/>
          </p:nvPr>
        </p:nvSpPr>
        <p:spPr>
          <a:xfrm>
            <a:off x="853190" y="4303003"/>
            <a:ext cx="5891636" cy="71324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buSzPts val="3200"/>
            </a:pPr>
            <a:r>
              <a:rPr lang="es-ES" sz="3200" dirty="0"/>
              <a:t>Si tienes cartones de jugo/leche o botellas de plástico, tíralos aquí</a:t>
            </a:r>
            <a:endParaRPr sz="3200" dirty="0"/>
          </a:p>
        </p:txBody>
      </p:sp>
      <p:sp>
        <p:nvSpPr>
          <p:cNvPr id="177" name="Google Shape;177;p21"/>
          <p:cNvSpPr/>
          <p:nvPr/>
        </p:nvSpPr>
        <p:spPr>
          <a:xfrm>
            <a:off x="6832879" y="4401178"/>
            <a:ext cx="2733152" cy="1487156"/>
          </a:xfrm>
          <a:prstGeom prst="curvedUp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accent1"/>
          </a:solidFill>
          <a:ln w="15875" cap="rnd" cmpd="sng">
            <a:solidFill>
              <a:srgbClr val="0A519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8" name="Google Shape;178;p21"/>
          <p:cNvPicPr preferRelativeResize="0"/>
          <p:nvPr/>
        </p:nvPicPr>
        <p:blipFill rotWithShape="1">
          <a:blip r:embed="rId4">
            <a:alphaModFix/>
          </a:blip>
          <a:srcRect l="3419" t="7613" r="3290" b="4647"/>
          <a:stretch/>
        </p:blipFill>
        <p:spPr>
          <a:xfrm>
            <a:off x="4916294" y="5502488"/>
            <a:ext cx="1341035" cy="1261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3"/>
          <p:cNvSpPr txBox="1">
            <a:spLocks noGrp="1"/>
          </p:cNvSpPr>
          <p:nvPr>
            <p:ph type="title"/>
          </p:nvPr>
        </p:nvSpPr>
        <p:spPr>
          <a:xfrm>
            <a:off x="850985" y="726035"/>
            <a:ext cx="5893840" cy="2645912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 algn="ctr">
              <a:buClr>
                <a:schemeClr val="lt1"/>
              </a:buClr>
              <a:buSzPts val="7200"/>
            </a:pPr>
            <a:r>
              <a:rPr lang="en-US" sz="7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PASO 4:</a:t>
            </a:r>
            <a:br>
              <a:rPr lang="en-US" b="1" dirty="0">
                <a:solidFill>
                  <a:srgbClr val="10494C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TIRAR TU BASURA</a:t>
            </a:r>
            <a:endParaRPr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23"/>
          <p:cNvSpPr txBox="1">
            <a:spLocks noGrp="1"/>
          </p:cNvSpPr>
          <p:nvPr>
            <p:ph type="body" idx="1"/>
          </p:nvPr>
        </p:nvSpPr>
        <p:spPr>
          <a:xfrm>
            <a:off x="853189" y="4303003"/>
            <a:ext cx="5891636" cy="71324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buSzPts val="3200"/>
            </a:pPr>
            <a:r>
              <a:rPr lang="en-US" sz="3200" dirty="0"/>
              <a:t>Si </a:t>
            </a:r>
            <a:r>
              <a:rPr lang="en-US" sz="3200" dirty="0" err="1"/>
              <a:t>tienes</a:t>
            </a:r>
            <a:r>
              <a:rPr lang="en-US" sz="3200" dirty="0"/>
              <a:t> </a:t>
            </a:r>
            <a:r>
              <a:rPr lang="en-US" sz="3200" dirty="0" err="1"/>
              <a:t>envoltorios</a:t>
            </a:r>
            <a:r>
              <a:rPr lang="en-US" sz="3200" dirty="0"/>
              <a:t> de </a:t>
            </a:r>
            <a:r>
              <a:rPr lang="en-US" sz="3200" dirty="0" err="1"/>
              <a:t>plástico</a:t>
            </a:r>
            <a:r>
              <a:rPr lang="en-US" sz="3200" dirty="0"/>
              <a:t>, </a:t>
            </a:r>
            <a:r>
              <a:rPr lang="en-US" sz="3200" dirty="0" err="1"/>
              <a:t>bolsas</a:t>
            </a:r>
            <a:r>
              <a:rPr lang="en-US" sz="3200" dirty="0"/>
              <a:t>, </a:t>
            </a:r>
            <a:r>
              <a:rPr lang="en-US" sz="3200" dirty="0" err="1"/>
              <a:t>popotes</a:t>
            </a:r>
            <a:r>
              <a:rPr lang="en-US" sz="3200" dirty="0"/>
              <a:t>, </a:t>
            </a:r>
            <a:r>
              <a:rPr lang="en-US" sz="3200" dirty="0" err="1"/>
              <a:t>utensilios</a:t>
            </a:r>
            <a:r>
              <a:rPr lang="en-US" sz="3200" dirty="0"/>
              <a:t> o </a:t>
            </a:r>
            <a:r>
              <a:rPr lang="en-US" sz="3200" dirty="0" err="1"/>
              <a:t>papel</a:t>
            </a:r>
            <a:r>
              <a:rPr lang="en-US" sz="3200" dirty="0"/>
              <a:t> de </a:t>
            </a:r>
            <a:r>
              <a:rPr lang="en-US" sz="3200" dirty="0" err="1"/>
              <a:t>aluminio</a:t>
            </a:r>
            <a:r>
              <a:rPr lang="en-US" sz="3200" dirty="0"/>
              <a:t>, </a:t>
            </a:r>
            <a:r>
              <a:rPr lang="en-US" sz="3200" dirty="0" err="1"/>
              <a:t>tíralos</a:t>
            </a:r>
            <a:r>
              <a:rPr lang="en-US" sz="3200" dirty="0"/>
              <a:t> </a:t>
            </a:r>
            <a:r>
              <a:rPr lang="en-US" sz="3200" dirty="0" err="1"/>
              <a:t>aquí</a:t>
            </a:r>
            <a:r>
              <a:rPr lang="en-US" sz="3200" dirty="0"/>
              <a:t>.</a:t>
            </a:r>
            <a:endParaRPr sz="3200" dirty="0"/>
          </a:p>
        </p:txBody>
      </p:sp>
      <p:sp>
        <p:nvSpPr>
          <p:cNvPr id="198" name="Google Shape;198;p23"/>
          <p:cNvSpPr/>
          <p:nvPr/>
        </p:nvSpPr>
        <p:spPr>
          <a:xfrm>
            <a:off x="6832879" y="4401178"/>
            <a:ext cx="2733152" cy="1487156"/>
          </a:xfrm>
          <a:prstGeom prst="curvedUp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accent1"/>
          </a:solidFill>
          <a:ln w="15875" cap="rnd" cmpd="sng">
            <a:solidFill>
              <a:srgbClr val="0A519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99" name="Google Shape;199;p23"/>
          <p:cNvPicPr preferRelativeResize="0"/>
          <p:nvPr/>
        </p:nvPicPr>
        <p:blipFill rotWithShape="1">
          <a:blip r:embed="rId3">
            <a:alphaModFix/>
          </a:blip>
          <a:srcRect l="28939" t="14827" r="3003" b="23936"/>
          <a:stretch/>
        </p:blipFill>
        <p:spPr>
          <a:xfrm rot="5400000">
            <a:off x="7535843" y="1145657"/>
            <a:ext cx="3887596" cy="26234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94400" y="4586241"/>
            <a:ext cx="1902221" cy="1830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463641" y="5062815"/>
            <a:ext cx="2032000" cy="134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2"/>
          <p:cNvSpPr txBox="1">
            <a:spLocks noGrp="1"/>
          </p:cNvSpPr>
          <p:nvPr>
            <p:ph type="title"/>
          </p:nvPr>
        </p:nvSpPr>
        <p:spPr>
          <a:xfrm>
            <a:off x="850986" y="726036"/>
            <a:ext cx="5893840" cy="2645912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 algn="ctr">
              <a:buClr>
                <a:schemeClr val="lt1"/>
              </a:buClr>
              <a:buSzPts val="7200"/>
            </a:pPr>
            <a:r>
              <a:rPr lang="en-US" sz="7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PASO 5:</a:t>
            </a:r>
            <a:br>
              <a:rPr lang="en-US" b="1" dirty="0">
                <a:solidFill>
                  <a:srgbClr val="10494C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COMPOSTA TU COMIDA</a:t>
            </a:r>
            <a:endParaRPr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22"/>
          <p:cNvSpPr txBox="1">
            <a:spLocks noGrp="1"/>
          </p:cNvSpPr>
          <p:nvPr>
            <p:ph type="body" idx="1"/>
          </p:nvPr>
        </p:nvSpPr>
        <p:spPr>
          <a:xfrm>
            <a:off x="850986" y="4303003"/>
            <a:ext cx="5891636" cy="71324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3200"/>
              <a:buNone/>
            </a:pPr>
            <a:endParaRPr sz="3200" dirty="0"/>
          </a:p>
          <a:p>
            <a:pPr marL="0" lvl="0" indent="0">
              <a:spcBef>
                <a:spcPts val="1240"/>
              </a:spcBef>
              <a:buSzPts val="3200"/>
            </a:pPr>
            <a:r>
              <a:rPr lang="es-ES" sz="3200" dirty="0"/>
              <a:t>Si tienes restos de comida o servilletas de papel, tíralos aquí.</a:t>
            </a:r>
            <a:endParaRPr sz="32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37A5DEB-AD51-4700-AB9E-CEA9AE845D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6881" y="644336"/>
            <a:ext cx="3181228" cy="3701237"/>
          </a:xfrm>
          <a:prstGeom prst="rect">
            <a:avLst/>
          </a:prstGeom>
        </p:spPr>
      </p:pic>
      <p:sp>
        <p:nvSpPr>
          <p:cNvPr id="186" name="Google Shape;186;p22"/>
          <p:cNvSpPr/>
          <p:nvPr/>
        </p:nvSpPr>
        <p:spPr>
          <a:xfrm>
            <a:off x="6832879" y="4401178"/>
            <a:ext cx="2733152" cy="1487156"/>
          </a:xfrm>
          <a:prstGeom prst="curvedUp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accent1"/>
          </a:solidFill>
          <a:ln w="15875" cap="rnd" cmpd="sng">
            <a:solidFill>
              <a:srgbClr val="0A519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8" name="Google Shape;188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7800" y="3701388"/>
            <a:ext cx="2013099" cy="958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81156" y="3472982"/>
            <a:ext cx="1755387" cy="1186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318129" y="3371948"/>
            <a:ext cx="1233539" cy="1479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724428" y="3312311"/>
            <a:ext cx="1677454" cy="13855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4"/>
          <p:cNvSpPr txBox="1">
            <a:spLocks noGrp="1"/>
          </p:cNvSpPr>
          <p:nvPr>
            <p:ph type="title"/>
          </p:nvPr>
        </p:nvSpPr>
        <p:spPr>
          <a:xfrm>
            <a:off x="850986" y="726034"/>
            <a:ext cx="5893840" cy="2645912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 algn="ctr">
              <a:buClr>
                <a:schemeClr val="lt1"/>
              </a:buClr>
              <a:buSzPts val="7200"/>
            </a:pPr>
            <a:r>
              <a:rPr lang="en-US" sz="7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PASO 6</a:t>
            </a:r>
            <a:br>
              <a:rPr lang="en-US" b="1" dirty="0">
                <a:solidFill>
                  <a:srgbClr val="10494C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b="1" dirty="0">
                <a:solidFill>
                  <a:srgbClr val="10494C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APILA TU BANDEJA</a:t>
            </a:r>
            <a:endParaRPr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24"/>
          <p:cNvSpPr txBox="1">
            <a:spLocks noGrp="1"/>
          </p:cNvSpPr>
          <p:nvPr>
            <p:ph type="body" idx="1"/>
          </p:nvPr>
        </p:nvSpPr>
        <p:spPr>
          <a:xfrm>
            <a:off x="850986" y="4303002"/>
            <a:ext cx="5891636" cy="71324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buSzPts val="3200"/>
            </a:pPr>
            <a:r>
              <a:rPr lang="es-ES" sz="3200" dirty="0"/>
              <a:t>Ahora solo deberías sostener tu bandeja. Apílalo sobre la mesa aquí</a:t>
            </a:r>
            <a:endParaRPr sz="3200" dirty="0"/>
          </a:p>
        </p:txBody>
      </p:sp>
      <p:sp>
        <p:nvSpPr>
          <p:cNvPr id="208" name="Google Shape;208;p24"/>
          <p:cNvSpPr/>
          <p:nvPr/>
        </p:nvSpPr>
        <p:spPr>
          <a:xfrm>
            <a:off x="6832879" y="4401178"/>
            <a:ext cx="2733152" cy="1487156"/>
          </a:xfrm>
          <a:prstGeom prst="curvedUp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accent1"/>
          </a:solidFill>
          <a:ln w="15875" cap="rnd" cmpd="sng">
            <a:solidFill>
              <a:srgbClr val="0A519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9" name="Google Shape;209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86589" y="1210811"/>
            <a:ext cx="3873673" cy="30610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theme/theme1.xml><?xml version="1.0" encoding="utf-8"?>
<a:theme xmlns:a="http://schemas.openxmlformats.org/drawingml/2006/main" name="Quotable">
  <a:themeElements>
    <a:clrScheme name="Blue">
      <a:dk1>
        <a:srgbClr val="000000"/>
      </a:dk1>
      <a:lt1>
        <a:srgbClr val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326</Words>
  <Application>Microsoft Office PowerPoint</Application>
  <PresentationFormat>Widescreen</PresentationFormat>
  <Paragraphs>41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Noto Sans Symbols</vt:lpstr>
      <vt:lpstr>Calibri</vt:lpstr>
      <vt:lpstr>Century Gothic</vt:lpstr>
      <vt:lpstr>inherit</vt:lpstr>
      <vt:lpstr>Quotable</vt:lpstr>
      <vt:lpstr>SEPARACIÓN DE BASURA 101</vt:lpstr>
      <vt:lpstr>¿Por qué separar nuestra basura?</vt:lpstr>
      <vt:lpstr>Separar los artículos de tu bandeja</vt:lpstr>
      <vt:lpstr>PASO 1:  MESA DE COLECCIÓN</vt:lpstr>
      <vt:lpstr>PASO 2:  VACÍA TU LÍQUIDO</vt:lpstr>
      <vt:lpstr>                 PASO 3:  RECICLA TUS CAJAS VACÍAS</vt:lpstr>
      <vt:lpstr>PASO 4:  TIRAR TU BASURA</vt:lpstr>
      <vt:lpstr>PASO 5:  COMPOSTA TU COMIDA</vt:lpstr>
      <vt:lpstr>PASO 6  APILA TU BANDEJA</vt:lpstr>
      <vt:lpstr>        PASO 7:   ¡DATE UNA PALMADITA EN LA ESPALDA!</vt:lpstr>
      <vt:lpstr>¡GRACIAS!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TRASH SEPARATING 101</dc:title>
  <dc:creator>Lugotoff, Suzanne</dc:creator>
  <cp:lastModifiedBy>Lugotoff, Suzanne</cp:lastModifiedBy>
  <cp:revision>14</cp:revision>
  <dcterms:modified xsi:type="dcterms:W3CDTF">2022-01-21T22:20:48Z</dcterms:modified>
</cp:coreProperties>
</file>