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(Picture of all three set up)</a:t>
            </a: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separate recyclable and compostable items from our lunch trays, less garbage ends up going to the landfill. Less garbage in the landfill helps protect our environment.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/>
              <a:t>CLICK CLICK </a:t>
            </a:r>
            <a:r>
              <a:rPr lang="en-US" sz="1200"/>
              <a:t>When you throw the items on your lunch tray into the trash can, all of that trash gets taken to a  landfill. A landfill is a place where we bury garbage in the ground. </a:t>
            </a:r>
            <a:endParaRPr/>
          </a:p>
        </p:txBody>
      </p:sp>
      <p:sp>
        <p:nvSpPr>
          <p:cNvPr id="126" name="Google Shape;12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-Instead of throwing all items on your tray into the trash can, we will separate trash, recyclable items, and compostable items.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way, we can reduce the amount of trash that gets sent to landfills.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-Trash are things like plastic wrappers, plastic bags, straws, or utensils.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-Compostable items are any food scraps.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Food scraps will decompose and can be mixed with dirt to make fertilizer. This fertilizer can be used to grow plants.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-It is important not to throw compostable food items into the trash because while they sit in the landfill they can create methane gas, which is a greenhouse gas. Greenhouse gasses are bad for the environment.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-Recyclable items are things like milk cartons and plastic bottles. </a:t>
            </a: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items can be taken to a recycling facility, cleaned, and made into another item.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alibri"/>
              <a:buNone/>
            </a:pPr>
            <a:r>
              <a:rPr lang="en-US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TRASH SEPARATING 101</a:t>
            </a:r>
            <a:endParaRPr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507524" y="117389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415" y="674072"/>
            <a:ext cx="3594100" cy="22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7: </a:t>
            </a:r>
            <a:b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GIVE YOUR SELF A PAT ON THE BACK!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1"/>
          </p:nvPr>
        </p:nvSpPr>
        <p:spPr>
          <a:xfrm>
            <a:off x="853189" y="4303002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You just took a few seconds to help the planet!</a:t>
            </a:r>
            <a:endParaRPr sz="3200"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None/>
            </a:pPr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4020" y="542068"/>
            <a:ext cx="3231243" cy="5744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Why separate our trash?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267" y="3626322"/>
            <a:ext cx="2881063" cy="27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0333" y="3526972"/>
            <a:ext cx="3838835" cy="28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 rot="-1902729">
            <a:off x="-6891" y="2651713"/>
            <a:ext cx="18961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Trash</a:t>
            </a:r>
            <a:endParaRPr sz="54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7"/>
          <p:cNvSpPr/>
          <p:nvPr/>
        </p:nvSpPr>
        <p:spPr>
          <a:xfrm rot="1500510">
            <a:off x="9459469" y="2715765"/>
            <a:ext cx="25393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Landfill</a:t>
            </a:r>
            <a:endParaRPr sz="54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4497859" y="4740514"/>
            <a:ext cx="1559644" cy="484632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7"/>
          <p:cNvSpPr/>
          <p:nvPr/>
        </p:nvSpPr>
        <p:spPr>
          <a:xfrm rot="3168930">
            <a:off x="876491" y="383272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7"/>
          <p:cNvSpPr/>
          <p:nvPr/>
        </p:nvSpPr>
        <p:spPr>
          <a:xfrm rot="7160494">
            <a:off x="9717290" y="384523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6901" y="3626322"/>
            <a:ext cx="1854414" cy="1043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Separate items on your tray</a:t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l="4250" t="10156" r="4162" b="16517"/>
          <a:stretch/>
        </p:blipFill>
        <p:spPr>
          <a:xfrm>
            <a:off x="3295649" y="2416625"/>
            <a:ext cx="5600700" cy="35759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1102592" y="2868893"/>
            <a:ext cx="21010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Trash</a:t>
            </a:r>
            <a:endParaRPr sz="5400" b="1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3694200" y="1692377"/>
            <a:ext cx="58945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5CF0F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Recycle </a:t>
            </a:r>
            <a:endParaRPr sz="5400" b="1" cap="none">
              <a:solidFill>
                <a:srgbClr val="5CF0F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479210" y="5934670"/>
            <a:ext cx="32335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54A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Compost</a:t>
            </a:r>
            <a:endParaRPr sz="5400" b="1" cap="none">
              <a:solidFill>
                <a:srgbClr val="54A8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6095999" y="5388428"/>
            <a:ext cx="288472" cy="74218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8"/>
          <p:cNvSpPr/>
          <p:nvPr/>
        </p:nvSpPr>
        <p:spPr>
          <a:xfrm rot="-1669533">
            <a:off x="5257443" y="4044047"/>
            <a:ext cx="321689" cy="229428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8"/>
          <p:cNvSpPr/>
          <p:nvPr/>
        </p:nvSpPr>
        <p:spPr>
          <a:xfrm rot="1763688">
            <a:off x="2015669" y="4329760"/>
            <a:ext cx="2347137" cy="40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8"/>
          <p:cNvSpPr/>
          <p:nvPr/>
        </p:nvSpPr>
        <p:spPr>
          <a:xfrm rot="5400000">
            <a:off x="7087573" y="2786183"/>
            <a:ext cx="844679" cy="40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/>
          <p:nvPr/>
        </p:nvSpPr>
        <p:spPr>
          <a:xfrm rot="5400000">
            <a:off x="5701136" y="2774485"/>
            <a:ext cx="844679" cy="40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22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850986" y="726036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1:</a:t>
            </a:r>
            <a:b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TABLE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853190" y="4311712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If you have any unopened milks, sealed packaged food, or whole fruit that you took from the cafeteria, put it in the box</a:t>
            </a:r>
            <a:endParaRPr sz="3200"/>
          </a:p>
        </p:txBody>
      </p:sp>
      <p:sp>
        <p:nvSpPr>
          <p:cNvPr id="158" name="Google Shape;158;p19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 l="11414" t="8247" r="6468" b="13967"/>
          <a:stretch/>
        </p:blipFill>
        <p:spPr>
          <a:xfrm rot="5400000">
            <a:off x="9311346" y="4104455"/>
            <a:ext cx="3016660" cy="214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4">
            <a:alphaModFix/>
          </a:blip>
          <a:srcRect l="20625" t="8795"/>
          <a:stretch/>
        </p:blipFill>
        <p:spPr>
          <a:xfrm rot="5400000">
            <a:off x="7035310" y="487330"/>
            <a:ext cx="3416522" cy="294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850986" y="726037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2:</a:t>
            </a:r>
            <a:b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DUMP YOUR LIQUID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850986" y="4303004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If you have an open milk, juice, or water, pour it out in here</a:t>
            </a:r>
            <a:endParaRPr sz="3200"/>
          </a:p>
        </p:txBody>
      </p:sp>
      <p:sp>
        <p:nvSpPr>
          <p:cNvPr id="167" name="Google Shape;167;p20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l="11264" t="7904" r="19080" b="4432"/>
          <a:stretch/>
        </p:blipFill>
        <p:spPr>
          <a:xfrm rot="5400000">
            <a:off x="7847740" y="1130759"/>
            <a:ext cx="3263803" cy="308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 l="23850" b="51078"/>
          <a:stretch/>
        </p:blipFill>
        <p:spPr>
          <a:xfrm>
            <a:off x="8234744" y="412521"/>
            <a:ext cx="2785241" cy="178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r="13746"/>
          <a:stretch/>
        </p:blipFill>
        <p:spPr>
          <a:xfrm rot="5400000">
            <a:off x="7696833" y="808469"/>
            <a:ext cx="3738395" cy="325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939039" y="1413969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3:</a:t>
            </a:r>
            <a:br>
              <a:rPr lang="en-US" b="1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RECYCLE YOUR EMPTY CARTONS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853190" y="4303003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If you have any juice/milk cartons or plastic bottles, throw them in here</a:t>
            </a:r>
            <a:endParaRPr sz="3200"/>
          </a:p>
        </p:txBody>
      </p:sp>
      <p:sp>
        <p:nvSpPr>
          <p:cNvPr id="177" name="Google Shape;177;p21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1"/>
          <p:cNvPicPr preferRelativeResize="0"/>
          <p:nvPr/>
        </p:nvPicPr>
        <p:blipFill rotWithShape="1">
          <a:blip r:embed="rId4">
            <a:alphaModFix/>
          </a:blip>
          <a:srcRect l="3419" t="7613" r="3290" b="4647"/>
          <a:stretch/>
        </p:blipFill>
        <p:spPr>
          <a:xfrm>
            <a:off x="4916294" y="5502488"/>
            <a:ext cx="1341035" cy="126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850986" y="726036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4:</a:t>
            </a:r>
            <a:br>
              <a:rPr lang="en-US" b="1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COMPOST YOUR FOOD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850986" y="4303003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If you have any food scraps or paper napkins, throw them in here</a:t>
            </a:r>
            <a:endParaRPr sz="3200"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None/>
            </a:pP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14484" t="856" r="4761" b="3486"/>
          <a:stretch/>
        </p:blipFill>
        <p:spPr>
          <a:xfrm rot="5400000">
            <a:off x="7716948" y="926283"/>
            <a:ext cx="3525388" cy="312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800" y="3701388"/>
            <a:ext cx="2013099" cy="95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1156" y="3472982"/>
            <a:ext cx="1755387" cy="118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8129" y="3371948"/>
            <a:ext cx="1233539" cy="147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4428" y="3312311"/>
            <a:ext cx="1677454" cy="1385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850985" y="726035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5:</a:t>
            </a:r>
            <a:br>
              <a:rPr lang="en-US" b="1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DUMP YOUR TRASH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853189" y="4303003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If you have any plastic wrappers, bags, straws, utensils, or foil, throw it in here</a:t>
            </a:r>
            <a:endParaRPr sz="3200"/>
          </a:p>
        </p:txBody>
      </p:sp>
      <p:sp>
        <p:nvSpPr>
          <p:cNvPr id="198" name="Google Shape;198;p23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l="28939" t="14827" r="3003" b="23936"/>
          <a:stretch/>
        </p:blipFill>
        <p:spPr>
          <a:xfrm rot="5400000">
            <a:off x="7535843" y="1145657"/>
            <a:ext cx="3887596" cy="262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4400" y="4586241"/>
            <a:ext cx="1902221" cy="183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63641" y="5062815"/>
            <a:ext cx="20320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850986" y="726034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6</a:t>
            </a:r>
            <a:br>
              <a:rPr lang="en-US" b="1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b="1">
                <a:solidFill>
                  <a:srgbClr val="10494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STACK YOUR TRAYS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850986" y="4303002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You should only be holding your tray now. Stack it up on the table here</a:t>
            </a:r>
            <a:endParaRPr sz="3200"/>
          </a:p>
        </p:txBody>
      </p:sp>
      <p:sp>
        <p:nvSpPr>
          <p:cNvPr id="208" name="Google Shape;208;p24"/>
          <p:cNvSpPr/>
          <p:nvPr/>
        </p:nvSpPr>
        <p:spPr>
          <a:xfrm>
            <a:off x="6832879" y="4401178"/>
            <a:ext cx="2733152" cy="14871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rnd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589" y="1210811"/>
            <a:ext cx="3873673" cy="306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Quotabl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330</Words>
  <Application>Microsoft Office PowerPoint</Application>
  <PresentationFormat>Widescreen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Arial</vt:lpstr>
      <vt:lpstr>Calibri</vt:lpstr>
      <vt:lpstr>Noto Sans Symbols</vt:lpstr>
      <vt:lpstr>Quotable</vt:lpstr>
      <vt:lpstr>TRASH SEPARATING 101</vt:lpstr>
      <vt:lpstr>Why separate our trash?</vt:lpstr>
      <vt:lpstr>Separate items on your tray</vt:lpstr>
      <vt:lpstr>STEP 1:  SHARE TABLE</vt:lpstr>
      <vt:lpstr>STEP 2:  DUMP YOUR LIQUID</vt:lpstr>
      <vt:lpstr>                 STEP 3:  RECYCLE YOUR EMPTY CARTONS</vt:lpstr>
      <vt:lpstr>STEP 4:  COMPOST YOUR FOOD</vt:lpstr>
      <vt:lpstr>STEP 5:  DUMP YOUR TRASH</vt:lpstr>
      <vt:lpstr>STEP 6  STACK YOUR TRAYS</vt:lpstr>
      <vt:lpstr>        STEP 7:   GIVE YOUR SELF A PAT ON THE BACK!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 SEPARATING 101</dc:title>
  <dc:creator>Lugotoff, Suzanne</dc:creator>
  <cp:lastModifiedBy>Lugotoff, Suzanne</cp:lastModifiedBy>
  <cp:revision>1</cp:revision>
  <dcterms:modified xsi:type="dcterms:W3CDTF">2021-11-04T20:54:04Z</dcterms:modified>
</cp:coreProperties>
</file>