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8" r:id="rId2"/>
    <p:sldMasterId id="2147483682" r:id="rId3"/>
  </p:sldMasterIdLst>
  <p:notesMasterIdLst>
    <p:notesMasterId r:id="rId9"/>
  </p:notesMasterIdLst>
  <p:sldIdLst>
    <p:sldId id="257" r:id="rId4"/>
    <p:sldId id="273" r:id="rId5"/>
    <p:sldId id="274" r:id="rId6"/>
    <p:sldId id="275" r:id="rId7"/>
    <p:sldId id="269"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6">
          <p15:clr>
            <a:srgbClr val="A4A3A4"/>
          </p15:clr>
        </p15:guide>
        <p15:guide id="3" orient="horz" pos="4101">
          <p15:clr>
            <a:srgbClr val="A4A3A4"/>
          </p15:clr>
        </p15:guide>
        <p15:guide id="4" orient="horz" pos="3974" userDrawn="1">
          <p15:clr>
            <a:srgbClr val="A4A3A4"/>
          </p15:clr>
        </p15:guide>
        <p15:guide id="5" pos="2880">
          <p15:clr>
            <a:srgbClr val="A4A3A4"/>
          </p15:clr>
        </p15:guide>
        <p15:guide id="6" pos="276">
          <p15:clr>
            <a:srgbClr val="A4A3A4"/>
          </p15:clr>
        </p15:guide>
        <p15:guide id="7" pos="5511" userDrawn="1">
          <p15:clr>
            <a:srgbClr val="A4A3A4"/>
          </p15:clr>
        </p15:guide>
        <p15:guide id="8" pos="2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0077"/>
    <a:srgbClr val="686868"/>
    <a:srgbClr val="999999"/>
    <a:srgbClr val="FD39A0"/>
    <a:srgbClr val="A5A5A5"/>
    <a:srgbClr val="D6E674"/>
    <a:srgbClr val="FFA543"/>
    <a:srgbClr val="FF0066"/>
    <a:srgbClr val="E5F0A6"/>
    <a:srgbClr val="FE8C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7" autoAdjust="0"/>
  </p:normalViewPr>
  <p:slideViewPr>
    <p:cSldViewPr showGuides="1">
      <p:cViewPr varScale="1">
        <p:scale>
          <a:sx n="62" d="100"/>
          <a:sy n="62" d="100"/>
        </p:scale>
        <p:origin x="1400" y="56"/>
      </p:cViewPr>
      <p:guideLst>
        <p:guide orient="horz" pos="2160"/>
        <p:guide orient="horz" pos="386"/>
        <p:guide orient="horz" pos="4101"/>
        <p:guide orient="horz" pos="3974"/>
        <p:guide pos="2880"/>
        <p:guide pos="276"/>
        <p:guide pos="5511"/>
        <p:guide pos="207"/>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717083D-E0D7-4944-A3BE-D357D8541E8E}" type="datetimeFigureOut">
              <a:rPr lang="en-GB" smtClean="0"/>
              <a:pPr/>
              <a:t>07/08/2023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11DE820-77B4-4FB6-B0E8-75BC4FCD52CA}" type="slidenum">
              <a:rPr lang="en-GB" smtClean="0"/>
              <a:pPr/>
              <a:t>‹#›</a:t>
            </a:fld>
            <a:endParaRPr lang="en-GB"/>
          </a:p>
        </p:txBody>
      </p:sp>
    </p:spTree>
    <p:extLst>
      <p:ext uri="{BB962C8B-B14F-4D97-AF65-F5344CB8AC3E}">
        <p14:creationId xmlns:p14="http://schemas.microsoft.com/office/powerpoint/2010/main" val="502352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1DE820-77B4-4FB6-B0E8-75BC4FCD52CA}" type="slidenum">
              <a:rPr lang="en-GB" smtClean="0"/>
              <a:pPr/>
              <a:t>1</a:t>
            </a:fld>
            <a:endParaRPr lang="en-GB"/>
          </a:p>
        </p:txBody>
      </p:sp>
    </p:spTree>
    <p:extLst>
      <p:ext uri="{BB962C8B-B14F-4D97-AF65-F5344CB8AC3E}">
        <p14:creationId xmlns:p14="http://schemas.microsoft.com/office/powerpoint/2010/main" val="520274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11DE820-77B4-4FB6-B0E8-75BC4FCD52CA}" type="slidenum">
              <a:rPr lang="en-GB" smtClean="0"/>
              <a:pPr/>
              <a:t>5</a:t>
            </a:fld>
            <a:endParaRPr lang="en-GB"/>
          </a:p>
        </p:txBody>
      </p:sp>
    </p:spTree>
    <p:extLst>
      <p:ext uri="{BB962C8B-B14F-4D97-AF65-F5344CB8AC3E}">
        <p14:creationId xmlns:p14="http://schemas.microsoft.com/office/powerpoint/2010/main" val="3937577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002DD60-F674-461D-8785-4CEC7958DC93}" type="datetimeFigureOut">
              <a:rPr lang="en-GB" smtClean="0"/>
              <a:pPr/>
              <a:t>07/08/2023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EF97C9-6D7C-403E-8AB4-1837BC4AEF84}" type="slidenum">
              <a:rPr lang="en-GB" smtClean="0"/>
              <a:pPr/>
              <a:t>‹#›</a:t>
            </a:fld>
            <a:endParaRPr lang="en-GB"/>
          </a:p>
        </p:txBody>
      </p:sp>
    </p:spTree>
    <p:extLst>
      <p:ext uri="{BB962C8B-B14F-4D97-AF65-F5344CB8AC3E}">
        <p14:creationId xmlns:p14="http://schemas.microsoft.com/office/powerpoint/2010/main" val="3130853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002DD60-F674-461D-8785-4CEC7958DC93}" type="datetimeFigureOut">
              <a:rPr lang="en-GB" smtClean="0"/>
              <a:pPr/>
              <a:t>07/08/2023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EF97C9-6D7C-403E-8AB4-1837BC4AEF84}" type="slidenum">
              <a:rPr lang="en-GB" smtClean="0"/>
              <a:pPr/>
              <a:t>‹#›</a:t>
            </a:fld>
            <a:endParaRPr lang="en-GB"/>
          </a:p>
        </p:txBody>
      </p:sp>
    </p:spTree>
    <p:extLst>
      <p:ext uri="{BB962C8B-B14F-4D97-AF65-F5344CB8AC3E}">
        <p14:creationId xmlns:p14="http://schemas.microsoft.com/office/powerpoint/2010/main" val="4012969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02DD60-F674-461D-8785-4CEC7958DC93}" type="datetimeFigureOut">
              <a:rPr lang="en-GB" smtClean="0"/>
              <a:pPr/>
              <a:t>07/08/2023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EF97C9-6D7C-403E-8AB4-1837BC4AEF84}" type="slidenum">
              <a:rPr lang="en-GB" smtClean="0"/>
              <a:pPr/>
              <a:t>‹#›</a:t>
            </a:fld>
            <a:endParaRPr lang="en-GB"/>
          </a:p>
        </p:txBody>
      </p:sp>
    </p:spTree>
    <p:extLst>
      <p:ext uri="{BB962C8B-B14F-4D97-AF65-F5344CB8AC3E}">
        <p14:creationId xmlns:p14="http://schemas.microsoft.com/office/powerpoint/2010/main" val="462610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02DD60-F674-461D-8785-4CEC7958DC93}" type="datetimeFigureOut">
              <a:rPr lang="en-GB" smtClean="0"/>
              <a:pPr/>
              <a:t>07/08/2023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F97C9-6D7C-403E-8AB4-1837BC4AEF84}" type="slidenum">
              <a:rPr lang="en-GB" smtClean="0"/>
              <a:pPr/>
              <a:t>‹#›</a:t>
            </a:fld>
            <a:endParaRPr lang="en-GB"/>
          </a:p>
        </p:txBody>
      </p:sp>
    </p:spTree>
    <p:extLst>
      <p:ext uri="{BB962C8B-B14F-4D97-AF65-F5344CB8AC3E}">
        <p14:creationId xmlns:p14="http://schemas.microsoft.com/office/powerpoint/2010/main" val="1285640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02DD60-F674-461D-8785-4CEC7958DC93}" type="datetimeFigureOut">
              <a:rPr lang="en-GB" smtClean="0"/>
              <a:pPr/>
              <a:t>07/08/2023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F97C9-6D7C-403E-8AB4-1837BC4AEF84}" type="slidenum">
              <a:rPr lang="en-GB" smtClean="0"/>
              <a:pPr/>
              <a:t>‹#›</a:t>
            </a:fld>
            <a:endParaRPr lang="en-GB"/>
          </a:p>
        </p:txBody>
      </p:sp>
    </p:spTree>
    <p:extLst>
      <p:ext uri="{BB962C8B-B14F-4D97-AF65-F5344CB8AC3E}">
        <p14:creationId xmlns:p14="http://schemas.microsoft.com/office/powerpoint/2010/main" val="2717482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002DD60-F674-461D-8785-4CEC7958DC93}" type="datetimeFigureOut">
              <a:rPr lang="en-GB" smtClean="0"/>
              <a:pPr/>
              <a:t>07/08/2023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F97C9-6D7C-403E-8AB4-1837BC4AEF84}" type="slidenum">
              <a:rPr lang="en-GB" smtClean="0"/>
              <a:pPr/>
              <a:t>‹#›</a:t>
            </a:fld>
            <a:endParaRPr lang="en-GB"/>
          </a:p>
        </p:txBody>
      </p:sp>
    </p:spTree>
    <p:extLst>
      <p:ext uri="{BB962C8B-B14F-4D97-AF65-F5344CB8AC3E}">
        <p14:creationId xmlns:p14="http://schemas.microsoft.com/office/powerpoint/2010/main" val="2181924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002DD60-F674-461D-8785-4CEC7958DC93}" type="datetimeFigureOut">
              <a:rPr lang="en-GB" smtClean="0"/>
              <a:pPr/>
              <a:t>07/08/2023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F97C9-6D7C-403E-8AB4-1837BC4AEF84}" type="slidenum">
              <a:rPr lang="en-GB" smtClean="0"/>
              <a:pPr/>
              <a:t>‹#›</a:t>
            </a:fld>
            <a:endParaRPr lang="en-GB"/>
          </a:p>
        </p:txBody>
      </p:sp>
    </p:spTree>
    <p:extLst>
      <p:ext uri="{BB962C8B-B14F-4D97-AF65-F5344CB8AC3E}">
        <p14:creationId xmlns:p14="http://schemas.microsoft.com/office/powerpoint/2010/main" val="3833562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Confidential, not for publication</a:t>
            </a:r>
          </a:p>
        </p:txBody>
      </p:sp>
      <p:sp>
        <p:nvSpPr>
          <p:cNvPr id="6" name="Slide Number Placeholder 5"/>
          <p:cNvSpPr>
            <a:spLocks noGrp="1"/>
          </p:cNvSpPr>
          <p:nvPr>
            <p:ph type="sldNum" sz="quarter" idx="12"/>
          </p:nvPr>
        </p:nvSpPr>
        <p:spPr/>
        <p:txBody>
          <a:bodyPr/>
          <a:lstStyle/>
          <a:p>
            <a:fld id="{D4071091-FC73-43A8-AC49-3D2503B02DA9}"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Confidential, not for publication</a:t>
            </a:r>
          </a:p>
        </p:txBody>
      </p:sp>
      <p:sp>
        <p:nvSpPr>
          <p:cNvPr id="6" name="Slide Number Placeholder 5"/>
          <p:cNvSpPr>
            <a:spLocks noGrp="1"/>
          </p:cNvSpPr>
          <p:nvPr>
            <p:ph type="sldNum" sz="quarter" idx="12"/>
          </p:nvPr>
        </p:nvSpPr>
        <p:spPr/>
        <p:txBody>
          <a:bodyPr/>
          <a:lstStyle/>
          <a:p>
            <a:fld id="{D4071091-FC73-43A8-AC49-3D2503B02DA9}"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Confidential, not for publication</a:t>
            </a:r>
          </a:p>
        </p:txBody>
      </p:sp>
      <p:sp>
        <p:nvSpPr>
          <p:cNvPr id="6" name="Slide Number Placeholder 5"/>
          <p:cNvSpPr>
            <a:spLocks noGrp="1"/>
          </p:cNvSpPr>
          <p:nvPr>
            <p:ph type="sldNum" sz="quarter" idx="12"/>
          </p:nvPr>
        </p:nvSpPr>
        <p:spPr/>
        <p:txBody>
          <a:bodyPr/>
          <a:lstStyle/>
          <a:p>
            <a:fld id="{D4071091-FC73-43A8-AC49-3D2503B02DA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Confidential, not for publication</a:t>
            </a:r>
          </a:p>
        </p:txBody>
      </p:sp>
      <p:sp>
        <p:nvSpPr>
          <p:cNvPr id="7" name="Slide Number Placeholder 6"/>
          <p:cNvSpPr>
            <a:spLocks noGrp="1"/>
          </p:cNvSpPr>
          <p:nvPr>
            <p:ph type="sldNum" sz="quarter" idx="12"/>
          </p:nvPr>
        </p:nvSpPr>
        <p:spPr/>
        <p:txBody>
          <a:bodyPr/>
          <a:lstStyle/>
          <a:p>
            <a:fld id="{D4071091-FC73-43A8-AC49-3D2503B02DA9}"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Confidential, not for publication</a:t>
            </a:r>
          </a:p>
        </p:txBody>
      </p:sp>
      <p:sp>
        <p:nvSpPr>
          <p:cNvPr id="9" name="Slide Number Placeholder 8"/>
          <p:cNvSpPr>
            <a:spLocks noGrp="1"/>
          </p:cNvSpPr>
          <p:nvPr>
            <p:ph type="sldNum" sz="quarter" idx="12"/>
          </p:nvPr>
        </p:nvSpPr>
        <p:spPr/>
        <p:txBody>
          <a:bodyPr/>
          <a:lstStyle/>
          <a:p>
            <a:fld id="{D4071091-FC73-43A8-AC49-3D2503B02DA9}"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Confidential, not for publication</a:t>
            </a:r>
          </a:p>
        </p:txBody>
      </p:sp>
      <p:sp>
        <p:nvSpPr>
          <p:cNvPr id="5" name="Slide Number Placeholder 4"/>
          <p:cNvSpPr>
            <a:spLocks noGrp="1"/>
          </p:cNvSpPr>
          <p:nvPr>
            <p:ph type="sldNum" sz="quarter" idx="12"/>
          </p:nvPr>
        </p:nvSpPr>
        <p:spPr/>
        <p:txBody>
          <a:bodyPr/>
          <a:lstStyle/>
          <a:p>
            <a:fld id="{D4071091-FC73-43A8-AC49-3D2503B02DA9}"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Confidential, not for publication</a:t>
            </a:r>
          </a:p>
        </p:txBody>
      </p:sp>
      <p:sp>
        <p:nvSpPr>
          <p:cNvPr id="4" name="Slide Number Placeholder 3"/>
          <p:cNvSpPr>
            <a:spLocks noGrp="1"/>
          </p:cNvSpPr>
          <p:nvPr>
            <p:ph type="sldNum" sz="quarter" idx="12"/>
          </p:nvPr>
        </p:nvSpPr>
        <p:spPr/>
        <p:txBody>
          <a:bodyPr/>
          <a:lstStyle/>
          <a:p>
            <a:fld id="{D4071091-FC73-43A8-AC49-3D2503B02DA9}" type="slidenum">
              <a:rPr lang="en-GB" smtClean="0"/>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Confidential, not for publication</a:t>
            </a:r>
          </a:p>
        </p:txBody>
      </p:sp>
      <p:sp>
        <p:nvSpPr>
          <p:cNvPr id="7" name="Slide Number Placeholder 6"/>
          <p:cNvSpPr>
            <a:spLocks noGrp="1"/>
          </p:cNvSpPr>
          <p:nvPr>
            <p:ph type="sldNum" sz="quarter" idx="12"/>
          </p:nvPr>
        </p:nvSpPr>
        <p:spPr/>
        <p:txBody>
          <a:bodyPr/>
          <a:lstStyle/>
          <a:p>
            <a:fld id="{D4071091-FC73-43A8-AC49-3D2503B02DA9}" type="slidenum">
              <a:rPr lang="en-GB" smtClean="0"/>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04736" y="496500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Confidential, not for publication</a:t>
            </a:r>
          </a:p>
        </p:txBody>
      </p:sp>
      <p:sp>
        <p:nvSpPr>
          <p:cNvPr id="7" name="Slide Number Placeholder 6"/>
          <p:cNvSpPr>
            <a:spLocks noGrp="1"/>
          </p:cNvSpPr>
          <p:nvPr>
            <p:ph type="sldNum" sz="quarter" idx="12"/>
          </p:nvPr>
        </p:nvSpPr>
        <p:spPr/>
        <p:txBody>
          <a:bodyPr/>
          <a:lstStyle/>
          <a:p>
            <a:fld id="{D4071091-FC73-43A8-AC49-3D2503B02DA9}" type="slidenum">
              <a:rPr lang="en-GB" smtClean="0"/>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Confidential, not for publication</a:t>
            </a:r>
          </a:p>
        </p:txBody>
      </p:sp>
      <p:sp>
        <p:nvSpPr>
          <p:cNvPr id="6" name="Slide Number Placeholder 5"/>
          <p:cNvSpPr>
            <a:spLocks noGrp="1"/>
          </p:cNvSpPr>
          <p:nvPr>
            <p:ph type="sldNum" sz="quarter" idx="12"/>
          </p:nvPr>
        </p:nvSpPr>
        <p:spPr/>
        <p:txBody>
          <a:bodyPr/>
          <a:lstStyle/>
          <a:p>
            <a:fld id="{D4071091-FC73-43A8-AC49-3D2503B02DA9}" type="slidenum">
              <a:rPr lang="en-GB" smtClean="0"/>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Confidential, not for publication</a:t>
            </a:r>
          </a:p>
        </p:txBody>
      </p:sp>
      <p:sp>
        <p:nvSpPr>
          <p:cNvPr id="6" name="Slide Number Placeholder 5"/>
          <p:cNvSpPr>
            <a:spLocks noGrp="1"/>
          </p:cNvSpPr>
          <p:nvPr>
            <p:ph type="sldNum" sz="quarter" idx="12"/>
          </p:nvPr>
        </p:nvSpPr>
        <p:spPr/>
        <p:txBody>
          <a:bodyPr/>
          <a:lstStyle/>
          <a:p>
            <a:fld id="{D4071091-FC73-43A8-AC49-3D2503B02DA9}" type="slidenum">
              <a:rPr lang="en-GB" smtClean="0"/>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4242" y="264175"/>
            <a:ext cx="1175248" cy="441837"/>
          </a:xfrm>
          <a:prstGeom prst="rect">
            <a:avLst/>
          </a:prstGeom>
        </p:spPr>
      </p:pic>
      <p:sp>
        <p:nvSpPr>
          <p:cNvPr id="4" name="Slide Number Placeholder 3"/>
          <p:cNvSpPr>
            <a:spLocks noGrp="1"/>
          </p:cNvSpPr>
          <p:nvPr>
            <p:ph type="sldNum" sz="quarter" idx="11"/>
          </p:nvPr>
        </p:nvSpPr>
        <p:spPr>
          <a:xfrm>
            <a:off x="6681216" y="6274054"/>
            <a:ext cx="2133600" cy="365125"/>
          </a:xfrm>
        </p:spPr>
        <p:txBody>
          <a:bodyPr/>
          <a:lstStyle>
            <a:lvl1pPr>
              <a:defRPr>
                <a:latin typeface="Arial" panose="020B0604020202020204" pitchFamily="34" charset="0"/>
                <a:cs typeface="Arial" panose="020B0604020202020204" pitchFamily="34" charset="0"/>
              </a:defRPr>
            </a:lvl1pPr>
          </a:lstStyle>
          <a:p>
            <a:fld id="{D4071091-FC73-43A8-AC49-3D2503B02DA9}" type="slidenum">
              <a:rPr lang="en-GB" smtClean="0"/>
              <a:pPr/>
              <a:t>‹#›</a:t>
            </a:fld>
            <a:endParaRPr lang="en-GB" dirty="0"/>
          </a:p>
        </p:txBody>
      </p:sp>
      <p:sp>
        <p:nvSpPr>
          <p:cNvPr id="5" name="Footer Placeholder 4"/>
          <p:cNvSpPr>
            <a:spLocks noGrp="1"/>
          </p:cNvSpPr>
          <p:nvPr>
            <p:ph type="ftr" sz="quarter" idx="12"/>
          </p:nvPr>
        </p:nvSpPr>
        <p:spPr>
          <a:xfrm>
            <a:off x="-21336" y="6274054"/>
            <a:ext cx="2895600" cy="365125"/>
          </a:xfrm>
        </p:spPr>
        <p:txBody>
          <a:bodyPr/>
          <a:lstStyle>
            <a:lvl1pPr>
              <a:defRPr>
                <a:latin typeface="Arial" panose="020B0604020202020204" pitchFamily="34" charset="0"/>
                <a:cs typeface="Arial" panose="020B0604020202020204" pitchFamily="34" charset="0"/>
              </a:defRPr>
            </a:lvl1pPr>
          </a:lstStyle>
          <a:p>
            <a:r>
              <a:rPr lang="en-GB" dirty="0"/>
              <a:t>Confidential, not for publication</a:t>
            </a:r>
          </a:p>
        </p:txBody>
      </p:sp>
      <p:sp>
        <p:nvSpPr>
          <p:cNvPr id="9" name="Text Placeholder 3"/>
          <p:cNvSpPr>
            <a:spLocks noGrp="1"/>
          </p:cNvSpPr>
          <p:nvPr>
            <p:ph type="body" sz="half" idx="2" hasCustomPrompt="1"/>
          </p:nvPr>
        </p:nvSpPr>
        <p:spPr>
          <a:xfrm>
            <a:off x="328422" y="283591"/>
            <a:ext cx="6557010" cy="484505"/>
          </a:xfrm>
        </p:spPr>
        <p:txBody>
          <a:bodyPr>
            <a:noAutofit/>
          </a:bodyPr>
          <a:lstStyle>
            <a:lvl1pPr marL="0" indent="0">
              <a:buNone/>
              <a:defRPr sz="2200" b="1" baseline="0">
                <a:solidFill>
                  <a:srgbClr val="EE0077"/>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Main heading (</a:t>
            </a:r>
            <a:r>
              <a:rPr lang="en-US" dirty="0" err="1"/>
              <a:t>sQuid</a:t>
            </a:r>
            <a:r>
              <a:rPr lang="en-US" dirty="0"/>
              <a:t> magenta, Arial bold 22pt)</a:t>
            </a:r>
          </a:p>
        </p:txBody>
      </p:sp>
      <p:sp>
        <p:nvSpPr>
          <p:cNvPr id="10" name="Text Placeholder 3"/>
          <p:cNvSpPr>
            <a:spLocks noGrp="1"/>
          </p:cNvSpPr>
          <p:nvPr>
            <p:ph type="body" sz="half" idx="13" hasCustomPrompt="1"/>
          </p:nvPr>
        </p:nvSpPr>
        <p:spPr>
          <a:xfrm>
            <a:off x="328421" y="1311564"/>
            <a:ext cx="8394891" cy="4842348"/>
          </a:xfrm>
        </p:spPr>
        <p:txBody>
          <a:bodyPr>
            <a:normAutofit/>
          </a:bodyPr>
          <a:lstStyle>
            <a:lvl1pPr marL="342900" indent="-342900">
              <a:lnSpc>
                <a:spcPct val="150000"/>
              </a:lnSpc>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742950" indent="-285750">
              <a:lnSpc>
                <a:spcPct val="150000"/>
              </a:lnSpc>
              <a:buFont typeface="Arial" panose="020B0604020202020204" pitchFamily="34" charset="0"/>
              <a:buChar char="•"/>
              <a:defRPr sz="1600" baseline="0">
                <a:latin typeface="Arial" panose="020B0604020202020204" pitchFamily="34" charset="0"/>
                <a:cs typeface="Arial" panose="020B0604020202020204" pitchFamily="34" charset="0"/>
              </a:defRPr>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Text (black, Arial 18pt)</a:t>
            </a:r>
          </a:p>
          <a:p>
            <a:pPr lvl="1"/>
            <a:r>
              <a:rPr lang="en-US" dirty="0"/>
              <a:t>Bullet level 2 (black, Arial 16pt)</a:t>
            </a:r>
          </a:p>
          <a:p>
            <a:pPr lvl="0"/>
            <a:endParaRPr lang="en-US" dirty="0"/>
          </a:p>
        </p:txBody>
      </p:sp>
      <p:sp>
        <p:nvSpPr>
          <p:cNvPr id="11" name="Text Placeholder 3"/>
          <p:cNvSpPr>
            <a:spLocks noGrp="1"/>
          </p:cNvSpPr>
          <p:nvPr>
            <p:ph type="body" sz="half" idx="14" hasCustomPrompt="1"/>
          </p:nvPr>
        </p:nvSpPr>
        <p:spPr>
          <a:xfrm>
            <a:off x="328421" y="671110"/>
            <a:ext cx="8394891" cy="368998"/>
          </a:xfrm>
        </p:spPr>
        <p:txBody>
          <a:bodyPr>
            <a:noAutofit/>
          </a:bodyPr>
          <a:lstStyle>
            <a:lvl1pPr marL="0" indent="0">
              <a:buNone/>
              <a:defRPr sz="2000" b="1" baseline="0">
                <a:solidFill>
                  <a:srgbClr val="686868"/>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Subheading (</a:t>
            </a:r>
            <a:r>
              <a:rPr lang="en-US" dirty="0" err="1"/>
              <a:t>sQuid</a:t>
            </a:r>
            <a:r>
              <a:rPr lang="en-US" dirty="0"/>
              <a:t> grey, Arial bold 20pt)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002DD60-F674-461D-8785-4CEC7958DC93}" type="datetimeFigureOut">
              <a:rPr lang="en-GB" smtClean="0"/>
              <a:pPr/>
              <a:t>07/08/2023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F97C9-6D7C-403E-8AB4-1837BC4AEF84}" type="slidenum">
              <a:rPr lang="en-GB" smtClean="0"/>
              <a:pPr/>
              <a:t>‹#›</a:t>
            </a:fld>
            <a:endParaRPr lang="en-GB"/>
          </a:p>
        </p:txBody>
      </p:sp>
    </p:spTree>
    <p:extLst>
      <p:ext uri="{BB962C8B-B14F-4D97-AF65-F5344CB8AC3E}">
        <p14:creationId xmlns:p14="http://schemas.microsoft.com/office/powerpoint/2010/main" val="932024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002DD60-F674-461D-8785-4CEC7958DC93}" type="datetimeFigureOut">
              <a:rPr lang="en-GB" smtClean="0"/>
              <a:pPr/>
              <a:t>07/08/2023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F97C9-6D7C-403E-8AB4-1837BC4AEF84}" type="slidenum">
              <a:rPr lang="en-GB" smtClean="0"/>
              <a:pPr/>
              <a:t>‹#›</a:t>
            </a:fld>
            <a:endParaRPr lang="en-GB"/>
          </a:p>
        </p:txBody>
      </p:sp>
    </p:spTree>
    <p:extLst>
      <p:ext uri="{BB962C8B-B14F-4D97-AF65-F5344CB8AC3E}">
        <p14:creationId xmlns:p14="http://schemas.microsoft.com/office/powerpoint/2010/main" val="3684130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02DD60-F674-461D-8785-4CEC7958DC93}" type="datetimeFigureOut">
              <a:rPr lang="en-GB" smtClean="0"/>
              <a:pPr/>
              <a:t>07/08/2023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F97C9-6D7C-403E-8AB4-1837BC4AEF84}" type="slidenum">
              <a:rPr lang="en-GB" smtClean="0"/>
              <a:pPr/>
              <a:t>‹#›</a:t>
            </a:fld>
            <a:endParaRPr lang="en-GB"/>
          </a:p>
        </p:txBody>
      </p:sp>
    </p:spTree>
    <p:extLst>
      <p:ext uri="{BB962C8B-B14F-4D97-AF65-F5344CB8AC3E}">
        <p14:creationId xmlns:p14="http://schemas.microsoft.com/office/powerpoint/2010/main" val="2176189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002DD60-F674-461D-8785-4CEC7958DC93}" type="datetimeFigureOut">
              <a:rPr lang="en-GB" smtClean="0"/>
              <a:pPr/>
              <a:t>07/08/2023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F97C9-6D7C-403E-8AB4-1837BC4AEF84}" type="slidenum">
              <a:rPr lang="en-GB" smtClean="0"/>
              <a:pPr/>
              <a:t>‹#›</a:t>
            </a:fld>
            <a:endParaRPr lang="en-GB"/>
          </a:p>
        </p:txBody>
      </p:sp>
    </p:spTree>
    <p:extLst>
      <p:ext uri="{BB962C8B-B14F-4D97-AF65-F5344CB8AC3E}">
        <p14:creationId xmlns:p14="http://schemas.microsoft.com/office/powerpoint/2010/main" val="2747654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3.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78" r:id="rId2"/>
    <p:sldLayoutId id="2147483679" r:id="rId3"/>
    <p:sldLayoutId id="2147483680" r:id="rId4"/>
    <p:sldLayoutId id="2147483681" r:id="rId5"/>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02DD60-F674-461D-8785-4CEC7958DC93}" type="datetimeFigureOut">
              <a:rPr lang="en-GB" smtClean="0"/>
              <a:pPr/>
              <a:t>07/08/2023</a:t>
            </a:fld>
            <a:endParaRPr lang="en-GB"/>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EF97C9-6D7C-403E-8AB4-1837BC4AEF84}" type="slidenum">
              <a:rPr lang="en-GB" smtClean="0"/>
              <a:pPr/>
              <a:t>‹#›</a:t>
            </a:fld>
            <a:endParaRPr lang="en-GB"/>
          </a:p>
        </p:txBody>
      </p:sp>
    </p:spTree>
    <p:extLst>
      <p:ext uri="{BB962C8B-B14F-4D97-AF65-F5344CB8AC3E}">
        <p14:creationId xmlns:p14="http://schemas.microsoft.com/office/powerpoint/2010/main" val="222423053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Confidential, not for publication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071091-FC73-43A8-AC49-3D2503B02DA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7" r:id="rId1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hyperlink" Target="https://portal.squidcard.com/LoginPortal/" TargetMode="External"/><Relationship Id="rId2" Type="http://schemas.openxmlformats.org/officeDocument/2006/relationships/hyperlink" Target="https://portal.squidcard.com/CustomerPortal/#/register" TargetMode="Externa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3" Type="http://schemas.openxmlformats.org/officeDocument/2006/relationships/hyperlink" Target="https://www.squidcard.com/welcome/help" TargetMode="External"/><Relationship Id="rId2" Type="http://schemas.openxmlformats.org/officeDocument/2006/relationships/hyperlink" Target="https://www.squidcard.com/welcome/squid-online-parents" TargetMode="Externa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hyperlink" Target="https://geo.itunes.apple.com/gb/app/squid-top-up/id1032699476?mt=8" TargetMode="External"/><Relationship Id="rId2" Type="http://schemas.openxmlformats.org/officeDocument/2006/relationships/hyperlink" Target="http://www.squidcard.com/app" TargetMode="External"/><Relationship Id="rId1" Type="http://schemas.openxmlformats.org/officeDocument/2006/relationships/slideLayout" Target="../slideLayouts/slideLayout30.xml"/><Relationship Id="rId6" Type="http://schemas.openxmlformats.org/officeDocument/2006/relationships/image" Target="../media/image5.png"/><Relationship Id="rId5" Type="http://schemas.openxmlformats.org/officeDocument/2006/relationships/hyperlink" Target="https://play.google.com/store/apps/details?id=com.squid.onthego&amp;hl=en_GB"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4071091-FC73-43A8-AC49-3D2503B02DA9}" type="slidenum">
              <a:rPr lang="en-GB" smtClean="0"/>
              <a:pPr/>
              <a:t>2</a:t>
            </a:fld>
            <a:endParaRPr lang="en-GB" dirty="0"/>
          </a:p>
        </p:txBody>
      </p:sp>
      <p:sp>
        <p:nvSpPr>
          <p:cNvPr id="3" name="Footer Placeholder 2"/>
          <p:cNvSpPr>
            <a:spLocks noGrp="1"/>
          </p:cNvSpPr>
          <p:nvPr>
            <p:ph type="ftr" sz="quarter" idx="12"/>
          </p:nvPr>
        </p:nvSpPr>
        <p:spPr/>
        <p:txBody>
          <a:bodyPr/>
          <a:lstStyle/>
          <a:p>
            <a:r>
              <a:rPr lang="en-GB"/>
              <a:t>Confidential, not for publication</a:t>
            </a:r>
            <a:endParaRPr lang="en-GB" dirty="0"/>
          </a:p>
        </p:txBody>
      </p:sp>
      <p:sp>
        <p:nvSpPr>
          <p:cNvPr id="4" name="Text Placeholder 3"/>
          <p:cNvSpPr>
            <a:spLocks noGrp="1"/>
          </p:cNvSpPr>
          <p:nvPr>
            <p:ph type="body" sz="half" idx="2"/>
          </p:nvPr>
        </p:nvSpPr>
        <p:spPr>
          <a:xfrm>
            <a:off x="438150" y="264964"/>
            <a:ext cx="6557010" cy="484505"/>
          </a:xfrm>
        </p:spPr>
        <p:txBody>
          <a:bodyPr/>
          <a:lstStyle/>
          <a:p>
            <a:r>
              <a:rPr lang="en-GB" dirty="0"/>
              <a:t>Example text for your new web page</a:t>
            </a:r>
          </a:p>
        </p:txBody>
      </p:sp>
      <p:sp>
        <p:nvSpPr>
          <p:cNvPr id="5" name="Text Placeholder 4"/>
          <p:cNvSpPr>
            <a:spLocks noGrp="1"/>
          </p:cNvSpPr>
          <p:nvPr>
            <p:ph type="body" sz="half" idx="13"/>
          </p:nvPr>
        </p:nvSpPr>
        <p:spPr>
          <a:xfrm>
            <a:off x="438150" y="1007826"/>
            <a:ext cx="8310563" cy="4842348"/>
          </a:xfrm>
        </p:spPr>
        <p:txBody>
          <a:bodyPr>
            <a:normAutofit fontScale="92500" lnSpcReduction="10000"/>
          </a:bodyPr>
          <a:lstStyle/>
          <a:p>
            <a:pPr marL="0" indent="0">
              <a:lnSpc>
                <a:spcPct val="120000"/>
              </a:lnSpc>
              <a:spcBef>
                <a:spcPts val="0"/>
              </a:spcBef>
              <a:buNone/>
            </a:pPr>
            <a:r>
              <a:rPr lang="en-GB" b="1" dirty="0"/>
              <a:t>sQuid has now arrived at Woodlands Park Primary and Nursery School</a:t>
            </a:r>
            <a:br>
              <a:rPr lang="en-GB" sz="1600" b="1" dirty="0"/>
            </a:br>
            <a:br>
              <a:rPr lang="en-GB" dirty="0"/>
            </a:br>
            <a:r>
              <a:rPr lang="en-GB" sz="1400" b="1" dirty="0"/>
              <a:t>An easier, more convenient way to make school payments! </a:t>
            </a:r>
          </a:p>
          <a:p>
            <a:pPr marL="0" indent="0">
              <a:lnSpc>
                <a:spcPct val="120000"/>
              </a:lnSpc>
              <a:spcBef>
                <a:spcPts val="0"/>
              </a:spcBef>
              <a:buNone/>
            </a:pPr>
            <a:r>
              <a:rPr lang="en-GB" sz="1400" dirty="0"/>
              <a:t>sQuid is an online payment system that can be used to make a variety of school payments. Parents can use sQuid to pay for school payments such as: Dinner Money top ups, Cashless Catering top ups, and payments for School Trips &amp; Offers. As we introduce sQuid, we will send you your unique registration details so that you can create a sQuid account and top up your account online.</a:t>
            </a:r>
          </a:p>
          <a:p>
            <a:pPr marL="0" indent="0">
              <a:lnSpc>
                <a:spcPct val="120000"/>
              </a:lnSpc>
              <a:spcBef>
                <a:spcPts val="0"/>
              </a:spcBef>
              <a:buNone/>
            </a:pPr>
            <a:endParaRPr lang="en-GB" sz="1400" dirty="0"/>
          </a:p>
          <a:p>
            <a:pPr marL="0" indent="0">
              <a:lnSpc>
                <a:spcPct val="120000"/>
              </a:lnSpc>
              <a:spcBef>
                <a:spcPts val="0"/>
              </a:spcBef>
              <a:buNone/>
            </a:pPr>
            <a:r>
              <a:rPr lang="en-GB" sz="1400" b="1" dirty="0"/>
              <a:t>Where do I start?</a:t>
            </a:r>
          </a:p>
          <a:p>
            <a:pPr marL="0" indent="0">
              <a:lnSpc>
                <a:spcPct val="120000"/>
              </a:lnSpc>
              <a:spcBef>
                <a:spcPts val="0"/>
              </a:spcBef>
              <a:buNone/>
            </a:pPr>
            <a:r>
              <a:rPr lang="en-GB" sz="1400" dirty="0"/>
              <a:t>sQuid is really simple. All you need to do to get started with sQuid is to create a sQuid account.</a:t>
            </a:r>
          </a:p>
          <a:p>
            <a:pPr marL="0" indent="0">
              <a:lnSpc>
                <a:spcPct val="120000"/>
              </a:lnSpc>
              <a:spcBef>
                <a:spcPts val="0"/>
              </a:spcBef>
              <a:buNone/>
            </a:pPr>
            <a:endParaRPr lang="en-GB" sz="1400" dirty="0"/>
          </a:p>
          <a:p>
            <a:pPr marL="0" indent="0">
              <a:lnSpc>
                <a:spcPct val="120000"/>
              </a:lnSpc>
              <a:spcBef>
                <a:spcPts val="0"/>
              </a:spcBef>
              <a:buNone/>
            </a:pPr>
            <a:r>
              <a:rPr lang="en-GB" sz="1400" b="1" dirty="0"/>
              <a:t>Create a sQuid account </a:t>
            </a:r>
            <a:br>
              <a:rPr lang="en-GB" sz="1400" dirty="0"/>
            </a:br>
            <a:r>
              <a:rPr lang="en-GB" sz="1400" dirty="0"/>
              <a:t>You should have received a registration letter from us with your own unique 16 digit sQuid registration number and a 3 digit security code. </a:t>
            </a:r>
            <a:r>
              <a:rPr lang="en-GB" sz="1400" dirty="0">
                <a:hlinkClick r:id="rId2"/>
              </a:rPr>
              <a:t>Click here </a:t>
            </a:r>
            <a:r>
              <a:rPr lang="en-GB" sz="1400" dirty="0"/>
              <a:t>or go to </a:t>
            </a:r>
            <a:r>
              <a:rPr lang="en-GB" sz="1400" dirty="0">
                <a:solidFill>
                  <a:srgbClr val="EE0077"/>
                </a:solidFill>
              </a:rPr>
              <a:t>https://portal.squidcard.com/CustomerPortal/#/register </a:t>
            </a:r>
            <a:r>
              <a:rPr lang="en-GB" sz="1400" dirty="0"/>
              <a:t>to create your sQuid account and enter these numbers. You will then be able to top up your account and view your balance and transactions.</a:t>
            </a:r>
          </a:p>
          <a:p>
            <a:pPr marL="0" indent="0">
              <a:lnSpc>
                <a:spcPct val="120000"/>
              </a:lnSpc>
              <a:spcBef>
                <a:spcPts val="0"/>
              </a:spcBef>
              <a:buNone/>
            </a:pPr>
            <a:endParaRPr lang="en-GB" sz="1400" dirty="0"/>
          </a:p>
          <a:p>
            <a:pPr marL="0" indent="0">
              <a:lnSpc>
                <a:spcPct val="120000"/>
              </a:lnSpc>
              <a:spcBef>
                <a:spcPts val="0"/>
              </a:spcBef>
              <a:buNone/>
            </a:pPr>
            <a:r>
              <a:rPr lang="en-GB" sz="1400" b="1" dirty="0">
                <a:ea typeface="Verdana" pitchFamily="34" charset="0"/>
              </a:rPr>
              <a:t>Login to your sQuid account </a:t>
            </a:r>
            <a:br>
              <a:rPr lang="en-GB" sz="1400" dirty="0">
                <a:ea typeface="Verdana" pitchFamily="34" charset="0"/>
              </a:rPr>
            </a:br>
            <a:r>
              <a:rPr lang="en-GB" sz="1400" u="sng" dirty="0">
                <a:ea typeface="Verdana" pitchFamily="34" charset="0"/>
                <a:hlinkClick r:id="rId3"/>
              </a:rPr>
              <a:t>Click here</a:t>
            </a:r>
            <a:r>
              <a:rPr lang="en-GB" sz="1400" dirty="0">
                <a:ea typeface="Verdana" pitchFamily="34" charset="0"/>
                <a:hlinkClick r:id="rId3"/>
              </a:rPr>
              <a:t> </a:t>
            </a:r>
            <a:r>
              <a:rPr lang="en-GB" sz="1400" dirty="0">
                <a:ea typeface="Verdana" pitchFamily="34" charset="0"/>
              </a:rPr>
              <a:t>or go to </a:t>
            </a:r>
            <a:r>
              <a:rPr lang="en-GB" sz="1400" dirty="0">
                <a:solidFill>
                  <a:srgbClr val="EE0077"/>
                </a:solidFill>
                <a:ea typeface="Verdana" pitchFamily="34" charset="0"/>
              </a:rPr>
              <a:t>https://portal.squidcard.com/LoginPortal/ </a:t>
            </a:r>
            <a:r>
              <a:rPr lang="en-GB" sz="1400" dirty="0">
                <a:ea typeface="Verdana" pitchFamily="34" charset="0"/>
              </a:rPr>
              <a:t>to login to your sQuid account to check your balance, top up or update your personal details and preferences.</a:t>
            </a:r>
          </a:p>
          <a:p>
            <a:pPr marL="0" indent="0">
              <a:lnSpc>
                <a:spcPct val="120000"/>
              </a:lnSpc>
              <a:spcBef>
                <a:spcPts val="0"/>
              </a:spcBef>
              <a:buNone/>
            </a:pPr>
            <a:endParaRPr lang="en-GB" sz="1400" dirty="0">
              <a:ea typeface="Verdana" pitchFamily="34" charset="0"/>
            </a:endParaRPr>
          </a:p>
          <a:p>
            <a:pPr marL="0" indent="0">
              <a:buNone/>
            </a:pPr>
            <a:endParaRPr lang="en-GB" sz="1600" dirty="0"/>
          </a:p>
          <a:p>
            <a:endParaRPr lang="en-GB" sz="1600" dirty="0"/>
          </a:p>
        </p:txBody>
      </p:sp>
    </p:spTree>
    <p:extLst>
      <p:ext uri="{BB962C8B-B14F-4D97-AF65-F5344CB8AC3E}">
        <p14:creationId xmlns:p14="http://schemas.microsoft.com/office/powerpoint/2010/main" val="104740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4071091-FC73-43A8-AC49-3D2503B02DA9}" type="slidenum">
              <a:rPr lang="en-GB" smtClean="0"/>
              <a:pPr/>
              <a:t>3</a:t>
            </a:fld>
            <a:endParaRPr lang="en-GB" dirty="0"/>
          </a:p>
        </p:txBody>
      </p:sp>
      <p:sp>
        <p:nvSpPr>
          <p:cNvPr id="3" name="Footer Placeholder 2"/>
          <p:cNvSpPr>
            <a:spLocks noGrp="1"/>
          </p:cNvSpPr>
          <p:nvPr>
            <p:ph type="ftr" sz="quarter" idx="12"/>
          </p:nvPr>
        </p:nvSpPr>
        <p:spPr/>
        <p:txBody>
          <a:bodyPr/>
          <a:lstStyle/>
          <a:p>
            <a:r>
              <a:rPr lang="en-GB"/>
              <a:t>Confidential, not for publication</a:t>
            </a:r>
            <a:endParaRPr lang="en-GB" dirty="0"/>
          </a:p>
        </p:txBody>
      </p:sp>
      <p:sp>
        <p:nvSpPr>
          <p:cNvPr id="4" name="Text Placeholder 3"/>
          <p:cNvSpPr>
            <a:spLocks noGrp="1"/>
          </p:cNvSpPr>
          <p:nvPr>
            <p:ph type="body" sz="half" idx="2"/>
          </p:nvPr>
        </p:nvSpPr>
        <p:spPr>
          <a:xfrm>
            <a:off x="438150" y="232791"/>
            <a:ext cx="6557010" cy="484505"/>
          </a:xfrm>
        </p:spPr>
        <p:txBody>
          <a:bodyPr/>
          <a:lstStyle/>
          <a:p>
            <a:r>
              <a:rPr lang="en-GB" dirty="0"/>
              <a:t>Example text for your new web page</a:t>
            </a:r>
          </a:p>
        </p:txBody>
      </p:sp>
      <p:sp>
        <p:nvSpPr>
          <p:cNvPr id="5" name="Text Placeholder 4"/>
          <p:cNvSpPr>
            <a:spLocks noGrp="1"/>
          </p:cNvSpPr>
          <p:nvPr>
            <p:ph type="body" sz="half" idx="13"/>
          </p:nvPr>
        </p:nvSpPr>
        <p:spPr>
          <a:xfrm>
            <a:off x="438150" y="1148079"/>
            <a:ext cx="8310563" cy="5233249"/>
          </a:xfrm>
        </p:spPr>
        <p:txBody>
          <a:bodyPr>
            <a:normAutofit/>
          </a:bodyPr>
          <a:lstStyle/>
          <a:p>
            <a:pPr marL="0" indent="0">
              <a:lnSpc>
                <a:spcPct val="100000"/>
              </a:lnSpc>
              <a:spcBef>
                <a:spcPts val="0"/>
              </a:spcBef>
              <a:buNone/>
            </a:pPr>
            <a:r>
              <a:rPr lang="en-GB" sz="1400" b="1" dirty="0"/>
              <a:t>How secure is the sQuid system?</a:t>
            </a:r>
          </a:p>
          <a:p>
            <a:pPr marL="0" indent="0">
              <a:lnSpc>
                <a:spcPct val="100000"/>
              </a:lnSpc>
              <a:spcBef>
                <a:spcPts val="0"/>
              </a:spcBef>
              <a:buNone/>
            </a:pPr>
            <a:r>
              <a:rPr lang="en-GB" sz="1400" dirty="0"/>
              <a:t>sQuid uses sophisticated fraud prevention and detection processes, and conforms to the FCA</a:t>
            </a:r>
          </a:p>
          <a:p>
            <a:pPr marL="0" indent="0">
              <a:lnSpc>
                <a:spcPct val="100000"/>
              </a:lnSpc>
              <a:spcBef>
                <a:spcPts val="0"/>
              </a:spcBef>
              <a:buNone/>
            </a:pPr>
            <a:r>
              <a:rPr lang="en-GB" sz="1400" dirty="0"/>
              <a:t>Regulatory Requirements.</a:t>
            </a:r>
          </a:p>
          <a:p>
            <a:pPr marL="0" indent="0">
              <a:lnSpc>
                <a:spcPct val="100000"/>
              </a:lnSpc>
              <a:spcBef>
                <a:spcPts val="0"/>
              </a:spcBef>
              <a:buNone/>
            </a:pPr>
            <a:endParaRPr lang="en-GB" sz="1400" dirty="0"/>
          </a:p>
          <a:p>
            <a:pPr marL="0" indent="0">
              <a:lnSpc>
                <a:spcPct val="100000"/>
              </a:lnSpc>
              <a:spcBef>
                <a:spcPts val="0"/>
              </a:spcBef>
              <a:buNone/>
            </a:pPr>
            <a:r>
              <a:rPr lang="en-GB" sz="1400" b="1" dirty="0"/>
              <a:t>How does it work? </a:t>
            </a:r>
          </a:p>
          <a:p>
            <a:pPr marL="0" indent="0">
              <a:lnSpc>
                <a:spcPct val="100000"/>
              </a:lnSpc>
              <a:spcBef>
                <a:spcPts val="0"/>
              </a:spcBef>
              <a:buNone/>
            </a:pPr>
            <a:r>
              <a:rPr lang="en-GB" sz="1400" dirty="0"/>
              <a:t>Once you create a sQuid account, you can login, top up and check your balance online at anytime. You can also view your transactions online to check how much has been spent and when. sQuid will send you account updates and payment confirmation via email. </a:t>
            </a:r>
          </a:p>
          <a:p>
            <a:pPr marL="0" indent="0">
              <a:lnSpc>
                <a:spcPct val="100000"/>
              </a:lnSpc>
              <a:spcBef>
                <a:spcPts val="0"/>
              </a:spcBef>
              <a:buNone/>
            </a:pPr>
            <a:endParaRPr lang="en-GB" sz="1400" dirty="0"/>
          </a:p>
          <a:p>
            <a:pPr marL="0" indent="0">
              <a:lnSpc>
                <a:spcPct val="100000"/>
              </a:lnSpc>
              <a:spcBef>
                <a:spcPts val="0"/>
              </a:spcBef>
              <a:buNone/>
            </a:pPr>
            <a:r>
              <a:rPr lang="en-GB" sz="1400" dirty="0"/>
              <a:t>sQuid is the most socially inclusive system as it has the widest range of top up options available to you.</a:t>
            </a:r>
          </a:p>
          <a:p>
            <a:pPr marL="0" indent="0">
              <a:lnSpc>
                <a:spcPct val="100000"/>
              </a:lnSpc>
              <a:spcBef>
                <a:spcPts val="0"/>
              </a:spcBef>
              <a:buNone/>
            </a:pPr>
            <a:r>
              <a:rPr lang="en-GB" sz="1400" dirty="0"/>
              <a:t>You can top up by credit or debit card, or bank transfer. You can also securely store your debit or credit</a:t>
            </a:r>
          </a:p>
          <a:p>
            <a:pPr marL="0" indent="0">
              <a:lnSpc>
                <a:spcPct val="100000"/>
              </a:lnSpc>
              <a:spcBef>
                <a:spcPts val="0"/>
              </a:spcBef>
              <a:buNone/>
            </a:pPr>
            <a:r>
              <a:rPr lang="en-GB" sz="1400" dirty="0"/>
              <a:t>details for faster payments, and even set up an Auto top up so you never run out of funds on your</a:t>
            </a:r>
          </a:p>
          <a:p>
            <a:pPr marL="0" indent="0">
              <a:lnSpc>
                <a:spcPct val="100000"/>
              </a:lnSpc>
              <a:spcBef>
                <a:spcPts val="0"/>
              </a:spcBef>
              <a:buNone/>
            </a:pPr>
            <a:r>
              <a:rPr lang="en-GB" sz="1400" dirty="0"/>
              <a:t>account. </a:t>
            </a:r>
          </a:p>
          <a:p>
            <a:pPr marL="0" indent="0">
              <a:lnSpc>
                <a:spcPct val="100000"/>
              </a:lnSpc>
              <a:spcBef>
                <a:spcPts val="0"/>
              </a:spcBef>
              <a:buNone/>
            </a:pPr>
            <a:endParaRPr lang="en-GB" sz="1400" dirty="0"/>
          </a:p>
          <a:p>
            <a:pPr marL="0" indent="0">
              <a:lnSpc>
                <a:spcPct val="100000"/>
              </a:lnSpc>
              <a:spcBef>
                <a:spcPts val="0"/>
              </a:spcBef>
              <a:buNone/>
            </a:pPr>
            <a:r>
              <a:rPr lang="en-GB" sz="1400" dirty="0"/>
              <a:t>Please </a:t>
            </a:r>
            <a:r>
              <a:rPr lang="en-GB" sz="1400" dirty="0">
                <a:hlinkClick r:id="rId2"/>
              </a:rPr>
              <a:t>click here </a:t>
            </a:r>
            <a:r>
              <a:rPr lang="en-GB" sz="1400" dirty="0"/>
              <a:t>to view the sQuid support page for parents, or for further guidance, </a:t>
            </a:r>
            <a:r>
              <a:rPr lang="en-GB" sz="1400" dirty="0">
                <a:hlinkClick r:id="rId3"/>
              </a:rPr>
              <a:t>click here </a:t>
            </a:r>
            <a:r>
              <a:rPr lang="en-GB" sz="1400" dirty="0"/>
              <a:t>to view step-by- step help videos.</a:t>
            </a:r>
          </a:p>
          <a:p>
            <a:pPr marL="0" indent="0">
              <a:lnSpc>
                <a:spcPct val="100000"/>
              </a:lnSpc>
              <a:spcBef>
                <a:spcPts val="0"/>
              </a:spcBef>
              <a:buNone/>
            </a:pPr>
            <a:endParaRPr lang="en-GB" sz="1400" dirty="0"/>
          </a:p>
          <a:p>
            <a:pPr marL="0" indent="0">
              <a:lnSpc>
                <a:spcPct val="100000"/>
              </a:lnSpc>
              <a:spcBef>
                <a:spcPts val="0"/>
              </a:spcBef>
              <a:buNone/>
            </a:pPr>
            <a:r>
              <a:rPr lang="en-GB" sz="1400" b="1" dirty="0"/>
              <a:t>Benefits to parents</a:t>
            </a:r>
          </a:p>
          <a:p>
            <a:pPr marL="0" indent="0">
              <a:lnSpc>
                <a:spcPct val="100000"/>
              </a:lnSpc>
              <a:spcBef>
                <a:spcPts val="0"/>
              </a:spcBef>
              <a:buNone/>
            </a:pPr>
            <a:r>
              <a:rPr lang="en-GB" sz="1400" dirty="0"/>
              <a:t>• Online payments with the ability to store payment card details for faster payments </a:t>
            </a:r>
          </a:p>
          <a:p>
            <a:pPr marL="0" indent="0">
              <a:lnSpc>
                <a:spcPct val="100000"/>
              </a:lnSpc>
              <a:spcBef>
                <a:spcPts val="0"/>
              </a:spcBef>
              <a:buNone/>
            </a:pPr>
            <a:r>
              <a:rPr lang="en-GB" sz="1400" dirty="0"/>
              <a:t>• Easy-to-use, 24/7, online customer portal</a:t>
            </a:r>
          </a:p>
          <a:p>
            <a:pPr marL="0" indent="0">
              <a:lnSpc>
                <a:spcPct val="100000"/>
              </a:lnSpc>
              <a:spcBef>
                <a:spcPts val="0"/>
              </a:spcBef>
              <a:buNone/>
            </a:pPr>
            <a:r>
              <a:rPr lang="en-GB" sz="1400" dirty="0"/>
              <a:t>• View transaction history online</a:t>
            </a:r>
          </a:p>
          <a:p>
            <a:pPr marL="0" indent="0">
              <a:lnSpc>
                <a:spcPct val="100000"/>
              </a:lnSpc>
              <a:spcBef>
                <a:spcPts val="0"/>
              </a:spcBef>
              <a:buNone/>
            </a:pPr>
            <a:r>
              <a:rPr lang="en-GB" sz="1400" dirty="0"/>
              <a:t>• Account updates and payment confirmation via email</a:t>
            </a:r>
          </a:p>
          <a:p>
            <a:pPr marL="0" indent="0">
              <a:lnSpc>
                <a:spcPct val="100000"/>
              </a:lnSpc>
              <a:spcBef>
                <a:spcPts val="0"/>
              </a:spcBef>
              <a:buNone/>
            </a:pPr>
            <a:r>
              <a:rPr lang="en-GB" sz="1400" dirty="0"/>
              <a:t>• Dedicated customer service team</a:t>
            </a:r>
          </a:p>
          <a:p>
            <a:pPr marL="0" indent="0">
              <a:lnSpc>
                <a:spcPct val="100000"/>
              </a:lnSpc>
              <a:spcBef>
                <a:spcPts val="0"/>
              </a:spcBef>
              <a:buNone/>
            </a:pPr>
            <a:r>
              <a:rPr lang="en-GB" sz="1400" dirty="0"/>
              <a:t>• No more writing cheques or sending cash to school</a:t>
            </a:r>
          </a:p>
          <a:p>
            <a:pPr marL="0" indent="0">
              <a:lnSpc>
                <a:spcPct val="100000"/>
              </a:lnSpc>
              <a:spcBef>
                <a:spcPts val="0"/>
              </a:spcBef>
              <a:buNone/>
            </a:pPr>
            <a:endParaRPr lang="en-GB" sz="1400" dirty="0"/>
          </a:p>
          <a:p>
            <a:pPr>
              <a:lnSpc>
                <a:spcPct val="100000"/>
              </a:lnSpc>
              <a:spcBef>
                <a:spcPts val="0"/>
              </a:spcBef>
            </a:pPr>
            <a:endParaRPr lang="en-GB" sz="700" dirty="0"/>
          </a:p>
        </p:txBody>
      </p:sp>
      <p:sp>
        <p:nvSpPr>
          <p:cNvPr id="6" name="Text Placeholder 5"/>
          <p:cNvSpPr>
            <a:spLocks noGrp="1"/>
          </p:cNvSpPr>
          <p:nvPr>
            <p:ph type="body" sz="half" idx="14"/>
          </p:nvPr>
        </p:nvSpPr>
        <p:spPr>
          <a:xfrm>
            <a:off x="438150" y="612775"/>
            <a:ext cx="8394891" cy="368998"/>
          </a:xfrm>
        </p:spPr>
        <p:txBody>
          <a:bodyPr/>
          <a:lstStyle/>
          <a:p>
            <a:r>
              <a:rPr lang="en-GB" dirty="0"/>
              <a:t>Continued </a:t>
            </a:r>
          </a:p>
        </p:txBody>
      </p:sp>
    </p:spTree>
    <p:extLst>
      <p:ext uri="{BB962C8B-B14F-4D97-AF65-F5344CB8AC3E}">
        <p14:creationId xmlns:p14="http://schemas.microsoft.com/office/powerpoint/2010/main" val="179758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4071091-FC73-43A8-AC49-3D2503B02DA9}" type="slidenum">
              <a:rPr lang="en-GB" smtClean="0"/>
              <a:pPr/>
              <a:t>4</a:t>
            </a:fld>
            <a:endParaRPr lang="en-GB" dirty="0"/>
          </a:p>
        </p:txBody>
      </p:sp>
      <p:sp>
        <p:nvSpPr>
          <p:cNvPr id="3" name="Footer Placeholder 2"/>
          <p:cNvSpPr>
            <a:spLocks noGrp="1"/>
          </p:cNvSpPr>
          <p:nvPr>
            <p:ph type="ftr" sz="quarter" idx="12"/>
          </p:nvPr>
        </p:nvSpPr>
        <p:spPr/>
        <p:txBody>
          <a:bodyPr/>
          <a:lstStyle/>
          <a:p>
            <a:r>
              <a:rPr lang="en-GB"/>
              <a:t>Confidential, not for publication</a:t>
            </a:r>
            <a:endParaRPr lang="en-GB" dirty="0"/>
          </a:p>
        </p:txBody>
      </p:sp>
      <p:sp>
        <p:nvSpPr>
          <p:cNvPr id="4" name="Text Placeholder 3"/>
          <p:cNvSpPr>
            <a:spLocks noGrp="1"/>
          </p:cNvSpPr>
          <p:nvPr>
            <p:ph type="body" sz="half" idx="2"/>
          </p:nvPr>
        </p:nvSpPr>
        <p:spPr/>
        <p:txBody>
          <a:bodyPr/>
          <a:lstStyle/>
          <a:p>
            <a:r>
              <a:rPr lang="en-GB" dirty="0"/>
              <a:t>sQuid App</a:t>
            </a:r>
          </a:p>
        </p:txBody>
      </p:sp>
      <p:sp>
        <p:nvSpPr>
          <p:cNvPr id="5" name="Text Placeholder 4"/>
          <p:cNvSpPr>
            <a:spLocks noGrp="1"/>
          </p:cNvSpPr>
          <p:nvPr>
            <p:ph type="body" sz="half" idx="13"/>
          </p:nvPr>
        </p:nvSpPr>
        <p:spPr/>
        <p:txBody>
          <a:bodyPr>
            <a:normAutofit/>
          </a:bodyPr>
          <a:lstStyle/>
          <a:p>
            <a:pPr marL="0" indent="0">
              <a:buNone/>
            </a:pPr>
            <a:r>
              <a:rPr lang="en-GB" sz="1400" b="1" dirty="0"/>
              <a:t>Download the sQuid App now</a:t>
            </a:r>
          </a:p>
          <a:p>
            <a:pPr marL="0" indent="0">
              <a:lnSpc>
                <a:spcPct val="100000"/>
              </a:lnSpc>
              <a:spcBef>
                <a:spcPts val="0"/>
              </a:spcBef>
              <a:buNone/>
            </a:pPr>
            <a:r>
              <a:rPr lang="en-GB" sz="1400" dirty="0"/>
              <a:t>The sQuid App is free to download on iOS and Android devices and provides a quicker, more convenient way to access, manage and top up your online sQuid account. </a:t>
            </a:r>
          </a:p>
          <a:p>
            <a:pPr marL="0" indent="0">
              <a:lnSpc>
                <a:spcPct val="100000"/>
              </a:lnSpc>
              <a:spcBef>
                <a:spcPts val="0"/>
              </a:spcBef>
              <a:buNone/>
            </a:pPr>
            <a:br>
              <a:rPr lang="en-GB" sz="1400" dirty="0"/>
            </a:br>
            <a:r>
              <a:rPr lang="en-GB" sz="1400" dirty="0"/>
              <a:t>To download the sQuid App on iOS and Android devices, please click on the appropriate download links below, or search for ‘sQuidcard’ in the relevant stores.</a:t>
            </a:r>
          </a:p>
          <a:p>
            <a:pPr marL="0" indent="0">
              <a:lnSpc>
                <a:spcPct val="100000"/>
              </a:lnSpc>
              <a:spcBef>
                <a:spcPts val="0"/>
              </a:spcBef>
              <a:buNone/>
            </a:pPr>
            <a:endParaRPr lang="en-GB" sz="1400" dirty="0"/>
          </a:p>
          <a:p>
            <a:pPr marL="0" indent="0">
              <a:lnSpc>
                <a:spcPct val="100000"/>
              </a:lnSpc>
              <a:spcBef>
                <a:spcPts val="0"/>
              </a:spcBef>
              <a:buNone/>
            </a:pPr>
            <a:endParaRPr lang="en-GB" sz="1400" dirty="0"/>
          </a:p>
          <a:p>
            <a:pPr marL="0" indent="0">
              <a:lnSpc>
                <a:spcPct val="100000"/>
              </a:lnSpc>
              <a:spcBef>
                <a:spcPts val="0"/>
              </a:spcBef>
              <a:buNone/>
            </a:pPr>
            <a:endParaRPr lang="en-GB" sz="1400" dirty="0"/>
          </a:p>
          <a:p>
            <a:pPr marL="0" indent="0">
              <a:lnSpc>
                <a:spcPct val="100000"/>
              </a:lnSpc>
              <a:spcBef>
                <a:spcPts val="0"/>
              </a:spcBef>
              <a:buNone/>
            </a:pPr>
            <a:endParaRPr lang="en-GB" sz="1400" dirty="0"/>
          </a:p>
          <a:p>
            <a:pPr marL="0" indent="0">
              <a:lnSpc>
                <a:spcPct val="100000"/>
              </a:lnSpc>
              <a:spcBef>
                <a:spcPts val="0"/>
              </a:spcBef>
              <a:buNone/>
            </a:pPr>
            <a:endParaRPr lang="en-GB" sz="1400" dirty="0"/>
          </a:p>
          <a:p>
            <a:pPr marL="0" indent="0">
              <a:lnSpc>
                <a:spcPct val="100000"/>
              </a:lnSpc>
              <a:spcBef>
                <a:spcPts val="0"/>
              </a:spcBef>
              <a:buNone/>
            </a:pPr>
            <a:endParaRPr lang="en-GB" sz="1400" dirty="0"/>
          </a:p>
          <a:p>
            <a:pPr marL="0" indent="0">
              <a:lnSpc>
                <a:spcPct val="100000"/>
              </a:lnSpc>
              <a:spcBef>
                <a:spcPts val="0"/>
              </a:spcBef>
              <a:buNone/>
            </a:pPr>
            <a:endParaRPr lang="en-GB" sz="1400" dirty="0"/>
          </a:p>
          <a:p>
            <a:pPr marL="0" indent="0">
              <a:lnSpc>
                <a:spcPct val="100000"/>
              </a:lnSpc>
              <a:spcBef>
                <a:spcPts val="0"/>
              </a:spcBef>
              <a:buNone/>
            </a:pPr>
            <a:endParaRPr lang="en-GB" sz="1400" dirty="0"/>
          </a:p>
          <a:p>
            <a:pPr marL="0" indent="0">
              <a:lnSpc>
                <a:spcPct val="100000"/>
              </a:lnSpc>
              <a:spcBef>
                <a:spcPts val="0"/>
              </a:spcBef>
              <a:buNone/>
            </a:pPr>
            <a:endParaRPr lang="en-GB" sz="1400" dirty="0"/>
          </a:p>
          <a:p>
            <a:pPr marL="0" indent="0">
              <a:lnSpc>
                <a:spcPct val="100000"/>
              </a:lnSpc>
              <a:spcBef>
                <a:spcPts val="0"/>
              </a:spcBef>
              <a:buNone/>
            </a:pPr>
            <a:r>
              <a:rPr lang="en-GB" sz="1400" dirty="0"/>
              <a:t>Please </a:t>
            </a:r>
            <a:r>
              <a:rPr lang="en-GB" sz="1400" dirty="0">
                <a:hlinkClick r:id="rId2"/>
              </a:rPr>
              <a:t>click here </a:t>
            </a:r>
            <a:r>
              <a:rPr lang="en-GB" sz="1400" dirty="0"/>
              <a:t>for more information on the sQuid App. </a:t>
            </a:r>
          </a:p>
          <a:p>
            <a:pPr marL="0" indent="0">
              <a:lnSpc>
                <a:spcPct val="100000"/>
              </a:lnSpc>
              <a:spcBef>
                <a:spcPts val="0"/>
              </a:spcBef>
              <a:buNone/>
            </a:pPr>
            <a:endParaRPr lang="en-GB" sz="1400" dirty="0"/>
          </a:p>
          <a:p>
            <a:pPr marL="0" indent="0">
              <a:lnSpc>
                <a:spcPct val="100000"/>
              </a:lnSpc>
              <a:spcBef>
                <a:spcPts val="0"/>
              </a:spcBef>
              <a:buNone/>
            </a:pPr>
            <a:endParaRPr lang="en-GB" sz="1400" dirty="0"/>
          </a:p>
          <a:p>
            <a:pPr marL="0" indent="0">
              <a:lnSpc>
                <a:spcPct val="100000"/>
              </a:lnSpc>
              <a:spcBef>
                <a:spcPts val="0"/>
              </a:spcBef>
              <a:buNone/>
            </a:pPr>
            <a:endParaRPr lang="en-GB" sz="1400" dirty="0"/>
          </a:p>
          <a:p>
            <a:pPr marL="0" indent="0">
              <a:lnSpc>
                <a:spcPct val="100000"/>
              </a:lnSpc>
              <a:spcBef>
                <a:spcPts val="0"/>
              </a:spcBef>
              <a:buNone/>
            </a:pPr>
            <a:endParaRPr lang="en-GB" sz="1400" dirty="0"/>
          </a:p>
          <a:p>
            <a:pPr marL="0" indent="0">
              <a:lnSpc>
                <a:spcPct val="100000"/>
              </a:lnSpc>
              <a:spcBef>
                <a:spcPts val="0"/>
              </a:spcBef>
              <a:buNone/>
            </a:pPr>
            <a:endParaRPr lang="en-GB" sz="1400" dirty="0"/>
          </a:p>
          <a:p>
            <a:pPr marL="0" indent="0">
              <a:lnSpc>
                <a:spcPct val="100000"/>
              </a:lnSpc>
              <a:spcBef>
                <a:spcPts val="0"/>
              </a:spcBef>
              <a:buNone/>
            </a:pPr>
            <a:endParaRPr lang="en-GB" sz="1400" dirty="0"/>
          </a:p>
          <a:p>
            <a:pPr marL="0" indent="0">
              <a:lnSpc>
                <a:spcPct val="100000"/>
              </a:lnSpc>
              <a:spcBef>
                <a:spcPts val="0"/>
              </a:spcBef>
              <a:buNone/>
            </a:pPr>
            <a:endParaRPr lang="en-GB" sz="1400" dirty="0"/>
          </a:p>
          <a:p>
            <a:pPr marL="0" indent="0">
              <a:lnSpc>
                <a:spcPct val="100000"/>
              </a:lnSpc>
              <a:spcBef>
                <a:spcPts val="0"/>
              </a:spcBef>
              <a:buNone/>
            </a:pPr>
            <a:endParaRPr lang="en-GB" sz="1400" dirty="0"/>
          </a:p>
          <a:p>
            <a:pPr marL="0" indent="0">
              <a:lnSpc>
                <a:spcPct val="100000"/>
              </a:lnSpc>
              <a:spcBef>
                <a:spcPts val="0"/>
              </a:spcBef>
              <a:buNone/>
            </a:pPr>
            <a:endParaRPr lang="en-GB" sz="1400" dirty="0"/>
          </a:p>
          <a:p>
            <a:pPr marL="0" indent="0">
              <a:buNone/>
            </a:pPr>
            <a:endParaRPr lang="en-GB" dirty="0"/>
          </a:p>
        </p:txBody>
      </p:sp>
      <p:sp>
        <p:nvSpPr>
          <p:cNvPr id="6" name="Text Placeholder 5"/>
          <p:cNvSpPr>
            <a:spLocks noGrp="1"/>
          </p:cNvSpPr>
          <p:nvPr>
            <p:ph type="body" sz="half" idx="14"/>
          </p:nvPr>
        </p:nvSpPr>
        <p:spPr/>
        <p:txBody>
          <a:bodyPr/>
          <a:lstStyle/>
          <a:p>
            <a:r>
              <a:rPr lang="en-GB" dirty="0"/>
              <a:t>Example text, download buttons and links</a:t>
            </a:r>
          </a:p>
        </p:txBody>
      </p:sp>
      <p:pic>
        <p:nvPicPr>
          <p:cNvPr id="1026" name="Picture 2" descr="Download_on_the_App_Store_Badge_US-UK_150x44_EMAIL.fw.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3068960"/>
            <a:ext cx="1428750" cy="4191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oogle-play-badge.fw_150X44_EMAIL.fw.p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3933056"/>
            <a:ext cx="1428750" cy="41910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2339752" y="3933056"/>
            <a:ext cx="6552977" cy="523220"/>
          </a:xfrm>
          <a:prstGeom prst="rect">
            <a:avLst/>
          </a:prstGeom>
        </p:spPr>
        <p:txBody>
          <a:bodyPr wrap="square">
            <a:spAutoFit/>
          </a:bodyPr>
          <a:lstStyle/>
          <a:p>
            <a:r>
              <a:rPr lang="en-GB" sz="1400" dirty="0">
                <a:latin typeface="Arial" panose="020B0604020202020204" pitchFamily="34" charset="0"/>
                <a:cs typeface="Arial" panose="020B0604020202020204" pitchFamily="34" charset="0"/>
                <a:hlinkClick r:id="rId5"/>
              </a:rPr>
              <a:t>https://play.google.com/store/apps/details?id=com.squid.onthego&amp;hl=en_GB</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p:txBody>
      </p:sp>
      <p:sp>
        <p:nvSpPr>
          <p:cNvPr id="13" name="Rectangle 12"/>
          <p:cNvSpPr/>
          <p:nvPr/>
        </p:nvSpPr>
        <p:spPr>
          <a:xfrm>
            <a:off x="2339752" y="3121223"/>
            <a:ext cx="6318448" cy="307777"/>
          </a:xfrm>
          <a:prstGeom prst="rect">
            <a:avLst/>
          </a:prstGeom>
        </p:spPr>
        <p:txBody>
          <a:bodyPr wrap="square">
            <a:spAutoFit/>
          </a:bodyPr>
          <a:lstStyle/>
          <a:p>
            <a:r>
              <a:rPr lang="en-GB" sz="1400" u="sng" dirty="0">
                <a:solidFill>
                  <a:srgbClr val="0563C1"/>
                </a:solidFill>
                <a:latin typeface="Arial" panose="020B0604020202020204" pitchFamily="34" charset="0"/>
                <a:ea typeface="Calibri" panose="020F0502020204030204" pitchFamily="34" charset="0"/>
                <a:hlinkClick r:id="rId3"/>
              </a:rPr>
              <a:t>https://geo.itunes.apple.com/gb/app/squid-top-up/id1032699476?mt=8</a:t>
            </a:r>
            <a:endParaRPr lang="en-GB" sz="1400" dirty="0"/>
          </a:p>
        </p:txBody>
      </p:sp>
    </p:spTree>
    <p:extLst>
      <p:ext uri="{BB962C8B-B14F-4D97-AF65-F5344CB8AC3E}">
        <p14:creationId xmlns:p14="http://schemas.microsoft.com/office/powerpoint/2010/main" val="229581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326585" y="4765232"/>
            <a:ext cx="6400800" cy="522287"/>
          </a:xfrm>
          <a:prstGeom prst="rect">
            <a:avLst/>
          </a:prstGeom>
        </p:spPr>
        <p:txBody>
          <a:bodyPr>
            <a:noAutofit/>
          </a:bodyPr>
          <a:lstStyle/>
          <a:p>
            <a:pPr>
              <a:buNone/>
            </a:pPr>
            <a:r>
              <a:rPr lang="en-GB" sz="1800" dirty="0">
                <a:solidFill>
                  <a:schemeClr val="bg1"/>
                </a:solidFill>
                <a:latin typeface="Arial" panose="020B0604020202020204" pitchFamily="34" charset="0"/>
                <a:ea typeface="Verdana" pitchFamily="34" charset="0"/>
                <a:cs typeface="Arial" panose="020B0604020202020204" pitchFamily="34" charset="0"/>
              </a:rPr>
              <a:t>For more information, please contact:</a:t>
            </a:r>
          </a:p>
        </p:txBody>
      </p:sp>
      <p:sp>
        <p:nvSpPr>
          <p:cNvPr id="9" name="TextBox 8"/>
          <p:cNvSpPr txBox="1"/>
          <p:nvPr/>
        </p:nvSpPr>
        <p:spPr>
          <a:xfrm>
            <a:off x="326178" y="5185170"/>
            <a:ext cx="2664191" cy="830997"/>
          </a:xfrm>
          <a:prstGeom prst="rect">
            <a:avLst/>
          </a:prstGeom>
          <a:noFill/>
        </p:spPr>
        <p:txBody>
          <a:bodyPr wrap="none" rtlCol="0">
            <a:spAutoFit/>
          </a:bodyPr>
          <a:lstStyle/>
          <a:p>
            <a:r>
              <a:rPr lang="en-GB" sz="1600" b="1" dirty="0">
                <a:solidFill>
                  <a:schemeClr val="bg1"/>
                </a:solidFill>
                <a:latin typeface="Arial" panose="020B0604020202020204" pitchFamily="34" charset="0"/>
                <a:ea typeface="Verdana" pitchFamily="34" charset="0"/>
                <a:cs typeface="Arial" panose="020B0604020202020204" pitchFamily="34" charset="0"/>
              </a:rPr>
              <a:t>Sophie Skittles</a:t>
            </a:r>
            <a:br>
              <a:rPr lang="en-GB" sz="1600" b="1" dirty="0">
                <a:solidFill>
                  <a:schemeClr val="bg1"/>
                </a:solidFill>
                <a:latin typeface="Arial" panose="020B0604020202020204" pitchFamily="34" charset="0"/>
                <a:ea typeface="Verdana" pitchFamily="34" charset="0"/>
                <a:cs typeface="Arial" panose="020B0604020202020204" pitchFamily="34" charset="0"/>
              </a:rPr>
            </a:br>
            <a:r>
              <a:rPr lang="en-GB" sz="1600" b="1" dirty="0">
                <a:solidFill>
                  <a:schemeClr val="bg1"/>
                </a:solidFill>
                <a:latin typeface="Arial" panose="020B0604020202020204" pitchFamily="34" charset="0"/>
                <a:ea typeface="Verdana" pitchFamily="34" charset="0"/>
                <a:cs typeface="Arial" panose="020B0604020202020204" pitchFamily="34" charset="0"/>
              </a:rPr>
              <a:t>sskittles@squidcard.com</a:t>
            </a:r>
            <a:br>
              <a:rPr lang="en-GB" sz="1600" b="1" dirty="0">
                <a:solidFill>
                  <a:schemeClr val="bg1"/>
                </a:solidFill>
                <a:latin typeface="Arial" panose="020B0604020202020204" pitchFamily="34" charset="0"/>
                <a:ea typeface="Verdana" pitchFamily="34" charset="0"/>
                <a:cs typeface="Arial" panose="020B0604020202020204" pitchFamily="34" charset="0"/>
              </a:rPr>
            </a:br>
            <a:r>
              <a:rPr lang="en-GB" sz="1600" b="1" dirty="0">
                <a:solidFill>
                  <a:schemeClr val="bg1"/>
                </a:solidFill>
                <a:latin typeface="Arial" panose="020B0604020202020204" pitchFamily="34" charset="0"/>
                <a:ea typeface="Verdana" pitchFamily="34" charset="0"/>
                <a:cs typeface="Arial" panose="020B0604020202020204" pitchFamily="34" charset="0"/>
              </a:rPr>
              <a:t>T: +44 (0)208 339 2111</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664</Words>
  <Application>Microsoft Office PowerPoint</Application>
  <PresentationFormat>On-screen Show (4:3)</PresentationFormat>
  <Paragraphs>69</Paragraphs>
  <Slides>5</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5</vt:i4>
      </vt:variant>
    </vt:vector>
  </HeadingPairs>
  <TitlesOfParts>
    <vt:vector size="11" baseType="lpstr">
      <vt:lpstr>Arial</vt:lpstr>
      <vt:lpstr>Calibri</vt:lpstr>
      <vt:lpstr>Calibri Light</vt:lpstr>
      <vt:lpstr>Custom Design</vt:lpstr>
      <vt:lpstr>1_Custom Design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Sophie Skittles</dc:creator>
  <cp:lastModifiedBy>C. McAleer</cp:lastModifiedBy>
  <cp:revision>152</cp:revision>
  <cp:lastPrinted>2017-06-22T10:11:58Z</cp:lastPrinted>
  <dcterms:created xsi:type="dcterms:W3CDTF">2014-10-22T09:58:36Z</dcterms:created>
  <dcterms:modified xsi:type="dcterms:W3CDTF">2023-08-07T22:16:55Z</dcterms:modified>
</cp:coreProperties>
</file>