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155E-06D8-400C-B93E-E9EE7BD11C4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46C7-51C3-47F1-B4FB-3EFBDD7866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155E-06D8-400C-B93E-E9EE7BD11C4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46C7-51C3-47F1-B4FB-3EFBDD786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155E-06D8-400C-B93E-E9EE7BD11C4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46C7-51C3-47F1-B4FB-3EFBDD786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155E-06D8-400C-B93E-E9EE7BD11C4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46C7-51C3-47F1-B4FB-3EFBDD786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155E-06D8-400C-B93E-E9EE7BD11C4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CCB46C7-51C3-47F1-B4FB-3EFBDD7866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155E-06D8-400C-B93E-E9EE7BD11C4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46C7-51C3-47F1-B4FB-3EFBDD786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155E-06D8-400C-B93E-E9EE7BD11C4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46C7-51C3-47F1-B4FB-3EFBDD786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155E-06D8-400C-B93E-E9EE7BD11C4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46C7-51C3-47F1-B4FB-3EFBDD786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155E-06D8-400C-B93E-E9EE7BD11C4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46C7-51C3-47F1-B4FB-3EFBDD786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155E-06D8-400C-B93E-E9EE7BD11C4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46C7-51C3-47F1-B4FB-3EFBDD786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155E-06D8-400C-B93E-E9EE7BD11C4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46C7-51C3-47F1-B4FB-3EFBDD786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34155E-06D8-400C-B93E-E9EE7BD11C44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CB46C7-51C3-47F1-B4FB-3EFBDD78663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Forum: Teaching and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26,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Boyle County Schools’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10 School District</a:t>
            </a:r>
          </a:p>
          <a:p>
            <a:r>
              <a:rPr lang="en-US" dirty="0" smtClean="0"/>
              <a:t>District of Distinction</a:t>
            </a:r>
          </a:p>
          <a:p>
            <a:r>
              <a:rPr lang="en-US" dirty="0" smtClean="0"/>
              <a:t>ACT Score:  20.7</a:t>
            </a:r>
          </a:p>
          <a:p>
            <a:r>
              <a:rPr lang="en-US" dirty="0" smtClean="0"/>
              <a:t>Advanced Placement Test Pass Rate:  65%</a:t>
            </a:r>
          </a:p>
          <a:p>
            <a:r>
              <a:rPr lang="en-US" dirty="0" smtClean="0"/>
              <a:t>90% of students accepted into 4 year college or university</a:t>
            </a:r>
          </a:p>
          <a:p>
            <a:r>
              <a:rPr lang="en-US" dirty="0" smtClean="0"/>
              <a:t>KPREP - All schools proficient or distinguished (one of only 4 districts in Kentucky)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Current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Boyle County Instructional Blueprint</a:t>
            </a:r>
          </a:p>
          <a:p>
            <a:pPr>
              <a:buFontTx/>
              <a:buChar char="-"/>
            </a:pPr>
            <a:r>
              <a:rPr lang="en-US" dirty="0" smtClean="0"/>
              <a:t>Hiring Well</a:t>
            </a:r>
          </a:p>
          <a:p>
            <a:pPr>
              <a:buFontTx/>
              <a:buChar char="-"/>
            </a:pPr>
            <a:r>
              <a:rPr lang="en-US" dirty="0" smtClean="0"/>
              <a:t>Training Current Teachers</a:t>
            </a:r>
          </a:p>
          <a:p>
            <a:r>
              <a:rPr lang="en-US" dirty="0" smtClean="0"/>
              <a:t>Creating a Culture of Continuous Improvement</a:t>
            </a:r>
          </a:p>
          <a:p>
            <a:r>
              <a:rPr lang="en-US" dirty="0" smtClean="0"/>
              <a:t>Fostering a “Kids Come First” Decision-Making Model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21</a:t>
            </a:r>
            <a:r>
              <a:rPr lang="en-US" baseline="30000" dirty="0" smtClean="0">
                <a:solidFill>
                  <a:schemeClr val="accent1">
                    <a:satMod val="150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Century and Employability Skills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How are we developing skills like: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286000"/>
          <a:ext cx="6858000" cy="3880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3"/>
                <a:gridCol w="3918857"/>
              </a:tblGrid>
              <a:tr h="599344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Problem Solving</a:t>
                      </a:r>
                      <a:endParaRPr 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Perseverance</a:t>
                      </a:r>
                      <a:endParaRPr 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43516"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 (Speaking</a:t>
                      </a:r>
                      <a:r>
                        <a:rPr lang="en-US" baseline="0" dirty="0" smtClean="0"/>
                        <a:t> and Listening)</a:t>
                      </a:r>
                      <a:endParaRPr lang="en-US" dirty="0"/>
                    </a:p>
                  </a:txBody>
                  <a:tcPr/>
                </a:tc>
              </a:tr>
              <a:tr h="599344"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Initiative</a:t>
                      </a:r>
                      <a:r>
                        <a:rPr lang="en-US" baseline="0" dirty="0" smtClean="0"/>
                        <a:t> and Self-Direction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Accessing</a:t>
                      </a:r>
                      <a:r>
                        <a:rPr lang="en-US" baseline="0" dirty="0" smtClean="0"/>
                        <a:t> and Analyzing Information</a:t>
                      </a:r>
                      <a:endParaRPr lang="en-US" dirty="0"/>
                    </a:p>
                  </a:txBody>
                  <a:tcPr/>
                </a:tc>
              </a:tr>
              <a:tr h="599344">
                <a:tc>
                  <a:txBody>
                    <a:bodyPr/>
                    <a:lstStyle/>
                    <a:p>
                      <a:r>
                        <a:rPr lang="en-US" dirty="0" smtClean="0"/>
                        <a:t>Agility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Curiosity</a:t>
                      </a:r>
                      <a:endParaRPr lang="en-US" dirty="0"/>
                    </a:p>
                  </a:txBody>
                  <a:tcPr/>
                </a:tc>
              </a:tr>
              <a:tr h="599344">
                <a:tc>
                  <a:txBody>
                    <a:bodyPr/>
                    <a:lstStyle/>
                    <a:p>
                      <a:r>
                        <a:rPr lang="en-US" dirty="0" smtClean="0"/>
                        <a:t>Adaptability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Productivity </a:t>
                      </a:r>
                      <a:endParaRPr lang="en-US" dirty="0"/>
                    </a:p>
                  </a:txBody>
                  <a:tcPr/>
                </a:tc>
              </a:tr>
              <a:tr h="599344">
                <a:tc>
                  <a:txBody>
                    <a:bodyPr/>
                    <a:lstStyle/>
                    <a:p>
                      <a:r>
                        <a:rPr lang="en-US" dirty="0" smtClean="0"/>
                        <a:t>Critical Thinking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Awareness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and Learning –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Blueprint Implementation – Stay The Course</a:t>
            </a:r>
          </a:p>
          <a:p>
            <a:r>
              <a:rPr lang="en-US" dirty="0" smtClean="0"/>
              <a:t>Interdisciplinary Problem Sets (IPS)</a:t>
            </a:r>
          </a:p>
          <a:p>
            <a:r>
              <a:rPr lang="en-US" dirty="0" smtClean="0"/>
              <a:t>Digital Platform and 1 to 1 Technology</a:t>
            </a:r>
          </a:p>
          <a:p>
            <a:r>
              <a:rPr lang="en-US" dirty="0" smtClean="0"/>
              <a:t>Project-Based Learning and </a:t>
            </a:r>
            <a:r>
              <a:rPr lang="en-US" smtClean="0"/>
              <a:t>STEM Courses</a:t>
            </a:r>
            <a:endParaRPr lang="en-US" dirty="0" smtClean="0"/>
          </a:p>
          <a:p>
            <a:r>
              <a:rPr lang="en-US" dirty="0" smtClean="0"/>
              <a:t>Literacy Design Collaborative</a:t>
            </a:r>
          </a:p>
          <a:p>
            <a:r>
              <a:rPr lang="en-US" dirty="0" smtClean="0"/>
              <a:t>Math Design Collaborative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the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Acceleration Plan</a:t>
            </a:r>
          </a:p>
          <a:p>
            <a:r>
              <a:rPr lang="en-US" dirty="0" smtClean="0"/>
              <a:t>Engineering Course Offerings (Current and Future)</a:t>
            </a:r>
          </a:p>
          <a:p>
            <a:r>
              <a:rPr lang="en-US" dirty="0" smtClean="0"/>
              <a:t>New Diplomas </a:t>
            </a:r>
          </a:p>
          <a:p>
            <a:pPr>
              <a:buFontTx/>
              <a:buChar char="-"/>
            </a:pPr>
            <a:r>
              <a:rPr lang="en-US" dirty="0" smtClean="0"/>
              <a:t>STEM Diploma</a:t>
            </a:r>
          </a:p>
          <a:p>
            <a:pPr>
              <a:buFontTx/>
              <a:buChar char="-"/>
            </a:pPr>
            <a:r>
              <a:rPr lang="en-US" dirty="0" smtClean="0"/>
              <a:t>Arts and Letters Diploma</a:t>
            </a:r>
          </a:p>
          <a:p>
            <a:r>
              <a:rPr lang="en-US" dirty="0" smtClean="0"/>
              <a:t>New Gifted And Talented Delivery Model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Call or email any time with questions or suggestions: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David Young</a:t>
            </a:r>
          </a:p>
          <a:p>
            <a:pPr>
              <a:buNone/>
            </a:pPr>
            <a:r>
              <a:rPr lang="en-US" dirty="0" smtClean="0"/>
              <a:t>Assistant Superintendent</a:t>
            </a:r>
          </a:p>
          <a:p>
            <a:pPr>
              <a:buNone/>
            </a:pPr>
            <a:r>
              <a:rPr lang="en-US" dirty="0" smtClean="0"/>
              <a:t>Boyle County Schools</a:t>
            </a:r>
          </a:p>
          <a:p>
            <a:pPr>
              <a:buNone/>
            </a:pPr>
            <a:r>
              <a:rPr lang="en-US" dirty="0" smtClean="0"/>
              <a:t>(859) 236 – 6634</a:t>
            </a:r>
          </a:p>
          <a:p>
            <a:pPr>
              <a:buNone/>
            </a:pPr>
            <a:r>
              <a:rPr lang="en-US" dirty="0" smtClean="0"/>
              <a:t>David.young@boyle.kyschools.us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227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Community Forum: Teaching and Learning</vt:lpstr>
      <vt:lpstr>Boyle County Schools’ Success</vt:lpstr>
      <vt:lpstr>Steps In Current Success</vt:lpstr>
      <vt:lpstr>21st Century and Employability Skills </vt:lpstr>
      <vt:lpstr>Teaching and Learning – Next Steps</vt:lpstr>
      <vt:lpstr>Leading the Way</vt:lpstr>
      <vt:lpstr>Questions and Suggestions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Forum: Teaching and Learning</dc:title>
  <dc:creator>Young, David</dc:creator>
  <cp:lastModifiedBy>Larson, Maddie</cp:lastModifiedBy>
  <cp:revision>1</cp:revision>
  <dcterms:created xsi:type="dcterms:W3CDTF">2013-09-24T13:24:17Z</dcterms:created>
  <dcterms:modified xsi:type="dcterms:W3CDTF">2014-10-20T14:40:29Z</dcterms:modified>
</cp:coreProperties>
</file>