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26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orgChart1" loCatId="hierarchy" qsTypeId="urn:microsoft.com/office/officeart/2005/8/quickstyle/simple4#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060C29D-3191-45B5-8F00-AD669BF23BD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VP of Classroom Events</a:t>
          </a:r>
          <a:endParaRPr lang="en-US" dirty="0"/>
        </a:p>
      </dgm:t>
    </dgm:pt>
    <dgm:pt modelId="{7195DDB3-2636-4924-A1FA-93D84BF161ED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Accounts Payable</a:t>
          </a:r>
          <a:endParaRPr lang="en-US" dirty="0"/>
        </a:p>
      </dgm:t>
    </dgm:pt>
    <dgm:pt modelId="{30119DD6-4A00-4A10-B7B4-55F0ED8C947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VP of Finance</a:t>
          </a:r>
          <a:endParaRPr lang="en-US" dirty="0"/>
        </a:p>
      </dgm:t>
    </dgm:pt>
    <dgm:pt modelId="{85FC8C43-07D5-4708-9DF1-984AE1A7B6C5}" type="sibTrans" cxnId="{F79FFE32-EA6D-460F-8E9A-1FEC9C1933E9}">
      <dgm:prSet/>
      <dgm:spPr/>
      <dgm:t>
        <a:bodyPr/>
        <a:lstStyle/>
        <a:p>
          <a:endParaRPr lang="en-US"/>
        </a:p>
      </dgm:t>
    </dgm:pt>
    <dgm:pt modelId="{6F8CB09A-5B97-4489-B234-3CFC59C6C431}" type="parTrans" cxnId="{F79FFE32-EA6D-460F-8E9A-1FEC9C1933E9}">
      <dgm:prSet/>
      <dgm:spPr/>
      <dgm:t>
        <a:bodyPr/>
        <a:lstStyle/>
        <a:p>
          <a:endParaRPr lang="en-US"/>
        </a:p>
      </dgm:t>
    </dgm:pt>
    <dgm:pt modelId="{46DF43C4-E1E0-474E-B053-666837E018D6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President</a:t>
          </a:r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endParaRPr lang="en-US"/>
        </a:p>
      </dgm:t>
    </dgm:pt>
    <dgm:pt modelId="{586DC468-793B-44D0-9B39-15322CB139D8}" type="sibTrans" cxnId="{095AB32B-7AE7-4BFD-BDEB-99F9E2F0E69B}">
      <dgm:prSet/>
      <dgm:spPr/>
      <dgm:t>
        <a:bodyPr/>
        <a:lstStyle/>
        <a:p>
          <a:endParaRPr lang="en-US"/>
        </a:p>
      </dgm:t>
    </dgm:pt>
    <dgm:pt modelId="{0F6FAB90-A774-4ABC-AD4E-48BC5C249F62}" type="parTrans" cxnId="{095AB32B-7AE7-4BFD-BDEB-99F9E2F0E69B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/>
      <dgm:t>
        <a:bodyPr/>
        <a:lstStyle/>
        <a:p>
          <a:endParaRPr lang="en-US"/>
        </a:p>
      </dgm:t>
    </dgm:pt>
    <dgm:pt modelId="{ADC9A02E-9873-4348-9CA3-47A59BA50E5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VP of In-School Events</a:t>
          </a:r>
          <a:endParaRPr lang="en-US" dirty="0"/>
        </a:p>
      </dgm:t>
    </dgm:pt>
    <dgm:pt modelId="{0C8D32B9-9A61-4AD0-A344-AD2B51AA409C}" type="parTrans" cxnId="{BB627E1E-544C-4999-AF1A-290D2D80E987}">
      <dgm:prSet/>
      <dgm:spPr/>
      <dgm:t>
        <a:bodyPr/>
        <a:lstStyle/>
        <a:p>
          <a:endParaRPr lang="en-US"/>
        </a:p>
      </dgm:t>
    </dgm:pt>
    <dgm:pt modelId="{4819821D-1A94-4147-BCD6-3BDCD7C8C3C0}" type="sibTrans" cxnId="{BB627E1E-544C-4999-AF1A-290D2D80E987}">
      <dgm:prSet/>
      <dgm:spPr/>
      <dgm:t>
        <a:bodyPr/>
        <a:lstStyle/>
        <a:p>
          <a:endParaRPr lang="en-US"/>
        </a:p>
      </dgm:t>
    </dgm:pt>
    <dgm:pt modelId="{935EFDAC-7A86-45EB-8287-CD71F81477E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VP of Outside of School Events</a:t>
          </a:r>
          <a:endParaRPr lang="en-US" dirty="0"/>
        </a:p>
      </dgm:t>
    </dgm:pt>
    <dgm:pt modelId="{19BD08EA-85C6-42AB-B6B9-BE3D6F817AFE}" type="parTrans" cxnId="{C77EBC86-C314-4725-8036-49DDCC1B0F18}">
      <dgm:prSet/>
      <dgm:spPr/>
      <dgm:t>
        <a:bodyPr/>
        <a:lstStyle/>
        <a:p>
          <a:endParaRPr lang="en-US"/>
        </a:p>
      </dgm:t>
    </dgm:pt>
    <dgm:pt modelId="{5E7D3D37-6181-4338-9FB2-189138376B83}" type="sibTrans" cxnId="{C77EBC86-C314-4725-8036-49DDCC1B0F18}">
      <dgm:prSet/>
      <dgm:spPr/>
      <dgm:t>
        <a:bodyPr/>
        <a:lstStyle/>
        <a:p>
          <a:endParaRPr lang="en-US"/>
        </a:p>
      </dgm:t>
    </dgm:pt>
    <dgm:pt modelId="{4DE191A2-B627-4A3E-8AEF-A752B4E5F00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Teacher Allotment $</a:t>
          </a:r>
          <a:endParaRPr lang="en-US" dirty="0"/>
        </a:p>
      </dgm:t>
    </dgm:pt>
    <dgm:pt modelId="{B2400BCE-7C5E-44D7-9DD4-6A82D76BDE44}" type="parTrans" cxnId="{0834F65C-4C45-41E5-AE51-84ADD643779D}">
      <dgm:prSet/>
      <dgm:spPr/>
      <dgm:t>
        <a:bodyPr/>
        <a:lstStyle/>
        <a:p>
          <a:endParaRPr lang="en-US"/>
        </a:p>
      </dgm:t>
    </dgm:pt>
    <dgm:pt modelId="{57A171DF-1EE9-487D-9A95-E3F775C3B16D}" type="sibTrans" cxnId="{0834F65C-4C45-41E5-AE51-84ADD643779D}">
      <dgm:prSet/>
      <dgm:spPr/>
      <dgm:t>
        <a:bodyPr/>
        <a:lstStyle/>
        <a:p>
          <a:endParaRPr lang="en-US"/>
        </a:p>
      </dgm:t>
    </dgm:pt>
    <dgm:pt modelId="{A951ABDB-4369-4CE0-93C9-6D2D8ACE2F98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Staff Luncheons &amp; Gifts</a:t>
          </a:r>
          <a:endParaRPr lang="en-US" dirty="0"/>
        </a:p>
      </dgm:t>
    </dgm:pt>
    <dgm:pt modelId="{6DCFC551-3F45-4A5F-ACA7-8DC7393CF389}" type="parTrans" cxnId="{5154961D-A54A-4A1F-A5D3-C6A15A134820}">
      <dgm:prSet/>
      <dgm:spPr/>
      <dgm:t>
        <a:bodyPr/>
        <a:lstStyle/>
        <a:p>
          <a:endParaRPr lang="en-US"/>
        </a:p>
      </dgm:t>
    </dgm:pt>
    <dgm:pt modelId="{F8556C6D-7FE1-4BF0-A560-E9A54D9B7C5E}" type="sibTrans" cxnId="{5154961D-A54A-4A1F-A5D3-C6A15A134820}">
      <dgm:prSet/>
      <dgm:spPr/>
      <dgm:t>
        <a:bodyPr/>
        <a:lstStyle/>
        <a:p>
          <a:endParaRPr lang="en-US"/>
        </a:p>
      </dgm:t>
    </dgm:pt>
    <dgm:pt modelId="{C5E13E91-6D95-41FA-B95A-268856DC590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Student Dances</a:t>
          </a:r>
          <a:endParaRPr lang="en-US" dirty="0"/>
        </a:p>
      </dgm:t>
    </dgm:pt>
    <dgm:pt modelId="{6FF0395F-7C94-4247-BFEA-D34CF39DAC39}" type="sibTrans" cxnId="{554F3593-5903-4158-9380-0A63BEFF8D2D}">
      <dgm:prSet/>
      <dgm:spPr/>
      <dgm:t>
        <a:bodyPr/>
        <a:lstStyle/>
        <a:p>
          <a:endParaRPr lang="en-US"/>
        </a:p>
      </dgm:t>
    </dgm:pt>
    <dgm:pt modelId="{67FE042A-6919-4C8E-A84A-2604B0629783}" type="parTrans" cxnId="{554F3593-5903-4158-9380-0A63BEFF8D2D}">
      <dgm:prSet/>
      <dgm:spPr/>
      <dgm:t>
        <a:bodyPr/>
        <a:lstStyle/>
        <a:p>
          <a:endParaRPr lang="en-US"/>
        </a:p>
      </dgm:t>
    </dgm:pt>
    <dgm:pt modelId="{0BE45662-CB46-4223-BF2E-BE01237B836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Teacher Contact</a:t>
          </a:r>
          <a:endParaRPr lang="en-US" dirty="0"/>
        </a:p>
      </dgm:t>
    </dgm:pt>
    <dgm:pt modelId="{1D6169B4-EB78-43CB-95D2-1D6BB592B85C}" type="parTrans" cxnId="{3BA63855-32E5-4EB4-A9A4-C0E1F03AB3B4}">
      <dgm:prSet/>
      <dgm:spPr/>
      <dgm:t>
        <a:bodyPr/>
        <a:lstStyle/>
        <a:p>
          <a:endParaRPr lang="en-US"/>
        </a:p>
      </dgm:t>
    </dgm:pt>
    <dgm:pt modelId="{B6FFE81F-21E6-4F5A-A2CB-ACD681C95CCF}" type="sibTrans" cxnId="{3BA63855-32E5-4EB4-A9A4-C0E1F03AB3B4}">
      <dgm:prSet/>
      <dgm:spPr/>
      <dgm:t>
        <a:bodyPr/>
        <a:lstStyle/>
        <a:p>
          <a:endParaRPr lang="en-US"/>
        </a:p>
      </dgm:t>
    </dgm:pt>
    <dgm:pt modelId="{9F2BFB47-A901-4900-93A3-E76287DE51D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School pictures</a:t>
          </a:r>
          <a:endParaRPr lang="en-US" dirty="0"/>
        </a:p>
      </dgm:t>
    </dgm:pt>
    <dgm:pt modelId="{C8F6116D-0A1D-4DC3-88DE-A2758273300F}" type="parTrans" cxnId="{6E3D60B9-11D7-4B64-85CB-314109838630}">
      <dgm:prSet/>
      <dgm:spPr/>
      <dgm:t>
        <a:bodyPr/>
        <a:lstStyle/>
        <a:p>
          <a:endParaRPr lang="en-US"/>
        </a:p>
      </dgm:t>
    </dgm:pt>
    <dgm:pt modelId="{E057C6A5-E2EB-461C-9AED-8FA8D76CCB54}" type="sibTrans" cxnId="{6E3D60B9-11D7-4B64-85CB-314109838630}">
      <dgm:prSet/>
      <dgm:spPr/>
      <dgm:t>
        <a:bodyPr/>
        <a:lstStyle/>
        <a:p>
          <a:endParaRPr lang="en-US"/>
        </a:p>
      </dgm:t>
    </dgm:pt>
    <dgm:pt modelId="{1F2E47FD-C25C-47FC-8426-7A456223ADD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Field Trips</a:t>
          </a:r>
          <a:endParaRPr lang="en-US" dirty="0"/>
        </a:p>
      </dgm:t>
    </dgm:pt>
    <dgm:pt modelId="{6F59162A-A356-4A49-9FEC-EF1E400B9944}" type="parTrans" cxnId="{37F0A18B-FC6C-447F-AA25-30C9C908BCB8}">
      <dgm:prSet/>
      <dgm:spPr/>
      <dgm:t>
        <a:bodyPr/>
        <a:lstStyle/>
        <a:p>
          <a:endParaRPr lang="en-US"/>
        </a:p>
      </dgm:t>
    </dgm:pt>
    <dgm:pt modelId="{786C9E5D-06E5-4BB2-BC41-DDFEB76B3E1E}" type="sibTrans" cxnId="{37F0A18B-FC6C-447F-AA25-30C9C908BCB8}">
      <dgm:prSet/>
      <dgm:spPr/>
      <dgm:t>
        <a:bodyPr/>
        <a:lstStyle/>
        <a:p>
          <a:endParaRPr lang="en-US"/>
        </a:p>
      </dgm:t>
    </dgm:pt>
    <dgm:pt modelId="{C2332314-5CC3-48CF-B7B3-1DE0D6BCA74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Family Nights</a:t>
          </a:r>
          <a:endParaRPr lang="en-US" dirty="0"/>
        </a:p>
      </dgm:t>
    </dgm:pt>
    <dgm:pt modelId="{C1917CEF-4C7D-415A-AF00-45E64429C706}" type="parTrans" cxnId="{5CED5CEC-48EC-4F98-A2C8-30340245DF1B}">
      <dgm:prSet/>
      <dgm:spPr/>
      <dgm:t>
        <a:bodyPr/>
        <a:lstStyle/>
        <a:p>
          <a:endParaRPr lang="en-US"/>
        </a:p>
      </dgm:t>
    </dgm:pt>
    <dgm:pt modelId="{CE61E30C-D734-40EC-8E88-4DF2DE9951BA}" type="sibTrans" cxnId="{5CED5CEC-48EC-4F98-A2C8-30340245DF1B}">
      <dgm:prSet/>
      <dgm:spPr/>
      <dgm:t>
        <a:bodyPr/>
        <a:lstStyle/>
        <a:p>
          <a:endParaRPr lang="en-US"/>
        </a:p>
      </dgm:t>
    </dgm:pt>
    <dgm:pt modelId="{EF7125B3-94E3-4493-9AF0-CFEA3530BF7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Garden Mums</a:t>
          </a:r>
          <a:endParaRPr lang="en-US" dirty="0"/>
        </a:p>
      </dgm:t>
    </dgm:pt>
    <dgm:pt modelId="{98FE0A66-E619-4ED7-BA3B-3532EB261784}" type="parTrans" cxnId="{F177DDDF-42FF-46DE-8C2E-6FFA62BCCAE6}">
      <dgm:prSet/>
      <dgm:spPr/>
      <dgm:t>
        <a:bodyPr/>
        <a:lstStyle/>
        <a:p>
          <a:endParaRPr lang="en-US"/>
        </a:p>
      </dgm:t>
    </dgm:pt>
    <dgm:pt modelId="{A297F63A-A8C6-4655-B148-0D640E5B983E}" type="sibTrans" cxnId="{F177DDDF-42FF-46DE-8C2E-6FFA62BCCAE6}">
      <dgm:prSet/>
      <dgm:spPr/>
      <dgm:t>
        <a:bodyPr/>
        <a:lstStyle/>
        <a:p>
          <a:endParaRPr lang="en-US"/>
        </a:p>
      </dgm:t>
    </dgm:pt>
    <dgm:pt modelId="{9F442EED-5F9C-4F27-B9F6-176C5D81646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Welcome Nights or Open Houses</a:t>
          </a:r>
          <a:endParaRPr lang="en-US" dirty="0"/>
        </a:p>
      </dgm:t>
    </dgm:pt>
    <dgm:pt modelId="{EF1C4E5B-0455-4A2B-9563-2CD3E0EA532A}" type="parTrans" cxnId="{92B92C48-1495-45B5-8FD2-7C3A36584638}">
      <dgm:prSet/>
      <dgm:spPr/>
      <dgm:t>
        <a:bodyPr/>
        <a:lstStyle/>
        <a:p>
          <a:endParaRPr lang="en-US"/>
        </a:p>
      </dgm:t>
    </dgm:pt>
    <dgm:pt modelId="{52180017-D71C-423F-9886-019A3E086C7C}" type="sibTrans" cxnId="{92B92C48-1495-45B5-8FD2-7C3A36584638}">
      <dgm:prSet/>
      <dgm:spPr/>
      <dgm:t>
        <a:bodyPr/>
        <a:lstStyle/>
        <a:p>
          <a:endParaRPr lang="en-US"/>
        </a:p>
      </dgm:t>
    </dgm:pt>
    <dgm:pt modelId="{B810F45C-B6E8-474E-BCF8-56A1B587981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VP of Communications</a:t>
          </a:r>
          <a:endParaRPr lang="en-US" dirty="0"/>
        </a:p>
      </dgm:t>
    </dgm:pt>
    <dgm:pt modelId="{36E75AC8-2EEA-4C88-9EF0-020189C3615C}" type="parTrans" cxnId="{E0AFF4A4-1A23-4D79-B7F9-FC9926E25299}">
      <dgm:prSet/>
      <dgm:spPr/>
      <dgm:t>
        <a:bodyPr/>
        <a:lstStyle/>
        <a:p>
          <a:endParaRPr lang="en-US"/>
        </a:p>
      </dgm:t>
    </dgm:pt>
    <dgm:pt modelId="{206E2715-C93B-46CF-AAB1-54127F7FA9A1}" type="sibTrans" cxnId="{E0AFF4A4-1A23-4D79-B7F9-FC9926E25299}">
      <dgm:prSet/>
      <dgm:spPr/>
      <dgm:t>
        <a:bodyPr/>
        <a:lstStyle/>
        <a:p>
          <a:endParaRPr lang="en-US"/>
        </a:p>
      </dgm:t>
    </dgm:pt>
    <dgm:pt modelId="{3F2B4B62-1F18-43F3-BA7D-4E5C6D1AC8F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Secretary at </a:t>
          </a:r>
          <a:r>
            <a:rPr lang="en-US" smtClean="0"/>
            <a:t>H&amp;S meetings</a:t>
          </a:r>
          <a:endParaRPr lang="en-US" dirty="0"/>
        </a:p>
      </dgm:t>
    </dgm:pt>
    <dgm:pt modelId="{2538F269-87EE-476D-BC61-806ECB895F6A}" type="parTrans" cxnId="{1421B00E-E7E1-4E52-9607-054985CA128F}">
      <dgm:prSet/>
      <dgm:spPr/>
      <dgm:t>
        <a:bodyPr/>
        <a:lstStyle/>
        <a:p>
          <a:endParaRPr lang="en-US"/>
        </a:p>
      </dgm:t>
    </dgm:pt>
    <dgm:pt modelId="{F6EC6C1A-1185-4E66-8A7E-B351D6CD45E2}" type="sibTrans" cxnId="{1421B00E-E7E1-4E52-9607-054985CA128F}">
      <dgm:prSet/>
      <dgm:spPr/>
      <dgm:t>
        <a:bodyPr/>
        <a:lstStyle/>
        <a:p>
          <a:endParaRPr lang="en-US"/>
        </a:p>
      </dgm:t>
    </dgm:pt>
    <dgm:pt modelId="{8AE030C4-2CAA-4414-9DE2-0411518AA44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Assemblies</a:t>
          </a:r>
          <a:endParaRPr lang="en-US" dirty="0"/>
        </a:p>
      </dgm:t>
    </dgm:pt>
    <dgm:pt modelId="{38DEB46C-A85A-4559-9439-3E0A6AAFE60E}" type="parTrans" cxnId="{4EBD4D5C-D2AE-4F7F-AAE5-787B82C7541F}">
      <dgm:prSet/>
      <dgm:spPr/>
      <dgm:t>
        <a:bodyPr/>
        <a:lstStyle/>
        <a:p>
          <a:endParaRPr lang="en-US"/>
        </a:p>
      </dgm:t>
    </dgm:pt>
    <dgm:pt modelId="{CC0364A0-EA26-4DA3-9808-EEA5499114BF}" type="sibTrans" cxnId="{4EBD4D5C-D2AE-4F7F-AAE5-787B82C7541F}">
      <dgm:prSet/>
      <dgm:spPr/>
      <dgm:t>
        <a:bodyPr/>
        <a:lstStyle/>
        <a:p>
          <a:endParaRPr lang="en-US"/>
        </a:p>
      </dgm:t>
    </dgm:pt>
    <dgm:pt modelId="{141707BE-3235-4310-9C8D-82286FAFA0B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Book Fair</a:t>
          </a:r>
          <a:endParaRPr lang="en-US" dirty="0"/>
        </a:p>
      </dgm:t>
    </dgm:pt>
    <dgm:pt modelId="{FE28CBFD-E929-420B-A0CA-18231BE5DB8A}" type="parTrans" cxnId="{826790C1-35CB-4D5F-9CA0-0BBD78DA670A}">
      <dgm:prSet/>
      <dgm:spPr/>
      <dgm:t>
        <a:bodyPr/>
        <a:lstStyle/>
        <a:p>
          <a:endParaRPr lang="en-US"/>
        </a:p>
      </dgm:t>
    </dgm:pt>
    <dgm:pt modelId="{1234027C-F649-4A9D-9CA6-E2931FBFF622}" type="sibTrans" cxnId="{826790C1-35CB-4D5F-9CA0-0BBD78DA670A}">
      <dgm:prSet/>
      <dgm:spPr/>
      <dgm:t>
        <a:bodyPr/>
        <a:lstStyle/>
        <a:p>
          <a:endParaRPr lang="en-US"/>
        </a:p>
      </dgm:t>
    </dgm:pt>
    <dgm:pt modelId="{785376BC-740B-4730-AAB3-966F8BA928C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Public Relations</a:t>
          </a:r>
          <a:endParaRPr lang="en-US" dirty="0"/>
        </a:p>
      </dgm:t>
    </dgm:pt>
    <dgm:pt modelId="{C4089CB0-F17B-4D76-BA72-C0F422B64B91}" type="parTrans" cxnId="{0A9B1C5B-B932-41D2-85CA-D3DDA1E361C5}">
      <dgm:prSet/>
      <dgm:spPr/>
      <dgm:t>
        <a:bodyPr/>
        <a:lstStyle/>
        <a:p>
          <a:endParaRPr lang="en-US"/>
        </a:p>
      </dgm:t>
    </dgm:pt>
    <dgm:pt modelId="{D5B2708C-1154-4442-A582-CD5954DC23AD}" type="sibTrans" cxnId="{0A9B1C5B-B932-41D2-85CA-D3DDA1E361C5}">
      <dgm:prSet/>
      <dgm:spPr/>
      <dgm:t>
        <a:bodyPr/>
        <a:lstStyle/>
        <a:p>
          <a:endParaRPr lang="en-US"/>
        </a:p>
      </dgm:t>
    </dgm:pt>
    <dgm:pt modelId="{9E9D12C3-571E-4141-A178-4F844698DC3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Newsletter</a:t>
          </a:r>
          <a:endParaRPr lang="en-US" dirty="0"/>
        </a:p>
      </dgm:t>
    </dgm:pt>
    <dgm:pt modelId="{13BA9DA3-3C01-47FA-8730-A978074EE7B2}" type="parTrans" cxnId="{9B5677AA-4CC3-4BD9-AD6D-9897EB236731}">
      <dgm:prSet/>
      <dgm:spPr/>
      <dgm:t>
        <a:bodyPr/>
        <a:lstStyle/>
        <a:p>
          <a:endParaRPr lang="en-US"/>
        </a:p>
      </dgm:t>
    </dgm:pt>
    <dgm:pt modelId="{42031C25-2F80-49DB-90A2-8AF2C7BEC1B0}" type="sibTrans" cxnId="{9B5677AA-4CC3-4BD9-AD6D-9897EB236731}">
      <dgm:prSet/>
      <dgm:spPr/>
      <dgm:t>
        <a:bodyPr/>
        <a:lstStyle/>
        <a:p>
          <a:endParaRPr lang="en-US"/>
        </a:p>
      </dgm:t>
    </dgm:pt>
    <dgm:pt modelId="{512C0F83-2E5C-4705-ACC4-C3751678AEF8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Directory</a:t>
          </a:r>
          <a:endParaRPr lang="en-US" dirty="0"/>
        </a:p>
      </dgm:t>
    </dgm:pt>
    <dgm:pt modelId="{96691318-D538-4A25-B8DC-BCB8AC1D7969}" type="parTrans" cxnId="{61D63D8F-F8BD-4DA3-BDD2-BAF467C52E28}">
      <dgm:prSet/>
      <dgm:spPr/>
      <dgm:t>
        <a:bodyPr/>
        <a:lstStyle/>
        <a:p>
          <a:endParaRPr lang="en-US"/>
        </a:p>
      </dgm:t>
    </dgm:pt>
    <dgm:pt modelId="{C76625C7-7A8B-455E-A4C8-65E809DDBD2C}" type="sibTrans" cxnId="{61D63D8F-F8BD-4DA3-BDD2-BAF467C52E28}">
      <dgm:prSet/>
      <dgm:spPr/>
      <dgm:t>
        <a:bodyPr/>
        <a:lstStyle/>
        <a:p>
          <a:endParaRPr lang="en-US"/>
        </a:p>
      </dgm:t>
    </dgm:pt>
    <dgm:pt modelId="{7F8ED2B2-A6DE-4310-889F-589C71F1CEFB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Fundraisers</a:t>
          </a:r>
          <a:endParaRPr lang="en-US" dirty="0"/>
        </a:p>
      </dgm:t>
    </dgm:pt>
    <dgm:pt modelId="{909A0C45-4342-4E8B-913A-A8395FA9F4EB}" type="parTrans" cxnId="{F6AA1755-4353-4DA9-BE22-40BF5CB21A69}">
      <dgm:prSet/>
      <dgm:spPr/>
      <dgm:t>
        <a:bodyPr/>
        <a:lstStyle/>
        <a:p>
          <a:endParaRPr lang="en-US"/>
        </a:p>
      </dgm:t>
    </dgm:pt>
    <dgm:pt modelId="{F2A5805D-7EDA-4095-8FCA-AFA158ABF31A}" type="sibTrans" cxnId="{F6AA1755-4353-4DA9-BE22-40BF5CB21A69}">
      <dgm:prSet/>
      <dgm:spPr/>
      <dgm:t>
        <a:bodyPr/>
        <a:lstStyle/>
        <a:p>
          <a:endParaRPr lang="en-US"/>
        </a:p>
      </dgm:t>
    </dgm:pt>
    <dgm:pt modelId="{06D96125-439F-4CAD-B80F-82CE9E69D6D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Homeroom Parents</a:t>
          </a:r>
          <a:endParaRPr lang="en-US" dirty="0"/>
        </a:p>
      </dgm:t>
    </dgm:pt>
    <dgm:pt modelId="{6C5D167C-4109-4EE8-9632-9647240E3303}" type="parTrans" cxnId="{6CF663E9-0C19-4986-8599-4118A706BD12}">
      <dgm:prSet/>
      <dgm:spPr/>
      <dgm:t>
        <a:bodyPr/>
        <a:lstStyle/>
        <a:p>
          <a:endParaRPr lang="en-US"/>
        </a:p>
      </dgm:t>
    </dgm:pt>
    <dgm:pt modelId="{4B87A687-B583-4744-B6B4-98CFFF77DA72}" type="sibTrans" cxnId="{6CF663E9-0C19-4986-8599-4118A706BD12}">
      <dgm:prSet/>
      <dgm:spPr/>
      <dgm:t>
        <a:bodyPr/>
        <a:lstStyle/>
        <a:p>
          <a:endParaRPr lang="en-US"/>
        </a:p>
      </dgm:t>
    </dgm:pt>
    <dgm:pt modelId="{15E9F976-BB18-4F65-AB60-7BDAEFF208F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Science Fair</a:t>
          </a:r>
          <a:endParaRPr lang="en-US" dirty="0"/>
        </a:p>
      </dgm:t>
    </dgm:pt>
    <dgm:pt modelId="{09DAC2C6-610C-49C1-83BB-C265E8FE4DF9}" type="parTrans" cxnId="{9F4955BC-9A99-4CE1-A726-56274BC2C424}">
      <dgm:prSet/>
      <dgm:spPr/>
      <dgm:t>
        <a:bodyPr/>
        <a:lstStyle/>
        <a:p>
          <a:endParaRPr lang="en-US"/>
        </a:p>
      </dgm:t>
    </dgm:pt>
    <dgm:pt modelId="{C3B99C4E-B2E8-4F7E-885A-25F887DFE6A1}" type="sibTrans" cxnId="{9F4955BC-9A99-4CE1-A726-56274BC2C424}">
      <dgm:prSet/>
      <dgm:spPr/>
      <dgm:t>
        <a:bodyPr/>
        <a:lstStyle/>
        <a:p>
          <a:endParaRPr lang="en-US"/>
        </a:p>
      </dgm:t>
    </dgm:pt>
    <dgm:pt modelId="{257EAFD3-4551-4470-8494-4C3A760A7A3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Special Days or Activities</a:t>
          </a:r>
          <a:endParaRPr lang="en-US" dirty="0"/>
        </a:p>
      </dgm:t>
    </dgm:pt>
    <dgm:pt modelId="{FEA565C4-28AF-4F51-8892-53EAC817020C}" type="parTrans" cxnId="{194F3C62-C5B0-4C0D-990A-D17B179755EC}">
      <dgm:prSet/>
      <dgm:spPr/>
      <dgm:t>
        <a:bodyPr/>
        <a:lstStyle/>
        <a:p>
          <a:endParaRPr lang="en-US"/>
        </a:p>
      </dgm:t>
    </dgm:pt>
    <dgm:pt modelId="{BDF50AC3-3EF9-43CE-9DAE-297EA574346C}" type="sibTrans" cxnId="{194F3C62-C5B0-4C0D-990A-D17B179755EC}">
      <dgm:prSet/>
      <dgm:spPr/>
      <dgm:t>
        <a:bodyPr/>
        <a:lstStyle/>
        <a:p>
          <a:endParaRPr lang="en-US"/>
        </a:p>
      </dgm:t>
    </dgm:pt>
    <dgm:pt modelId="{CFA6B34B-DB8F-4FE7-BA8F-41D7B508542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Box Tops</a:t>
          </a:r>
          <a:endParaRPr lang="en-US" dirty="0"/>
        </a:p>
      </dgm:t>
    </dgm:pt>
    <dgm:pt modelId="{DD189619-2219-4DA7-B5A8-8532770FD7D2}" type="parTrans" cxnId="{4317FC71-9A15-494E-AE38-2E2D7EDA57EC}">
      <dgm:prSet/>
      <dgm:spPr/>
      <dgm:t>
        <a:bodyPr/>
        <a:lstStyle/>
        <a:p>
          <a:endParaRPr lang="en-US"/>
        </a:p>
      </dgm:t>
    </dgm:pt>
    <dgm:pt modelId="{62682FDA-41BB-4BAA-ACCA-BD7169356E9D}" type="sibTrans" cxnId="{4317FC71-9A15-494E-AE38-2E2D7EDA57EC}">
      <dgm:prSet/>
      <dgm:spPr/>
      <dgm:t>
        <a:bodyPr/>
        <a:lstStyle/>
        <a:p>
          <a:endParaRPr lang="en-US"/>
        </a:p>
      </dgm:t>
    </dgm:pt>
    <dgm:pt modelId="{CC66B242-EFD1-424E-A4B8-B3C16785AF4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Campbell Labels</a:t>
          </a:r>
          <a:endParaRPr lang="en-US" dirty="0"/>
        </a:p>
      </dgm:t>
    </dgm:pt>
    <dgm:pt modelId="{A23A54A6-D110-4468-9D5B-E949A3FEEC03}" type="parTrans" cxnId="{D1775EAF-FF4E-422C-AB33-E853EAFE7B26}">
      <dgm:prSet/>
      <dgm:spPr/>
      <dgm:t>
        <a:bodyPr/>
        <a:lstStyle/>
        <a:p>
          <a:endParaRPr lang="en-US"/>
        </a:p>
      </dgm:t>
    </dgm:pt>
    <dgm:pt modelId="{7439341A-1A65-4416-A989-D4B873867335}" type="sibTrans" cxnId="{D1775EAF-FF4E-422C-AB33-E853EAFE7B26}">
      <dgm:prSet/>
      <dgm:spPr/>
      <dgm:t>
        <a:bodyPr/>
        <a:lstStyle/>
        <a:p>
          <a:endParaRPr lang="en-US"/>
        </a:p>
      </dgm:t>
    </dgm:pt>
    <dgm:pt modelId="{922D5358-A8F6-4F0A-B0D9-B8112231B9F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5B867646-A86A-4DA5-9C49-5C02A473F97E}" type="parTrans" cxnId="{4D60CABD-22A1-44C7-9711-6D004E9F1038}">
      <dgm:prSet/>
      <dgm:spPr/>
      <dgm:t>
        <a:bodyPr/>
        <a:lstStyle/>
        <a:p>
          <a:endParaRPr lang="en-US"/>
        </a:p>
      </dgm:t>
    </dgm:pt>
    <dgm:pt modelId="{A0BCA149-9F47-4371-8B24-1F285479BF3A}" type="sibTrans" cxnId="{4D60CABD-22A1-44C7-9711-6D004E9F1038}">
      <dgm:prSet/>
      <dgm:spPr/>
      <dgm:t>
        <a:bodyPr/>
        <a:lstStyle/>
        <a:p>
          <a:endParaRPr lang="en-US"/>
        </a:p>
      </dgm:t>
    </dgm:pt>
    <dgm:pt modelId="{FFF3FA27-497D-4CEE-8E03-0ED1582137E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Volunteer Coordinator</a:t>
          </a:r>
          <a:endParaRPr lang="en-US" dirty="0"/>
        </a:p>
      </dgm:t>
    </dgm:pt>
    <dgm:pt modelId="{438A3719-1654-4B09-888A-4A4074C20CA5}" type="parTrans" cxnId="{744461F8-2BBD-420E-9FAA-5DE9E7611A9A}">
      <dgm:prSet/>
      <dgm:spPr/>
      <dgm:t>
        <a:bodyPr/>
        <a:lstStyle/>
        <a:p>
          <a:endParaRPr lang="en-US"/>
        </a:p>
      </dgm:t>
    </dgm:pt>
    <dgm:pt modelId="{4B51B8CB-4413-4C11-A2A2-2A7BF411CF1E}" type="sibTrans" cxnId="{744461F8-2BBD-420E-9FAA-5DE9E7611A9A}">
      <dgm:prSet/>
      <dgm:spPr/>
      <dgm:t>
        <a:bodyPr/>
        <a:lstStyle/>
        <a:p>
          <a:endParaRPr lang="en-US"/>
        </a:p>
      </dgm:t>
    </dgm:pt>
    <dgm:pt modelId="{2390B9B9-DAE7-47D3-9C17-B80960E9256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Web Master</a:t>
          </a:r>
          <a:endParaRPr lang="en-US" dirty="0"/>
        </a:p>
      </dgm:t>
    </dgm:pt>
    <dgm:pt modelId="{B8938DE0-2FED-44F3-8DD1-02D6057FA53C}" type="parTrans" cxnId="{F487C27E-BA23-492A-A020-247639375845}">
      <dgm:prSet/>
      <dgm:spPr/>
      <dgm:t>
        <a:bodyPr/>
        <a:lstStyle/>
        <a:p>
          <a:endParaRPr lang="en-US"/>
        </a:p>
      </dgm:t>
    </dgm:pt>
    <dgm:pt modelId="{E231B6A7-2847-4230-B8A9-F8A5B7765856}" type="sibTrans" cxnId="{F487C27E-BA23-492A-A020-247639375845}">
      <dgm:prSet/>
      <dgm:spPr/>
      <dgm:t>
        <a:bodyPr/>
        <a:lstStyle/>
        <a:p>
          <a:endParaRPr lang="en-US"/>
        </a:p>
      </dgm:t>
    </dgm:pt>
    <dgm:pt modelId="{81D091C5-7764-4ACB-BB22-A637E48CF4DA}" type="pres">
      <dgm:prSet presAssocID="{FB72F23D-AC18-4B5E-B7C9-27E3F32BF8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A07548-1D26-40DE-B956-DEA552E7F36F}" type="pres">
      <dgm:prSet presAssocID="{46DF43C4-E1E0-474E-B053-666837E018D6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27EEA0-4473-4161-961A-23E46BF1339D}" type="pres">
      <dgm:prSet presAssocID="{46DF43C4-E1E0-474E-B053-666837E018D6}" presName="rootComposite1" presStyleCnt="0"/>
      <dgm:spPr/>
      <dgm:t>
        <a:bodyPr/>
        <a:lstStyle/>
        <a:p>
          <a:endParaRPr lang="en-US"/>
        </a:p>
      </dgm:t>
    </dgm:pt>
    <dgm:pt modelId="{1C268C42-8174-4BFA-8EFB-0491F2ACC691}" type="pres">
      <dgm:prSet presAssocID="{46DF43C4-E1E0-474E-B053-666837E018D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698EC6-08DD-4572-B742-C1207CF5AA79}" type="pres">
      <dgm:prSet presAssocID="{46DF43C4-E1E0-474E-B053-666837E018D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E8B9260-8ECA-4C84-9BD9-4FF6C9424D53}" type="pres">
      <dgm:prSet presAssocID="{46DF43C4-E1E0-474E-B053-666837E018D6}" presName="hierChild2" presStyleCnt="0"/>
      <dgm:spPr/>
      <dgm:t>
        <a:bodyPr/>
        <a:lstStyle/>
        <a:p>
          <a:endParaRPr lang="en-US"/>
        </a:p>
      </dgm:t>
    </dgm:pt>
    <dgm:pt modelId="{66C31DAA-C1B9-4204-9890-C330002203F2}" type="pres">
      <dgm:prSet presAssocID="{E1534136-FFBC-4188-8306-0FEC00941F00}" presName="Name37" presStyleLbl="parChTrans1D2" presStyleIdx="0" presStyleCnt="5"/>
      <dgm:spPr/>
      <dgm:t>
        <a:bodyPr/>
        <a:lstStyle/>
        <a:p>
          <a:endParaRPr lang="en-US"/>
        </a:p>
      </dgm:t>
    </dgm:pt>
    <dgm:pt modelId="{CB94BC2C-3E3B-40AE-8224-E04C1794AB17}" type="pres">
      <dgm:prSet presAssocID="{30119DD6-4A00-4A10-B7B4-55F0ED8C94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B9EEB0-7076-428D-B283-18994FFDA7BE}" type="pres">
      <dgm:prSet presAssocID="{30119DD6-4A00-4A10-B7B4-55F0ED8C9470}" presName="rootComposite" presStyleCnt="0"/>
      <dgm:spPr/>
      <dgm:t>
        <a:bodyPr/>
        <a:lstStyle/>
        <a:p>
          <a:endParaRPr lang="en-US"/>
        </a:p>
      </dgm:t>
    </dgm:pt>
    <dgm:pt modelId="{9C2A7A82-A3F8-4216-AEEA-14746D565BE0}" type="pres">
      <dgm:prSet presAssocID="{30119DD6-4A00-4A10-B7B4-55F0ED8C947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C3158-2A6B-42EE-98B7-9780E15AF4EC}" type="pres">
      <dgm:prSet presAssocID="{30119DD6-4A00-4A10-B7B4-55F0ED8C9470}" presName="rootConnector" presStyleLbl="node2" presStyleIdx="0" presStyleCnt="5"/>
      <dgm:spPr/>
      <dgm:t>
        <a:bodyPr/>
        <a:lstStyle/>
        <a:p>
          <a:endParaRPr lang="en-US"/>
        </a:p>
      </dgm:t>
    </dgm:pt>
    <dgm:pt modelId="{83158804-3022-4216-91FA-917C53468C30}" type="pres">
      <dgm:prSet presAssocID="{30119DD6-4A00-4A10-B7B4-55F0ED8C9470}" presName="hierChild4" presStyleCnt="0"/>
      <dgm:spPr/>
      <dgm:t>
        <a:bodyPr/>
        <a:lstStyle/>
        <a:p>
          <a:endParaRPr lang="en-US"/>
        </a:p>
      </dgm:t>
    </dgm:pt>
    <dgm:pt modelId="{382ADE39-8148-42AA-98F9-A15F49AEAA8B}" type="pres">
      <dgm:prSet presAssocID="{6F8CB09A-5B97-4489-B234-3CFC59C6C431}" presName="Name37" presStyleLbl="parChTrans1D3" presStyleIdx="0" presStyleCnt="25"/>
      <dgm:spPr/>
      <dgm:t>
        <a:bodyPr/>
        <a:lstStyle/>
        <a:p>
          <a:endParaRPr lang="en-US"/>
        </a:p>
      </dgm:t>
    </dgm:pt>
    <dgm:pt modelId="{3D780383-1198-4DE6-BD13-B0117AF90EE3}" type="pres">
      <dgm:prSet presAssocID="{7195DDB3-2636-4924-A1FA-93D84BF161E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01E61B9-6A53-4BA1-AA24-EB7A93D8BFB9}" type="pres">
      <dgm:prSet presAssocID="{7195DDB3-2636-4924-A1FA-93D84BF161ED}" presName="rootComposite" presStyleCnt="0"/>
      <dgm:spPr/>
      <dgm:t>
        <a:bodyPr/>
        <a:lstStyle/>
        <a:p>
          <a:endParaRPr lang="en-US"/>
        </a:p>
      </dgm:t>
    </dgm:pt>
    <dgm:pt modelId="{164A2DF2-8D28-45FB-873E-96B185DE3D91}" type="pres">
      <dgm:prSet presAssocID="{7195DDB3-2636-4924-A1FA-93D84BF161ED}" presName="rootText" presStyleLbl="node3" presStyleIdx="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6013C3-86E6-4173-8C5E-E2102F4C084E}" type="pres">
      <dgm:prSet presAssocID="{7195DDB3-2636-4924-A1FA-93D84BF161ED}" presName="rootConnector" presStyleLbl="node3" presStyleIdx="0" presStyleCnt="25"/>
      <dgm:spPr/>
      <dgm:t>
        <a:bodyPr/>
        <a:lstStyle/>
        <a:p>
          <a:endParaRPr lang="en-US"/>
        </a:p>
      </dgm:t>
    </dgm:pt>
    <dgm:pt modelId="{CDB193E0-C576-47CC-9ED6-050B98128DA1}" type="pres">
      <dgm:prSet presAssocID="{7195DDB3-2636-4924-A1FA-93D84BF161ED}" presName="hierChild4" presStyleCnt="0"/>
      <dgm:spPr/>
      <dgm:t>
        <a:bodyPr/>
        <a:lstStyle/>
        <a:p>
          <a:endParaRPr lang="en-US"/>
        </a:p>
      </dgm:t>
    </dgm:pt>
    <dgm:pt modelId="{CEE0C774-7D81-48C0-84BB-B0BEB32D009B}" type="pres">
      <dgm:prSet presAssocID="{7195DDB3-2636-4924-A1FA-93D84BF161ED}" presName="hierChild5" presStyleCnt="0"/>
      <dgm:spPr/>
      <dgm:t>
        <a:bodyPr/>
        <a:lstStyle/>
        <a:p>
          <a:endParaRPr lang="en-US"/>
        </a:p>
      </dgm:t>
    </dgm:pt>
    <dgm:pt modelId="{290ACFEA-19FB-49B4-84AB-BEA6F4CA35BB}" type="pres">
      <dgm:prSet presAssocID="{5B867646-A86A-4DA5-9C49-5C02A473F97E}" presName="Name37" presStyleLbl="parChTrans1D3" presStyleIdx="1" presStyleCnt="25"/>
      <dgm:spPr/>
      <dgm:t>
        <a:bodyPr/>
        <a:lstStyle/>
        <a:p>
          <a:endParaRPr lang="en-US"/>
        </a:p>
      </dgm:t>
    </dgm:pt>
    <dgm:pt modelId="{8014C164-B899-42C3-ACEB-E9CB2DB48FE3}" type="pres">
      <dgm:prSet presAssocID="{922D5358-A8F6-4F0A-B0D9-B8112231B9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ECE888-99DC-41EE-99DE-D4FFDB15DFF8}" type="pres">
      <dgm:prSet presAssocID="{922D5358-A8F6-4F0A-B0D9-B8112231B9F3}" presName="rootComposite" presStyleCnt="0"/>
      <dgm:spPr/>
      <dgm:t>
        <a:bodyPr/>
        <a:lstStyle/>
        <a:p>
          <a:endParaRPr lang="en-US"/>
        </a:p>
      </dgm:t>
    </dgm:pt>
    <dgm:pt modelId="{C3D9658B-C27B-4283-AB77-13CEA8167C63}" type="pres">
      <dgm:prSet presAssocID="{922D5358-A8F6-4F0A-B0D9-B8112231B9F3}" presName="rootText" presStyleLbl="node3" presStyleIdx="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27E1E-1402-4138-8EBE-A98A84207D21}" type="pres">
      <dgm:prSet presAssocID="{922D5358-A8F6-4F0A-B0D9-B8112231B9F3}" presName="rootConnector" presStyleLbl="node3" presStyleIdx="1" presStyleCnt="25"/>
      <dgm:spPr/>
      <dgm:t>
        <a:bodyPr/>
        <a:lstStyle/>
        <a:p>
          <a:endParaRPr lang="en-US"/>
        </a:p>
      </dgm:t>
    </dgm:pt>
    <dgm:pt modelId="{D4B2F4B3-2E29-45EA-928D-27E28A577C55}" type="pres">
      <dgm:prSet presAssocID="{922D5358-A8F6-4F0A-B0D9-B8112231B9F3}" presName="hierChild4" presStyleCnt="0"/>
      <dgm:spPr/>
      <dgm:t>
        <a:bodyPr/>
        <a:lstStyle/>
        <a:p>
          <a:endParaRPr lang="en-US"/>
        </a:p>
      </dgm:t>
    </dgm:pt>
    <dgm:pt modelId="{35ADF204-4074-409A-A3C3-D8EC83536DB7}" type="pres">
      <dgm:prSet presAssocID="{922D5358-A8F6-4F0A-B0D9-B8112231B9F3}" presName="hierChild5" presStyleCnt="0"/>
      <dgm:spPr/>
      <dgm:t>
        <a:bodyPr/>
        <a:lstStyle/>
        <a:p>
          <a:endParaRPr lang="en-US"/>
        </a:p>
      </dgm:t>
    </dgm:pt>
    <dgm:pt modelId="{50E24073-A984-4D7E-835E-47A68498CABA}" type="pres">
      <dgm:prSet presAssocID="{B2400BCE-7C5E-44D7-9DD4-6A82D76BDE44}" presName="Name37" presStyleLbl="parChTrans1D3" presStyleIdx="2" presStyleCnt="25"/>
      <dgm:spPr/>
      <dgm:t>
        <a:bodyPr/>
        <a:lstStyle/>
        <a:p>
          <a:endParaRPr lang="en-US"/>
        </a:p>
      </dgm:t>
    </dgm:pt>
    <dgm:pt modelId="{98D5845E-F68A-4EFC-B531-4C26CB5C2E38}" type="pres">
      <dgm:prSet presAssocID="{4DE191A2-B627-4A3E-8AEF-A752B4E5F0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0880525-47B4-4AC3-A693-BBE8A850C58F}" type="pres">
      <dgm:prSet presAssocID="{4DE191A2-B627-4A3E-8AEF-A752B4E5F00C}" presName="rootComposite" presStyleCnt="0"/>
      <dgm:spPr/>
      <dgm:t>
        <a:bodyPr/>
        <a:lstStyle/>
        <a:p>
          <a:endParaRPr lang="en-US"/>
        </a:p>
      </dgm:t>
    </dgm:pt>
    <dgm:pt modelId="{71441C01-7B4D-408F-9687-185BA8D16570}" type="pres">
      <dgm:prSet presAssocID="{4DE191A2-B627-4A3E-8AEF-A752B4E5F00C}" presName="rootText" presStyleLbl="node3" presStyleIdx="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81A4E-7E0A-4C6B-A450-9B717CBAE238}" type="pres">
      <dgm:prSet presAssocID="{4DE191A2-B627-4A3E-8AEF-A752B4E5F00C}" presName="rootConnector" presStyleLbl="node3" presStyleIdx="2" presStyleCnt="25"/>
      <dgm:spPr/>
      <dgm:t>
        <a:bodyPr/>
        <a:lstStyle/>
        <a:p>
          <a:endParaRPr lang="en-US"/>
        </a:p>
      </dgm:t>
    </dgm:pt>
    <dgm:pt modelId="{3056D29D-22CA-456D-A040-5B137F2A166F}" type="pres">
      <dgm:prSet presAssocID="{4DE191A2-B627-4A3E-8AEF-A752B4E5F00C}" presName="hierChild4" presStyleCnt="0"/>
      <dgm:spPr/>
      <dgm:t>
        <a:bodyPr/>
        <a:lstStyle/>
        <a:p>
          <a:endParaRPr lang="en-US"/>
        </a:p>
      </dgm:t>
    </dgm:pt>
    <dgm:pt modelId="{15AEDB1E-102B-4741-8311-7649B881AC22}" type="pres">
      <dgm:prSet presAssocID="{4DE191A2-B627-4A3E-8AEF-A752B4E5F00C}" presName="hierChild5" presStyleCnt="0"/>
      <dgm:spPr/>
      <dgm:t>
        <a:bodyPr/>
        <a:lstStyle/>
        <a:p>
          <a:endParaRPr lang="en-US"/>
        </a:p>
      </dgm:t>
    </dgm:pt>
    <dgm:pt modelId="{ECED7117-3117-4F51-85CA-3F6B86B531D1}" type="pres">
      <dgm:prSet presAssocID="{909A0C45-4342-4E8B-913A-A8395FA9F4EB}" presName="Name37" presStyleLbl="parChTrans1D3" presStyleIdx="3" presStyleCnt="25"/>
      <dgm:spPr/>
      <dgm:t>
        <a:bodyPr/>
        <a:lstStyle/>
        <a:p>
          <a:endParaRPr lang="en-US"/>
        </a:p>
      </dgm:t>
    </dgm:pt>
    <dgm:pt modelId="{B619E862-4ABA-48E8-A16E-14F6D1137A51}" type="pres">
      <dgm:prSet presAssocID="{7F8ED2B2-A6DE-4310-889F-589C71F1CE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091C957-77AE-4262-B58D-0CD6CDE0E0DE}" type="pres">
      <dgm:prSet presAssocID="{7F8ED2B2-A6DE-4310-889F-589C71F1CEFB}" presName="rootComposite" presStyleCnt="0"/>
      <dgm:spPr/>
      <dgm:t>
        <a:bodyPr/>
        <a:lstStyle/>
        <a:p>
          <a:endParaRPr lang="en-US"/>
        </a:p>
      </dgm:t>
    </dgm:pt>
    <dgm:pt modelId="{4577DB0A-601B-4B11-9BE9-37A525E81D1F}" type="pres">
      <dgm:prSet presAssocID="{7F8ED2B2-A6DE-4310-889F-589C71F1CEFB}" presName="rootText" presStyleLbl="node3" presStyleIdx="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C96C4-68CE-4330-B597-129C89318169}" type="pres">
      <dgm:prSet presAssocID="{7F8ED2B2-A6DE-4310-889F-589C71F1CEFB}" presName="rootConnector" presStyleLbl="node3" presStyleIdx="3" presStyleCnt="25"/>
      <dgm:spPr/>
      <dgm:t>
        <a:bodyPr/>
        <a:lstStyle/>
        <a:p>
          <a:endParaRPr lang="en-US"/>
        </a:p>
      </dgm:t>
    </dgm:pt>
    <dgm:pt modelId="{0F265909-9411-4BF8-8CF2-91B4AA644166}" type="pres">
      <dgm:prSet presAssocID="{7F8ED2B2-A6DE-4310-889F-589C71F1CEFB}" presName="hierChild4" presStyleCnt="0"/>
      <dgm:spPr/>
      <dgm:t>
        <a:bodyPr/>
        <a:lstStyle/>
        <a:p>
          <a:endParaRPr lang="en-US"/>
        </a:p>
      </dgm:t>
    </dgm:pt>
    <dgm:pt modelId="{AA7D0C02-4F70-4CA5-AC49-8185304AEE11}" type="pres">
      <dgm:prSet presAssocID="{7F8ED2B2-A6DE-4310-889F-589C71F1CEFB}" presName="hierChild5" presStyleCnt="0"/>
      <dgm:spPr/>
      <dgm:t>
        <a:bodyPr/>
        <a:lstStyle/>
        <a:p>
          <a:endParaRPr lang="en-US"/>
        </a:p>
      </dgm:t>
    </dgm:pt>
    <dgm:pt modelId="{68B3B1F3-1612-46F5-997F-63D5D5841F16}" type="pres">
      <dgm:prSet presAssocID="{DD189619-2219-4DA7-B5A8-8532770FD7D2}" presName="Name37" presStyleLbl="parChTrans1D3" presStyleIdx="4" presStyleCnt="25"/>
      <dgm:spPr/>
      <dgm:t>
        <a:bodyPr/>
        <a:lstStyle/>
        <a:p>
          <a:endParaRPr lang="en-US"/>
        </a:p>
      </dgm:t>
    </dgm:pt>
    <dgm:pt modelId="{EB553185-05B2-4E25-8CEB-46D995EB5C6E}" type="pres">
      <dgm:prSet presAssocID="{CFA6B34B-DB8F-4FE7-BA8F-41D7B50854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EC6F070-BF25-484E-84D9-6B135ED0F3D2}" type="pres">
      <dgm:prSet presAssocID="{CFA6B34B-DB8F-4FE7-BA8F-41D7B5085426}" presName="rootComposite" presStyleCnt="0"/>
      <dgm:spPr/>
      <dgm:t>
        <a:bodyPr/>
        <a:lstStyle/>
        <a:p>
          <a:endParaRPr lang="en-US"/>
        </a:p>
      </dgm:t>
    </dgm:pt>
    <dgm:pt modelId="{64BA69B6-7F37-4CDF-BC29-D6914096DF29}" type="pres">
      <dgm:prSet presAssocID="{CFA6B34B-DB8F-4FE7-BA8F-41D7B5085426}" presName="rootText" presStyleLbl="node3" presStyleIdx="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D56D8B-CA1B-4040-8F27-1CD1DFFE6D78}" type="pres">
      <dgm:prSet presAssocID="{CFA6B34B-DB8F-4FE7-BA8F-41D7B5085426}" presName="rootConnector" presStyleLbl="node3" presStyleIdx="4" presStyleCnt="25"/>
      <dgm:spPr/>
      <dgm:t>
        <a:bodyPr/>
        <a:lstStyle/>
        <a:p>
          <a:endParaRPr lang="en-US"/>
        </a:p>
      </dgm:t>
    </dgm:pt>
    <dgm:pt modelId="{3204C491-6160-426D-9481-43120F76F8F3}" type="pres">
      <dgm:prSet presAssocID="{CFA6B34B-DB8F-4FE7-BA8F-41D7B5085426}" presName="hierChild4" presStyleCnt="0"/>
      <dgm:spPr/>
      <dgm:t>
        <a:bodyPr/>
        <a:lstStyle/>
        <a:p>
          <a:endParaRPr lang="en-US"/>
        </a:p>
      </dgm:t>
    </dgm:pt>
    <dgm:pt modelId="{EE8D067B-CDE3-4329-B2CA-6D3D1BFBB88D}" type="pres">
      <dgm:prSet presAssocID="{CFA6B34B-DB8F-4FE7-BA8F-41D7B5085426}" presName="hierChild5" presStyleCnt="0"/>
      <dgm:spPr/>
      <dgm:t>
        <a:bodyPr/>
        <a:lstStyle/>
        <a:p>
          <a:endParaRPr lang="en-US"/>
        </a:p>
      </dgm:t>
    </dgm:pt>
    <dgm:pt modelId="{A32DFEF8-E6CB-42EC-9BBB-AA72E50CF4D4}" type="pres">
      <dgm:prSet presAssocID="{A23A54A6-D110-4468-9D5B-E949A3FEEC03}" presName="Name37" presStyleLbl="parChTrans1D3" presStyleIdx="5" presStyleCnt="25"/>
      <dgm:spPr/>
      <dgm:t>
        <a:bodyPr/>
        <a:lstStyle/>
        <a:p>
          <a:endParaRPr lang="en-US"/>
        </a:p>
      </dgm:t>
    </dgm:pt>
    <dgm:pt modelId="{E6187F11-DA9B-4A93-8B9D-E3AC4FAE7D27}" type="pres">
      <dgm:prSet presAssocID="{CC66B242-EFD1-424E-A4B8-B3C16785AF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8F25399-8612-4CE6-9BE9-AF04AE89C9B2}" type="pres">
      <dgm:prSet presAssocID="{CC66B242-EFD1-424E-A4B8-B3C16785AF4A}" presName="rootComposite" presStyleCnt="0"/>
      <dgm:spPr/>
      <dgm:t>
        <a:bodyPr/>
        <a:lstStyle/>
        <a:p>
          <a:endParaRPr lang="en-US"/>
        </a:p>
      </dgm:t>
    </dgm:pt>
    <dgm:pt modelId="{C63AF6C6-361B-4896-AC42-FE4D03AE8F16}" type="pres">
      <dgm:prSet presAssocID="{CC66B242-EFD1-424E-A4B8-B3C16785AF4A}" presName="rootText" presStyleLbl="node3" presStyleIdx="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C7718-12A8-418B-9C6D-B3BFD2D32F5D}" type="pres">
      <dgm:prSet presAssocID="{CC66B242-EFD1-424E-A4B8-B3C16785AF4A}" presName="rootConnector" presStyleLbl="node3" presStyleIdx="5" presStyleCnt="25"/>
      <dgm:spPr/>
      <dgm:t>
        <a:bodyPr/>
        <a:lstStyle/>
        <a:p>
          <a:endParaRPr lang="en-US"/>
        </a:p>
      </dgm:t>
    </dgm:pt>
    <dgm:pt modelId="{A4335074-5169-4037-A54D-19D73BD06FA8}" type="pres">
      <dgm:prSet presAssocID="{CC66B242-EFD1-424E-A4B8-B3C16785AF4A}" presName="hierChild4" presStyleCnt="0"/>
      <dgm:spPr/>
      <dgm:t>
        <a:bodyPr/>
        <a:lstStyle/>
        <a:p>
          <a:endParaRPr lang="en-US"/>
        </a:p>
      </dgm:t>
    </dgm:pt>
    <dgm:pt modelId="{8BD7D62B-A498-4568-B58A-BD795B28BCB8}" type="pres">
      <dgm:prSet presAssocID="{CC66B242-EFD1-424E-A4B8-B3C16785AF4A}" presName="hierChild5" presStyleCnt="0"/>
      <dgm:spPr/>
      <dgm:t>
        <a:bodyPr/>
        <a:lstStyle/>
        <a:p>
          <a:endParaRPr lang="en-US"/>
        </a:p>
      </dgm:t>
    </dgm:pt>
    <dgm:pt modelId="{A17CBA6F-28B9-431B-ACC4-0B97A165FD7B}" type="pres">
      <dgm:prSet presAssocID="{30119DD6-4A00-4A10-B7B4-55F0ED8C9470}" presName="hierChild5" presStyleCnt="0"/>
      <dgm:spPr/>
      <dgm:t>
        <a:bodyPr/>
        <a:lstStyle/>
        <a:p>
          <a:endParaRPr lang="en-US"/>
        </a:p>
      </dgm:t>
    </dgm:pt>
    <dgm:pt modelId="{8460FA04-17A9-488A-AE29-6C226C45280D}" type="pres">
      <dgm:prSet presAssocID="{0F6FAB90-A774-4ABC-AD4E-48BC5C249F62}" presName="Name37" presStyleLbl="parChTrans1D2" presStyleIdx="1" presStyleCnt="5"/>
      <dgm:spPr/>
      <dgm:t>
        <a:bodyPr/>
        <a:lstStyle/>
        <a:p>
          <a:endParaRPr lang="en-US"/>
        </a:p>
      </dgm:t>
    </dgm:pt>
    <dgm:pt modelId="{EF3DEF9E-68EE-439A-A7CD-4B0BE8AC0C93}" type="pres">
      <dgm:prSet presAssocID="{5060C29D-3191-45B5-8F00-AD669BF23B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62FAB5-9F66-4EA4-AF0C-802CC2B7A018}" type="pres">
      <dgm:prSet presAssocID="{5060C29D-3191-45B5-8F00-AD669BF23BDB}" presName="rootComposite" presStyleCnt="0"/>
      <dgm:spPr/>
      <dgm:t>
        <a:bodyPr/>
        <a:lstStyle/>
        <a:p>
          <a:endParaRPr lang="en-US"/>
        </a:p>
      </dgm:t>
    </dgm:pt>
    <dgm:pt modelId="{3FC39F4F-681F-4AF3-9921-70C13CC6CFB7}" type="pres">
      <dgm:prSet presAssocID="{5060C29D-3191-45B5-8F00-AD669BF23BD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D057DA-C27D-46D9-A926-EE1F66B95CBB}" type="pres">
      <dgm:prSet presAssocID="{5060C29D-3191-45B5-8F00-AD669BF23BDB}" presName="rootConnector" presStyleLbl="node2" presStyleIdx="1" presStyleCnt="5"/>
      <dgm:spPr/>
      <dgm:t>
        <a:bodyPr/>
        <a:lstStyle/>
        <a:p>
          <a:endParaRPr lang="en-US"/>
        </a:p>
      </dgm:t>
    </dgm:pt>
    <dgm:pt modelId="{2C9AF171-2F40-489F-8223-98058EC7E24E}" type="pres">
      <dgm:prSet presAssocID="{5060C29D-3191-45B5-8F00-AD669BF23BDB}" presName="hierChild4" presStyleCnt="0"/>
      <dgm:spPr/>
      <dgm:t>
        <a:bodyPr/>
        <a:lstStyle/>
        <a:p>
          <a:endParaRPr lang="en-US"/>
        </a:p>
      </dgm:t>
    </dgm:pt>
    <dgm:pt modelId="{AC28901C-81D6-4592-A46B-C6F0BEF0F03C}" type="pres">
      <dgm:prSet presAssocID="{1D6169B4-EB78-43CB-95D2-1D6BB592B85C}" presName="Name37" presStyleLbl="parChTrans1D3" presStyleIdx="6" presStyleCnt="25"/>
      <dgm:spPr/>
      <dgm:t>
        <a:bodyPr/>
        <a:lstStyle/>
        <a:p>
          <a:endParaRPr lang="en-US"/>
        </a:p>
      </dgm:t>
    </dgm:pt>
    <dgm:pt modelId="{41233AE8-5F58-4E06-915A-AE6BF6FB7946}" type="pres">
      <dgm:prSet presAssocID="{0BE45662-CB46-4223-BF2E-BE01237B83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55516AE-4171-46A6-B809-ABB76290F7F5}" type="pres">
      <dgm:prSet presAssocID="{0BE45662-CB46-4223-BF2E-BE01237B8366}" presName="rootComposite" presStyleCnt="0"/>
      <dgm:spPr/>
      <dgm:t>
        <a:bodyPr/>
        <a:lstStyle/>
        <a:p>
          <a:endParaRPr lang="en-US"/>
        </a:p>
      </dgm:t>
    </dgm:pt>
    <dgm:pt modelId="{644E2CCA-81AB-42ED-8EC6-56CACC6ADB69}" type="pres">
      <dgm:prSet presAssocID="{0BE45662-CB46-4223-BF2E-BE01237B8366}" presName="rootText" presStyleLbl="node3" presStyleIdx="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12EE2C-AB45-40AD-8A4C-A0F8E310B40E}" type="pres">
      <dgm:prSet presAssocID="{0BE45662-CB46-4223-BF2E-BE01237B8366}" presName="rootConnector" presStyleLbl="node3" presStyleIdx="6" presStyleCnt="25"/>
      <dgm:spPr/>
      <dgm:t>
        <a:bodyPr/>
        <a:lstStyle/>
        <a:p>
          <a:endParaRPr lang="en-US"/>
        </a:p>
      </dgm:t>
    </dgm:pt>
    <dgm:pt modelId="{1789F744-7743-499F-B945-838E1C9C77A5}" type="pres">
      <dgm:prSet presAssocID="{0BE45662-CB46-4223-BF2E-BE01237B8366}" presName="hierChild4" presStyleCnt="0"/>
      <dgm:spPr/>
      <dgm:t>
        <a:bodyPr/>
        <a:lstStyle/>
        <a:p>
          <a:endParaRPr lang="en-US"/>
        </a:p>
      </dgm:t>
    </dgm:pt>
    <dgm:pt modelId="{1AD65EDF-2C93-42E5-8C60-80E738A4AFBE}" type="pres">
      <dgm:prSet presAssocID="{0BE45662-CB46-4223-BF2E-BE01237B8366}" presName="hierChild5" presStyleCnt="0"/>
      <dgm:spPr/>
      <dgm:t>
        <a:bodyPr/>
        <a:lstStyle/>
        <a:p>
          <a:endParaRPr lang="en-US"/>
        </a:p>
      </dgm:t>
    </dgm:pt>
    <dgm:pt modelId="{19B08D16-2073-41D2-8DA0-F0130126000A}" type="pres">
      <dgm:prSet presAssocID="{6C5D167C-4109-4EE8-9632-9647240E3303}" presName="Name37" presStyleLbl="parChTrans1D3" presStyleIdx="7" presStyleCnt="25"/>
      <dgm:spPr/>
      <dgm:t>
        <a:bodyPr/>
        <a:lstStyle/>
        <a:p>
          <a:endParaRPr lang="en-US"/>
        </a:p>
      </dgm:t>
    </dgm:pt>
    <dgm:pt modelId="{7A8FB689-7BDA-419A-ACFA-4D7E35062A28}" type="pres">
      <dgm:prSet presAssocID="{06D96125-439F-4CAD-B80F-82CE9E69D6D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DCCF5D-B762-4667-BDA5-E4E1F6DDFD19}" type="pres">
      <dgm:prSet presAssocID="{06D96125-439F-4CAD-B80F-82CE9E69D6D4}" presName="rootComposite" presStyleCnt="0"/>
      <dgm:spPr/>
      <dgm:t>
        <a:bodyPr/>
        <a:lstStyle/>
        <a:p>
          <a:endParaRPr lang="en-US"/>
        </a:p>
      </dgm:t>
    </dgm:pt>
    <dgm:pt modelId="{2FD6FEB9-5DE0-4456-86FE-7D157B33A4E3}" type="pres">
      <dgm:prSet presAssocID="{06D96125-439F-4CAD-B80F-82CE9E69D6D4}" presName="rootText" presStyleLbl="node3" presStyleIdx="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54238-0183-4825-A08D-4B3CFD191819}" type="pres">
      <dgm:prSet presAssocID="{06D96125-439F-4CAD-B80F-82CE9E69D6D4}" presName="rootConnector" presStyleLbl="node3" presStyleIdx="7" presStyleCnt="25"/>
      <dgm:spPr/>
      <dgm:t>
        <a:bodyPr/>
        <a:lstStyle/>
        <a:p>
          <a:endParaRPr lang="en-US"/>
        </a:p>
      </dgm:t>
    </dgm:pt>
    <dgm:pt modelId="{DF9FBB7F-63D5-4CCD-816F-CB6E7A4F8555}" type="pres">
      <dgm:prSet presAssocID="{06D96125-439F-4CAD-B80F-82CE9E69D6D4}" presName="hierChild4" presStyleCnt="0"/>
      <dgm:spPr/>
      <dgm:t>
        <a:bodyPr/>
        <a:lstStyle/>
        <a:p>
          <a:endParaRPr lang="en-US"/>
        </a:p>
      </dgm:t>
    </dgm:pt>
    <dgm:pt modelId="{E70100DD-33D4-4EE5-AEAE-370D572266A1}" type="pres">
      <dgm:prSet presAssocID="{06D96125-439F-4CAD-B80F-82CE9E69D6D4}" presName="hierChild5" presStyleCnt="0"/>
      <dgm:spPr/>
      <dgm:t>
        <a:bodyPr/>
        <a:lstStyle/>
        <a:p>
          <a:endParaRPr lang="en-US"/>
        </a:p>
      </dgm:t>
    </dgm:pt>
    <dgm:pt modelId="{46A5C318-267F-4151-9892-B627BA5019F9}" type="pres">
      <dgm:prSet presAssocID="{438A3719-1654-4B09-888A-4A4074C20CA5}" presName="Name37" presStyleLbl="parChTrans1D3" presStyleIdx="8" presStyleCnt="25"/>
      <dgm:spPr/>
      <dgm:t>
        <a:bodyPr/>
        <a:lstStyle/>
        <a:p>
          <a:endParaRPr lang="en-US"/>
        </a:p>
      </dgm:t>
    </dgm:pt>
    <dgm:pt modelId="{B5C90494-7879-4E34-9728-1E1BEBCC97DE}" type="pres">
      <dgm:prSet presAssocID="{FFF3FA27-497D-4CEE-8E03-0ED1582137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B5A686-2298-48DD-A059-044496B28992}" type="pres">
      <dgm:prSet presAssocID="{FFF3FA27-497D-4CEE-8E03-0ED1582137E7}" presName="rootComposite" presStyleCnt="0"/>
      <dgm:spPr/>
      <dgm:t>
        <a:bodyPr/>
        <a:lstStyle/>
        <a:p>
          <a:endParaRPr lang="en-US"/>
        </a:p>
      </dgm:t>
    </dgm:pt>
    <dgm:pt modelId="{DA2D0FAE-175B-4C20-A688-B410F03A73C1}" type="pres">
      <dgm:prSet presAssocID="{FFF3FA27-497D-4CEE-8E03-0ED1582137E7}" presName="rootText" presStyleLbl="node3" presStyleIdx="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36E74A-8AA0-44F2-85B6-1E4871C472BE}" type="pres">
      <dgm:prSet presAssocID="{FFF3FA27-497D-4CEE-8E03-0ED1582137E7}" presName="rootConnector" presStyleLbl="node3" presStyleIdx="8" presStyleCnt="25"/>
      <dgm:spPr/>
      <dgm:t>
        <a:bodyPr/>
        <a:lstStyle/>
        <a:p>
          <a:endParaRPr lang="en-US"/>
        </a:p>
      </dgm:t>
    </dgm:pt>
    <dgm:pt modelId="{6FE471FD-897B-4958-A79E-9D198CC7251F}" type="pres">
      <dgm:prSet presAssocID="{FFF3FA27-497D-4CEE-8E03-0ED1582137E7}" presName="hierChild4" presStyleCnt="0"/>
      <dgm:spPr/>
      <dgm:t>
        <a:bodyPr/>
        <a:lstStyle/>
        <a:p>
          <a:endParaRPr lang="en-US"/>
        </a:p>
      </dgm:t>
    </dgm:pt>
    <dgm:pt modelId="{A705F238-78E0-416A-92A8-03D0340785D6}" type="pres">
      <dgm:prSet presAssocID="{FFF3FA27-497D-4CEE-8E03-0ED1582137E7}" presName="hierChild5" presStyleCnt="0"/>
      <dgm:spPr/>
      <dgm:t>
        <a:bodyPr/>
        <a:lstStyle/>
        <a:p>
          <a:endParaRPr lang="en-US"/>
        </a:p>
      </dgm:t>
    </dgm:pt>
    <dgm:pt modelId="{8C3EE92A-1C38-4905-8E8A-94D9D555CAE2}" type="pres">
      <dgm:prSet presAssocID="{FEA565C4-28AF-4F51-8892-53EAC817020C}" presName="Name37" presStyleLbl="parChTrans1D3" presStyleIdx="9" presStyleCnt="25"/>
      <dgm:spPr/>
      <dgm:t>
        <a:bodyPr/>
        <a:lstStyle/>
        <a:p>
          <a:endParaRPr lang="en-US"/>
        </a:p>
      </dgm:t>
    </dgm:pt>
    <dgm:pt modelId="{E05F77B3-26D4-49DE-B279-84B6C3D47C6A}" type="pres">
      <dgm:prSet presAssocID="{257EAFD3-4551-4470-8494-4C3A760A7A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A2592D-B917-47B5-975C-8D07E9AAE394}" type="pres">
      <dgm:prSet presAssocID="{257EAFD3-4551-4470-8494-4C3A760A7A3E}" presName="rootComposite" presStyleCnt="0"/>
      <dgm:spPr/>
      <dgm:t>
        <a:bodyPr/>
        <a:lstStyle/>
        <a:p>
          <a:endParaRPr lang="en-US"/>
        </a:p>
      </dgm:t>
    </dgm:pt>
    <dgm:pt modelId="{E2921DC9-682D-4175-8D1F-00CEC2A5CF6A}" type="pres">
      <dgm:prSet presAssocID="{257EAFD3-4551-4470-8494-4C3A760A7A3E}" presName="rootText" presStyleLbl="node3" presStyleIdx="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DE6F5-EEB8-47A3-9C8F-4D180DCB6199}" type="pres">
      <dgm:prSet presAssocID="{257EAFD3-4551-4470-8494-4C3A760A7A3E}" presName="rootConnector" presStyleLbl="node3" presStyleIdx="9" presStyleCnt="25"/>
      <dgm:spPr/>
      <dgm:t>
        <a:bodyPr/>
        <a:lstStyle/>
        <a:p>
          <a:endParaRPr lang="en-US"/>
        </a:p>
      </dgm:t>
    </dgm:pt>
    <dgm:pt modelId="{C68E439C-8FAA-4051-B234-71B3759415E6}" type="pres">
      <dgm:prSet presAssocID="{257EAFD3-4551-4470-8494-4C3A760A7A3E}" presName="hierChild4" presStyleCnt="0"/>
      <dgm:spPr/>
      <dgm:t>
        <a:bodyPr/>
        <a:lstStyle/>
        <a:p>
          <a:endParaRPr lang="en-US"/>
        </a:p>
      </dgm:t>
    </dgm:pt>
    <dgm:pt modelId="{4FBE524A-F17B-4CCE-A09B-74665FC86E2C}" type="pres">
      <dgm:prSet presAssocID="{257EAFD3-4551-4470-8494-4C3A760A7A3E}" presName="hierChild5" presStyleCnt="0"/>
      <dgm:spPr/>
      <dgm:t>
        <a:bodyPr/>
        <a:lstStyle/>
        <a:p>
          <a:endParaRPr lang="en-US"/>
        </a:p>
      </dgm:t>
    </dgm:pt>
    <dgm:pt modelId="{35E4A5B7-7F35-481E-B6CE-F646375C549E}" type="pres">
      <dgm:prSet presAssocID="{5060C29D-3191-45B5-8F00-AD669BF23BDB}" presName="hierChild5" presStyleCnt="0"/>
      <dgm:spPr/>
      <dgm:t>
        <a:bodyPr/>
        <a:lstStyle/>
        <a:p>
          <a:endParaRPr lang="en-US"/>
        </a:p>
      </dgm:t>
    </dgm:pt>
    <dgm:pt modelId="{4128F38C-E160-4C15-98A0-F8B10B64A47C}" type="pres">
      <dgm:prSet presAssocID="{0C8D32B9-9A61-4AD0-A344-AD2B51AA409C}" presName="Name37" presStyleLbl="parChTrans1D2" presStyleIdx="2" presStyleCnt="5"/>
      <dgm:spPr/>
      <dgm:t>
        <a:bodyPr/>
        <a:lstStyle/>
        <a:p>
          <a:endParaRPr lang="en-US"/>
        </a:p>
      </dgm:t>
    </dgm:pt>
    <dgm:pt modelId="{42FE9859-3A8A-452D-81F0-190D7DEE7759}" type="pres">
      <dgm:prSet presAssocID="{ADC9A02E-9873-4348-9CA3-47A59BA50E5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C352B5B-2731-4F70-A92D-56364213A907}" type="pres">
      <dgm:prSet presAssocID="{ADC9A02E-9873-4348-9CA3-47A59BA50E50}" presName="rootComposite" presStyleCnt="0"/>
      <dgm:spPr/>
      <dgm:t>
        <a:bodyPr/>
        <a:lstStyle/>
        <a:p>
          <a:endParaRPr lang="en-US"/>
        </a:p>
      </dgm:t>
    </dgm:pt>
    <dgm:pt modelId="{04094C11-C300-4BB4-BD38-8951DF0A44B8}" type="pres">
      <dgm:prSet presAssocID="{ADC9A02E-9873-4348-9CA3-47A59BA50E5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DEDB6-D1DF-4FA3-8B1E-52690866C17C}" type="pres">
      <dgm:prSet presAssocID="{ADC9A02E-9873-4348-9CA3-47A59BA50E50}" presName="rootConnector" presStyleLbl="node2" presStyleIdx="2" presStyleCnt="5"/>
      <dgm:spPr/>
      <dgm:t>
        <a:bodyPr/>
        <a:lstStyle/>
        <a:p>
          <a:endParaRPr lang="en-US"/>
        </a:p>
      </dgm:t>
    </dgm:pt>
    <dgm:pt modelId="{CC2B8C2A-9800-4416-AC41-ADA8F2B75EC5}" type="pres">
      <dgm:prSet presAssocID="{ADC9A02E-9873-4348-9CA3-47A59BA50E50}" presName="hierChild4" presStyleCnt="0"/>
      <dgm:spPr/>
      <dgm:t>
        <a:bodyPr/>
        <a:lstStyle/>
        <a:p>
          <a:endParaRPr lang="en-US"/>
        </a:p>
      </dgm:t>
    </dgm:pt>
    <dgm:pt modelId="{F7090DAA-A751-4EBC-9F8A-9CF8222B5543}" type="pres">
      <dgm:prSet presAssocID="{38DEB46C-A85A-4559-9439-3E0A6AAFE60E}" presName="Name37" presStyleLbl="parChTrans1D3" presStyleIdx="10" presStyleCnt="25"/>
      <dgm:spPr/>
      <dgm:t>
        <a:bodyPr/>
        <a:lstStyle/>
        <a:p>
          <a:endParaRPr lang="en-US"/>
        </a:p>
      </dgm:t>
    </dgm:pt>
    <dgm:pt modelId="{D03B2385-B10A-469A-A13C-C2971087953E}" type="pres">
      <dgm:prSet presAssocID="{8AE030C4-2CAA-4414-9DE2-0411518AA4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8D4A1C3-E6D8-4332-BC6C-B50FE5746155}" type="pres">
      <dgm:prSet presAssocID="{8AE030C4-2CAA-4414-9DE2-0411518AA445}" presName="rootComposite" presStyleCnt="0"/>
      <dgm:spPr/>
      <dgm:t>
        <a:bodyPr/>
        <a:lstStyle/>
        <a:p>
          <a:endParaRPr lang="en-US"/>
        </a:p>
      </dgm:t>
    </dgm:pt>
    <dgm:pt modelId="{EAF976C6-B150-4DA5-ACCF-B5940F6E84B0}" type="pres">
      <dgm:prSet presAssocID="{8AE030C4-2CAA-4414-9DE2-0411518AA445}" presName="rootText" presStyleLbl="node3" presStyleIdx="1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8E2AA-3249-4DF9-AA63-ABE55E377655}" type="pres">
      <dgm:prSet presAssocID="{8AE030C4-2CAA-4414-9DE2-0411518AA445}" presName="rootConnector" presStyleLbl="node3" presStyleIdx="10" presStyleCnt="25"/>
      <dgm:spPr/>
      <dgm:t>
        <a:bodyPr/>
        <a:lstStyle/>
        <a:p>
          <a:endParaRPr lang="en-US"/>
        </a:p>
      </dgm:t>
    </dgm:pt>
    <dgm:pt modelId="{F8B7D71C-AC23-494C-9A9A-FB6B70B69F74}" type="pres">
      <dgm:prSet presAssocID="{8AE030C4-2CAA-4414-9DE2-0411518AA445}" presName="hierChild4" presStyleCnt="0"/>
      <dgm:spPr/>
      <dgm:t>
        <a:bodyPr/>
        <a:lstStyle/>
        <a:p>
          <a:endParaRPr lang="en-US"/>
        </a:p>
      </dgm:t>
    </dgm:pt>
    <dgm:pt modelId="{FCB871F4-52E6-48DE-8816-DD74033143E8}" type="pres">
      <dgm:prSet presAssocID="{8AE030C4-2CAA-4414-9DE2-0411518AA445}" presName="hierChild5" presStyleCnt="0"/>
      <dgm:spPr/>
      <dgm:t>
        <a:bodyPr/>
        <a:lstStyle/>
        <a:p>
          <a:endParaRPr lang="en-US"/>
        </a:p>
      </dgm:t>
    </dgm:pt>
    <dgm:pt modelId="{861B303E-EF67-446C-A334-948468A8690B}" type="pres">
      <dgm:prSet presAssocID="{FE28CBFD-E929-420B-A0CA-18231BE5DB8A}" presName="Name37" presStyleLbl="parChTrans1D3" presStyleIdx="11" presStyleCnt="25"/>
      <dgm:spPr/>
      <dgm:t>
        <a:bodyPr/>
        <a:lstStyle/>
        <a:p>
          <a:endParaRPr lang="en-US"/>
        </a:p>
      </dgm:t>
    </dgm:pt>
    <dgm:pt modelId="{CAFC3B23-0CAB-446E-92DC-6CA8BAF3C095}" type="pres">
      <dgm:prSet presAssocID="{141707BE-3235-4310-9C8D-82286FAFA0B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D85F5F8-8D06-4769-9124-B711FE2D2B3D}" type="pres">
      <dgm:prSet presAssocID="{141707BE-3235-4310-9C8D-82286FAFA0BE}" presName="rootComposite" presStyleCnt="0"/>
      <dgm:spPr/>
      <dgm:t>
        <a:bodyPr/>
        <a:lstStyle/>
        <a:p>
          <a:endParaRPr lang="en-US"/>
        </a:p>
      </dgm:t>
    </dgm:pt>
    <dgm:pt modelId="{6D348967-21D8-40A8-96E4-46E934A1D0DF}" type="pres">
      <dgm:prSet presAssocID="{141707BE-3235-4310-9C8D-82286FAFA0BE}" presName="rootText" presStyleLbl="node3" presStyleIdx="1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62B4AA-13BC-49F9-945F-21D375E40D55}" type="pres">
      <dgm:prSet presAssocID="{141707BE-3235-4310-9C8D-82286FAFA0BE}" presName="rootConnector" presStyleLbl="node3" presStyleIdx="11" presStyleCnt="25"/>
      <dgm:spPr/>
      <dgm:t>
        <a:bodyPr/>
        <a:lstStyle/>
        <a:p>
          <a:endParaRPr lang="en-US"/>
        </a:p>
      </dgm:t>
    </dgm:pt>
    <dgm:pt modelId="{9C9A553B-00C4-4ACE-95D1-5D9724F4137B}" type="pres">
      <dgm:prSet presAssocID="{141707BE-3235-4310-9C8D-82286FAFA0BE}" presName="hierChild4" presStyleCnt="0"/>
      <dgm:spPr/>
      <dgm:t>
        <a:bodyPr/>
        <a:lstStyle/>
        <a:p>
          <a:endParaRPr lang="en-US"/>
        </a:p>
      </dgm:t>
    </dgm:pt>
    <dgm:pt modelId="{74875883-75F4-4701-AAE9-F84165ADEE4A}" type="pres">
      <dgm:prSet presAssocID="{141707BE-3235-4310-9C8D-82286FAFA0BE}" presName="hierChild5" presStyleCnt="0"/>
      <dgm:spPr/>
      <dgm:t>
        <a:bodyPr/>
        <a:lstStyle/>
        <a:p>
          <a:endParaRPr lang="en-US"/>
        </a:p>
      </dgm:t>
    </dgm:pt>
    <dgm:pt modelId="{29B64099-32AD-4E03-A5E7-BBAB9FB2B29C}" type="pres">
      <dgm:prSet presAssocID="{6F59162A-A356-4A49-9FEC-EF1E400B9944}" presName="Name37" presStyleLbl="parChTrans1D3" presStyleIdx="12" presStyleCnt="25"/>
      <dgm:spPr/>
      <dgm:t>
        <a:bodyPr/>
        <a:lstStyle/>
        <a:p>
          <a:endParaRPr lang="en-US"/>
        </a:p>
      </dgm:t>
    </dgm:pt>
    <dgm:pt modelId="{EABE5B3C-9E72-498D-AE28-900BB8C99A90}" type="pres">
      <dgm:prSet presAssocID="{1F2E47FD-C25C-47FC-8426-7A456223ADD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9790555-7AF4-4799-8752-900418669F49}" type="pres">
      <dgm:prSet presAssocID="{1F2E47FD-C25C-47FC-8426-7A456223ADD6}" presName="rootComposite" presStyleCnt="0"/>
      <dgm:spPr/>
      <dgm:t>
        <a:bodyPr/>
        <a:lstStyle/>
        <a:p>
          <a:endParaRPr lang="en-US"/>
        </a:p>
      </dgm:t>
    </dgm:pt>
    <dgm:pt modelId="{88230FBD-DF9A-4B27-8D14-DF0FC65F0EBD}" type="pres">
      <dgm:prSet presAssocID="{1F2E47FD-C25C-47FC-8426-7A456223ADD6}" presName="rootText" presStyleLbl="node3" presStyleIdx="1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2968FA-35B6-4F63-B01C-88D50212E0F6}" type="pres">
      <dgm:prSet presAssocID="{1F2E47FD-C25C-47FC-8426-7A456223ADD6}" presName="rootConnector" presStyleLbl="node3" presStyleIdx="12" presStyleCnt="25"/>
      <dgm:spPr/>
      <dgm:t>
        <a:bodyPr/>
        <a:lstStyle/>
        <a:p>
          <a:endParaRPr lang="en-US"/>
        </a:p>
      </dgm:t>
    </dgm:pt>
    <dgm:pt modelId="{D96CC5C2-D516-480F-9104-EB44012716D8}" type="pres">
      <dgm:prSet presAssocID="{1F2E47FD-C25C-47FC-8426-7A456223ADD6}" presName="hierChild4" presStyleCnt="0"/>
      <dgm:spPr/>
      <dgm:t>
        <a:bodyPr/>
        <a:lstStyle/>
        <a:p>
          <a:endParaRPr lang="en-US"/>
        </a:p>
      </dgm:t>
    </dgm:pt>
    <dgm:pt modelId="{9E53CD84-8FAA-4A3A-9010-1AAD32ED8E0B}" type="pres">
      <dgm:prSet presAssocID="{1F2E47FD-C25C-47FC-8426-7A456223ADD6}" presName="hierChild5" presStyleCnt="0"/>
      <dgm:spPr/>
      <dgm:t>
        <a:bodyPr/>
        <a:lstStyle/>
        <a:p>
          <a:endParaRPr lang="en-US"/>
        </a:p>
      </dgm:t>
    </dgm:pt>
    <dgm:pt modelId="{85BC2F85-B4B8-4420-8DEA-D954CEACA6B8}" type="pres">
      <dgm:prSet presAssocID="{C8F6116D-0A1D-4DC3-88DE-A2758273300F}" presName="Name37" presStyleLbl="parChTrans1D3" presStyleIdx="13" presStyleCnt="25"/>
      <dgm:spPr/>
      <dgm:t>
        <a:bodyPr/>
        <a:lstStyle/>
        <a:p>
          <a:endParaRPr lang="en-US"/>
        </a:p>
      </dgm:t>
    </dgm:pt>
    <dgm:pt modelId="{638EB5EB-5D63-4637-9B77-A70E0AB81B85}" type="pres">
      <dgm:prSet presAssocID="{9F2BFB47-A901-4900-93A3-E76287DE51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5251094-2D44-43ED-A62D-D79AE6118A56}" type="pres">
      <dgm:prSet presAssocID="{9F2BFB47-A901-4900-93A3-E76287DE51DC}" presName="rootComposite" presStyleCnt="0"/>
      <dgm:spPr/>
      <dgm:t>
        <a:bodyPr/>
        <a:lstStyle/>
        <a:p>
          <a:endParaRPr lang="en-US"/>
        </a:p>
      </dgm:t>
    </dgm:pt>
    <dgm:pt modelId="{B6A69C09-3B0A-438B-888B-5F0992C060E2}" type="pres">
      <dgm:prSet presAssocID="{9F2BFB47-A901-4900-93A3-E76287DE51DC}" presName="rootText" presStyleLbl="node3" presStyleIdx="1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592301-B093-4450-AB80-CF1B202C3984}" type="pres">
      <dgm:prSet presAssocID="{9F2BFB47-A901-4900-93A3-E76287DE51DC}" presName="rootConnector" presStyleLbl="node3" presStyleIdx="13" presStyleCnt="25"/>
      <dgm:spPr/>
      <dgm:t>
        <a:bodyPr/>
        <a:lstStyle/>
        <a:p>
          <a:endParaRPr lang="en-US"/>
        </a:p>
      </dgm:t>
    </dgm:pt>
    <dgm:pt modelId="{DA005BF5-9630-4603-A34D-ABB4EF4E20B2}" type="pres">
      <dgm:prSet presAssocID="{9F2BFB47-A901-4900-93A3-E76287DE51DC}" presName="hierChild4" presStyleCnt="0"/>
      <dgm:spPr/>
      <dgm:t>
        <a:bodyPr/>
        <a:lstStyle/>
        <a:p>
          <a:endParaRPr lang="en-US"/>
        </a:p>
      </dgm:t>
    </dgm:pt>
    <dgm:pt modelId="{ABD16883-B1BE-49D0-A961-2CD7B2FEF167}" type="pres">
      <dgm:prSet presAssocID="{9F2BFB47-A901-4900-93A3-E76287DE51DC}" presName="hierChild5" presStyleCnt="0"/>
      <dgm:spPr/>
      <dgm:t>
        <a:bodyPr/>
        <a:lstStyle/>
        <a:p>
          <a:endParaRPr lang="en-US"/>
        </a:p>
      </dgm:t>
    </dgm:pt>
    <dgm:pt modelId="{3438B971-9EAB-47D0-86D5-1FA1E736CF49}" type="pres">
      <dgm:prSet presAssocID="{6DCFC551-3F45-4A5F-ACA7-8DC7393CF389}" presName="Name37" presStyleLbl="parChTrans1D3" presStyleIdx="14" presStyleCnt="25"/>
      <dgm:spPr/>
      <dgm:t>
        <a:bodyPr/>
        <a:lstStyle/>
        <a:p>
          <a:endParaRPr lang="en-US"/>
        </a:p>
      </dgm:t>
    </dgm:pt>
    <dgm:pt modelId="{478652F9-EBB8-4DCB-8AC1-85A2F0F266C2}" type="pres">
      <dgm:prSet presAssocID="{A951ABDB-4369-4CE0-93C9-6D2D8ACE2F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DD6B11-4EA2-4053-9739-3BA1232222D2}" type="pres">
      <dgm:prSet presAssocID="{A951ABDB-4369-4CE0-93C9-6D2D8ACE2F98}" presName="rootComposite" presStyleCnt="0"/>
      <dgm:spPr/>
      <dgm:t>
        <a:bodyPr/>
        <a:lstStyle/>
        <a:p>
          <a:endParaRPr lang="en-US"/>
        </a:p>
      </dgm:t>
    </dgm:pt>
    <dgm:pt modelId="{9E98661A-DD0C-405D-89D9-F791073C0073}" type="pres">
      <dgm:prSet presAssocID="{A951ABDB-4369-4CE0-93C9-6D2D8ACE2F98}" presName="rootText" presStyleLbl="node3" presStyleIdx="1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1CB7E2-8734-422D-84F7-9F2C2CC92868}" type="pres">
      <dgm:prSet presAssocID="{A951ABDB-4369-4CE0-93C9-6D2D8ACE2F98}" presName="rootConnector" presStyleLbl="node3" presStyleIdx="14" presStyleCnt="25"/>
      <dgm:spPr/>
      <dgm:t>
        <a:bodyPr/>
        <a:lstStyle/>
        <a:p>
          <a:endParaRPr lang="en-US"/>
        </a:p>
      </dgm:t>
    </dgm:pt>
    <dgm:pt modelId="{8395FFD2-8192-418C-AD31-DCA7A22C5DBF}" type="pres">
      <dgm:prSet presAssocID="{A951ABDB-4369-4CE0-93C9-6D2D8ACE2F98}" presName="hierChild4" presStyleCnt="0"/>
      <dgm:spPr/>
      <dgm:t>
        <a:bodyPr/>
        <a:lstStyle/>
        <a:p>
          <a:endParaRPr lang="en-US"/>
        </a:p>
      </dgm:t>
    </dgm:pt>
    <dgm:pt modelId="{2CDE00E9-3446-421B-A884-329C6F6714AC}" type="pres">
      <dgm:prSet presAssocID="{A951ABDB-4369-4CE0-93C9-6D2D8ACE2F98}" presName="hierChild5" presStyleCnt="0"/>
      <dgm:spPr/>
      <dgm:t>
        <a:bodyPr/>
        <a:lstStyle/>
        <a:p>
          <a:endParaRPr lang="en-US"/>
        </a:p>
      </dgm:t>
    </dgm:pt>
    <dgm:pt modelId="{C9B0F60D-66CE-4C0D-AA22-FA43F7262402}" type="pres">
      <dgm:prSet presAssocID="{ADC9A02E-9873-4348-9CA3-47A59BA50E50}" presName="hierChild5" presStyleCnt="0"/>
      <dgm:spPr/>
      <dgm:t>
        <a:bodyPr/>
        <a:lstStyle/>
        <a:p>
          <a:endParaRPr lang="en-US"/>
        </a:p>
      </dgm:t>
    </dgm:pt>
    <dgm:pt modelId="{29ACE0D6-C795-418B-B32A-A359AC6C8E13}" type="pres">
      <dgm:prSet presAssocID="{19BD08EA-85C6-42AB-B6B9-BE3D6F817AFE}" presName="Name37" presStyleLbl="parChTrans1D2" presStyleIdx="3" presStyleCnt="5"/>
      <dgm:spPr/>
      <dgm:t>
        <a:bodyPr/>
        <a:lstStyle/>
        <a:p>
          <a:endParaRPr lang="en-US"/>
        </a:p>
      </dgm:t>
    </dgm:pt>
    <dgm:pt modelId="{DD4585BC-D297-401A-B111-528F9939F0DC}" type="pres">
      <dgm:prSet presAssocID="{935EFDAC-7A86-45EB-8287-CD71F8147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F46C7F7-1676-4A5E-9502-3C955D479D07}" type="pres">
      <dgm:prSet presAssocID="{935EFDAC-7A86-45EB-8287-CD71F81477E1}" presName="rootComposite" presStyleCnt="0"/>
      <dgm:spPr/>
      <dgm:t>
        <a:bodyPr/>
        <a:lstStyle/>
        <a:p>
          <a:endParaRPr lang="en-US"/>
        </a:p>
      </dgm:t>
    </dgm:pt>
    <dgm:pt modelId="{F42A3F4B-3466-4A27-A383-0EFC5473F982}" type="pres">
      <dgm:prSet presAssocID="{935EFDAC-7A86-45EB-8287-CD71F81477E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AB3A6-E0C4-4E5F-906B-D36AA28D2373}" type="pres">
      <dgm:prSet presAssocID="{935EFDAC-7A86-45EB-8287-CD71F81477E1}" presName="rootConnector" presStyleLbl="node2" presStyleIdx="3" presStyleCnt="5"/>
      <dgm:spPr/>
      <dgm:t>
        <a:bodyPr/>
        <a:lstStyle/>
        <a:p>
          <a:endParaRPr lang="en-US"/>
        </a:p>
      </dgm:t>
    </dgm:pt>
    <dgm:pt modelId="{16B1452C-DB4F-4F5A-8C0A-5A593EB169FB}" type="pres">
      <dgm:prSet presAssocID="{935EFDAC-7A86-45EB-8287-CD71F81477E1}" presName="hierChild4" presStyleCnt="0"/>
      <dgm:spPr/>
      <dgm:t>
        <a:bodyPr/>
        <a:lstStyle/>
        <a:p>
          <a:endParaRPr lang="en-US"/>
        </a:p>
      </dgm:t>
    </dgm:pt>
    <dgm:pt modelId="{135B96C1-2930-40A9-81FD-0F0C9A8AD001}" type="pres">
      <dgm:prSet presAssocID="{EF1C4E5B-0455-4A2B-9563-2CD3E0EA532A}" presName="Name37" presStyleLbl="parChTrans1D3" presStyleIdx="15" presStyleCnt="25"/>
      <dgm:spPr/>
      <dgm:t>
        <a:bodyPr/>
        <a:lstStyle/>
        <a:p>
          <a:endParaRPr lang="en-US"/>
        </a:p>
      </dgm:t>
    </dgm:pt>
    <dgm:pt modelId="{3F9AB0FA-A221-4022-8FFF-DDB9C855CD31}" type="pres">
      <dgm:prSet presAssocID="{9F442EED-5F9C-4F27-B9F6-176C5D8164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E72BC-F654-4753-83F5-A72ED75BD805}" type="pres">
      <dgm:prSet presAssocID="{9F442EED-5F9C-4F27-B9F6-176C5D816466}" presName="rootComposite" presStyleCnt="0"/>
      <dgm:spPr/>
      <dgm:t>
        <a:bodyPr/>
        <a:lstStyle/>
        <a:p>
          <a:endParaRPr lang="en-US"/>
        </a:p>
      </dgm:t>
    </dgm:pt>
    <dgm:pt modelId="{65EB9245-3060-4142-BEA6-5A1A624987A7}" type="pres">
      <dgm:prSet presAssocID="{9F442EED-5F9C-4F27-B9F6-176C5D816466}" presName="rootText" presStyleLbl="node3" presStyleIdx="1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BD2A7-7070-4BEB-AAE0-C25F01E630B3}" type="pres">
      <dgm:prSet presAssocID="{9F442EED-5F9C-4F27-B9F6-176C5D816466}" presName="rootConnector" presStyleLbl="node3" presStyleIdx="15" presStyleCnt="25"/>
      <dgm:spPr/>
      <dgm:t>
        <a:bodyPr/>
        <a:lstStyle/>
        <a:p>
          <a:endParaRPr lang="en-US"/>
        </a:p>
      </dgm:t>
    </dgm:pt>
    <dgm:pt modelId="{82B1142E-2F47-49DB-BB58-45A689FF50CD}" type="pres">
      <dgm:prSet presAssocID="{9F442EED-5F9C-4F27-B9F6-176C5D816466}" presName="hierChild4" presStyleCnt="0"/>
      <dgm:spPr/>
      <dgm:t>
        <a:bodyPr/>
        <a:lstStyle/>
        <a:p>
          <a:endParaRPr lang="en-US"/>
        </a:p>
      </dgm:t>
    </dgm:pt>
    <dgm:pt modelId="{8F37BE7D-D07C-4B81-80E8-CAF1047E8DE8}" type="pres">
      <dgm:prSet presAssocID="{9F442EED-5F9C-4F27-B9F6-176C5D816466}" presName="hierChild5" presStyleCnt="0"/>
      <dgm:spPr/>
      <dgm:t>
        <a:bodyPr/>
        <a:lstStyle/>
        <a:p>
          <a:endParaRPr lang="en-US"/>
        </a:p>
      </dgm:t>
    </dgm:pt>
    <dgm:pt modelId="{DC31C5C1-888F-454F-BA91-32753F76BFC1}" type="pres">
      <dgm:prSet presAssocID="{09DAC2C6-610C-49C1-83BB-C265E8FE4DF9}" presName="Name37" presStyleLbl="parChTrans1D3" presStyleIdx="16" presStyleCnt="25"/>
      <dgm:spPr/>
      <dgm:t>
        <a:bodyPr/>
        <a:lstStyle/>
        <a:p>
          <a:endParaRPr lang="en-US"/>
        </a:p>
      </dgm:t>
    </dgm:pt>
    <dgm:pt modelId="{7DC7B6E7-09C7-4C68-95CD-B4E5447E714B}" type="pres">
      <dgm:prSet presAssocID="{15E9F976-BB18-4F65-AB60-7BDAEFF208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F030E4-2173-42D8-8CAA-935B6F3323F4}" type="pres">
      <dgm:prSet presAssocID="{15E9F976-BB18-4F65-AB60-7BDAEFF208F9}" presName="rootComposite" presStyleCnt="0"/>
      <dgm:spPr/>
      <dgm:t>
        <a:bodyPr/>
        <a:lstStyle/>
        <a:p>
          <a:endParaRPr lang="en-US"/>
        </a:p>
      </dgm:t>
    </dgm:pt>
    <dgm:pt modelId="{0C9CAD0D-CFED-456A-83A3-172C799C8548}" type="pres">
      <dgm:prSet presAssocID="{15E9F976-BB18-4F65-AB60-7BDAEFF208F9}" presName="rootText" presStyleLbl="node3" presStyleIdx="1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EB1971-92B7-49C5-BE60-2BEB70FEDC73}" type="pres">
      <dgm:prSet presAssocID="{15E9F976-BB18-4F65-AB60-7BDAEFF208F9}" presName="rootConnector" presStyleLbl="node3" presStyleIdx="16" presStyleCnt="25"/>
      <dgm:spPr/>
      <dgm:t>
        <a:bodyPr/>
        <a:lstStyle/>
        <a:p>
          <a:endParaRPr lang="en-US"/>
        </a:p>
      </dgm:t>
    </dgm:pt>
    <dgm:pt modelId="{54A51CF7-3758-4727-83AB-200E4017D384}" type="pres">
      <dgm:prSet presAssocID="{15E9F976-BB18-4F65-AB60-7BDAEFF208F9}" presName="hierChild4" presStyleCnt="0"/>
      <dgm:spPr/>
      <dgm:t>
        <a:bodyPr/>
        <a:lstStyle/>
        <a:p>
          <a:endParaRPr lang="en-US"/>
        </a:p>
      </dgm:t>
    </dgm:pt>
    <dgm:pt modelId="{86B95B79-BD66-4EF3-904D-543F4B39A8CC}" type="pres">
      <dgm:prSet presAssocID="{15E9F976-BB18-4F65-AB60-7BDAEFF208F9}" presName="hierChild5" presStyleCnt="0"/>
      <dgm:spPr/>
      <dgm:t>
        <a:bodyPr/>
        <a:lstStyle/>
        <a:p>
          <a:endParaRPr lang="en-US"/>
        </a:p>
      </dgm:t>
    </dgm:pt>
    <dgm:pt modelId="{074D4EC2-D8E9-4B54-98CC-CA5EE2E81D2D}" type="pres">
      <dgm:prSet presAssocID="{67FE042A-6919-4C8E-A84A-2604B0629783}" presName="Name37" presStyleLbl="parChTrans1D3" presStyleIdx="17" presStyleCnt="25"/>
      <dgm:spPr/>
      <dgm:t>
        <a:bodyPr/>
        <a:lstStyle/>
        <a:p>
          <a:endParaRPr lang="en-US"/>
        </a:p>
      </dgm:t>
    </dgm:pt>
    <dgm:pt modelId="{D7E053B3-DADA-4AE9-8A5A-4341EE9FEC8C}" type="pres">
      <dgm:prSet presAssocID="{C5E13E91-6D95-41FA-B95A-268856DC590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63598A-1B0D-461E-85D9-0DDE612E8DAB}" type="pres">
      <dgm:prSet presAssocID="{C5E13E91-6D95-41FA-B95A-268856DC5905}" presName="rootComposite" presStyleCnt="0"/>
      <dgm:spPr/>
      <dgm:t>
        <a:bodyPr/>
        <a:lstStyle/>
        <a:p>
          <a:endParaRPr lang="en-US"/>
        </a:p>
      </dgm:t>
    </dgm:pt>
    <dgm:pt modelId="{37644D26-924D-493A-B71C-2F7A888479FC}" type="pres">
      <dgm:prSet presAssocID="{C5E13E91-6D95-41FA-B95A-268856DC5905}" presName="rootText" presStyleLbl="node3" presStyleIdx="1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9A7BD8-EF35-4024-9691-FA2D26B269E3}" type="pres">
      <dgm:prSet presAssocID="{C5E13E91-6D95-41FA-B95A-268856DC5905}" presName="rootConnector" presStyleLbl="node3" presStyleIdx="17" presStyleCnt="25"/>
      <dgm:spPr/>
      <dgm:t>
        <a:bodyPr/>
        <a:lstStyle/>
        <a:p>
          <a:endParaRPr lang="en-US"/>
        </a:p>
      </dgm:t>
    </dgm:pt>
    <dgm:pt modelId="{47BF3D3E-AF5D-4AE7-94A9-9AF422E73D21}" type="pres">
      <dgm:prSet presAssocID="{C5E13E91-6D95-41FA-B95A-268856DC5905}" presName="hierChild4" presStyleCnt="0"/>
      <dgm:spPr/>
      <dgm:t>
        <a:bodyPr/>
        <a:lstStyle/>
        <a:p>
          <a:endParaRPr lang="en-US"/>
        </a:p>
      </dgm:t>
    </dgm:pt>
    <dgm:pt modelId="{2C0776F5-1293-4CA3-BD15-F08D303B0F34}" type="pres">
      <dgm:prSet presAssocID="{C5E13E91-6D95-41FA-B95A-268856DC5905}" presName="hierChild5" presStyleCnt="0"/>
      <dgm:spPr/>
      <dgm:t>
        <a:bodyPr/>
        <a:lstStyle/>
        <a:p>
          <a:endParaRPr lang="en-US"/>
        </a:p>
      </dgm:t>
    </dgm:pt>
    <dgm:pt modelId="{C6222F95-92C1-4884-A04B-0684DC6629C3}" type="pres">
      <dgm:prSet presAssocID="{C1917CEF-4C7D-415A-AF00-45E64429C706}" presName="Name37" presStyleLbl="parChTrans1D3" presStyleIdx="18" presStyleCnt="25"/>
      <dgm:spPr/>
      <dgm:t>
        <a:bodyPr/>
        <a:lstStyle/>
        <a:p>
          <a:endParaRPr lang="en-US"/>
        </a:p>
      </dgm:t>
    </dgm:pt>
    <dgm:pt modelId="{CC8E1DC9-8EEF-465B-B267-595C61F7F11D}" type="pres">
      <dgm:prSet presAssocID="{C2332314-5CC3-48CF-B7B3-1DE0D6BCA7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867219C-8F26-4831-92B9-3BBCB34402A1}" type="pres">
      <dgm:prSet presAssocID="{C2332314-5CC3-48CF-B7B3-1DE0D6BCA74E}" presName="rootComposite" presStyleCnt="0"/>
      <dgm:spPr/>
      <dgm:t>
        <a:bodyPr/>
        <a:lstStyle/>
        <a:p>
          <a:endParaRPr lang="en-US"/>
        </a:p>
      </dgm:t>
    </dgm:pt>
    <dgm:pt modelId="{577A1836-14E6-4DD6-BF91-52C2A8C79BC0}" type="pres">
      <dgm:prSet presAssocID="{C2332314-5CC3-48CF-B7B3-1DE0D6BCA74E}" presName="rootText" presStyleLbl="node3" presStyleIdx="1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4BFDA-4920-47B7-BE00-8F38F9181A12}" type="pres">
      <dgm:prSet presAssocID="{C2332314-5CC3-48CF-B7B3-1DE0D6BCA74E}" presName="rootConnector" presStyleLbl="node3" presStyleIdx="18" presStyleCnt="25"/>
      <dgm:spPr/>
      <dgm:t>
        <a:bodyPr/>
        <a:lstStyle/>
        <a:p>
          <a:endParaRPr lang="en-US"/>
        </a:p>
      </dgm:t>
    </dgm:pt>
    <dgm:pt modelId="{917E0860-AFEB-4ACC-B08B-2FBD86A92263}" type="pres">
      <dgm:prSet presAssocID="{C2332314-5CC3-48CF-B7B3-1DE0D6BCA74E}" presName="hierChild4" presStyleCnt="0"/>
      <dgm:spPr/>
      <dgm:t>
        <a:bodyPr/>
        <a:lstStyle/>
        <a:p>
          <a:endParaRPr lang="en-US"/>
        </a:p>
      </dgm:t>
    </dgm:pt>
    <dgm:pt modelId="{78101735-D2EE-4D7E-A8D8-25C5ABF92BD1}" type="pres">
      <dgm:prSet presAssocID="{C2332314-5CC3-48CF-B7B3-1DE0D6BCA74E}" presName="hierChild5" presStyleCnt="0"/>
      <dgm:spPr/>
      <dgm:t>
        <a:bodyPr/>
        <a:lstStyle/>
        <a:p>
          <a:endParaRPr lang="en-US"/>
        </a:p>
      </dgm:t>
    </dgm:pt>
    <dgm:pt modelId="{4716EE20-0F15-4ACA-95F6-33502C6F0B05}" type="pres">
      <dgm:prSet presAssocID="{98FE0A66-E619-4ED7-BA3B-3532EB261784}" presName="Name37" presStyleLbl="parChTrans1D3" presStyleIdx="19" presStyleCnt="25"/>
      <dgm:spPr/>
      <dgm:t>
        <a:bodyPr/>
        <a:lstStyle/>
        <a:p>
          <a:endParaRPr lang="en-US"/>
        </a:p>
      </dgm:t>
    </dgm:pt>
    <dgm:pt modelId="{D6828125-9326-4373-8A6D-B9F597D82B74}" type="pres">
      <dgm:prSet presAssocID="{EF7125B3-94E3-4493-9AF0-CFEA3530BF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456AFA-C212-42CD-B211-8381B8D2EC72}" type="pres">
      <dgm:prSet presAssocID="{EF7125B3-94E3-4493-9AF0-CFEA3530BF79}" presName="rootComposite" presStyleCnt="0"/>
      <dgm:spPr/>
      <dgm:t>
        <a:bodyPr/>
        <a:lstStyle/>
        <a:p>
          <a:endParaRPr lang="en-US"/>
        </a:p>
      </dgm:t>
    </dgm:pt>
    <dgm:pt modelId="{D9F3B831-DE51-4203-96DE-37A68261F27C}" type="pres">
      <dgm:prSet presAssocID="{EF7125B3-94E3-4493-9AF0-CFEA3530BF79}" presName="rootText" presStyleLbl="node3" presStyleIdx="1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6C04F-C50D-4BBD-9188-51E5D6920F4B}" type="pres">
      <dgm:prSet presAssocID="{EF7125B3-94E3-4493-9AF0-CFEA3530BF79}" presName="rootConnector" presStyleLbl="node3" presStyleIdx="19" presStyleCnt="25"/>
      <dgm:spPr/>
      <dgm:t>
        <a:bodyPr/>
        <a:lstStyle/>
        <a:p>
          <a:endParaRPr lang="en-US"/>
        </a:p>
      </dgm:t>
    </dgm:pt>
    <dgm:pt modelId="{0189E6F7-45FB-4312-BB32-5156B87DA640}" type="pres">
      <dgm:prSet presAssocID="{EF7125B3-94E3-4493-9AF0-CFEA3530BF79}" presName="hierChild4" presStyleCnt="0"/>
      <dgm:spPr/>
      <dgm:t>
        <a:bodyPr/>
        <a:lstStyle/>
        <a:p>
          <a:endParaRPr lang="en-US"/>
        </a:p>
      </dgm:t>
    </dgm:pt>
    <dgm:pt modelId="{C865F27F-41DD-459B-9A7A-15ED33156AB7}" type="pres">
      <dgm:prSet presAssocID="{EF7125B3-94E3-4493-9AF0-CFEA3530BF79}" presName="hierChild5" presStyleCnt="0"/>
      <dgm:spPr/>
      <dgm:t>
        <a:bodyPr/>
        <a:lstStyle/>
        <a:p>
          <a:endParaRPr lang="en-US"/>
        </a:p>
      </dgm:t>
    </dgm:pt>
    <dgm:pt modelId="{718B4784-7CFB-4676-935B-9A7A2924E441}" type="pres">
      <dgm:prSet presAssocID="{935EFDAC-7A86-45EB-8287-CD71F81477E1}" presName="hierChild5" presStyleCnt="0"/>
      <dgm:spPr/>
      <dgm:t>
        <a:bodyPr/>
        <a:lstStyle/>
        <a:p>
          <a:endParaRPr lang="en-US"/>
        </a:p>
      </dgm:t>
    </dgm:pt>
    <dgm:pt modelId="{214838AF-4C39-4C51-B087-F52D1468628E}" type="pres">
      <dgm:prSet presAssocID="{36E75AC8-2EEA-4C88-9EF0-020189C3615C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B9BCD29-53B8-43BD-96D1-9EEB73CCFD9A}" type="pres">
      <dgm:prSet presAssocID="{B810F45C-B6E8-474E-BCF8-56A1B587981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A21C4AC-589D-4CF8-A20A-E151C465A288}" type="pres">
      <dgm:prSet presAssocID="{B810F45C-B6E8-474E-BCF8-56A1B5879816}" presName="rootComposite" presStyleCnt="0"/>
      <dgm:spPr/>
      <dgm:t>
        <a:bodyPr/>
        <a:lstStyle/>
        <a:p>
          <a:endParaRPr lang="en-US"/>
        </a:p>
      </dgm:t>
    </dgm:pt>
    <dgm:pt modelId="{DD6918FC-308D-4DD3-A4E3-C6CDD2D42339}" type="pres">
      <dgm:prSet presAssocID="{B810F45C-B6E8-474E-BCF8-56A1B587981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D64C1-FF8B-4445-8F70-4C81EA262BF9}" type="pres">
      <dgm:prSet presAssocID="{B810F45C-B6E8-474E-BCF8-56A1B5879816}" presName="rootConnector" presStyleLbl="node2" presStyleIdx="4" presStyleCnt="5"/>
      <dgm:spPr/>
      <dgm:t>
        <a:bodyPr/>
        <a:lstStyle/>
        <a:p>
          <a:endParaRPr lang="en-US"/>
        </a:p>
      </dgm:t>
    </dgm:pt>
    <dgm:pt modelId="{67A2F956-DF50-4DCE-BC75-538D1DB5EE20}" type="pres">
      <dgm:prSet presAssocID="{B810F45C-B6E8-474E-BCF8-56A1B5879816}" presName="hierChild4" presStyleCnt="0"/>
      <dgm:spPr/>
      <dgm:t>
        <a:bodyPr/>
        <a:lstStyle/>
        <a:p>
          <a:endParaRPr lang="en-US"/>
        </a:p>
      </dgm:t>
    </dgm:pt>
    <dgm:pt modelId="{CA9804B1-4287-4832-9E6A-E0173FC9A63B}" type="pres">
      <dgm:prSet presAssocID="{2538F269-87EE-476D-BC61-806ECB895F6A}" presName="Name37" presStyleLbl="parChTrans1D3" presStyleIdx="20" presStyleCnt="25"/>
      <dgm:spPr/>
      <dgm:t>
        <a:bodyPr/>
        <a:lstStyle/>
        <a:p>
          <a:endParaRPr lang="en-US"/>
        </a:p>
      </dgm:t>
    </dgm:pt>
    <dgm:pt modelId="{AF7EBC02-CF79-42E5-BF16-ADEBF06BD78A}" type="pres">
      <dgm:prSet presAssocID="{3F2B4B62-1F18-43F3-BA7D-4E5C6D1AC8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3194B0-C9D9-48E1-A4D7-A6D7F5E25AEE}" type="pres">
      <dgm:prSet presAssocID="{3F2B4B62-1F18-43F3-BA7D-4E5C6D1AC8F9}" presName="rootComposite" presStyleCnt="0"/>
      <dgm:spPr/>
      <dgm:t>
        <a:bodyPr/>
        <a:lstStyle/>
        <a:p>
          <a:endParaRPr lang="en-US"/>
        </a:p>
      </dgm:t>
    </dgm:pt>
    <dgm:pt modelId="{921E04A2-6B7D-4B3F-B632-77B5EF517A91}" type="pres">
      <dgm:prSet presAssocID="{3F2B4B62-1F18-43F3-BA7D-4E5C6D1AC8F9}" presName="rootText" presStyleLbl="node3" presStyleIdx="2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ABCD4D-60EF-4913-8303-4F9E64C99F1D}" type="pres">
      <dgm:prSet presAssocID="{3F2B4B62-1F18-43F3-BA7D-4E5C6D1AC8F9}" presName="rootConnector" presStyleLbl="node3" presStyleIdx="20" presStyleCnt="25"/>
      <dgm:spPr/>
      <dgm:t>
        <a:bodyPr/>
        <a:lstStyle/>
        <a:p>
          <a:endParaRPr lang="en-US"/>
        </a:p>
      </dgm:t>
    </dgm:pt>
    <dgm:pt modelId="{17273CD3-F44C-4224-AF56-4E5AB0FADF7C}" type="pres">
      <dgm:prSet presAssocID="{3F2B4B62-1F18-43F3-BA7D-4E5C6D1AC8F9}" presName="hierChild4" presStyleCnt="0"/>
      <dgm:spPr/>
      <dgm:t>
        <a:bodyPr/>
        <a:lstStyle/>
        <a:p>
          <a:endParaRPr lang="en-US"/>
        </a:p>
      </dgm:t>
    </dgm:pt>
    <dgm:pt modelId="{5E7B595B-3D72-4B67-84EE-5A06B4263809}" type="pres">
      <dgm:prSet presAssocID="{3F2B4B62-1F18-43F3-BA7D-4E5C6D1AC8F9}" presName="hierChild5" presStyleCnt="0"/>
      <dgm:spPr/>
      <dgm:t>
        <a:bodyPr/>
        <a:lstStyle/>
        <a:p>
          <a:endParaRPr lang="en-US"/>
        </a:p>
      </dgm:t>
    </dgm:pt>
    <dgm:pt modelId="{6A4886D3-0E99-4962-8994-91D78857BE3E}" type="pres">
      <dgm:prSet presAssocID="{C4089CB0-F17B-4D76-BA72-C0F422B64B91}" presName="Name37" presStyleLbl="parChTrans1D3" presStyleIdx="21" presStyleCnt="25"/>
      <dgm:spPr/>
      <dgm:t>
        <a:bodyPr/>
        <a:lstStyle/>
        <a:p>
          <a:endParaRPr lang="en-US"/>
        </a:p>
      </dgm:t>
    </dgm:pt>
    <dgm:pt modelId="{C7A776DD-37B4-43B5-8C70-463AC07BA65D}" type="pres">
      <dgm:prSet presAssocID="{785376BC-740B-4730-AAB3-966F8BA928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F4AAFA-58F3-4179-AD85-E2FAAE053B53}" type="pres">
      <dgm:prSet presAssocID="{785376BC-740B-4730-AAB3-966F8BA928C9}" presName="rootComposite" presStyleCnt="0"/>
      <dgm:spPr/>
      <dgm:t>
        <a:bodyPr/>
        <a:lstStyle/>
        <a:p>
          <a:endParaRPr lang="en-US"/>
        </a:p>
      </dgm:t>
    </dgm:pt>
    <dgm:pt modelId="{150BD2B8-FF82-4FB9-9255-89F634BD95E3}" type="pres">
      <dgm:prSet presAssocID="{785376BC-740B-4730-AAB3-966F8BA928C9}" presName="rootText" presStyleLbl="node3" presStyleIdx="2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C69DB-5BBE-4486-B976-70B87A319D59}" type="pres">
      <dgm:prSet presAssocID="{785376BC-740B-4730-AAB3-966F8BA928C9}" presName="rootConnector" presStyleLbl="node3" presStyleIdx="21" presStyleCnt="25"/>
      <dgm:spPr/>
      <dgm:t>
        <a:bodyPr/>
        <a:lstStyle/>
        <a:p>
          <a:endParaRPr lang="en-US"/>
        </a:p>
      </dgm:t>
    </dgm:pt>
    <dgm:pt modelId="{455C3049-0EF0-4819-9903-BDFE23016476}" type="pres">
      <dgm:prSet presAssocID="{785376BC-740B-4730-AAB3-966F8BA928C9}" presName="hierChild4" presStyleCnt="0"/>
      <dgm:spPr/>
      <dgm:t>
        <a:bodyPr/>
        <a:lstStyle/>
        <a:p>
          <a:endParaRPr lang="en-US"/>
        </a:p>
      </dgm:t>
    </dgm:pt>
    <dgm:pt modelId="{0F52C9EF-2BBA-4755-8D3A-5D97534A224E}" type="pres">
      <dgm:prSet presAssocID="{785376BC-740B-4730-AAB3-966F8BA928C9}" presName="hierChild5" presStyleCnt="0"/>
      <dgm:spPr/>
      <dgm:t>
        <a:bodyPr/>
        <a:lstStyle/>
        <a:p>
          <a:endParaRPr lang="en-US"/>
        </a:p>
      </dgm:t>
    </dgm:pt>
    <dgm:pt modelId="{7607D3F1-C35F-44D7-929D-92124C8BB938}" type="pres">
      <dgm:prSet presAssocID="{13BA9DA3-3C01-47FA-8730-A978074EE7B2}" presName="Name37" presStyleLbl="parChTrans1D3" presStyleIdx="22" presStyleCnt="25"/>
      <dgm:spPr/>
      <dgm:t>
        <a:bodyPr/>
        <a:lstStyle/>
        <a:p>
          <a:endParaRPr lang="en-US"/>
        </a:p>
      </dgm:t>
    </dgm:pt>
    <dgm:pt modelId="{39A065E1-F35E-4326-8785-828F33D4D7AA}" type="pres">
      <dgm:prSet presAssocID="{9E9D12C3-571E-4141-A178-4F844698DC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24E4DAE-9FE3-4DB9-A852-79997F73DD9A}" type="pres">
      <dgm:prSet presAssocID="{9E9D12C3-571E-4141-A178-4F844698DC34}" presName="rootComposite" presStyleCnt="0"/>
      <dgm:spPr/>
      <dgm:t>
        <a:bodyPr/>
        <a:lstStyle/>
        <a:p>
          <a:endParaRPr lang="en-US"/>
        </a:p>
      </dgm:t>
    </dgm:pt>
    <dgm:pt modelId="{68D00FFB-E764-4C5E-A16A-9939D78AC67F}" type="pres">
      <dgm:prSet presAssocID="{9E9D12C3-571E-4141-A178-4F844698DC34}" presName="rootText" presStyleLbl="node3" presStyleIdx="2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16169-5165-4748-9076-91DC405BD10C}" type="pres">
      <dgm:prSet presAssocID="{9E9D12C3-571E-4141-A178-4F844698DC34}" presName="rootConnector" presStyleLbl="node3" presStyleIdx="22" presStyleCnt="25"/>
      <dgm:spPr/>
      <dgm:t>
        <a:bodyPr/>
        <a:lstStyle/>
        <a:p>
          <a:endParaRPr lang="en-US"/>
        </a:p>
      </dgm:t>
    </dgm:pt>
    <dgm:pt modelId="{91FCAA65-D68E-45B5-ADF2-6A199C9C3ED5}" type="pres">
      <dgm:prSet presAssocID="{9E9D12C3-571E-4141-A178-4F844698DC34}" presName="hierChild4" presStyleCnt="0"/>
      <dgm:spPr/>
      <dgm:t>
        <a:bodyPr/>
        <a:lstStyle/>
        <a:p>
          <a:endParaRPr lang="en-US"/>
        </a:p>
      </dgm:t>
    </dgm:pt>
    <dgm:pt modelId="{91EEE909-E9A0-4B05-84CC-EF128C05579D}" type="pres">
      <dgm:prSet presAssocID="{9E9D12C3-571E-4141-A178-4F844698DC34}" presName="hierChild5" presStyleCnt="0"/>
      <dgm:spPr/>
      <dgm:t>
        <a:bodyPr/>
        <a:lstStyle/>
        <a:p>
          <a:endParaRPr lang="en-US"/>
        </a:p>
      </dgm:t>
    </dgm:pt>
    <dgm:pt modelId="{2F4114CD-8DD3-43A7-8466-BD59D2EB63F0}" type="pres">
      <dgm:prSet presAssocID="{96691318-D538-4A25-B8DC-BCB8AC1D7969}" presName="Name37" presStyleLbl="parChTrans1D3" presStyleIdx="23" presStyleCnt="25"/>
      <dgm:spPr/>
      <dgm:t>
        <a:bodyPr/>
        <a:lstStyle/>
        <a:p>
          <a:endParaRPr lang="en-US"/>
        </a:p>
      </dgm:t>
    </dgm:pt>
    <dgm:pt modelId="{C673ECD9-C22D-42FA-A1E6-39033F47B317}" type="pres">
      <dgm:prSet presAssocID="{512C0F83-2E5C-4705-ACC4-C3751678AE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DDD1063-7EDC-4F79-A938-C52D613948DC}" type="pres">
      <dgm:prSet presAssocID="{512C0F83-2E5C-4705-ACC4-C3751678AEF8}" presName="rootComposite" presStyleCnt="0"/>
      <dgm:spPr/>
      <dgm:t>
        <a:bodyPr/>
        <a:lstStyle/>
        <a:p>
          <a:endParaRPr lang="en-US"/>
        </a:p>
      </dgm:t>
    </dgm:pt>
    <dgm:pt modelId="{1605B126-4ACB-4172-B981-3B555A6998C7}" type="pres">
      <dgm:prSet presAssocID="{512C0F83-2E5C-4705-ACC4-C3751678AEF8}" presName="rootText" presStyleLbl="node3" presStyleIdx="2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D58B09-165B-4337-8836-7C2D16D388D6}" type="pres">
      <dgm:prSet presAssocID="{512C0F83-2E5C-4705-ACC4-C3751678AEF8}" presName="rootConnector" presStyleLbl="node3" presStyleIdx="23" presStyleCnt="25"/>
      <dgm:spPr/>
      <dgm:t>
        <a:bodyPr/>
        <a:lstStyle/>
        <a:p>
          <a:endParaRPr lang="en-US"/>
        </a:p>
      </dgm:t>
    </dgm:pt>
    <dgm:pt modelId="{9A3915B6-A820-47D0-AF03-C216C60936AC}" type="pres">
      <dgm:prSet presAssocID="{512C0F83-2E5C-4705-ACC4-C3751678AEF8}" presName="hierChild4" presStyleCnt="0"/>
      <dgm:spPr/>
      <dgm:t>
        <a:bodyPr/>
        <a:lstStyle/>
        <a:p>
          <a:endParaRPr lang="en-US"/>
        </a:p>
      </dgm:t>
    </dgm:pt>
    <dgm:pt modelId="{9FED3266-91E1-4445-B5A4-B3D1644CC6F1}" type="pres">
      <dgm:prSet presAssocID="{512C0F83-2E5C-4705-ACC4-C3751678AEF8}" presName="hierChild5" presStyleCnt="0"/>
      <dgm:spPr/>
      <dgm:t>
        <a:bodyPr/>
        <a:lstStyle/>
        <a:p>
          <a:endParaRPr lang="en-US"/>
        </a:p>
      </dgm:t>
    </dgm:pt>
    <dgm:pt modelId="{DF7DE8A7-3C2C-49CC-A6B9-45D156D251D6}" type="pres">
      <dgm:prSet presAssocID="{B8938DE0-2FED-44F3-8DD1-02D6057FA53C}" presName="Name37" presStyleLbl="parChTrans1D3" presStyleIdx="24" presStyleCnt="25"/>
      <dgm:spPr/>
      <dgm:t>
        <a:bodyPr/>
        <a:lstStyle/>
        <a:p>
          <a:endParaRPr lang="en-US"/>
        </a:p>
      </dgm:t>
    </dgm:pt>
    <dgm:pt modelId="{50BD5A5A-A42D-49D0-BFE2-3029336EE32D}" type="pres">
      <dgm:prSet presAssocID="{2390B9B9-DAE7-47D3-9C17-B80960E925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3086796-32C1-4473-8AEE-696C9C923F67}" type="pres">
      <dgm:prSet presAssocID="{2390B9B9-DAE7-47D3-9C17-B80960E92567}" presName="rootComposite" presStyleCnt="0"/>
      <dgm:spPr/>
      <dgm:t>
        <a:bodyPr/>
        <a:lstStyle/>
        <a:p>
          <a:endParaRPr lang="en-US"/>
        </a:p>
      </dgm:t>
    </dgm:pt>
    <dgm:pt modelId="{4F751A31-C8C9-4BC2-B4BD-548B08360D32}" type="pres">
      <dgm:prSet presAssocID="{2390B9B9-DAE7-47D3-9C17-B80960E92567}" presName="rootText" presStyleLbl="node3" presStyleIdx="2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65B6E7-9D94-41BB-90CD-5847267F20C6}" type="pres">
      <dgm:prSet presAssocID="{2390B9B9-DAE7-47D3-9C17-B80960E92567}" presName="rootConnector" presStyleLbl="node3" presStyleIdx="24" presStyleCnt="25"/>
      <dgm:spPr/>
      <dgm:t>
        <a:bodyPr/>
        <a:lstStyle/>
        <a:p>
          <a:endParaRPr lang="en-US"/>
        </a:p>
      </dgm:t>
    </dgm:pt>
    <dgm:pt modelId="{4B8FD97D-4720-4FC2-B825-38C1ABAD3DD1}" type="pres">
      <dgm:prSet presAssocID="{2390B9B9-DAE7-47D3-9C17-B80960E92567}" presName="hierChild4" presStyleCnt="0"/>
      <dgm:spPr/>
      <dgm:t>
        <a:bodyPr/>
        <a:lstStyle/>
        <a:p>
          <a:endParaRPr lang="en-US"/>
        </a:p>
      </dgm:t>
    </dgm:pt>
    <dgm:pt modelId="{0DF2D73C-ACE0-45F5-BA5D-0EACC9A16DA4}" type="pres">
      <dgm:prSet presAssocID="{2390B9B9-DAE7-47D3-9C17-B80960E92567}" presName="hierChild5" presStyleCnt="0"/>
      <dgm:spPr/>
      <dgm:t>
        <a:bodyPr/>
        <a:lstStyle/>
        <a:p>
          <a:endParaRPr lang="en-US"/>
        </a:p>
      </dgm:t>
    </dgm:pt>
    <dgm:pt modelId="{E1E9AAEC-AE26-4E03-9403-300AA592C6AC}" type="pres">
      <dgm:prSet presAssocID="{B810F45C-B6E8-474E-BCF8-56A1B5879816}" presName="hierChild5" presStyleCnt="0"/>
      <dgm:spPr/>
      <dgm:t>
        <a:bodyPr/>
        <a:lstStyle/>
        <a:p>
          <a:endParaRPr lang="en-US"/>
        </a:p>
      </dgm:t>
    </dgm:pt>
    <dgm:pt modelId="{C883CFCA-8EDC-43CB-A1A7-762E78430F18}" type="pres">
      <dgm:prSet presAssocID="{46DF43C4-E1E0-474E-B053-666837E018D6}" presName="hierChild3" presStyleCnt="0"/>
      <dgm:spPr/>
      <dgm:t>
        <a:bodyPr/>
        <a:lstStyle/>
        <a:p>
          <a:endParaRPr lang="en-US"/>
        </a:p>
      </dgm:t>
    </dgm:pt>
  </dgm:ptLst>
  <dgm:cxnLst>
    <dgm:cxn modelId="{394E00C7-90D4-4DD0-9D3C-E771B8B2B7C7}" type="presOf" srcId="{9F2BFB47-A901-4900-93A3-E76287DE51DC}" destId="{00592301-B093-4450-AB80-CF1B202C3984}" srcOrd="1" destOrd="0" presId="urn:microsoft.com/office/officeart/2005/8/layout/orgChart1"/>
    <dgm:cxn modelId="{E1DBA4AE-738E-4ECB-963D-1EEFA2DD2152}" type="presOf" srcId="{EF7125B3-94E3-4493-9AF0-CFEA3530BF79}" destId="{D9F3B831-DE51-4203-96DE-37A68261F27C}" srcOrd="0" destOrd="0" presId="urn:microsoft.com/office/officeart/2005/8/layout/orgChart1"/>
    <dgm:cxn modelId="{6E3D60B9-11D7-4B64-85CB-314109838630}" srcId="{ADC9A02E-9873-4348-9CA3-47A59BA50E50}" destId="{9F2BFB47-A901-4900-93A3-E76287DE51DC}" srcOrd="3" destOrd="0" parTransId="{C8F6116D-0A1D-4DC3-88DE-A2758273300F}" sibTransId="{E057C6A5-E2EB-461C-9AED-8FA8D76CCB54}"/>
    <dgm:cxn modelId="{71D9AAF1-EF6B-431E-B7D4-DA19BB06DF68}" type="presOf" srcId="{9F442EED-5F9C-4F27-B9F6-176C5D816466}" destId="{65EB9245-3060-4142-BEA6-5A1A624987A7}" srcOrd="0" destOrd="0" presId="urn:microsoft.com/office/officeart/2005/8/layout/orgChart1"/>
    <dgm:cxn modelId="{B9D69B67-5D25-4B22-9F5A-D85B88A2B902}" type="presOf" srcId="{4DE191A2-B627-4A3E-8AEF-A752B4E5F00C}" destId="{93C81A4E-7E0A-4C6B-A450-9B717CBAE238}" srcOrd="1" destOrd="0" presId="urn:microsoft.com/office/officeart/2005/8/layout/orgChart1"/>
    <dgm:cxn modelId="{50532F1D-B926-477F-A310-E0CCC0D1C1DA}" type="presOf" srcId="{2390B9B9-DAE7-47D3-9C17-B80960E92567}" destId="{4F751A31-C8C9-4BC2-B4BD-548B08360D32}" srcOrd="0" destOrd="0" presId="urn:microsoft.com/office/officeart/2005/8/layout/orgChart1"/>
    <dgm:cxn modelId="{A2CB1BAB-05DF-483D-BC39-045C5AD2EC5A}" type="presOf" srcId="{7F8ED2B2-A6DE-4310-889F-589C71F1CEFB}" destId="{4577DB0A-601B-4B11-9BE9-37A525E81D1F}" srcOrd="0" destOrd="0" presId="urn:microsoft.com/office/officeart/2005/8/layout/orgChart1"/>
    <dgm:cxn modelId="{E06110AB-FA9C-4AA1-9D8A-EBF6661EA09C}" type="presOf" srcId="{935EFDAC-7A86-45EB-8287-CD71F81477E1}" destId="{87EAB3A6-E0C4-4E5F-906B-D36AA28D2373}" srcOrd="1" destOrd="0" presId="urn:microsoft.com/office/officeart/2005/8/layout/orgChart1"/>
    <dgm:cxn modelId="{0F465041-777C-47B1-96E5-8547849B5A0E}" type="presOf" srcId="{0BE45662-CB46-4223-BF2E-BE01237B8366}" destId="{5912EE2C-AB45-40AD-8A4C-A0F8E310B40E}" srcOrd="1" destOrd="0" presId="urn:microsoft.com/office/officeart/2005/8/layout/orgChart1"/>
    <dgm:cxn modelId="{035A9CBE-AC4F-4376-B3D2-00F57CBB9364}" type="presOf" srcId="{C4089CB0-F17B-4D76-BA72-C0F422B64B91}" destId="{6A4886D3-0E99-4962-8994-91D78857BE3E}" srcOrd="0" destOrd="0" presId="urn:microsoft.com/office/officeart/2005/8/layout/orgChart1"/>
    <dgm:cxn modelId="{0171A1B0-B965-4144-A760-A6B2ECDF2F41}" type="presOf" srcId="{19BD08EA-85C6-42AB-B6B9-BE3D6F817AFE}" destId="{29ACE0D6-C795-418B-B32A-A359AC6C8E13}" srcOrd="0" destOrd="0" presId="urn:microsoft.com/office/officeart/2005/8/layout/orgChart1"/>
    <dgm:cxn modelId="{826790C1-35CB-4D5F-9CA0-0BBD78DA670A}" srcId="{ADC9A02E-9873-4348-9CA3-47A59BA50E50}" destId="{141707BE-3235-4310-9C8D-82286FAFA0BE}" srcOrd="1" destOrd="0" parTransId="{FE28CBFD-E929-420B-A0CA-18231BE5DB8A}" sibTransId="{1234027C-F649-4A9D-9CA6-E2931FBFF622}"/>
    <dgm:cxn modelId="{9D9FBD93-E722-417D-B9C3-A2E53D5B34E7}" type="presOf" srcId="{E1534136-FFBC-4188-8306-0FEC00941F00}" destId="{66C31DAA-C1B9-4204-9890-C330002203F2}" srcOrd="0" destOrd="0" presId="urn:microsoft.com/office/officeart/2005/8/layout/orgChart1"/>
    <dgm:cxn modelId="{BB627E1E-544C-4999-AF1A-290D2D80E987}" srcId="{46DF43C4-E1E0-474E-B053-666837E018D6}" destId="{ADC9A02E-9873-4348-9CA3-47A59BA50E50}" srcOrd="2" destOrd="0" parTransId="{0C8D32B9-9A61-4AD0-A344-AD2B51AA409C}" sibTransId="{4819821D-1A94-4147-BCD6-3BDCD7C8C3C0}"/>
    <dgm:cxn modelId="{439E6ECA-4FEE-4315-BB71-0A99ED33A092}" type="presOf" srcId="{B810F45C-B6E8-474E-BCF8-56A1B5879816}" destId="{DD6918FC-308D-4DD3-A4E3-C6CDD2D42339}" srcOrd="0" destOrd="0" presId="urn:microsoft.com/office/officeart/2005/8/layout/orgChart1"/>
    <dgm:cxn modelId="{38EF29EA-97B5-4DE0-8B4F-3CEA1C157489}" type="presOf" srcId="{46DF43C4-E1E0-474E-B053-666837E018D6}" destId="{A6698EC6-08DD-4572-B742-C1207CF5AA79}" srcOrd="1" destOrd="0" presId="urn:microsoft.com/office/officeart/2005/8/layout/orgChart1"/>
    <dgm:cxn modelId="{39CA48C7-5D02-4C73-B29C-822F8A753C29}" type="presOf" srcId="{1F2E47FD-C25C-47FC-8426-7A456223ADD6}" destId="{88230FBD-DF9A-4B27-8D14-DF0FC65F0EBD}" srcOrd="0" destOrd="0" presId="urn:microsoft.com/office/officeart/2005/8/layout/orgChart1"/>
    <dgm:cxn modelId="{94319179-8742-4A65-8F32-AD0ABC7F18CB}" type="presOf" srcId="{30119DD6-4A00-4A10-B7B4-55F0ED8C9470}" destId="{9C2A7A82-A3F8-4216-AEEA-14746D565BE0}" srcOrd="0" destOrd="0" presId="urn:microsoft.com/office/officeart/2005/8/layout/orgChart1"/>
    <dgm:cxn modelId="{057529F9-FF49-4179-831D-CA861E23F79D}" type="presOf" srcId="{7195DDB3-2636-4924-A1FA-93D84BF161ED}" destId="{164A2DF2-8D28-45FB-873E-96B185DE3D91}" srcOrd="0" destOrd="0" presId="urn:microsoft.com/office/officeart/2005/8/layout/orgChart1"/>
    <dgm:cxn modelId="{B2FB0E81-846A-42DC-9A81-841267013FC4}" type="presOf" srcId="{6C5D167C-4109-4EE8-9632-9647240E3303}" destId="{19B08D16-2073-41D2-8DA0-F0130126000A}" srcOrd="0" destOrd="0" presId="urn:microsoft.com/office/officeart/2005/8/layout/orgChart1"/>
    <dgm:cxn modelId="{E0AFF4A4-1A23-4D79-B7F9-FC9926E25299}" srcId="{46DF43C4-E1E0-474E-B053-666837E018D6}" destId="{B810F45C-B6E8-474E-BCF8-56A1B5879816}" srcOrd="4" destOrd="0" parTransId="{36E75AC8-2EEA-4C88-9EF0-020189C3615C}" sibTransId="{206E2715-C93B-46CF-AAB1-54127F7FA9A1}"/>
    <dgm:cxn modelId="{9F66C4A9-C532-47E3-928C-A514442232C8}" type="presOf" srcId="{67FE042A-6919-4C8E-A84A-2604B0629783}" destId="{074D4EC2-D8E9-4B54-98CC-CA5EE2E81D2D}" srcOrd="0" destOrd="0" presId="urn:microsoft.com/office/officeart/2005/8/layout/orgChart1"/>
    <dgm:cxn modelId="{5EE52289-0458-49DF-8F30-820EE40FDCFF}" type="presOf" srcId="{FFF3FA27-497D-4CEE-8E03-0ED1582137E7}" destId="{DB36E74A-8AA0-44F2-85B6-1E4871C472BE}" srcOrd="1" destOrd="0" presId="urn:microsoft.com/office/officeart/2005/8/layout/orgChart1"/>
    <dgm:cxn modelId="{62778092-D781-4A3A-8F83-7DA1A73DC6E7}" type="presOf" srcId="{DD189619-2219-4DA7-B5A8-8532770FD7D2}" destId="{68B3B1F3-1612-46F5-997F-63D5D5841F16}" srcOrd="0" destOrd="0" presId="urn:microsoft.com/office/officeart/2005/8/layout/orgChart1"/>
    <dgm:cxn modelId="{C5446F7D-C797-46A5-9268-6C8BA8A2D080}" type="presOf" srcId="{C5E13E91-6D95-41FA-B95A-268856DC5905}" destId="{C19A7BD8-EF35-4024-9691-FA2D26B269E3}" srcOrd="1" destOrd="0" presId="urn:microsoft.com/office/officeart/2005/8/layout/orgChart1"/>
    <dgm:cxn modelId="{20EFCF9E-BE30-492C-93A9-7B7F9AE66C5E}" type="presOf" srcId="{922D5358-A8F6-4F0A-B0D9-B8112231B9F3}" destId="{C3D9658B-C27B-4283-AB77-13CEA8167C63}" srcOrd="0" destOrd="0" presId="urn:microsoft.com/office/officeart/2005/8/layout/orgChart1"/>
    <dgm:cxn modelId="{CE4CE2FA-3106-4B5A-BFF7-B8468CFBCC3B}" type="presOf" srcId="{9E9D12C3-571E-4141-A178-4F844698DC34}" destId="{68D00FFB-E764-4C5E-A16A-9939D78AC67F}" srcOrd="0" destOrd="0" presId="urn:microsoft.com/office/officeart/2005/8/layout/orgChart1"/>
    <dgm:cxn modelId="{0DD6B4E8-38F3-4EE0-A38E-34B8FF13CA1B}" type="presOf" srcId="{C2332314-5CC3-48CF-B7B3-1DE0D6BCA74E}" destId="{577A1836-14E6-4DD6-BF91-52C2A8C79BC0}" srcOrd="0" destOrd="0" presId="urn:microsoft.com/office/officeart/2005/8/layout/orgChart1"/>
    <dgm:cxn modelId="{BD7F068D-8DB5-4908-AE94-99422DAFD3D8}" type="presOf" srcId="{0F6FAB90-A774-4ABC-AD4E-48BC5C249F62}" destId="{8460FA04-17A9-488A-AE29-6C226C45280D}" srcOrd="0" destOrd="0" presId="urn:microsoft.com/office/officeart/2005/8/layout/orgChart1"/>
    <dgm:cxn modelId="{26C39D3E-494B-49C0-95AC-55AA9BF3EC88}" type="presOf" srcId="{A951ABDB-4369-4CE0-93C9-6D2D8ACE2F98}" destId="{7C1CB7E2-8734-422D-84F7-9F2C2CC92868}" srcOrd="1" destOrd="0" presId="urn:microsoft.com/office/officeart/2005/8/layout/orgChart1"/>
    <dgm:cxn modelId="{D1775EAF-FF4E-422C-AB33-E853EAFE7B26}" srcId="{30119DD6-4A00-4A10-B7B4-55F0ED8C9470}" destId="{CC66B242-EFD1-424E-A4B8-B3C16785AF4A}" srcOrd="5" destOrd="0" parTransId="{A23A54A6-D110-4468-9D5B-E949A3FEEC03}" sibTransId="{7439341A-1A65-4416-A989-D4B873867335}"/>
    <dgm:cxn modelId="{82B10A73-E8BF-4B2B-A48D-B6E9F7ADD308}" type="presOf" srcId="{B8938DE0-2FED-44F3-8DD1-02D6057FA53C}" destId="{DF7DE8A7-3C2C-49CC-A6B9-45D156D251D6}" srcOrd="0" destOrd="0" presId="urn:microsoft.com/office/officeart/2005/8/layout/orgChart1"/>
    <dgm:cxn modelId="{34CC2FE1-D3E2-4769-9FBC-6EBF591C14E4}" type="presOf" srcId="{EF7125B3-94E3-4493-9AF0-CFEA3530BF79}" destId="{AF26C04F-C50D-4BBD-9188-51E5D6920F4B}" srcOrd="1" destOrd="0" presId="urn:microsoft.com/office/officeart/2005/8/layout/orgChart1"/>
    <dgm:cxn modelId="{0A9B1C5B-B932-41D2-85CA-D3DDA1E361C5}" srcId="{B810F45C-B6E8-474E-BCF8-56A1B5879816}" destId="{785376BC-740B-4730-AAB3-966F8BA928C9}" srcOrd="1" destOrd="0" parTransId="{C4089CB0-F17B-4D76-BA72-C0F422B64B91}" sibTransId="{D5B2708C-1154-4442-A582-CD5954DC23AD}"/>
    <dgm:cxn modelId="{3233B83F-FD01-4AF1-88AF-A77532020309}" type="presOf" srcId="{30119DD6-4A00-4A10-B7B4-55F0ED8C9470}" destId="{2DDC3158-2A6B-42EE-98B7-9780E15AF4EC}" srcOrd="1" destOrd="0" presId="urn:microsoft.com/office/officeart/2005/8/layout/orgChart1"/>
    <dgm:cxn modelId="{ECBA4792-7517-4D58-90CA-EB6260FACABD}" type="presOf" srcId="{141707BE-3235-4310-9C8D-82286FAFA0BE}" destId="{2B62B4AA-13BC-49F9-945F-21D375E40D55}" srcOrd="1" destOrd="0" presId="urn:microsoft.com/office/officeart/2005/8/layout/orgChart1"/>
    <dgm:cxn modelId="{8C02E97A-992A-4996-8631-C04B65D70B63}" type="presOf" srcId="{9F2BFB47-A901-4900-93A3-E76287DE51DC}" destId="{B6A69C09-3B0A-438B-888B-5F0992C060E2}" srcOrd="0" destOrd="0" presId="urn:microsoft.com/office/officeart/2005/8/layout/orgChart1"/>
    <dgm:cxn modelId="{DD7709AB-D83A-4F6F-BBF7-2A4EDBB94CFF}" type="presOf" srcId="{5060C29D-3191-45B5-8F00-AD669BF23BDB}" destId="{78D057DA-C27D-46D9-A926-EE1F66B95CBB}" srcOrd="1" destOrd="0" presId="urn:microsoft.com/office/officeart/2005/8/layout/orgChart1"/>
    <dgm:cxn modelId="{E1A5B368-B9A6-4B1D-A9AB-9A207B6F38AE}" type="presOf" srcId="{13BA9DA3-3C01-47FA-8730-A978074EE7B2}" destId="{7607D3F1-C35F-44D7-929D-92124C8BB938}" srcOrd="0" destOrd="0" presId="urn:microsoft.com/office/officeart/2005/8/layout/orgChart1"/>
    <dgm:cxn modelId="{258FA088-2EFB-479F-9446-FCC51A0EB451}" type="presOf" srcId="{6DCFC551-3F45-4A5F-ACA7-8DC7393CF389}" destId="{3438B971-9EAB-47D0-86D5-1FA1E736CF49}" srcOrd="0" destOrd="0" presId="urn:microsoft.com/office/officeart/2005/8/layout/orgChart1"/>
    <dgm:cxn modelId="{744461F8-2BBD-420E-9FAA-5DE9E7611A9A}" srcId="{5060C29D-3191-45B5-8F00-AD669BF23BDB}" destId="{FFF3FA27-497D-4CEE-8E03-0ED1582137E7}" srcOrd="2" destOrd="0" parTransId="{438A3719-1654-4B09-888A-4A4074C20CA5}" sibTransId="{4B51B8CB-4413-4C11-A2A2-2A7BF411CF1E}"/>
    <dgm:cxn modelId="{9B5677AA-4CC3-4BD9-AD6D-9897EB236731}" srcId="{B810F45C-B6E8-474E-BCF8-56A1B5879816}" destId="{9E9D12C3-571E-4141-A178-4F844698DC34}" srcOrd="2" destOrd="0" parTransId="{13BA9DA3-3C01-47FA-8730-A978074EE7B2}" sibTransId="{42031C25-2F80-49DB-90A2-8AF2C7BEC1B0}"/>
    <dgm:cxn modelId="{29DA9F4E-EB31-483B-B714-9C720E8F7865}" type="presOf" srcId="{1D6169B4-EB78-43CB-95D2-1D6BB592B85C}" destId="{AC28901C-81D6-4592-A46B-C6F0BEF0F03C}" srcOrd="0" destOrd="0" presId="urn:microsoft.com/office/officeart/2005/8/layout/orgChart1"/>
    <dgm:cxn modelId="{CAB72242-E5A0-4BFB-A7BC-07ECA184CD3F}" type="presOf" srcId="{C5E13E91-6D95-41FA-B95A-268856DC5905}" destId="{37644D26-924D-493A-B71C-2F7A888479FC}" srcOrd="0" destOrd="0" presId="urn:microsoft.com/office/officeart/2005/8/layout/orgChart1"/>
    <dgm:cxn modelId="{37F0A18B-FC6C-447F-AA25-30C9C908BCB8}" srcId="{ADC9A02E-9873-4348-9CA3-47A59BA50E50}" destId="{1F2E47FD-C25C-47FC-8426-7A456223ADD6}" srcOrd="2" destOrd="0" parTransId="{6F59162A-A356-4A49-9FEC-EF1E400B9944}" sibTransId="{786C9E5D-06E5-4BB2-BC41-DDFEB76B3E1E}"/>
    <dgm:cxn modelId="{9898A5FE-5EBC-46A9-9FC0-A518E2832A1D}" type="presOf" srcId="{3F2B4B62-1F18-43F3-BA7D-4E5C6D1AC8F9}" destId="{921E04A2-6B7D-4B3F-B632-77B5EF517A91}" srcOrd="0" destOrd="0" presId="urn:microsoft.com/office/officeart/2005/8/layout/orgChart1"/>
    <dgm:cxn modelId="{9F4955BC-9A99-4CE1-A726-56274BC2C424}" srcId="{935EFDAC-7A86-45EB-8287-CD71F81477E1}" destId="{15E9F976-BB18-4F65-AB60-7BDAEFF208F9}" srcOrd="1" destOrd="0" parTransId="{09DAC2C6-610C-49C1-83BB-C265E8FE4DF9}" sibTransId="{C3B99C4E-B2E8-4F7E-885A-25F887DFE6A1}"/>
    <dgm:cxn modelId="{C77EBC86-C314-4725-8036-49DDCC1B0F18}" srcId="{46DF43C4-E1E0-474E-B053-666837E018D6}" destId="{935EFDAC-7A86-45EB-8287-CD71F81477E1}" srcOrd="3" destOrd="0" parTransId="{19BD08EA-85C6-42AB-B6B9-BE3D6F817AFE}" sibTransId="{5E7D3D37-6181-4338-9FB2-189138376B83}"/>
    <dgm:cxn modelId="{5317EDFC-1440-42BA-BD40-3114BF3B4EB7}" srcId="{46DF43C4-E1E0-474E-B053-666837E018D6}" destId="{30119DD6-4A00-4A10-B7B4-55F0ED8C9470}" srcOrd="0" destOrd="0" parTransId="{E1534136-FFBC-4188-8306-0FEC00941F00}" sibTransId="{66EF9184-321F-463E-B978-96EE367B8451}"/>
    <dgm:cxn modelId="{7410D057-B538-416B-BC63-40702B8C29C5}" type="presOf" srcId="{0C8D32B9-9A61-4AD0-A344-AD2B51AA409C}" destId="{4128F38C-E160-4C15-98A0-F8B10B64A47C}" srcOrd="0" destOrd="0" presId="urn:microsoft.com/office/officeart/2005/8/layout/orgChart1"/>
    <dgm:cxn modelId="{EDC93990-243D-4189-BD07-0D63B79AC31C}" type="presOf" srcId="{FB72F23D-AC18-4B5E-B7C9-27E3F32BF8B6}" destId="{81D091C5-7764-4ACB-BB22-A637E48CF4DA}" srcOrd="0" destOrd="0" presId="urn:microsoft.com/office/officeart/2005/8/layout/orgChart1"/>
    <dgm:cxn modelId="{61D63D8F-F8BD-4DA3-BDD2-BAF467C52E28}" srcId="{B810F45C-B6E8-474E-BCF8-56A1B5879816}" destId="{512C0F83-2E5C-4705-ACC4-C3751678AEF8}" srcOrd="3" destOrd="0" parTransId="{96691318-D538-4A25-B8DC-BCB8AC1D7969}" sibTransId="{C76625C7-7A8B-455E-A4C8-65E809DDBD2C}"/>
    <dgm:cxn modelId="{C468E14F-428C-4A24-B8C8-C4D6BDB30C92}" type="presOf" srcId="{3F2B4B62-1F18-43F3-BA7D-4E5C6D1AC8F9}" destId="{9CABCD4D-60EF-4913-8303-4F9E64C99F1D}" srcOrd="1" destOrd="0" presId="urn:microsoft.com/office/officeart/2005/8/layout/orgChart1"/>
    <dgm:cxn modelId="{E2DDDE7D-01FD-460C-9FE9-17FD566ABED2}" type="presOf" srcId="{4DE191A2-B627-4A3E-8AEF-A752B4E5F00C}" destId="{71441C01-7B4D-408F-9687-185BA8D16570}" srcOrd="0" destOrd="0" presId="urn:microsoft.com/office/officeart/2005/8/layout/orgChart1"/>
    <dgm:cxn modelId="{4D60CABD-22A1-44C7-9711-6D004E9F1038}" srcId="{30119DD6-4A00-4A10-B7B4-55F0ED8C9470}" destId="{922D5358-A8F6-4F0A-B0D9-B8112231B9F3}" srcOrd="1" destOrd="0" parTransId="{5B867646-A86A-4DA5-9C49-5C02A473F97E}" sibTransId="{A0BCA149-9F47-4371-8B24-1F285479BF3A}"/>
    <dgm:cxn modelId="{E6D06733-534B-40D2-B10A-54A822F0B7C4}" type="presOf" srcId="{6F59162A-A356-4A49-9FEC-EF1E400B9944}" destId="{29B64099-32AD-4E03-A5E7-BBAB9FB2B29C}" srcOrd="0" destOrd="0" presId="urn:microsoft.com/office/officeart/2005/8/layout/orgChart1"/>
    <dgm:cxn modelId="{095AB32B-7AE7-4BFD-BDEB-99F9E2F0E69B}" srcId="{46DF43C4-E1E0-474E-B053-666837E018D6}" destId="{5060C29D-3191-45B5-8F00-AD669BF23BDB}" srcOrd="1" destOrd="0" parTransId="{0F6FAB90-A774-4ABC-AD4E-48BC5C249F62}" sibTransId="{586DC468-793B-44D0-9B39-15322CB139D8}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4D4F715F-F3F2-4CC4-B571-5220489DFE64}" type="presOf" srcId="{438A3719-1654-4B09-888A-4A4074C20CA5}" destId="{46A5C318-267F-4151-9892-B627BA5019F9}" srcOrd="0" destOrd="0" presId="urn:microsoft.com/office/officeart/2005/8/layout/orgChart1"/>
    <dgm:cxn modelId="{F487C27E-BA23-492A-A020-247639375845}" srcId="{B810F45C-B6E8-474E-BCF8-56A1B5879816}" destId="{2390B9B9-DAE7-47D3-9C17-B80960E92567}" srcOrd="4" destOrd="0" parTransId="{B8938DE0-2FED-44F3-8DD1-02D6057FA53C}" sibTransId="{E231B6A7-2847-4230-B8A9-F8A5B7765856}"/>
    <dgm:cxn modelId="{5CED5CEC-48EC-4F98-A2C8-30340245DF1B}" srcId="{935EFDAC-7A86-45EB-8287-CD71F81477E1}" destId="{C2332314-5CC3-48CF-B7B3-1DE0D6BCA74E}" srcOrd="3" destOrd="0" parTransId="{C1917CEF-4C7D-415A-AF00-45E64429C706}" sibTransId="{CE61E30C-D734-40EC-8E88-4DF2DE9951BA}"/>
    <dgm:cxn modelId="{D5AB0CE0-B6A1-413C-A0CA-4DCB6A5B06B0}" type="presOf" srcId="{0BE45662-CB46-4223-BF2E-BE01237B8366}" destId="{644E2CCA-81AB-42ED-8EC6-56CACC6ADB69}" srcOrd="0" destOrd="0" presId="urn:microsoft.com/office/officeart/2005/8/layout/orgChart1"/>
    <dgm:cxn modelId="{E6CDF969-0EA6-42CA-8FC4-EB2EC7991578}" type="presOf" srcId="{512C0F83-2E5C-4705-ACC4-C3751678AEF8}" destId="{12D58B09-165B-4337-8836-7C2D16D388D6}" srcOrd="1" destOrd="0" presId="urn:microsoft.com/office/officeart/2005/8/layout/orgChart1"/>
    <dgm:cxn modelId="{88ED1E11-E79F-4929-A8D1-6CA484D7D4E8}" type="presOf" srcId="{FE28CBFD-E929-420B-A0CA-18231BE5DB8A}" destId="{861B303E-EF67-446C-A334-948468A8690B}" srcOrd="0" destOrd="0" presId="urn:microsoft.com/office/officeart/2005/8/layout/orgChart1"/>
    <dgm:cxn modelId="{92B92C48-1495-45B5-8FD2-7C3A36584638}" srcId="{935EFDAC-7A86-45EB-8287-CD71F81477E1}" destId="{9F442EED-5F9C-4F27-B9F6-176C5D816466}" srcOrd="0" destOrd="0" parTransId="{EF1C4E5B-0455-4A2B-9563-2CD3E0EA532A}" sibTransId="{52180017-D71C-423F-9886-019A3E086C7C}"/>
    <dgm:cxn modelId="{028DDD0D-D80C-427E-88AC-2C8FB9D30C74}" type="presOf" srcId="{6F8CB09A-5B97-4489-B234-3CFC59C6C431}" destId="{382ADE39-8148-42AA-98F9-A15F49AEAA8B}" srcOrd="0" destOrd="0" presId="urn:microsoft.com/office/officeart/2005/8/layout/orgChart1"/>
    <dgm:cxn modelId="{5154961D-A54A-4A1F-A5D3-C6A15A134820}" srcId="{ADC9A02E-9873-4348-9CA3-47A59BA50E50}" destId="{A951ABDB-4369-4CE0-93C9-6D2D8ACE2F98}" srcOrd="4" destOrd="0" parTransId="{6DCFC551-3F45-4A5F-ACA7-8DC7393CF389}" sibTransId="{F8556C6D-7FE1-4BF0-A560-E9A54D9B7C5E}"/>
    <dgm:cxn modelId="{6CF663E9-0C19-4986-8599-4118A706BD12}" srcId="{5060C29D-3191-45B5-8F00-AD669BF23BDB}" destId="{06D96125-439F-4CAD-B80F-82CE9E69D6D4}" srcOrd="1" destOrd="0" parTransId="{6C5D167C-4109-4EE8-9632-9647240E3303}" sibTransId="{4B87A687-B583-4744-B6B4-98CFFF77DA72}"/>
    <dgm:cxn modelId="{8E7E7F61-4EBF-4C01-9D16-90287BB61935}" type="presOf" srcId="{8AE030C4-2CAA-4414-9DE2-0411518AA445}" destId="{80B8E2AA-3249-4DF9-AA63-ABE55E377655}" srcOrd="1" destOrd="0" presId="urn:microsoft.com/office/officeart/2005/8/layout/orgChart1"/>
    <dgm:cxn modelId="{2751833E-EC64-4826-95E8-B91A9BB2E9C9}" type="presOf" srcId="{909A0C45-4342-4E8B-913A-A8395FA9F4EB}" destId="{ECED7117-3117-4F51-85CA-3F6B86B531D1}" srcOrd="0" destOrd="0" presId="urn:microsoft.com/office/officeart/2005/8/layout/orgChart1"/>
    <dgm:cxn modelId="{C17121A4-5992-4C82-A565-7DFD27BC6400}" type="presOf" srcId="{09DAC2C6-610C-49C1-83BB-C265E8FE4DF9}" destId="{DC31C5C1-888F-454F-BA91-32753F76BFC1}" srcOrd="0" destOrd="0" presId="urn:microsoft.com/office/officeart/2005/8/layout/orgChart1"/>
    <dgm:cxn modelId="{934FE556-6978-49B7-93DD-8DCF61412091}" type="presOf" srcId="{5060C29D-3191-45B5-8F00-AD669BF23BDB}" destId="{3FC39F4F-681F-4AF3-9921-70C13CC6CFB7}" srcOrd="0" destOrd="0" presId="urn:microsoft.com/office/officeart/2005/8/layout/orgChart1"/>
    <dgm:cxn modelId="{F8DBCE35-89CB-43DB-A1C2-EC036EFB7B28}" type="presOf" srcId="{FEA565C4-28AF-4F51-8892-53EAC817020C}" destId="{8C3EE92A-1C38-4905-8E8A-94D9D555CAE2}" srcOrd="0" destOrd="0" presId="urn:microsoft.com/office/officeart/2005/8/layout/orgChart1"/>
    <dgm:cxn modelId="{956566A5-7431-40AC-989E-78B3B865B0ED}" type="presOf" srcId="{CC66B242-EFD1-424E-A4B8-B3C16785AF4A}" destId="{5B4C7718-12A8-418B-9C6D-B3BFD2D32F5D}" srcOrd="1" destOrd="0" presId="urn:microsoft.com/office/officeart/2005/8/layout/orgChart1"/>
    <dgm:cxn modelId="{7DA7B6AC-3D4D-472D-88FB-860814D66905}" type="presOf" srcId="{922D5358-A8F6-4F0A-B0D9-B8112231B9F3}" destId="{DC027E1E-1402-4138-8EBE-A98A84207D21}" srcOrd="1" destOrd="0" presId="urn:microsoft.com/office/officeart/2005/8/layout/orgChart1"/>
    <dgm:cxn modelId="{419BA184-F419-4711-B9C4-80F6B464D4E3}" type="presOf" srcId="{38DEB46C-A85A-4559-9439-3E0A6AAFE60E}" destId="{F7090DAA-A751-4EBC-9F8A-9CF8222B5543}" srcOrd="0" destOrd="0" presId="urn:microsoft.com/office/officeart/2005/8/layout/orgChart1"/>
    <dgm:cxn modelId="{1EF3822E-5200-4CE3-86EB-5B74A526BB59}" type="presOf" srcId="{06D96125-439F-4CAD-B80F-82CE9E69D6D4}" destId="{2FD6FEB9-5DE0-4456-86FE-7D157B33A4E3}" srcOrd="0" destOrd="0" presId="urn:microsoft.com/office/officeart/2005/8/layout/orgChart1"/>
    <dgm:cxn modelId="{7BF7E66C-DB0F-4280-AF23-02BDE649645A}" type="presOf" srcId="{15E9F976-BB18-4F65-AB60-7BDAEFF208F9}" destId="{D4EB1971-92B7-49C5-BE60-2BEB70FEDC73}" srcOrd="1" destOrd="0" presId="urn:microsoft.com/office/officeart/2005/8/layout/orgChart1"/>
    <dgm:cxn modelId="{63C9695B-22FF-42A7-803E-C110D89FAA66}" type="presOf" srcId="{FFF3FA27-497D-4CEE-8E03-0ED1582137E7}" destId="{DA2D0FAE-175B-4C20-A688-B410F03A73C1}" srcOrd="0" destOrd="0" presId="urn:microsoft.com/office/officeart/2005/8/layout/orgChart1"/>
    <dgm:cxn modelId="{6459CDCB-E1F6-4FF6-8AD2-1FA21CA8884F}" type="presOf" srcId="{B2400BCE-7C5E-44D7-9DD4-6A82D76BDE44}" destId="{50E24073-A984-4D7E-835E-47A68498CABA}" srcOrd="0" destOrd="0" presId="urn:microsoft.com/office/officeart/2005/8/layout/orgChart1"/>
    <dgm:cxn modelId="{47C78204-ABB8-46ED-B55D-3AAC409D7BFC}" type="presOf" srcId="{8AE030C4-2CAA-4414-9DE2-0411518AA445}" destId="{EAF976C6-B150-4DA5-ACCF-B5940F6E84B0}" srcOrd="0" destOrd="0" presId="urn:microsoft.com/office/officeart/2005/8/layout/orgChart1"/>
    <dgm:cxn modelId="{02DD6D41-960A-413D-82BD-FA261BB17C2E}" type="presOf" srcId="{CFA6B34B-DB8F-4FE7-BA8F-41D7B5085426}" destId="{0DD56D8B-CA1B-4040-8F27-1CD1DFFE6D78}" srcOrd="1" destOrd="0" presId="urn:microsoft.com/office/officeart/2005/8/layout/orgChart1"/>
    <dgm:cxn modelId="{3BA63855-32E5-4EB4-A9A4-C0E1F03AB3B4}" srcId="{5060C29D-3191-45B5-8F00-AD669BF23BDB}" destId="{0BE45662-CB46-4223-BF2E-BE01237B8366}" srcOrd="0" destOrd="0" parTransId="{1D6169B4-EB78-43CB-95D2-1D6BB592B85C}" sibTransId="{B6FFE81F-21E6-4F5A-A2CB-ACD681C95CCF}"/>
    <dgm:cxn modelId="{3DEDECF7-73F1-401D-9595-72BB4FC1353E}" type="presOf" srcId="{ADC9A02E-9873-4348-9CA3-47A59BA50E50}" destId="{4D5DEDB6-D1DF-4FA3-8B1E-52690866C17C}" srcOrd="1" destOrd="0" presId="urn:microsoft.com/office/officeart/2005/8/layout/orgChart1"/>
    <dgm:cxn modelId="{B7E029F7-AAD9-4C8C-819E-1379CCDC8D9B}" type="presOf" srcId="{98FE0A66-E619-4ED7-BA3B-3532EB261784}" destId="{4716EE20-0F15-4ACA-95F6-33502C6F0B05}" srcOrd="0" destOrd="0" presId="urn:microsoft.com/office/officeart/2005/8/layout/orgChart1"/>
    <dgm:cxn modelId="{BB968215-7DBA-4411-AB4A-09B1AACE3321}" type="presOf" srcId="{785376BC-740B-4730-AAB3-966F8BA928C9}" destId="{40CC69DB-5BBE-4486-B976-70B87A319D59}" srcOrd="1" destOrd="0" presId="urn:microsoft.com/office/officeart/2005/8/layout/orgChart1"/>
    <dgm:cxn modelId="{1F70FEC7-11BC-48F2-9D0C-8CE1A5543F7A}" type="presOf" srcId="{7F8ED2B2-A6DE-4310-889F-589C71F1CEFB}" destId="{1D7C96C4-68CE-4330-B597-129C89318169}" srcOrd="1" destOrd="0" presId="urn:microsoft.com/office/officeart/2005/8/layout/orgChart1"/>
    <dgm:cxn modelId="{68EE12EA-BA30-44D0-A589-600E9321D333}" type="presOf" srcId="{96691318-D538-4A25-B8DC-BCB8AC1D7969}" destId="{2F4114CD-8DD3-43A7-8466-BD59D2EB63F0}" srcOrd="0" destOrd="0" presId="urn:microsoft.com/office/officeart/2005/8/layout/orgChart1"/>
    <dgm:cxn modelId="{45E2A599-E7A9-4AF2-9806-3E547E9B0240}" type="presOf" srcId="{1F2E47FD-C25C-47FC-8426-7A456223ADD6}" destId="{C62968FA-35B6-4F63-B01C-88D50212E0F6}" srcOrd="1" destOrd="0" presId="urn:microsoft.com/office/officeart/2005/8/layout/orgChart1"/>
    <dgm:cxn modelId="{863580A8-198F-4073-9FB2-D3E0711E3D4C}" type="presOf" srcId="{512C0F83-2E5C-4705-ACC4-C3751678AEF8}" destId="{1605B126-4ACB-4172-B981-3B555A6998C7}" srcOrd="0" destOrd="0" presId="urn:microsoft.com/office/officeart/2005/8/layout/orgChart1"/>
    <dgm:cxn modelId="{0FDE1FE7-8BDE-475F-BC25-BDD6E617E6F6}" type="presOf" srcId="{CC66B242-EFD1-424E-A4B8-B3C16785AF4A}" destId="{C63AF6C6-361B-4896-AC42-FE4D03AE8F16}" srcOrd="0" destOrd="0" presId="urn:microsoft.com/office/officeart/2005/8/layout/orgChart1"/>
    <dgm:cxn modelId="{EDA21808-9FA2-4E2E-B010-27E25644891D}" type="presOf" srcId="{46DF43C4-E1E0-474E-B053-666837E018D6}" destId="{1C268C42-8174-4BFA-8EFB-0491F2ACC691}" srcOrd="0" destOrd="0" presId="urn:microsoft.com/office/officeart/2005/8/layout/orgChart1"/>
    <dgm:cxn modelId="{67982B55-0C0E-4EF6-BB79-25AE8CE5EFF9}" type="presOf" srcId="{ADC9A02E-9873-4348-9CA3-47A59BA50E50}" destId="{04094C11-C300-4BB4-BD38-8951DF0A44B8}" srcOrd="0" destOrd="0" presId="urn:microsoft.com/office/officeart/2005/8/layout/orgChart1"/>
    <dgm:cxn modelId="{051BBB39-2E0A-4522-A50B-AA1FC9C66738}" type="presOf" srcId="{06D96125-439F-4CAD-B80F-82CE9E69D6D4}" destId="{B4454238-0183-4825-A08D-4B3CFD191819}" srcOrd="1" destOrd="0" presId="urn:microsoft.com/office/officeart/2005/8/layout/orgChart1"/>
    <dgm:cxn modelId="{1BEDFDA4-5C6A-41CE-9BC1-4C876AE72EB2}" type="presOf" srcId="{2390B9B9-DAE7-47D3-9C17-B80960E92567}" destId="{4965B6E7-9D94-41BB-90CD-5847267F20C6}" srcOrd="1" destOrd="0" presId="urn:microsoft.com/office/officeart/2005/8/layout/orgChart1"/>
    <dgm:cxn modelId="{BB2D7F7A-2779-4E4A-93DF-93E695A37F7A}" type="presOf" srcId="{C8F6116D-0A1D-4DC3-88DE-A2758273300F}" destId="{85BC2F85-B4B8-4420-8DEA-D954CEACA6B8}" srcOrd="0" destOrd="0" presId="urn:microsoft.com/office/officeart/2005/8/layout/orgChart1"/>
    <dgm:cxn modelId="{3A4009F7-DB16-404B-9F03-3AD01DBCC51D}" type="presOf" srcId="{935EFDAC-7A86-45EB-8287-CD71F81477E1}" destId="{F42A3F4B-3466-4A27-A383-0EFC5473F982}" srcOrd="0" destOrd="0" presId="urn:microsoft.com/office/officeart/2005/8/layout/orgChart1"/>
    <dgm:cxn modelId="{F6AA1755-4353-4DA9-BE22-40BF5CB21A69}" srcId="{30119DD6-4A00-4A10-B7B4-55F0ED8C9470}" destId="{7F8ED2B2-A6DE-4310-889F-589C71F1CEFB}" srcOrd="3" destOrd="0" parTransId="{909A0C45-4342-4E8B-913A-A8395FA9F4EB}" sibTransId="{F2A5805D-7EDA-4095-8FCA-AFA158ABF31A}"/>
    <dgm:cxn modelId="{F79FFE32-EA6D-460F-8E9A-1FEC9C1933E9}" srcId="{30119DD6-4A00-4A10-B7B4-55F0ED8C9470}" destId="{7195DDB3-2636-4924-A1FA-93D84BF161ED}" srcOrd="0" destOrd="0" parTransId="{6F8CB09A-5B97-4489-B234-3CFC59C6C431}" sibTransId="{85FC8C43-07D5-4708-9DF1-984AE1A7B6C5}"/>
    <dgm:cxn modelId="{0834F65C-4C45-41E5-AE51-84ADD643779D}" srcId="{30119DD6-4A00-4A10-B7B4-55F0ED8C9470}" destId="{4DE191A2-B627-4A3E-8AEF-A752B4E5F00C}" srcOrd="2" destOrd="0" parTransId="{B2400BCE-7C5E-44D7-9DD4-6A82D76BDE44}" sibTransId="{57A171DF-1EE9-487D-9A95-E3F775C3B16D}"/>
    <dgm:cxn modelId="{6AB3ED2B-EA50-4168-8686-94B468D814DE}" type="presOf" srcId="{36E75AC8-2EEA-4C88-9EF0-020189C3615C}" destId="{214838AF-4C39-4C51-B087-F52D1468628E}" srcOrd="0" destOrd="0" presId="urn:microsoft.com/office/officeart/2005/8/layout/orgChart1"/>
    <dgm:cxn modelId="{C6078447-070F-49C6-961F-E125AD2CAEEB}" type="presOf" srcId="{2538F269-87EE-476D-BC61-806ECB895F6A}" destId="{CA9804B1-4287-4832-9E6A-E0173FC9A63B}" srcOrd="0" destOrd="0" presId="urn:microsoft.com/office/officeart/2005/8/layout/orgChart1"/>
    <dgm:cxn modelId="{00778DFD-5945-4908-96D9-EE5E25F42071}" type="presOf" srcId="{5B867646-A86A-4DA5-9C49-5C02A473F97E}" destId="{290ACFEA-19FB-49B4-84AB-BEA6F4CA35BB}" srcOrd="0" destOrd="0" presId="urn:microsoft.com/office/officeart/2005/8/layout/orgChart1"/>
    <dgm:cxn modelId="{194F3C62-C5B0-4C0D-990A-D17B179755EC}" srcId="{5060C29D-3191-45B5-8F00-AD669BF23BDB}" destId="{257EAFD3-4551-4470-8494-4C3A760A7A3E}" srcOrd="3" destOrd="0" parTransId="{FEA565C4-28AF-4F51-8892-53EAC817020C}" sibTransId="{BDF50AC3-3EF9-43CE-9DAE-297EA574346C}"/>
    <dgm:cxn modelId="{4EBD4D5C-D2AE-4F7F-AAE5-787B82C7541F}" srcId="{ADC9A02E-9873-4348-9CA3-47A59BA50E50}" destId="{8AE030C4-2CAA-4414-9DE2-0411518AA445}" srcOrd="0" destOrd="0" parTransId="{38DEB46C-A85A-4559-9439-3E0A6AAFE60E}" sibTransId="{CC0364A0-EA26-4DA3-9808-EEA5499114BF}"/>
    <dgm:cxn modelId="{554F3593-5903-4158-9380-0A63BEFF8D2D}" srcId="{935EFDAC-7A86-45EB-8287-CD71F81477E1}" destId="{C5E13E91-6D95-41FA-B95A-268856DC5905}" srcOrd="2" destOrd="0" parTransId="{67FE042A-6919-4C8E-A84A-2604B0629783}" sibTransId="{6FF0395F-7C94-4247-BFEA-D34CF39DAC39}"/>
    <dgm:cxn modelId="{908C3551-C213-4E5D-9150-085738DE7148}" type="presOf" srcId="{C2332314-5CC3-48CF-B7B3-1DE0D6BCA74E}" destId="{2114BFDA-4920-47B7-BE00-8F38F9181A12}" srcOrd="1" destOrd="0" presId="urn:microsoft.com/office/officeart/2005/8/layout/orgChart1"/>
    <dgm:cxn modelId="{B5994563-CC51-4E3E-ABD2-9108B4452965}" type="presOf" srcId="{15E9F976-BB18-4F65-AB60-7BDAEFF208F9}" destId="{0C9CAD0D-CFED-456A-83A3-172C799C8548}" srcOrd="0" destOrd="0" presId="urn:microsoft.com/office/officeart/2005/8/layout/orgChart1"/>
    <dgm:cxn modelId="{E389DE7E-6F7D-4798-9EDA-D45220991F1B}" type="presOf" srcId="{9E9D12C3-571E-4141-A178-4F844698DC34}" destId="{65C16169-5165-4748-9076-91DC405BD10C}" srcOrd="1" destOrd="0" presId="urn:microsoft.com/office/officeart/2005/8/layout/orgChart1"/>
    <dgm:cxn modelId="{1421B00E-E7E1-4E52-9607-054985CA128F}" srcId="{B810F45C-B6E8-474E-BCF8-56A1B5879816}" destId="{3F2B4B62-1F18-43F3-BA7D-4E5C6D1AC8F9}" srcOrd="0" destOrd="0" parTransId="{2538F269-87EE-476D-BC61-806ECB895F6A}" sibTransId="{F6EC6C1A-1185-4E66-8A7E-B351D6CD45E2}"/>
    <dgm:cxn modelId="{F7F1F777-F7AB-474E-9E80-06F244712786}" type="presOf" srcId="{7195DDB3-2636-4924-A1FA-93D84BF161ED}" destId="{816013C3-86E6-4173-8C5E-E2102F4C084E}" srcOrd="1" destOrd="0" presId="urn:microsoft.com/office/officeart/2005/8/layout/orgChart1"/>
    <dgm:cxn modelId="{4317FC71-9A15-494E-AE38-2E2D7EDA57EC}" srcId="{30119DD6-4A00-4A10-B7B4-55F0ED8C9470}" destId="{CFA6B34B-DB8F-4FE7-BA8F-41D7B5085426}" srcOrd="4" destOrd="0" parTransId="{DD189619-2219-4DA7-B5A8-8532770FD7D2}" sibTransId="{62682FDA-41BB-4BAA-ACCA-BD7169356E9D}"/>
    <dgm:cxn modelId="{753C9ECC-8F90-43A7-9DF8-DD1C6DF3E9FA}" type="presOf" srcId="{EF1C4E5B-0455-4A2B-9563-2CD3E0EA532A}" destId="{135B96C1-2930-40A9-81FD-0F0C9A8AD001}" srcOrd="0" destOrd="0" presId="urn:microsoft.com/office/officeart/2005/8/layout/orgChart1"/>
    <dgm:cxn modelId="{39FE1087-B41D-428D-8AAE-A4C7FD2A1F7F}" type="presOf" srcId="{257EAFD3-4551-4470-8494-4C3A760A7A3E}" destId="{82FDE6F5-EEB8-47A3-9C8F-4D180DCB6199}" srcOrd="1" destOrd="0" presId="urn:microsoft.com/office/officeart/2005/8/layout/orgChart1"/>
    <dgm:cxn modelId="{F177DDDF-42FF-46DE-8C2E-6FFA62BCCAE6}" srcId="{935EFDAC-7A86-45EB-8287-CD71F81477E1}" destId="{EF7125B3-94E3-4493-9AF0-CFEA3530BF79}" srcOrd="4" destOrd="0" parTransId="{98FE0A66-E619-4ED7-BA3B-3532EB261784}" sibTransId="{A297F63A-A8C6-4655-B148-0D640E5B983E}"/>
    <dgm:cxn modelId="{56C5D393-DEB4-4036-8BD0-02C13F07C494}" type="presOf" srcId="{257EAFD3-4551-4470-8494-4C3A760A7A3E}" destId="{E2921DC9-682D-4175-8D1F-00CEC2A5CF6A}" srcOrd="0" destOrd="0" presId="urn:microsoft.com/office/officeart/2005/8/layout/orgChart1"/>
    <dgm:cxn modelId="{D7A829E0-764B-4A37-9BF7-4C751089F183}" type="presOf" srcId="{C1917CEF-4C7D-415A-AF00-45E64429C706}" destId="{C6222F95-92C1-4884-A04B-0684DC6629C3}" srcOrd="0" destOrd="0" presId="urn:microsoft.com/office/officeart/2005/8/layout/orgChart1"/>
    <dgm:cxn modelId="{39A408E5-D7B6-4B12-B90B-596743B0E1C7}" type="presOf" srcId="{CFA6B34B-DB8F-4FE7-BA8F-41D7B5085426}" destId="{64BA69B6-7F37-4CDF-BC29-D6914096DF29}" srcOrd="0" destOrd="0" presId="urn:microsoft.com/office/officeart/2005/8/layout/orgChart1"/>
    <dgm:cxn modelId="{4425CDE4-4555-4F4F-826E-D6B7ED1C92A9}" type="presOf" srcId="{785376BC-740B-4730-AAB3-966F8BA928C9}" destId="{150BD2B8-FF82-4FB9-9255-89F634BD95E3}" srcOrd="0" destOrd="0" presId="urn:microsoft.com/office/officeart/2005/8/layout/orgChart1"/>
    <dgm:cxn modelId="{DF356FC7-FD4A-436F-B257-BD689512A3B3}" type="presOf" srcId="{141707BE-3235-4310-9C8D-82286FAFA0BE}" destId="{6D348967-21D8-40A8-96E4-46E934A1D0DF}" srcOrd="0" destOrd="0" presId="urn:microsoft.com/office/officeart/2005/8/layout/orgChart1"/>
    <dgm:cxn modelId="{5D6A5F95-894A-4A78-8FD9-EA2CB2A9DB10}" type="presOf" srcId="{B810F45C-B6E8-474E-BCF8-56A1B5879816}" destId="{F6ED64C1-FF8B-4445-8F70-4C81EA262BF9}" srcOrd="1" destOrd="0" presId="urn:microsoft.com/office/officeart/2005/8/layout/orgChart1"/>
    <dgm:cxn modelId="{DF150BC3-8DE1-44E7-B0AB-F976E9A39CA9}" type="presOf" srcId="{A23A54A6-D110-4468-9D5B-E949A3FEEC03}" destId="{A32DFEF8-E6CB-42EC-9BBB-AA72E50CF4D4}" srcOrd="0" destOrd="0" presId="urn:microsoft.com/office/officeart/2005/8/layout/orgChart1"/>
    <dgm:cxn modelId="{75984F89-805D-4A8D-8302-2D9D89FFEAEF}" type="presOf" srcId="{A951ABDB-4369-4CE0-93C9-6D2D8ACE2F98}" destId="{9E98661A-DD0C-405D-89D9-F791073C0073}" srcOrd="0" destOrd="0" presId="urn:microsoft.com/office/officeart/2005/8/layout/orgChart1"/>
    <dgm:cxn modelId="{61B757E4-A1C3-4EE5-8C2B-35FF585596D7}" type="presOf" srcId="{9F442EED-5F9C-4F27-B9F6-176C5D816466}" destId="{2E6BD2A7-7070-4BEB-AAE0-C25F01E630B3}" srcOrd="1" destOrd="0" presId="urn:microsoft.com/office/officeart/2005/8/layout/orgChart1"/>
    <dgm:cxn modelId="{891D18D7-DC9C-491D-A0FA-78A14B9345B4}" type="presParOf" srcId="{81D091C5-7764-4ACB-BB22-A637E48CF4DA}" destId="{ACA07548-1D26-40DE-B956-DEA552E7F36F}" srcOrd="0" destOrd="0" presId="urn:microsoft.com/office/officeart/2005/8/layout/orgChart1"/>
    <dgm:cxn modelId="{5BE8988E-A155-4D24-8865-5F1171CA15E7}" type="presParOf" srcId="{ACA07548-1D26-40DE-B956-DEA552E7F36F}" destId="{3027EEA0-4473-4161-961A-23E46BF1339D}" srcOrd="0" destOrd="0" presId="urn:microsoft.com/office/officeart/2005/8/layout/orgChart1"/>
    <dgm:cxn modelId="{E6D9A75E-8536-4E4E-ACE3-6B0BDC89C571}" type="presParOf" srcId="{3027EEA0-4473-4161-961A-23E46BF1339D}" destId="{1C268C42-8174-4BFA-8EFB-0491F2ACC691}" srcOrd="0" destOrd="0" presId="urn:microsoft.com/office/officeart/2005/8/layout/orgChart1"/>
    <dgm:cxn modelId="{33BD045A-51A5-4263-AE9E-ABF03CF92EA2}" type="presParOf" srcId="{3027EEA0-4473-4161-961A-23E46BF1339D}" destId="{A6698EC6-08DD-4572-B742-C1207CF5AA79}" srcOrd="1" destOrd="0" presId="urn:microsoft.com/office/officeart/2005/8/layout/orgChart1"/>
    <dgm:cxn modelId="{35FEC9EF-87C5-4326-BD79-A82EC8DF69DF}" type="presParOf" srcId="{ACA07548-1D26-40DE-B956-DEA552E7F36F}" destId="{8E8B9260-8ECA-4C84-9BD9-4FF6C9424D53}" srcOrd="1" destOrd="0" presId="urn:microsoft.com/office/officeart/2005/8/layout/orgChart1"/>
    <dgm:cxn modelId="{DBC33EDA-2F8D-487E-AB26-4332B404A64F}" type="presParOf" srcId="{8E8B9260-8ECA-4C84-9BD9-4FF6C9424D53}" destId="{66C31DAA-C1B9-4204-9890-C330002203F2}" srcOrd="0" destOrd="0" presId="urn:microsoft.com/office/officeart/2005/8/layout/orgChart1"/>
    <dgm:cxn modelId="{3E9AE49C-1897-4D57-B634-303ED75C1807}" type="presParOf" srcId="{8E8B9260-8ECA-4C84-9BD9-4FF6C9424D53}" destId="{CB94BC2C-3E3B-40AE-8224-E04C1794AB17}" srcOrd="1" destOrd="0" presId="urn:microsoft.com/office/officeart/2005/8/layout/orgChart1"/>
    <dgm:cxn modelId="{AEE6DAB2-7B48-4272-B219-D668DF76C508}" type="presParOf" srcId="{CB94BC2C-3E3B-40AE-8224-E04C1794AB17}" destId="{E7B9EEB0-7076-428D-B283-18994FFDA7BE}" srcOrd="0" destOrd="0" presId="urn:microsoft.com/office/officeart/2005/8/layout/orgChart1"/>
    <dgm:cxn modelId="{BC673962-9231-4B9B-A3A0-F23F59C9D564}" type="presParOf" srcId="{E7B9EEB0-7076-428D-B283-18994FFDA7BE}" destId="{9C2A7A82-A3F8-4216-AEEA-14746D565BE0}" srcOrd="0" destOrd="0" presId="urn:microsoft.com/office/officeart/2005/8/layout/orgChart1"/>
    <dgm:cxn modelId="{37B09136-6DB4-4E3B-9BEA-2BF47282CE97}" type="presParOf" srcId="{E7B9EEB0-7076-428D-B283-18994FFDA7BE}" destId="{2DDC3158-2A6B-42EE-98B7-9780E15AF4EC}" srcOrd="1" destOrd="0" presId="urn:microsoft.com/office/officeart/2005/8/layout/orgChart1"/>
    <dgm:cxn modelId="{9F787E91-F764-41AA-A4A1-604DF027E87A}" type="presParOf" srcId="{CB94BC2C-3E3B-40AE-8224-E04C1794AB17}" destId="{83158804-3022-4216-91FA-917C53468C30}" srcOrd="1" destOrd="0" presId="urn:microsoft.com/office/officeart/2005/8/layout/orgChart1"/>
    <dgm:cxn modelId="{23D027D6-32B9-4AE6-845F-08AF5BBF468B}" type="presParOf" srcId="{83158804-3022-4216-91FA-917C53468C30}" destId="{382ADE39-8148-42AA-98F9-A15F49AEAA8B}" srcOrd="0" destOrd="0" presId="urn:microsoft.com/office/officeart/2005/8/layout/orgChart1"/>
    <dgm:cxn modelId="{CF645FFC-B4A2-4F90-B22F-1FF76EEFC653}" type="presParOf" srcId="{83158804-3022-4216-91FA-917C53468C30}" destId="{3D780383-1198-4DE6-BD13-B0117AF90EE3}" srcOrd="1" destOrd="0" presId="urn:microsoft.com/office/officeart/2005/8/layout/orgChart1"/>
    <dgm:cxn modelId="{69319294-5A07-4299-9486-4707D3C89F96}" type="presParOf" srcId="{3D780383-1198-4DE6-BD13-B0117AF90EE3}" destId="{501E61B9-6A53-4BA1-AA24-EB7A93D8BFB9}" srcOrd="0" destOrd="0" presId="urn:microsoft.com/office/officeart/2005/8/layout/orgChart1"/>
    <dgm:cxn modelId="{C8F7029E-001D-4DB7-9CB8-9ED1DED07E41}" type="presParOf" srcId="{501E61B9-6A53-4BA1-AA24-EB7A93D8BFB9}" destId="{164A2DF2-8D28-45FB-873E-96B185DE3D91}" srcOrd="0" destOrd="0" presId="urn:microsoft.com/office/officeart/2005/8/layout/orgChart1"/>
    <dgm:cxn modelId="{7D2D29CD-E631-41C8-8C42-E08D554BAB50}" type="presParOf" srcId="{501E61B9-6A53-4BA1-AA24-EB7A93D8BFB9}" destId="{816013C3-86E6-4173-8C5E-E2102F4C084E}" srcOrd="1" destOrd="0" presId="urn:microsoft.com/office/officeart/2005/8/layout/orgChart1"/>
    <dgm:cxn modelId="{BC98EC4A-D337-454A-9E5E-6535FD2FDDD8}" type="presParOf" srcId="{3D780383-1198-4DE6-BD13-B0117AF90EE3}" destId="{CDB193E0-C576-47CC-9ED6-050B98128DA1}" srcOrd="1" destOrd="0" presId="urn:microsoft.com/office/officeart/2005/8/layout/orgChart1"/>
    <dgm:cxn modelId="{A0A84052-145C-45C0-9D0A-57B0F2B013F9}" type="presParOf" srcId="{3D780383-1198-4DE6-BD13-B0117AF90EE3}" destId="{CEE0C774-7D81-48C0-84BB-B0BEB32D009B}" srcOrd="2" destOrd="0" presId="urn:microsoft.com/office/officeart/2005/8/layout/orgChart1"/>
    <dgm:cxn modelId="{3D906276-8A58-471A-93F8-F70C7F646A01}" type="presParOf" srcId="{83158804-3022-4216-91FA-917C53468C30}" destId="{290ACFEA-19FB-49B4-84AB-BEA6F4CA35BB}" srcOrd="2" destOrd="0" presId="urn:microsoft.com/office/officeart/2005/8/layout/orgChart1"/>
    <dgm:cxn modelId="{8263D8AD-95BB-4080-A2ED-DF5B82E01E91}" type="presParOf" srcId="{83158804-3022-4216-91FA-917C53468C30}" destId="{8014C164-B899-42C3-ACEB-E9CB2DB48FE3}" srcOrd="3" destOrd="0" presId="urn:microsoft.com/office/officeart/2005/8/layout/orgChart1"/>
    <dgm:cxn modelId="{C1D907F4-0C72-485A-AFF3-728D7BC29EE3}" type="presParOf" srcId="{8014C164-B899-42C3-ACEB-E9CB2DB48FE3}" destId="{7EECE888-99DC-41EE-99DE-D4FFDB15DFF8}" srcOrd="0" destOrd="0" presId="urn:microsoft.com/office/officeart/2005/8/layout/orgChart1"/>
    <dgm:cxn modelId="{1D38BA2A-75D5-47AB-8C0E-066F62F1F4E5}" type="presParOf" srcId="{7EECE888-99DC-41EE-99DE-D4FFDB15DFF8}" destId="{C3D9658B-C27B-4283-AB77-13CEA8167C63}" srcOrd="0" destOrd="0" presId="urn:microsoft.com/office/officeart/2005/8/layout/orgChart1"/>
    <dgm:cxn modelId="{C72F8BB5-F9D3-4712-A8F8-FFAAD543C02B}" type="presParOf" srcId="{7EECE888-99DC-41EE-99DE-D4FFDB15DFF8}" destId="{DC027E1E-1402-4138-8EBE-A98A84207D21}" srcOrd="1" destOrd="0" presId="urn:microsoft.com/office/officeart/2005/8/layout/orgChart1"/>
    <dgm:cxn modelId="{2A190D03-324D-451F-9DF9-E063B8EDDB1B}" type="presParOf" srcId="{8014C164-B899-42C3-ACEB-E9CB2DB48FE3}" destId="{D4B2F4B3-2E29-45EA-928D-27E28A577C55}" srcOrd="1" destOrd="0" presId="urn:microsoft.com/office/officeart/2005/8/layout/orgChart1"/>
    <dgm:cxn modelId="{E5D2FBAD-8CCB-4D1B-9FD9-DE00C7E93972}" type="presParOf" srcId="{8014C164-B899-42C3-ACEB-E9CB2DB48FE3}" destId="{35ADF204-4074-409A-A3C3-D8EC83536DB7}" srcOrd="2" destOrd="0" presId="urn:microsoft.com/office/officeart/2005/8/layout/orgChart1"/>
    <dgm:cxn modelId="{AF176CDB-7840-4328-9F62-C9A2DC0D0167}" type="presParOf" srcId="{83158804-3022-4216-91FA-917C53468C30}" destId="{50E24073-A984-4D7E-835E-47A68498CABA}" srcOrd="4" destOrd="0" presId="urn:microsoft.com/office/officeart/2005/8/layout/orgChart1"/>
    <dgm:cxn modelId="{CF12E037-B5EF-4FDD-A425-E7BFCB0E0B54}" type="presParOf" srcId="{83158804-3022-4216-91FA-917C53468C30}" destId="{98D5845E-F68A-4EFC-B531-4C26CB5C2E38}" srcOrd="5" destOrd="0" presId="urn:microsoft.com/office/officeart/2005/8/layout/orgChart1"/>
    <dgm:cxn modelId="{FF09804E-89DC-4B18-8544-67D75D42AF45}" type="presParOf" srcId="{98D5845E-F68A-4EFC-B531-4C26CB5C2E38}" destId="{E0880525-47B4-4AC3-A693-BBE8A850C58F}" srcOrd="0" destOrd="0" presId="urn:microsoft.com/office/officeart/2005/8/layout/orgChart1"/>
    <dgm:cxn modelId="{562E5836-BDEA-4BF5-B157-A40642FE4EE3}" type="presParOf" srcId="{E0880525-47B4-4AC3-A693-BBE8A850C58F}" destId="{71441C01-7B4D-408F-9687-185BA8D16570}" srcOrd="0" destOrd="0" presId="urn:microsoft.com/office/officeart/2005/8/layout/orgChart1"/>
    <dgm:cxn modelId="{E6F9B24B-428D-43BF-AA49-A049C684BED8}" type="presParOf" srcId="{E0880525-47B4-4AC3-A693-BBE8A850C58F}" destId="{93C81A4E-7E0A-4C6B-A450-9B717CBAE238}" srcOrd="1" destOrd="0" presId="urn:microsoft.com/office/officeart/2005/8/layout/orgChart1"/>
    <dgm:cxn modelId="{C52C6D47-54D8-4ED8-B4BB-06BBE8C23103}" type="presParOf" srcId="{98D5845E-F68A-4EFC-B531-4C26CB5C2E38}" destId="{3056D29D-22CA-456D-A040-5B137F2A166F}" srcOrd="1" destOrd="0" presId="urn:microsoft.com/office/officeart/2005/8/layout/orgChart1"/>
    <dgm:cxn modelId="{4D96CE05-CF25-474E-92EE-6B324E0FDE18}" type="presParOf" srcId="{98D5845E-F68A-4EFC-B531-4C26CB5C2E38}" destId="{15AEDB1E-102B-4741-8311-7649B881AC22}" srcOrd="2" destOrd="0" presId="urn:microsoft.com/office/officeart/2005/8/layout/orgChart1"/>
    <dgm:cxn modelId="{AF24AAA2-C62C-4424-947C-D5F5348262DF}" type="presParOf" srcId="{83158804-3022-4216-91FA-917C53468C30}" destId="{ECED7117-3117-4F51-85CA-3F6B86B531D1}" srcOrd="6" destOrd="0" presId="urn:microsoft.com/office/officeart/2005/8/layout/orgChart1"/>
    <dgm:cxn modelId="{8073BD3A-8C80-4CFB-A4E9-66240F8E5C8B}" type="presParOf" srcId="{83158804-3022-4216-91FA-917C53468C30}" destId="{B619E862-4ABA-48E8-A16E-14F6D1137A51}" srcOrd="7" destOrd="0" presId="urn:microsoft.com/office/officeart/2005/8/layout/orgChart1"/>
    <dgm:cxn modelId="{DBE336A3-9EAA-46CF-9545-6E640BEF5AC4}" type="presParOf" srcId="{B619E862-4ABA-48E8-A16E-14F6D1137A51}" destId="{E091C957-77AE-4262-B58D-0CD6CDE0E0DE}" srcOrd="0" destOrd="0" presId="urn:microsoft.com/office/officeart/2005/8/layout/orgChart1"/>
    <dgm:cxn modelId="{B6D8618A-D3CE-4652-8E98-386424317459}" type="presParOf" srcId="{E091C957-77AE-4262-B58D-0CD6CDE0E0DE}" destId="{4577DB0A-601B-4B11-9BE9-37A525E81D1F}" srcOrd="0" destOrd="0" presId="urn:microsoft.com/office/officeart/2005/8/layout/orgChart1"/>
    <dgm:cxn modelId="{C2A32582-E3E9-418B-A801-76011F2D0FB8}" type="presParOf" srcId="{E091C957-77AE-4262-B58D-0CD6CDE0E0DE}" destId="{1D7C96C4-68CE-4330-B597-129C89318169}" srcOrd="1" destOrd="0" presId="urn:microsoft.com/office/officeart/2005/8/layout/orgChart1"/>
    <dgm:cxn modelId="{3725B45B-69AD-4FB3-96BB-F79E72F5CF5F}" type="presParOf" srcId="{B619E862-4ABA-48E8-A16E-14F6D1137A51}" destId="{0F265909-9411-4BF8-8CF2-91B4AA644166}" srcOrd="1" destOrd="0" presId="urn:microsoft.com/office/officeart/2005/8/layout/orgChart1"/>
    <dgm:cxn modelId="{771C5B6F-38A1-417C-8067-B26F31E8D36F}" type="presParOf" srcId="{B619E862-4ABA-48E8-A16E-14F6D1137A51}" destId="{AA7D0C02-4F70-4CA5-AC49-8185304AEE11}" srcOrd="2" destOrd="0" presId="urn:microsoft.com/office/officeart/2005/8/layout/orgChart1"/>
    <dgm:cxn modelId="{E5522049-8572-4364-91F8-360AEF81664B}" type="presParOf" srcId="{83158804-3022-4216-91FA-917C53468C30}" destId="{68B3B1F3-1612-46F5-997F-63D5D5841F16}" srcOrd="8" destOrd="0" presId="urn:microsoft.com/office/officeart/2005/8/layout/orgChart1"/>
    <dgm:cxn modelId="{4D37EF0E-73BF-4EE2-A133-F39BC5D11C7B}" type="presParOf" srcId="{83158804-3022-4216-91FA-917C53468C30}" destId="{EB553185-05B2-4E25-8CEB-46D995EB5C6E}" srcOrd="9" destOrd="0" presId="urn:microsoft.com/office/officeart/2005/8/layout/orgChart1"/>
    <dgm:cxn modelId="{0DE15AAA-E1A4-4869-9FDE-A01538BB23B0}" type="presParOf" srcId="{EB553185-05B2-4E25-8CEB-46D995EB5C6E}" destId="{3EC6F070-BF25-484E-84D9-6B135ED0F3D2}" srcOrd="0" destOrd="0" presId="urn:microsoft.com/office/officeart/2005/8/layout/orgChart1"/>
    <dgm:cxn modelId="{6704FC80-F9FA-475B-81E1-18156B0FDA39}" type="presParOf" srcId="{3EC6F070-BF25-484E-84D9-6B135ED0F3D2}" destId="{64BA69B6-7F37-4CDF-BC29-D6914096DF29}" srcOrd="0" destOrd="0" presId="urn:microsoft.com/office/officeart/2005/8/layout/orgChart1"/>
    <dgm:cxn modelId="{19B009B7-1A53-42F9-A611-5569CEA748AC}" type="presParOf" srcId="{3EC6F070-BF25-484E-84D9-6B135ED0F3D2}" destId="{0DD56D8B-CA1B-4040-8F27-1CD1DFFE6D78}" srcOrd="1" destOrd="0" presId="urn:microsoft.com/office/officeart/2005/8/layout/orgChart1"/>
    <dgm:cxn modelId="{908D0575-FD08-4F35-8BD1-770AF92A703E}" type="presParOf" srcId="{EB553185-05B2-4E25-8CEB-46D995EB5C6E}" destId="{3204C491-6160-426D-9481-43120F76F8F3}" srcOrd="1" destOrd="0" presId="urn:microsoft.com/office/officeart/2005/8/layout/orgChart1"/>
    <dgm:cxn modelId="{E70337F9-1AFF-467D-B200-D92D2F7F5401}" type="presParOf" srcId="{EB553185-05B2-4E25-8CEB-46D995EB5C6E}" destId="{EE8D067B-CDE3-4329-B2CA-6D3D1BFBB88D}" srcOrd="2" destOrd="0" presId="urn:microsoft.com/office/officeart/2005/8/layout/orgChart1"/>
    <dgm:cxn modelId="{B473788F-D5E4-4E50-B240-07953E809160}" type="presParOf" srcId="{83158804-3022-4216-91FA-917C53468C30}" destId="{A32DFEF8-E6CB-42EC-9BBB-AA72E50CF4D4}" srcOrd="10" destOrd="0" presId="urn:microsoft.com/office/officeart/2005/8/layout/orgChart1"/>
    <dgm:cxn modelId="{36AD4927-D270-4864-B14D-D8E5A1F18C22}" type="presParOf" srcId="{83158804-3022-4216-91FA-917C53468C30}" destId="{E6187F11-DA9B-4A93-8B9D-E3AC4FAE7D27}" srcOrd="11" destOrd="0" presId="urn:microsoft.com/office/officeart/2005/8/layout/orgChart1"/>
    <dgm:cxn modelId="{207D354D-E122-43FA-BDF4-F41E16529E5B}" type="presParOf" srcId="{E6187F11-DA9B-4A93-8B9D-E3AC4FAE7D27}" destId="{28F25399-8612-4CE6-9BE9-AF04AE89C9B2}" srcOrd="0" destOrd="0" presId="urn:microsoft.com/office/officeart/2005/8/layout/orgChart1"/>
    <dgm:cxn modelId="{ED8A9896-9F27-4F9A-BA49-CD2D1F2F511E}" type="presParOf" srcId="{28F25399-8612-4CE6-9BE9-AF04AE89C9B2}" destId="{C63AF6C6-361B-4896-AC42-FE4D03AE8F16}" srcOrd="0" destOrd="0" presId="urn:microsoft.com/office/officeart/2005/8/layout/orgChart1"/>
    <dgm:cxn modelId="{FDC2BE99-3163-40A5-977C-3627900ED44D}" type="presParOf" srcId="{28F25399-8612-4CE6-9BE9-AF04AE89C9B2}" destId="{5B4C7718-12A8-418B-9C6D-B3BFD2D32F5D}" srcOrd="1" destOrd="0" presId="urn:microsoft.com/office/officeart/2005/8/layout/orgChart1"/>
    <dgm:cxn modelId="{69B8294B-4515-41C5-8BD8-771CE5780CB1}" type="presParOf" srcId="{E6187F11-DA9B-4A93-8B9D-E3AC4FAE7D27}" destId="{A4335074-5169-4037-A54D-19D73BD06FA8}" srcOrd="1" destOrd="0" presId="urn:microsoft.com/office/officeart/2005/8/layout/orgChart1"/>
    <dgm:cxn modelId="{3E15D79A-4CD0-447D-9CB2-F9197A87D11B}" type="presParOf" srcId="{E6187F11-DA9B-4A93-8B9D-E3AC4FAE7D27}" destId="{8BD7D62B-A498-4568-B58A-BD795B28BCB8}" srcOrd="2" destOrd="0" presId="urn:microsoft.com/office/officeart/2005/8/layout/orgChart1"/>
    <dgm:cxn modelId="{3451E545-0F30-4E87-93E4-9F4E4EEA664E}" type="presParOf" srcId="{CB94BC2C-3E3B-40AE-8224-E04C1794AB17}" destId="{A17CBA6F-28B9-431B-ACC4-0B97A165FD7B}" srcOrd="2" destOrd="0" presId="urn:microsoft.com/office/officeart/2005/8/layout/orgChart1"/>
    <dgm:cxn modelId="{18751AB2-4732-4482-8C71-D2908CDC5793}" type="presParOf" srcId="{8E8B9260-8ECA-4C84-9BD9-4FF6C9424D53}" destId="{8460FA04-17A9-488A-AE29-6C226C45280D}" srcOrd="2" destOrd="0" presId="urn:microsoft.com/office/officeart/2005/8/layout/orgChart1"/>
    <dgm:cxn modelId="{3A2381A1-33A7-40A3-B5AC-7C3397DF3269}" type="presParOf" srcId="{8E8B9260-8ECA-4C84-9BD9-4FF6C9424D53}" destId="{EF3DEF9E-68EE-439A-A7CD-4B0BE8AC0C93}" srcOrd="3" destOrd="0" presId="urn:microsoft.com/office/officeart/2005/8/layout/orgChart1"/>
    <dgm:cxn modelId="{20588051-26B5-4D91-B611-910919B91EE6}" type="presParOf" srcId="{EF3DEF9E-68EE-439A-A7CD-4B0BE8AC0C93}" destId="{7A62FAB5-9F66-4EA4-AF0C-802CC2B7A018}" srcOrd="0" destOrd="0" presId="urn:microsoft.com/office/officeart/2005/8/layout/orgChart1"/>
    <dgm:cxn modelId="{86942479-25D5-43EC-984E-96C5B7838CC6}" type="presParOf" srcId="{7A62FAB5-9F66-4EA4-AF0C-802CC2B7A018}" destId="{3FC39F4F-681F-4AF3-9921-70C13CC6CFB7}" srcOrd="0" destOrd="0" presId="urn:microsoft.com/office/officeart/2005/8/layout/orgChart1"/>
    <dgm:cxn modelId="{78754A0B-01F1-472C-B675-7809BE6B68C7}" type="presParOf" srcId="{7A62FAB5-9F66-4EA4-AF0C-802CC2B7A018}" destId="{78D057DA-C27D-46D9-A926-EE1F66B95CBB}" srcOrd="1" destOrd="0" presId="urn:microsoft.com/office/officeart/2005/8/layout/orgChart1"/>
    <dgm:cxn modelId="{9598B80B-DB0B-4A53-BDE0-3E9BA3735E26}" type="presParOf" srcId="{EF3DEF9E-68EE-439A-A7CD-4B0BE8AC0C93}" destId="{2C9AF171-2F40-489F-8223-98058EC7E24E}" srcOrd="1" destOrd="0" presId="urn:microsoft.com/office/officeart/2005/8/layout/orgChart1"/>
    <dgm:cxn modelId="{47763C8F-EC58-48EA-B741-CEB6F3BD573A}" type="presParOf" srcId="{2C9AF171-2F40-489F-8223-98058EC7E24E}" destId="{AC28901C-81D6-4592-A46B-C6F0BEF0F03C}" srcOrd="0" destOrd="0" presId="urn:microsoft.com/office/officeart/2005/8/layout/orgChart1"/>
    <dgm:cxn modelId="{24DEBCA5-6BE6-4797-95E7-66476705739B}" type="presParOf" srcId="{2C9AF171-2F40-489F-8223-98058EC7E24E}" destId="{41233AE8-5F58-4E06-915A-AE6BF6FB7946}" srcOrd="1" destOrd="0" presId="urn:microsoft.com/office/officeart/2005/8/layout/orgChart1"/>
    <dgm:cxn modelId="{83323B44-B3F3-46EF-B33C-9AD7EF7803E6}" type="presParOf" srcId="{41233AE8-5F58-4E06-915A-AE6BF6FB7946}" destId="{955516AE-4171-46A6-B809-ABB76290F7F5}" srcOrd="0" destOrd="0" presId="urn:microsoft.com/office/officeart/2005/8/layout/orgChart1"/>
    <dgm:cxn modelId="{CCDBAC13-207B-4490-8F85-618672ED910B}" type="presParOf" srcId="{955516AE-4171-46A6-B809-ABB76290F7F5}" destId="{644E2CCA-81AB-42ED-8EC6-56CACC6ADB69}" srcOrd="0" destOrd="0" presId="urn:microsoft.com/office/officeart/2005/8/layout/orgChart1"/>
    <dgm:cxn modelId="{98CA4A92-5ECC-4076-8B75-F821826930D1}" type="presParOf" srcId="{955516AE-4171-46A6-B809-ABB76290F7F5}" destId="{5912EE2C-AB45-40AD-8A4C-A0F8E310B40E}" srcOrd="1" destOrd="0" presId="urn:microsoft.com/office/officeart/2005/8/layout/orgChart1"/>
    <dgm:cxn modelId="{CEFCF9B1-C05C-4936-B87C-6FA96E20BA29}" type="presParOf" srcId="{41233AE8-5F58-4E06-915A-AE6BF6FB7946}" destId="{1789F744-7743-499F-B945-838E1C9C77A5}" srcOrd="1" destOrd="0" presId="urn:microsoft.com/office/officeart/2005/8/layout/orgChart1"/>
    <dgm:cxn modelId="{F39810ED-BDCD-4AB7-90F9-4B6F47469BB5}" type="presParOf" srcId="{41233AE8-5F58-4E06-915A-AE6BF6FB7946}" destId="{1AD65EDF-2C93-42E5-8C60-80E738A4AFBE}" srcOrd="2" destOrd="0" presId="urn:microsoft.com/office/officeart/2005/8/layout/orgChart1"/>
    <dgm:cxn modelId="{352DDFE8-AA68-456C-AC6F-289D59FC41FB}" type="presParOf" srcId="{2C9AF171-2F40-489F-8223-98058EC7E24E}" destId="{19B08D16-2073-41D2-8DA0-F0130126000A}" srcOrd="2" destOrd="0" presId="urn:microsoft.com/office/officeart/2005/8/layout/orgChart1"/>
    <dgm:cxn modelId="{57C67A0C-FAB9-4B8D-9281-57751F9F2134}" type="presParOf" srcId="{2C9AF171-2F40-489F-8223-98058EC7E24E}" destId="{7A8FB689-7BDA-419A-ACFA-4D7E35062A28}" srcOrd="3" destOrd="0" presId="urn:microsoft.com/office/officeart/2005/8/layout/orgChart1"/>
    <dgm:cxn modelId="{116217A0-1F20-4828-92D0-CA7D13EA8B58}" type="presParOf" srcId="{7A8FB689-7BDA-419A-ACFA-4D7E35062A28}" destId="{29DCCF5D-B762-4667-BDA5-E4E1F6DDFD19}" srcOrd="0" destOrd="0" presId="urn:microsoft.com/office/officeart/2005/8/layout/orgChart1"/>
    <dgm:cxn modelId="{CAFD1C15-DA90-4A46-AC4E-3635759A96B9}" type="presParOf" srcId="{29DCCF5D-B762-4667-BDA5-E4E1F6DDFD19}" destId="{2FD6FEB9-5DE0-4456-86FE-7D157B33A4E3}" srcOrd="0" destOrd="0" presId="urn:microsoft.com/office/officeart/2005/8/layout/orgChart1"/>
    <dgm:cxn modelId="{CA5B7F11-3394-4FC6-955E-E65DDE6855BC}" type="presParOf" srcId="{29DCCF5D-B762-4667-BDA5-E4E1F6DDFD19}" destId="{B4454238-0183-4825-A08D-4B3CFD191819}" srcOrd="1" destOrd="0" presId="urn:microsoft.com/office/officeart/2005/8/layout/orgChart1"/>
    <dgm:cxn modelId="{0CC4C0F7-C5AA-464F-8586-75CED0229885}" type="presParOf" srcId="{7A8FB689-7BDA-419A-ACFA-4D7E35062A28}" destId="{DF9FBB7F-63D5-4CCD-816F-CB6E7A4F8555}" srcOrd="1" destOrd="0" presId="urn:microsoft.com/office/officeart/2005/8/layout/orgChart1"/>
    <dgm:cxn modelId="{1E66AD38-5826-417D-8D19-84B7137611FF}" type="presParOf" srcId="{7A8FB689-7BDA-419A-ACFA-4D7E35062A28}" destId="{E70100DD-33D4-4EE5-AEAE-370D572266A1}" srcOrd="2" destOrd="0" presId="urn:microsoft.com/office/officeart/2005/8/layout/orgChart1"/>
    <dgm:cxn modelId="{7C7DF7B8-560B-4276-AA83-82101993DFA8}" type="presParOf" srcId="{2C9AF171-2F40-489F-8223-98058EC7E24E}" destId="{46A5C318-267F-4151-9892-B627BA5019F9}" srcOrd="4" destOrd="0" presId="urn:microsoft.com/office/officeart/2005/8/layout/orgChart1"/>
    <dgm:cxn modelId="{EB088D7E-806D-4DA1-BEF5-C9DAA03F36A4}" type="presParOf" srcId="{2C9AF171-2F40-489F-8223-98058EC7E24E}" destId="{B5C90494-7879-4E34-9728-1E1BEBCC97DE}" srcOrd="5" destOrd="0" presId="urn:microsoft.com/office/officeart/2005/8/layout/orgChart1"/>
    <dgm:cxn modelId="{EC26F2C4-9CFA-44FC-8142-4DB153579A45}" type="presParOf" srcId="{B5C90494-7879-4E34-9728-1E1BEBCC97DE}" destId="{F7B5A686-2298-48DD-A059-044496B28992}" srcOrd="0" destOrd="0" presId="urn:microsoft.com/office/officeart/2005/8/layout/orgChart1"/>
    <dgm:cxn modelId="{99DE5B06-5E3A-4B08-9F8F-BE60AF2D0EC4}" type="presParOf" srcId="{F7B5A686-2298-48DD-A059-044496B28992}" destId="{DA2D0FAE-175B-4C20-A688-B410F03A73C1}" srcOrd="0" destOrd="0" presId="urn:microsoft.com/office/officeart/2005/8/layout/orgChart1"/>
    <dgm:cxn modelId="{648C3D9C-2D18-45B8-A7F2-4B398A6F945C}" type="presParOf" srcId="{F7B5A686-2298-48DD-A059-044496B28992}" destId="{DB36E74A-8AA0-44F2-85B6-1E4871C472BE}" srcOrd="1" destOrd="0" presId="urn:microsoft.com/office/officeart/2005/8/layout/orgChart1"/>
    <dgm:cxn modelId="{7AED0DE5-6FD7-4A90-A023-A9A466780468}" type="presParOf" srcId="{B5C90494-7879-4E34-9728-1E1BEBCC97DE}" destId="{6FE471FD-897B-4958-A79E-9D198CC7251F}" srcOrd="1" destOrd="0" presId="urn:microsoft.com/office/officeart/2005/8/layout/orgChart1"/>
    <dgm:cxn modelId="{2E3148F3-BF83-42EB-A908-D9DE713661E8}" type="presParOf" srcId="{B5C90494-7879-4E34-9728-1E1BEBCC97DE}" destId="{A705F238-78E0-416A-92A8-03D0340785D6}" srcOrd="2" destOrd="0" presId="urn:microsoft.com/office/officeart/2005/8/layout/orgChart1"/>
    <dgm:cxn modelId="{F7F05A26-4E9D-4589-B33D-210C934053FF}" type="presParOf" srcId="{2C9AF171-2F40-489F-8223-98058EC7E24E}" destId="{8C3EE92A-1C38-4905-8E8A-94D9D555CAE2}" srcOrd="6" destOrd="0" presId="urn:microsoft.com/office/officeart/2005/8/layout/orgChart1"/>
    <dgm:cxn modelId="{24B63ADD-BA3A-4B92-B1B9-732C483DAB15}" type="presParOf" srcId="{2C9AF171-2F40-489F-8223-98058EC7E24E}" destId="{E05F77B3-26D4-49DE-B279-84B6C3D47C6A}" srcOrd="7" destOrd="0" presId="urn:microsoft.com/office/officeart/2005/8/layout/orgChart1"/>
    <dgm:cxn modelId="{44F3423E-9D2E-4125-89A8-C7B882AA14FA}" type="presParOf" srcId="{E05F77B3-26D4-49DE-B279-84B6C3D47C6A}" destId="{DCA2592D-B917-47B5-975C-8D07E9AAE394}" srcOrd="0" destOrd="0" presId="urn:microsoft.com/office/officeart/2005/8/layout/orgChart1"/>
    <dgm:cxn modelId="{A442D6C2-36CB-4066-A652-61E5BA6DB15F}" type="presParOf" srcId="{DCA2592D-B917-47B5-975C-8D07E9AAE394}" destId="{E2921DC9-682D-4175-8D1F-00CEC2A5CF6A}" srcOrd="0" destOrd="0" presId="urn:microsoft.com/office/officeart/2005/8/layout/orgChart1"/>
    <dgm:cxn modelId="{3CCB4CDB-FBCF-4355-B452-F73E3A13999A}" type="presParOf" srcId="{DCA2592D-B917-47B5-975C-8D07E9AAE394}" destId="{82FDE6F5-EEB8-47A3-9C8F-4D180DCB6199}" srcOrd="1" destOrd="0" presId="urn:microsoft.com/office/officeart/2005/8/layout/orgChart1"/>
    <dgm:cxn modelId="{A9B1F754-D24C-4882-86CF-B5EDFD4D8221}" type="presParOf" srcId="{E05F77B3-26D4-49DE-B279-84B6C3D47C6A}" destId="{C68E439C-8FAA-4051-B234-71B3759415E6}" srcOrd="1" destOrd="0" presId="urn:microsoft.com/office/officeart/2005/8/layout/orgChart1"/>
    <dgm:cxn modelId="{DF974C05-AC95-4718-BBC9-80B2DCA442B3}" type="presParOf" srcId="{E05F77B3-26D4-49DE-B279-84B6C3D47C6A}" destId="{4FBE524A-F17B-4CCE-A09B-74665FC86E2C}" srcOrd="2" destOrd="0" presId="urn:microsoft.com/office/officeart/2005/8/layout/orgChart1"/>
    <dgm:cxn modelId="{71A9ED9F-4FB3-4E98-A93C-243B3EF2251A}" type="presParOf" srcId="{EF3DEF9E-68EE-439A-A7CD-4B0BE8AC0C93}" destId="{35E4A5B7-7F35-481E-B6CE-F646375C549E}" srcOrd="2" destOrd="0" presId="urn:microsoft.com/office/officeart/2005/8/layout/orgChart1"/>
    <dgm:cxn modelId="{3D624731-E8E6-4ABB-AA59-61E07AF77FBC}" type="presParOf" srcId="{8E8B9260-8ECA-4C84-9BD9-4FF6C9424D53}" destId="{4128F38C-E160-4C15-98A0-F8B10B64A47C}" srcOrd="4" destOrd="0" presId="urn:microsoft.com/office/officeart/2005/8/layout/orgChart1"/>
    <dgm:cxn modelId="{E3525737-B4D3-4263-B891-864FA01A355E}" type="presParOf" srcId="{8E8B9260-8ECA-4C84-9BD9-4FF6C9424D53}" destId="{42FE9859-3A8A-452D-81F0-190D7DEE7759}" srcOrd="5" destOrd="0" presId="urn:microsoft.com/office/officeart/2005/8/layout/orgChart1"/>
    <dgm:cxn modelId="{5A874104-D42E-4CCB-9EF4-F276729FFEE7}" type="presParOf" srcId="{42FE9859-3A8A-452D-81F0-190D7DEE7759}" destId="{4C352B5B-2731-4F70-A92D-56364213A907}" srcOrd="0" destOrd="0" presId="urn:microsoft.com/office/officeart/2005/8/layout/orgChart1"/>
    <dgm:cxn modelId="{14E72987-D773-459A-96D0-D5008BAB8195}" type="presParOf" srcId="{4C352B5B-2731-4F70-A92D-56364213A907}" destId="{04094C11-C300-4BB4-BD38-8951DF0A44B8}" srcOrd="0" destOrd="0" presId="urn:microsoft.com/office/officeart/2005/8/layout/orgChart1"/>
    <dgm:cxn modelId="{3EF02AD1-5EBD-4735-9AF1-732A35936BB2}" type="presParOf" srcId="{4C352B5B-2731-4F70-A92D-56364213A907}" destId="{4D5DEDB6-D1DF-4FA3-8B1E-52690866C17C}" srcOrd="1" destOrd="0" presId="urn:microsoft.com/office/officeart/2005/8/layout/orgChart1"/>
    <dgm:cxn modelId="{D21337DE-87ED-4157-864C-A3E6476C4F04}" type="presParOf" srcId="{42FE9859-3A8A-452D-81F0-190D7DEE7759}" destId="{CC2B8C2A-9800-4416-AC41-ADA8F2B75EC5}" srcOrd="1" destOrd="0" presId="urn:microsoft.com/office/officeart/2005/8/layout/orgChart1"/>
    <dgm:cxn modelId="{E06E36E1-9878-49D8-B339-2DE694C7A5C5}" type="presParOf" srcId="{CC2B8C2A-9800-4416-AC41-ADA8F2B75EC5}" destId="{F7090DAA-A751-4EBC-9F8A-9CF8222B5543}" srcOrd="0" destOrd="0" presId="urn:microsoft.com/office/officeart/2005/8/layout/orgChart1"/>
    <dgm:cxn modelId="{597B80A5-F87C-49E7-884A-504B6B27849A}" type="presParOf" srcId="{CC2B8C2A-9800-4416-AC41-ADA8F2B75EC5}" destId="{D03B2385-B10A-469A-A13C-C2971087953E}" srcOrd="1" destOrd="0" presId="urn:microsoft.com/office/officeart/2005/8/layout/orgChart1"/>
    <dgm:cxn modelId="{716848FB-BB5C-4B8D-B587-4FBDA0FA59AD}" type="presParOf" srcId="{D03B2385-B10A-469A-A13C-C2971087953E}" destId="{68D4A1C3-E6D8-4332-BC6C-B50FE5746155}" srcOrd="0" destOrd="0" presId="urn:microsoft.com/office/officeart/2005/8/layout/orgChart1"/>
    <dgm:cxn modelId="{141A84A6-07AA-4D4C-BFC2-296D372ED9D8}" type="presParOf" srcId="{68D4A1C3-E6D8-4332-BC6C-B50FE5746155}" destId="{EAF976C6-B150-4DA5-ACCF-B5940F6E84B0}" srcOrd="0" destOrd="0" presId="urn:microsoft.com/office/officeart/2005/8/layout/orgChart1"/>
    <dgm:cxn modelId="{7315118A-629C-495C-B98A-931E8F99C021}" type="presParOf" srcId="{68D4A1C3-E6D8-4332-BC6C-B50FE5746155}" destId="{80B8E2AA-3249-4DF9-AA63-ABE55E377655}" srcOrd="1" destOrd="0" presId="urn:microsoft.com/office/officeart/2005/8/layout/orgChart1"/>
    <dgm:cxn modelId="{22EBFC3F-842E-4F97-9704-1A38ABDF54D8}" type="presParOf" srcId="{D03B2385-B10A-469A-A13C-C2971087953E}" destId="{F8B7D71C-AC23-494C-9A9A-FB6B70B69F74}" srcOrd="1" destOrd="0" presId="urn:microsoft.com/office/officeart/2005/8/layout/orgChart1"/>
    <dgm:cxn modelId="{DFB22E7C-082B-4909-AAB3-53ECC36079EA}" type="presParOf" srcId="{D03B2385-B10A-469A-A13C-C2971087953E}" destId="{FCB871F4-52E6-48DE-8816-DD74033143E8}" srcOrd="2" destOrd="0" presId="urn:microsoft.com/office/officeart/2005/8/layout/orgChart1"/>
    <dgm:cxn modelId="{D43752A5-64A4-4032-85D5-75052819D885}" type="presParOf" srcId="{CC2B8C2A-9800-4416-AC41-ADA8F2B75EC5}" destId="{861B303E-EF67-446C-A334-948468A8690B}" srcOrd="2" destOrd="0" presId="urn:microsoft.com/office/officeart/2005/8/layout/orgChart1"/>
    <dgm:cxn modelId="{D8929B3F-5469-4386-A5D1-876CB7D04510}" type="presParOf" srcId="{CC2B8C2A-9800-4416-AC41-ADA8F2B75EC5}" destId="{CAFC3B23-0CAB-446E-92DC-6CA8BAF3C095}" srcOrd="3" destOrd="0" presId="urn:microsoft.com/office/officeart/2005/8/layout/orgChart1"/>
    <dgm:cxn modelId="{CF4622B0-B56A-41C4-802C-42997776A2B4}" type="presParOf" srcId="{CAFC3B23-0CAB-446E-92DC-6CA8BAF3C095}" destId="{3D85F5F8-8D06-4769-9124-B711FE2D2B3D}" srcOrd="0" destOrd="0" presId="urn:microsoft.com/office/officeart/2005/8/layout/orgChart1"/>
    <dgm:cxn modelId="{6969B864-A132-43C4-963A-195634BCE7FE}" type="presParOf" srcId="{3D85F5F8-8D06-4769-9124-B711FE2D2B3D}" destId="{6D348967-21D8-40A8-96E4-46E934A1D0DF}" srcOrd="0" destOrd="0" presId="urn:microsoft.com/office/officeart/2005/8/layout/orgChart1"/>
    <dgm:cxn modelId="{1788C714-A2BA-4AF7-8FA1-1F533781F2A1}" type="presParOf" srcId="{3D85F5F8-8D06-4769-9124-B711FE2D2B3D}" destId="{2B62B4AA-13BC-49F9-945F-21D375E40D55}" srcOrd="1" destOrd="0" presId="urn:microsoft.com/office/officeart/2005/8/layout/orgChart1"/>
    <dgm:cxn modelId="{9F99E505-75EF-4F38-9A2C-8D8738FAB10A}" type="presParOf" srcId="{CAFC3B23-0CAB-446E-92DC-6CA8BAF3C095}" destId="{9C9A553B-00C4-4ACE-95D1-5D9724F4137B}" srcOrd="1" destOrd="0" presId="urn:microsoft.com/office/officeart/2005/8/layout/orgChart1"/>
    <dgm:cxn modelId="{A449860E-FC21-43EC-AC03-F1DF8EB484FC}" type="presParOf" srcId="{CAFC3B23-0CAB-446E-92DC-6CA8BAF3C095}" destId="{74875883-75F4-4701-AAE9-F84165ADEE4A}" srcOrd="2" destOrd="0" presId="urn:microsoft.com/office/officeart/2005/8/layout/orgChart1"/>
    <dgm:cxn modelId="{BCC0248A-9F83-4939-AFCB-7BFADBB23C6D}" type="presParOf" srcId="{CC2B8C2A-9800-4416-AC41-ADA8F2B75EC5}" destId="{29B64099-32AD-4E03-A5E7-BBAB9FB2B29C}" srcOrd="4" destOrd="0" presId="urn:microsoft.com/office/officeart/2005/8/layout/orgChart1"/>
    <dgm:cxn modelId="{4FF2D0A2-15C6-4913-877A-52FF968C02D4}" type="presParOf" srcId="{CC2B8C2A-9800-4416-AC41-ADA8F2B75EC5}" destId="{EABE5B3C-9E72-498D-AE28-900BB8C99A90}" srcOrd="5" destOrd="0" presId="urn:microsoft.com/office/officeart/2005/8/layout/orgChart1"/>
    <dgm:cxn modelId="{F8B0AED5-02BA-48DE-8E24-BEFAF7C5AF83}" type="presParOf" srcId="{EABE5B3C-9E72-498D-AE28-900BB8C99A90}" destId="{B9790555-7AF4-4799-8752-900418669F49}" srcOrd="0" destOrd="0" presId="urn:microsoft.com/office/officeart/2005/8/layout/orgChart1"/>
    <dgm:cxn modelId="{F8C8AED5-CA97-4EA4-85B8-103928C707AC}" type="presParOf" srcId="{B9790555-7AF4-4799-8752-900418669F49}" destId="{88230FBD-DF9A-4B27-8D14-DF0FC65F0EBD}" srcOrd="0" destOrd="0" presId="urn:microsoft.com/office/officeart/2005/8/layout/orgChart1"/>
    <dgm:cxn modelId="{496674F0-AB0A-4B9E-9D07-69A7F4BD09E7}" type="presParOf" srcId="{B9790555-7AF4-4799-8752-900418669F49}" destId="{C62968FA-35B6-4F63-B01C-88D50212E0F6}" srcOrd="1" destOrd="0" presId="urn:microsoft.com/office/officeart/2005/8/layout/orgChart1"/>
    <dgm:cxn modelId="{97CE3D91-6D46-486B-B131-618C70ACE6E7}" type="presParOf" srcId="{EABE5B3C-9E72-498D-AE28-900BB8C99A90}" destId="{D96CC5C2-D516-480F-9104-EB44012716D8}" srcOrd="1" destOrd="0" presId="urn:microsoft.com/office/officeart/2005/8/layout/orgChart1"/>
    <dgm:cxn modelId="{3F9FB99F-018E-4FAA-8D42-EB1E5D06705E}" type="presParOf" srcId="{EABE5B3C-9E72-498D-AE28-900BB8C99A90}" destId="{9E53CD84-8FAA-4A3A-9010-1AAD32ED8E0B}" srcOrd="2" destOrd="0" presId="urn:microsoft.com/office/officeart/2005/8/layout/orgChart1"/>
    <dgm:cxn modelId="{87A07CBD-900F-4302-ADB9-57FBC49FABDF}" type="presParOf" srcId="{CC2B8C2A-9800-4416-AC41-ADA8F2B75EC5}" destId="{85BC2F85-B4B8-4420-8DEA-D954CEACA6B8}" srcOrd="6" destOrd="0" presId="urn:microsoft.com/office/officeart/2005/8/layout/orgChart1"/>
    <dgm:cxn modelId="{B42FB918-5D7A-4A03-B92B-BC758610C27B}" type="presParOf" srcId="{CC2B8C2A-9800-4416-AC41-ADA8F2B75EC5}" destId="{638EB5EB-5D63-4637-9B77-A70E0AB81B85}" srcOrd="7" destOrd="0" presId="urn:microsoft.com/office/officeart/2005/8/layout/orgChart1"/>
    <dgm:cxn modelId="{43DD5CA9-04A1-4FFE-A891-D6ACD5678C0D}" type="presParOf" srcId="{638EB5EB-5D63-4637-9B77-A70E0AB81B85}" destId="{45251094-2D44-43ED-A62D-D79AE6118A56}" srcOrd="0" destOrd="0" presId="urn:microsoft.com/office/officeart/2005/8/layout/orgChart1"/>
    <dgm:cxn modelId="{AD1EA38C-5A9E-4762-B9BA-4066A79344D2}" type="presParOf" srcId="{45251094-2D44-43ED-A62D-D79AE6118A56}" destId="{B6A69C09-3B0A-438B-888B-5F0992C060E2}" srcOrd="0" destOrd="0" presId="urn:microsoft.com/office/officeart/2005/8/layout/orgChart1"/>
    <dgm:cxn modelId="{BD97E7EC-F4D8-4C29-90DC-3BB0A605C492}" type="presParOf" srcId="{45251094-2D44-43ED-A62D-D79AE6118A56}" destId="{00592301-B093-4450-AB80-CF1B202C3984}" srcOrd="1" destOrd="0" presId="urn:microsoft.com/office/officeart/2005/8/layout/orgChart1"/>
    <dgm:cxn modelId="{3E86ACBA-273F-4170-88DD-D7974E587EED}" type="presParOf" srcId="{638EB5EB-5D63-4637-9B77-A70E0AB81B85}" destId="{DA005BF5-9630-4603-A34D-ABB4EF4E20B2}" srcOrd="1" destOrd="0" presId="urn:microsoft.com/office/officeart/2005/8/layout/orgChart1"/>
    <dgm:cxn modelId="{8FF9A851-E72E-4877-B149-ADBF00C8DEE6}" type="presParOf" srcId="{638EB5EB-5D63-4637-9B77-A70E0AB81B85}" destId="{ABD16883-B1BE-49D0-A961-2CD7B2FEF167}" srcOrd="2" destOrd="0" presId="urn:microsoft.com/office/officeart/2005/8/layout/orgChart1"/>
    <dgm:cxn modelId="{AF4EC198-87CA-411C-8B75-3802D7C98B35}" type="presParOf" srcId="{CC2B8C2A-9800-4416-AC41-ADA8F2B75EC5}" destId="{3438B971-9EAB-47D0-86D5-1FA1E736CF49}" srcOrd="8" destOrd="0" presId="urn:microsoft.com/office/officeart/2005/8/layout/orgChart1"/>
    <dgm:cxn modelId="{2C26664E-4BC7-432B-9004-A6334F5284D4}" type="presParOf" srcId="{CC2B8C2A-9800-4416-AC41-ADA8F2B75EC5}" destId="{478652F9-EBB8-4DCB-8AC1-85A2F0F266C2}" srcOrd="9" destOrd="0" presId="urn:microsoft.com/office/officeart/2005/8/layout/orgChart1"/>
    <dgm:cxn modelId="{31C4B92B-EC6E-4AF3-B267-DDF560892AA9}" type="presParOf" srcId="{478652F9-EBB8-4DCB-8AC1-85A2F0F266C2}" destId="{6EDD6B11-4EA2-4053-9739-3BA1232222D2}" srcOrd="0" destOrd="0" presId="urn:microsoft.com/office/officeart/2005/8/layout/orgChart1"/>
    <dgm:cxn modelId="{7774D802-8BD7-4BC1-9B3B-EEDC912DA5C2}" type="presParOf" srcId="{6EDD6B11-4EA2-4053-9739-3BA1232222D2}" destId="{9E98661A-DD0C-405D-89D9-F791073C0073}" srcOrd="0" destOrd="0" presId="urn:microsoft.com/office/officeart/2005/8/layout/orgChart1"/>
    <dgm:cxn modelId="{E822403F-C84A-48A7-8077-E4B9502F7154}" type="presParOf" srcId="{6EDD6B11-4EA2-4053-9739-3BA1232222D2}" destId="{7C1CB7E2-8734-422D-84F7-9F2C2CC92868}" srcOrd="1" destOrd="0" presId="urn:microsoft.com/office/officeart/2005/8/layout/orgChart1"/>
    <dgm:cxn modelId="{2E6D4E8F-B9E7-4336-BC04-70D0715325B2}" type="presParOf" srcId="{478652F9-EBB8-4DCB-8AC1-85A2F0F266C2}" destId="{8395FFD2-8192-418C-AD31-DCA7A22C5DBF}" srcOrd="1" destOrd="0" presId="urn:microsoft.com/office/officeart/2005/8/layout/orgChart1"/>
    <dgm:cxn modelId="{27792CA0-04F4-4A9D-8029-C4CAEEAA4BE2}" type="presParOf" srcId="{478652F9-EBB8-4DCB-8AC1-85A2F0F266C2}" destId="{2CDE00E9-3446-421B-A884-329C6F6714AC}" srcOrd="2" destOrd="0" presId="urn:microsoft.com/office/officeart/2005/8/layout/orgChart1"/>
    <dgm:cxn modelId="{59447663-E3EF-47B1-82C4-7BD28348AC65}" type="presParOf" srcId="{42FE9859-3A8A-452D-81F0-190D7DEE7759}" destId="{C9B0F60D-66CE-4C0D-AA22-FA43F7262402}" srcOrd="2" destOrd="0" presId="urn:microsoft.com/office/officeart/2005/8/layout/orgChart1"/>
    <dgm:cxn modelId="{15048D49-F45A-44E6-8F44-029C3B7BE2AC}" type="presParOf" srcId="{8E8B9260-8ECA-4C84-9BD9-4FF6C9424D53}" destId="{29ACE0D6-C795-418B-B32A-A359AC6C8E13}" srcOrd="6" destOrd="0" presId="urn:microsoft.com/office/officeart/2005/8/layout/orgChart1"/>
    <dgm:cxn modelId="{D1080367-3456-42D1-AECE-CDACE0D83654}" type="presParOf" srcId="{8E8B9260-8ECA-4C84-9BD9-4FF6C9424D53}" destId="{DD4585BC-D297-401A-B111-528F9939F0DC}" srcOrd="7" destOrd="0" presId="urn:microsoft.com/office/officeart/2005/8/layout/orgChart1"/>
    <dgm:cxn modelId="{C605DA1A-DAE2-4594-B9C3-949D51E07311}" type="presParOf" srcId="{DD4585BC-D297-401A-B111-528F9939F0DC}" destId="{FF46C7F7-1676-4A5E-9502-3C955D479D07}" srcOrd="0" destOrd="0" presId="urn:microsoft.com/office/officeart/2005/8/layout/orgChart1"/>
    <dgm:cxn modelId="{77525E5F-7110-457C-8ED0-2CD202FBBA86}" type="presParOf" srcId="{FF46C7F7-1676-4A5E-9502-3C955D479D07}" destId="{F42A3F4B-3466-4A27-A383-0EFC5473F982}" srcOrd="0" destOrd="0" presId="urn:microsoft.com/office/officeart/2005/8/layout/orgChart1"/>
    <dgm:cxn modelId="{12D05BCA-280C-4791-84EC-834CD219E08B}" type="presParOf" srcId="{FF46C7F7-1676-4A5E-9502-3C955D479D07}" destId="{87EAB3A6-E0C4-4E5F-906B-D36AA28D2373}" srcOrd="1" destOrd="0" presId="urn:microsoft.com/office/officeart/2005/8/layout/orgChart1"/>
    <dgm:cxn modelId="{55BA1AF8-0233-47A2-9492-2E943E8EA0D9}" type="presParOf" srcId="{DD4585BC-D297-401A-B111-528F9939F0DC}" destId="{16B1452C-DB4F-4F5A-8C0A-5A593EB169FB}" srcOrd="1" destOrd="0" presId="urn:microsoft.com/office/officeart/2005/8/layout/orgChart1"/>
    <dgm:cxn modelId="{F049964A-87C4-4772-8B1A-4AB7097279B2}" type="presParOf" srcId="{16B1452C-DB4F-4F5A-8C0A-5A593EB169FB}" destId="{135B96C1-2930-40A9-81FD-0F0C9A8AD001}" srcOrd="0" destOrd="0" presId="urn:microsoft.com/office/officeart/2005/8/layout/orgChart1"/>
    <dgm:cxn modelId="{B6187A7A-E0FE-4133-B1D3-C1FD784155DD}" type="presParOf" srcId="{16B1452C-DB4F-4F5A-8C0A-5A593EB169FB}" destId="{3F9AB0FA-A221-4022-8FFF-DDB9C855CD31}" srcOrd="1" destOrd="0" presId="urn:microsoft.com/office/officeart/2005/8/layout/orgChart1"/>
    <dgm:cxn modelId="{EA95D116-28EE-4716-81CD-4D18BF51AF2F}" type="presParOf" srcId="{3F9AB0FA-A221-4022-8FFF-DDB9C855CD31}" destId="{E85E72BC-F654-4753-83F5-A72ED75BD805}" srcOrd="0" destOrd="0" presId="urn:microsoft.com/office/officeart/2005/8/layout/orgChart1"/>
    <dgm:cxn modelId="{C0DF13EE-EF9C-43CE-880D-FCD0AC4FDA4A}" type="presParOf" srcId="{E85E72BC-F654-4753-83F5-A72ED75BD805}" destId="{65EB9245-3060-4142-BEA6-5A1A624987A7}" srcOrd="0" destOrd="0" presId="urn:microsoft.com/office/officeart/2005/8/layout/orgChart1"/>
    <dgm:cxn modelId="{B600721F-7D9B-49E5-B68A-5CD0C5704FC0}" type="presParOf" srcId="{E85E72BC-F654-4753-83F5-A72ED75BD805}" destId="{2E6BD2A7-7070-4BEB-AAE0-C25F01E630B3}" srcOrd="1" destOrd="0" presId="urn:microsoft.com/office/officeart/2005/8/layout/orgChart1"/>
    <dgm:cxn modelId="{F0B6F3D7-0DB9-469D-A670-5C62962B4D40}" type="presParOf" srcId="{3F9AB0FA-A221-4022-8FFF-DDB9C855CD31}" destId="{82B1142E-2F47-49DB-BB58-45A689FF50CD}" srcOrd="1" destOrd="0" presId="urn:microsoft.com/office/officeart/2005/8/layout/orgChart1"/>
    <dgm:cxn modelId="{EA701C71-8C46-43E2-86D0-CF01FAE13AE0}" type="presParOf" srcId="{3F9AB0FA-A221-4022-8FFF-DDB9C855CD31}" destId="{8F37BE7D-D07C-4B81-80E8-CAF1047E8DE8}" srcOrd="2" destOrd="0" presId="urn:microsoft.com/office/officeart/2005/8/layout/orgChart1"/>
    <dgm:cxn modelId="{B3A63345-F439-46FD-9D82-C0126F360C23}" type="presParOf" srcId="{16B1452C-DB4F-4F5A-8C0A-5A593EB169FB}" destId="{DC31C5C1-888F-454F-BA91-32753F76BFC1}" srcOrd="2" destOrd="0" presId="urn:microsoft.com/office/officeart/2005/8/layout/orgChart1"/>
    <dgm:cxn modelId="{58DED754-6864-4AF1-A9F8-AF187B21049C}" type="presParOf" srcId="{16B1452C-DB4F-4F5A-8C0A-5A593EB169FB}" destId="{7DC7B6E7-09C7-4C68-95CD-B4E5447E714B}" srcOrd="3" destOrd="0" presId="urn:microsoft.com/office/officeart/2005/8/layout/orgChart1"/>
    <dgm:cxn modelId="{34C11764-F2E0-4FCE-8AF1-E86AE284759F}" type="presParOf" srcId="{7DC7B6E7-09C7-4C68-95CD-B4E5447E714B}" destId="{B5F030E4-2173-42D8-8CAA-935B6F3323F4}" srcOrd="0" destOrd="0" presId="urn:microsoft.com/office/officeart/2005/8/layout/orgChart1"/>
    <dgm:cxn modelId="{06A01875-CD56-4330-9560-891164F8B2BB}" type="presParOf" srcId="{B5F030E4-2173-42D8-8CAA-935B6F3323F4}" destId="{0C9CAD0D-CFED-456A-83A3-172C799C8548}" srcOrd="0" destOrd="0" presId="urn:microsoft.com/office/officeart/2005/8/layout/orgChart1"/>
    <dgm:cxn modelId="{7382CEBC-64A7-47E8-B15A-8395D971FF38}" type="presParOf" srcId="{B5F030E4-2173-42D8-8CAA-935B6F3323F4}" destId="{D4EB1971-92B7-49C5-BE60-2BEB70FEDC73}" srcOrd="1" destOrd="0" presId="urn:microsoft.com/office/officeart/2005/8/layout/orgChart1"/>
    <dgm:cxn modelId="{9BB41FC9-4EAC-41F4-BB71-0ED4CB94C051}" type="presParOf" srcId="{7DC7B6E7-09C7-4C68-95CD-B4E5447E714B}" destId="{54A51CF7-3758-4727-83AB-200E4017D384}" srcOrd="1" destOrd="0" presId="urn:microsoft.com/office/officeart/2005/8/layout/orgChart1"/>
    <dgm:cxn modelId="{458095AB-8803-44A0-8B1E-3B550005B1B0}" type="presParOf" srcId="{7DC7B6E7-09C7-4C68-95CD-B4E5447E714B}" destId="{86B95B79-BD66-4EF3-904D-543F4B39A8CC}" srcOrd="2" destOrd="0" presId="urn:microsoft.com/office/officeart/2005/8/layout/orgChart1"/>
    <dgm:cxn modelId="{CD073DC3-5539-45C0-A5B7-C29CBA5FF563}" type="presParOf" srcId="{16B1452C-DB4F-4F5A-8C0A-5A593EB169FB}" destId="{074D4EC2-D8E9-4B54-98CC-CA5EE2E81D2D}" srcOrd="4" destOrd="0" presId="urn:microsoft.com/office/officeart/2005/8/layout/orgChart1"/>
    <dgm:cxn modelId="{1541BD73-F953-4602-AA67-77F67CBA10A7}" type="presParOf" srcId="{16B1452C-DB4F-4F5A-8C0A-5A593EB169FB}" destId="{D7E053B3-DADA-4AE9-8A5A-4341EE9FEC8C}" srcOrd="5" destOrd="0" presId="urn:microsoft.com/office/officeart/2005/8/layout/orgChart1"/>
    <dgm:cxn modelId="{CF876C4D-123E-46A1-A834-1A287E87D327}" type="presParOf" srcId="{D7E053B3-DADA-4AE9-8A5A-4341EE9FEC8C}" destId="{8463598A-1B0D-461E-85D9-0DDE612E8DAB}" srcOrd="0" destOrd="0" presId="urn:microsoft.com/office/officeart/2005/8/layout/orgChart1"/>
    <dgm:cxn modelId="{6BBDECD5-E826-4371-9618-B6F1E72E3C11}" type="presParOf" srcId="{8463598A-1B0D-461E-85D9-0DDE612E8DAB}" destId="{37644D26-924D-493A-B71C-2F7A888479FC}" srcOrd="0" destOrd="0" presId="urn:microsoft.com/office/officeart/2005/8/layout/orgChart1"/>
    <dgm:cxn modelId="{D6BED0E7-D7B5-49DB-B4DA-87CBEA0BAEA1}" type="presParOf" srcId="{8463598A-1B0D-461E-85D9-0DDE612E8DAB}" destId="{C19A7BD8-EF35-4024-9691-FA2D26B269E3}" srcOrd="1" destOrd="0" presId="urn:microsoft.com/office/officeart/2005/8/layout/orgChart1"/>
    <dgm:cxn modelId="{7BE887E0-76AA-411C-8D21-725515C89C1A}" type="presParOf" srcId="{D7E053B3-DADA-4AE9-8A5A-4341EE9FEC8C}" destId="{47BF3D3E-AF5D-4AE7-94A9-9AF422E73D21}" srcOrd="1" destOrd="0" presId="urn:microsoft.com/office/officeart/2005/8/layout/orgChart1"/>
    <dgm:cxn modelId="{65DD174F-B2BB-4E8E-8C4F-4EE2C1FE2AE8}" type="presParOf" srcId="{D7E053B3-DADA-4AE9-8A5A-4341EE9FEC8C}" destId="{2C0776F5-1293-4CA3-BD15-F08D303B0F34}" srcOrd="2" destOrd="0" presId="urn:microsoft.com/office/officeart/2005/8/layout/orgChart1"/>
    <dgm:cxn modelId="{C113EA58-CA07-47CB-BF09-65E8A260432A}" type="presParOf" srcId="{16B1452C-DB4F-4F5A-8C0A-5A593EB169FB}" destId="{C6222F95-92C1-4884-A04B-0684DC6629C3}" srcOrd="6" destOrd="0" presId="urn:microsoft.com/office/officeart/2005/8/layout/orgChart1"/>
    <dgm:cxn modelId="{B05171FC-09FE-4330-B1F7-779890634453}" type="presParOf" srcId="{16B1452C-DB4F-4F5A-8C0A-5A593EB169FB}" destId="{CC8E1DC9-8EEF-465B-B267-595C61F7F11D}" srcOrd="7" destOrd="0" presId="urn:microsoft.com/office/officeart/2005/8/layout/orgChart1"/>
    <dgm:cxn modelId="{24D18019-5F13-468C-846E-30BAC9C80A26}" type="presParOf" srcId="{CC8E1DC9-8EEF-465B-B267-595C61F7F11D}" destId="{C867219C-8F26-4831-92B9-3BBCB34402A1}" srcOrd="0" destOrd="0" presId="urn:microsoft.com/office/officeart/2005/8/layout/orgChart1"/>
    <dgm:cxn modelId="{63EC3959-DBAB-4633-8CDC-DB631BDC3B98}" type="presParOf" srcId="{C867219C-8F26-4831-92B9-3BBCB34402A1}" destId="{577A1836-14E6-4DD6-BF91-52C2A8C79BC0}" srcOrd="0" destOrd="0" presId="urn:microsoft.com/office/officeart/2005/8/layout/orgChart1"/>
    <dgm:cxn modelId="{CD0E64D1-850E-41AF-B621-42D182B51574}" type="presParOf" srcId="{C867219C-8F26-4831-92B9-3BBCB34402A1}" destId="{2114BFDA-4920-47B7-BE00-8F38F9181A12}" srcOrd="1" destOrd="0" presId="urn:microsoft.com/office/officeart/2005/8/layout/orgChart1"/>
    <dgm:cxn modelId="{1C821EA9-DFEA-4F37-A634-E17A80E10985}" type="presParOf" srcId="{CC8E1DC9-8EEF-465B-B267-595C61F7F11D}" destId="{917E0860-AFEB-4ACC-B08B-2FBD86A92263}" srcOrd="1" destOrd="0" presId="urn:microsoft.com/office/officeart/2005/8/layout/orgChart1"/>
    <dgm:cxn modelId="{E3E959FB-BAE4-4C33-B902-252C86D0EF32}" type="presParOf" srcId="{CC8E1DC9-8EEF-465B-B267-595C61F7F11D}" destId="{78101735-D2EE-4D7E-A8D8-25C5ABF92BD1}" srcOrd="2" destOrd="0" presId="urn:microsoft.com/office/officeart/2005/8/layout/orgChart1"/>
    <dgm:cxn modelId="{772BE851-C994-4D85-9F58-DA706F4CA031}" type="presParOf" srcId="{16B1452C-DB4F-4F5A-8C0A-5A593EB169FB}" destId="{4716EE20-0F15-4ACA-95F6-33502C6F0B05}" srcOrd="8" destOrd="0" presId="urn:microsoft.com/office/officeart/2005/8/layout/orgChart1"/>
    <dgm:cxn modelId="{5E39DEC4-B709-4F63-A1F7-59E9C24C692F}" type="presParOf" srcId="{16B1452C-DB4F-4F5A-8C0A-5A593EB169FB}" destId="{D6828125-9326-4373-8A6D-B9F597D82B74}" srcOrd="9" destOrd="0" presId="urn:microsoft.com/office/officeart/2005/8/layout/orgChart1"/>
    <dgm:cxn modelId="{DD065CB2-5F81-4588-84C5-FC93ACB5CF6D}" type="presParOf" srcId="{D6828125-9326-4373-8A6D-B9F597D82B74}" destId="{F3456AFA-C212-42CD-B211-8381B8D2EC72}" srcOrd="0" destOrd="0" presId="urn:microsoft.com/office/officeart/2005/8/layout/orgChart1"/>
    <dgm:cxn modelId="{4C120EC4-8BB3-4FF1-981A-3BA3CE115CCF}" type="presParOf" srcId="{F3456AFA-C212-42CD-B211-8381B8D2EC72}" destId="{D9F3B831-DE51-4203-96DE-37A68261F27C}" srcOrd="0" destOrd="0" presId="urn:microsoft.com/office/officeart/2005/8/layout/orgChart1"/>
    <dgm:cxn modelId="{2847AB5E-E827-4596-A65B-CF7ECF56AAB8}" type="presParOf" srcId="{F3456AFA-C212-42CD-B211-8381B8D2EC72}" destId="{AF26C04F-C50D-4BBD-9188-51E5D6920F4B}" srcOrd="1" destOrd="0" presId="urn:microsoft.com/office/officeart/2005/8/layout/orgChart1"/>
    <dgm:cxn modelId="{C74DC008-00C8-4D57-9705-8026E3B6ED59}" type="presParOf" srcId="{D6828125-9326-4373-8A6D-B9F597D82B74}" destId="{0189E6F7-45FB-4312-BB32-5156B87DA640}" srcOrd="1" destOrd="0" presId="urn:microsoft.com/office/officeart/2005/8/layout/orgChart1"/>
    <dgm:cxn modelId="{A5255F89-DEF3-4210-8E35-44C688071ACB}" type="presParOf" srcId="{D6828125-9326-4373-8A6D-B9F597D82B74}" destId="{C865F27F-41DD-459B-9A7A-15ED33156AB7}" srcOrd="2" destOrd="0" presId="urn:microsoft.com/office/officeart/2005/8/layout/orgChart1"/>
    <dgm:cxn modelId="{4288D598-F07E-4917-A34F-568A70CE4D5C}" type="presParOf" srcId="{DD4585BC-D297-401A-B111-528F9939F0DC}" destId="{718B4784-7CFB-4676-935B-9A7A2924E441}" srcOrd="2" destOrd="0" presId="urn:microsoft.com/office/officeart/2005/8/layout/orgChart1"/>
    <dgm:cxn modelId="{774ED545-E83E-4A49-9C60-087D9C61080F}" type="presParOf" srcId="{8E8B9260-8ECA-4C84-9BD9-4FF6C9424D53}" destId="{214838AF-4C39-4C51-B087-F52D1468628E}" srcOrd="8" destOrd="0" presId="urn:microsoft.com/office/officeart/2005/8/layout/orgChart1"/>
    <dgm:cxn modelId="{553787A9-A036-4269-AB7B-3B2D44CB3314}" type="presParOf" srcId="{8E8B9260-8ECA-4C84-9BD9-4FF6C9424D53}" destId="{3B9BCD29-53B8-43BD-96D1-9EEB73CCFD9A}" srcOrd="9" destOrd="0" presId="urn:microsoft.com/office/officeart/2005/8/layout/orgChart1"/>
    <dgm:cxn modelId="{34B0F31B-5827-4F05-A787-658F7D24DD12}" type="presParOf" srcId="{3B9BCD29-53B8-43BD-96D1-9EEB73CCFD9A}" destId="{5A21C4AC-589D-4CF8-A20A-E151C465A288}" srcOrd="0" destOrd="0" presId="urn:microsoft.com/office/officeart/2005/8/layout/orgChart1"/>
    <dgm:cxn modelId="{74AA1250-B268-4335-97C5-D723BE86D349}" type="presParOf" srcId="{5A21C4AC-589D-4CF8-A20A-E151C465A288}" destId="{DD6918FC-308D-4DD3-A4E3-C6CDD2D42339}" srcOrd="0" destOrd="0" presId="urn:microsoft.com/office/officeart/2005/8/layout/orgChart1"/>
    <dgm:cxn modelId="{A8405AC7-A36F-4A17-AFB1-1D0955F490B5}" type="presParOf" srcId="{5A21C4AC-589D-4CF8-A20A-E151C465A288}" destId="{F6ED64C1-FF8B-4445-8F70-4C81EA262BF9}" srcOrd="1" destOrd="0" presId="urn:microsoft.com/office/officeart/2005/8/layout/orgChart1"/>
    <dgm:cxn modelId="{99E0D8B5-3164-4869-823D-0D34C6F72542}" type="presParOf" srcId="{3B9BCD29-53B8-43BD-96D1-9EEB73CCFD9A}" destId="{67A2F956-DF50-4DCE-BC75-538D1DB5EE20}" srcOrd="1" destOrd="0" presId="urn:microsoft.com/office/officeart/2005/8/layout/orgChart1"/>
    <dgm:cxn modelId="{63655973-1EF3-4445-A7F2-A595347E7696}" type="presParOf" srcId="{67A2F956-DF50-4DCE-BC75-538D1DB5EE20}" destId="{CA9804B1-4287-4832-9E6A-E0173FC9A63B}" srcOrd="0" destOrd="0" presId="urn:microsoft.com/office/officeart/2005/8/layout/orgChart1"/>
    <dgm:cxn modelId="{46C8681E-2540-4D0C-AD3A-FB1AF5AA22F4}" type="presParOf" srcId="{67A2F956-DF50-4DCE-BC75-538D1DB5EE20}" destId="{AF7EBC02-CF79-42E5-BF16-ADEBF06BD78A}" srcOrd="1" destOrd="0" presId="urn:microsoft.com/office/officeart/2005/8/layout/orgChart1"/>
    <dgm:cxn modelId="{3F9CD1FB-A291-43F8-A3C3-A315FFFCBA89}" type="presParOf" srcId="{AF7EBC02-CF79-42E5-BF16-ADEBF06BD78A}" destId="{2B3194B0-C9D9-48E1-A4D7-A6D7F5E25AEE}" srcOrd="0" destOrd="0" presId="urn:microsoft.com/office/officeart/2005/8/layout/orgChart1"/>
    <dgm:cxn modelId="{2CACDED2-23BD-4616-BCB9-3DF5D8660436}" type="presParOf" srcId="{2B3194B0-C9D9-48E1-A4D7-A6D7F5E25AEE}" destId="{921E04A2-6B7D-4B3F-B632-77B5EF517A91}" srcOrd="0" destOrd="0" presId="urn:microsoft.com/office/officeart/2005/8/layout/orgChart1"/>
    <dgm:cxn modelId="{5DE10042-0D2A-456D-BD6B-EA279BC07CAD}" type="presParOf" srcId="{2B3194B0-C9D9-48E1-A4D7-A6D7F5E25AEE}" destId="{9CABCD4D-60EF-4913-8303-4F9E64C99F1D}" srcOrd="1" destOrd="0" presId="urn:microsoft.com/office/officeart/2005/8/layout/orgChart1"/>
    <dgm:cxn modelId="{A866932B-047A-4653-833A-9F0A0C175D14}" type="presParOf" srcId="{AF7EBC02-CF79-42E5-BF16-ADEBF06BD78A}" destId="{17273CD3-F44C-4224-AF56-4E5AB0FADF7C}" srcOrd="1" destOrd="0" presId="urn:microsoft.com/office/officeart/2005/8/layout/orgChart1"/>
    <dgm:cxn modelId="{5A5E98CF-4133-420D-87A2-6296655AC19D}" type="presParOf" srcId="{AF7EBC02-CF79-42E5-BF16-ADEBF06BD78A}" destId="{5E7B595B-3D72-4B67-84EE-5A06B4263809}" srcOrd="2" destOrd="0" presId="urn:microsoft.com/office/officeart/2005/8/layout/orgChart1"/>
    <dgm:cxn modelId="{47B96F03-0649-4EE9-8064-24D7BF4E181D}" type="presParOf" srcId="{67A2F956-DF50-4DCE-BC75-538D1DB5EE20}" destId="{6A4886D3-0E99-4962-8994-91D78857BE3E}" srcOrd="2" destOrd="0" presId="urn:microsoft.com/office/officeart/2005/8/layout/orgChart1"/>
    <dgm:cxn modelId="{14AE53CB-8B58-4949-8B8B-FB402A3949F7}" type="presParOf" srcId="{67A2F956-DF50-4DCE-BC75-538D1DB5EE20}" destId="{C7A776DD-37B4-43B5-8C70-463AC07BA65D}" srcOrd="3" destOrd="0" presId="urn:microsoft.com/office/officeart/2005/8/layout/orgChart1"/>
    <dgm:cxn modelId="{CAC467FF-5200-410D-98CB-D830220AEB8A}" type="presParOf" srcId="{C7A776DD-37B4-43B5-8C70-463AC07BA65D}" destId="{F7F4AAFA-58F3-4179-AD85-E2FAAE053B53}" srcOrd="0" destOrd="0" presId="urn:microsoft.com/office/officeart/2005/8/layout/orgChart1"/>
    <dgm:cxn modelId="{C2B7CA51-899D-4087-8444-879D070AE7CE}" type="presParOf" srcId="{F7F4AAFA-58F3-4179-AD85-E2FAAE053B53}" destId="{150BD2B8-FF82-4FB9-9255-89F634BD95E3}" srcOrd="0" destOrd="0" presId="urn:microsoft.com/office/officeart/2005/8/layout/orgChart1"/>
    <dgm:cxn modelId="{462A0030-9072-4D98-866A-DA8D06CEC483}" type="presParOf" srcId="{F7F4AAFA-58F3-4179-AD85-E2FAAE053B53}" destId="{40CC69DB-5BBE-4486-B976-70B87A319D59}" srcOrd="1" destOrd="0" presId="urn:microsoft.com/office/officeart/2005/8/layout/orgChart1"/>
    <dgm:cxn modelId="{51F38AF2-E564-4B69-B019-69BA21B1882C}" type="presParOf" srcId="{C7A776DD-37B4-43B5-8C70-463AC07BA65D}" destId="{455C3049-0EF0-4819-9903-BDFE23016476}" srcOrd="1" destOrd="0" presId="urn:microsoft.com/office/officeart/2005/8/layout/orgChart1"/>
    <dgm:cxn modelId="{D695358D-5209-4B78-A657-109BEC327B6F}" type="presParOf" srcId="{C7A776DD-37B4-43B5-8C70-463AC07BA65D}" destId="{0F52C9EF-2BBA-4755-8D3A-5D97534A224E}" srcOrd="2" destOrd="0" presId="urn:microsoft.com/office/officeart/2005/8/layout/orgChart1"/>
    <dgm:cxn modelId="{04689B3D-D580-4D12-9B2F-2ABCEFD10B9A}" type="presParOf" srcId="{67A2F956-DF50-4DCE-BC75-538D1DB5EE20}" destId="{7607D3F1-C35F-44D7-929D-92124C8BB938}" srcOrd="4" destOrd="0" presId="urn:microsoft.com/office/officeart/2005/8/layout/orgChart1"/>
    <dgm:cxn modelId="{2CA21369-63D3-4264-AB16-39D85A67E7D5}" type="presParOf" srcId="{67A2F956-DF50-4DCE-BC75-538D1DB5EE20}" destId="{39A065E1-F35E-4326-8785-828F33D4D7AA}" srcOrd="5" destOrd="0" presId="urn:microsoft.com/office/officeart/2005/8/layout/orgChart1"/>
    <dgm:cxn modelId="{86BCBA9F-5DE8-4B75-A26F-38DE584F7774}" type="presParOf" srcId="{39A065E1-F35E-4326-8785-828F33D4D7AA}" destId="{324E4DAE-9FE3-4DB9-A852-79997F73DD9A}" srcOrd="0" destOrd="0" presId="urn:microsoft.com/office/officeart/2005/8/layout/orgChart1"/>
    <dgm:cxn modelId="{8BAC420C-8B18-4B81-A654-191DB5AB506F}" type="presParOf" srcId="{324E4DAE-9FE3-4DB9-A852-79997F73DD9A}" destId="{68D00FFB-E764-4C5E-A16A-9939D78AC67F}" srcOrd="0" destOrd="0" presId="urn:microsoft.com/office/officeart/2005/8/layout/orgChart1"/>
    <dgm:cxn modelId="{A0F13F5E-6CBA-4D4A-A36B-34CB1F880ABA}" type="presParOf" srcId="{324E4DAE-9FE3-4DB9-A852-79997F73DD9A}" destId="{65C16169-5165-4748-9076-91DC405BD10C}" srcOrd="1" destOrd="0" presId="urn:microsoft.com/office/officeart/2005/8/layout/orgChart1"/>
    <dgm:cxn modelId="{07F3546A-F4C1-4C15-B1BF-84D4A5A82D11}" type="presParOf" srcId="{39A065E1-F35E-4326-8785-828F33D4D7AA}" destId="{91FCAA65-D68E-45B5-ADF2-6A199C9C3ED5}" srcOrd="1" destOrd="0" presId="urn:microsoft.com/office/officeart/2005/8/layout/orgChart1"/>
    <dgm:cxn modelId="{0FFF1B62-0BAE-4FEE-A0F7-0263762E3A42}" type="presParOf" srcId="{39A065E1-F35E-4326-8785-828F33D4D7AA}" destId="{91EEE909-E9A0-4B05-84CC-EF128C05579D}" srcOrd="2" destOrd="0" presId="urn:microsoft.com/office/officeart/2005/8/layout/orgChart1"/>
    <dgm:cxn modelId="{6A6E2944-1025-48C9-A6E1-47AFE3B3EA7D}" type="presParOf" srcId="{67A2F956-DF50-4DCE-BC75-538D1DB5EE20}" destId="{2F4114CD-8DD3-43A7-8466-BD59D2EB63F0}" srcOrd="6" destOrd="0" presId="urn:microsoft.com/office/officeart/2005/8/layout/orgChart1"/>
    <dgm:cxn modelId="{FB9BA55D-C61F-45DD-8BDB-84A7BD1B6A92}" type="presParOf" srcId="{67A2F956-DF50-4DCE-BC75-538D1DB5EE20}" destId="{C673ECD9-C22D-42FA-A1E6-39033F47B317}" srcOrd="7" destOrd="0" presId="urn:microsoft.com/office/officeart/2005/8/layout/orgChart1"/>
    <dgm:cxn modelId="{779609E7-9A56-4ABB-9209-6E7E9796FEB1}" type="presParOf" srcId="{C673ECD9-C22D-42FA-A1E6-39033F47B317}" destId="{5DDD1063-7EDC-4F79-A938-C52D613948DC}" srcOrd="0" destOrd="0" presId="urn:microsoft.com/office/officeart/2005/8/layout/orgChart1"/>
    <dgm:cxn modelId="{B55066CB-E4BB-4898-B623-6B719DF2DCE1}" type="presParOf" srcId="{5DDD1063-7EDC-4F79-A938-C52D613948DC}" destId="{1605B126-4ACB-4172-B981-3B555A6998C7}" srcOrd="0" destOrd="0" presId="urn:microsoft.com/office/officeart/2005/8/layout/orgChart1"/>
    <dgm:cxn modelId="{136BACA7-CDEF-4C9C-B6CB-E9023B2FAA50}" type="presParOf" srcId="{5DDD1063-7EDC-4F79-A938-C52D613948DC}" destId="{12D58B09-165B-4337-8836-7C2D16D388D6}" srcOrd="1" destOrd="0" presId="urn:microsoft.com/office/officeart/2005/8/layout/orgChart1"/>
    <dgm:cxn modelId="{E95A58A0-EFC0-4B39-ADEC-30EC29E44F2D}" type="presParOf" srcId="{C673ECD9-C22D-42FA-A1E6-39033F47B317}" destId="{9A3915B6-A820-47D0-AF03-C216C60936AC}" srcOrd="1" destOrd="0" presId="urn:microsoft.com/office/officeart/2005/8/layout/orgChart1"/>
    <dgm:cxn modelId="{D4712228-C223-48D4-BECF-78AD2815BABC}" type="presParOf" srcId="{C673ECD9-C22D-42FA-A1E6-39033F47B317}" destId="{9FED3266-91E1-4445-B5A4-B3D1644CC6F1}" srcOrd="2" destOrd="0" presId="urn:microsoft.com/office/officeart/2005/8/layout/orgChart1"/>
    <dgm:cxn modelId="{29936F81-D44B-463D-AF14-67980CBBEA2A}" type="presParOf" srcId="{67A2F956-DF50-4DCE-BC75-538D1DB5EE20}" destId="{DF7DE8A7-3C2C-49CC-A6B9-45D156D251D6}" srcOrd="8" destOrd="0" presId="urn:microsoft.com/office/officeart/2005/8/layout/orgChart1"/>
    <dgm:cxn modelId="{247C954B-D2FC-45C2-A617-9FADBCC417DF}" type="presParOf" srcId="{67A2F956-DF50-4DCE-BC75-538D1DB5EE20}" destId="{50BD5A5A-A42D-49D0-BFE2-3029336EE32D}" srcOrd="9" destOrd="0" presId="urn:microsoft.com/office/officeart/2005/8/layout/orgChart1"/>
    <dgm:cxn modelId="{939B4BBC-536F-403E-82D3-74F84BC7A9AB}" type="presParOf" srcId="{50BD5A5A-A42D-49D0-BFE2-3029336EE32D}" destId="{A3086796-32C1-4473-8AEE-696C9C923F67}" srcOrd="0" destOrd="0" presId="urn:microsoft.com/office/officeart/2005/8/layout/orgChart1"/>
    <dgm:cxn modelId="{660E40BD-34F9-46D6-8E55-FA36FB114AA2}" type="presParOf" srcId="{A3086796-32C1-4473-8AEE-696C9C923F67}" destId="{4F751A31-C8C9-4BC2-B4BD-548B08360D32}" srcOrd="0" destOrd="0" presId="urn:microsoft.com/office/officeart/2005/8/layout/orgChart1"/>
    <dgm:cxn modelId="{1A85F038-1370-400E-BC9A-43A10B44A817}" type="presParOf" srcId="{A3086796-32C1-4473-8AEE-696C9C923F67}" destId="{4965B6E7-9D94-41BB-90CD-5847267F20C6}" srcOrd="1" destOrd="0" presId="urn:microsoft.com/office/officeart/2005/8/layout/orgChart1"/>
    <dgm:cxn modelId="{E3BCFD5D-6C64-4FB7-AE7B-047C730369F3}" type="presParOf" srcId="{50BD5A5A-A42D-49D0-BFE2-3029336EE32D}" destId="{4B8FD97D-4720-4FC2-B825-38C1ABAD3DD1}" srcOrd="1" destOrd="0" presId="urn:microsoft.com/office/officeart/2005/8/layout/orgChart1"/>
    <dgm:cxn modelId="{2CD927B8-2154-4823-AEC5-5CDA25029FC2}" type="presParOf" srcId="{50BD5A5A-A42D-49D0-BFE2-3029336EE32D}" destId="{0DF2D73C-ACE0-45F5-BA5D-0EACC9A16DA4}" srcOrd="2" destOrd="0" presId="urn:microsoft.com/office/officeart/2005/8/layout/orgChart1"/>
    <dgm:cxn modelId="{BFE7236D-1C35-4934-B795-3A25914523DB}" type="presParOf" srcId="{3B9BCD29-53B8-43BD-96D1-9EEB73CCFD9A}" destId="{E1E9AAEC-AE26-4E03-9403-300AA592C6AC}" srcOrd="2" destOrd="0" presId="urn:microsoft.com/office/officeart/2005/8/layout/orgChart1"/>
    <dgm:cxn modelId="{4615C573-91EB-4CA6-999D-31B2580D0780}" type="presParOf" srcId="{ACA07548-1D26-40DE-B956-DEA552E7F36F}" destId="{C883CFCA-8EDC-43CB-A1A7-762E78430F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DE8A7-3C2C-49CC-A6B9-45D156D251D6}">
      <dsp:nvSpPr>
        <dsp:cNvPr id="0" name=""/>
        <dsp:cNvSpPr/>
      </dsp:nvSpPr>
      <dsp:spPr>
        <a:xfrm>
          <a:off x="6094645" y="1264220"/>
          <a:ext cx="156716" cy="344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7752"/>
              </a:lnTo>
              <a:lnTo>
                <a:pt x="156716" y="344775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114CD-8DD3-43A7-8466-BD59D2EB63F0}">
      <dsp:nvSpPr>
        <dsp:cNvPr id="0" name=""/>
        <dsp:cNvSpPr/>
      </dsp:nvSpPr>
      <dsp:spPr>
        <a:xfrm>
          <a:off x="6094645" y="1264220"/>
          <a:ext cx="156716" cy="270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963"/>
              </a:lnTo>
              <a:lnTo>
                <a:pt x="156716" y="270596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7D3F1-C35F-44D7-929D-92124C8BB938}">
      <dsp:nvSpPr>
        <dsp:cNvPr id="0" name=""/>
        <dsp:cNvSpPr/>
      </dsp:nvSpPr>
      <dsp:spPr>
        <a:xfrm>
          <a:off x="6094645" y="1264220"/>
          <a:ext cx="156716" cy="196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174"/>
              </a:lnTo>
              <a:lnTo>
                <a:pt x="156716" y="196417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886D3-0E99-4962-8994-91D78857BE3E}">
      <dsp:nvSpPr>
        <dsp:cNvPr id="0" name=""/>
        <dsp:cNvSpPr/>
      </dsp:nvSpPr>
      <dsp:spPr>
        <a:xfrm>
          <a:off x="6094645" y="1264220"/>
          <a:ext cx="156716" cy="122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384"/>
              </a:lnTo>
              <a:lnTo>
                <a:pt x="156716" y="122238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804B1-4287-4832-9E6A-E0173FC9A63B}">
      <dsp:nvSpPr>
        <dsp:cNvPr id="0" name=""/>
        <dsp:cNvSpPr/>
      </dsp:nvSpPr>
      <dsp:spPr>
        <a:xfrm>
          <a:off x="6094645" y="1264220"/>
          <a:ext cx="156716" cy="48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595"/>
              </a:lnTo>
              <a:lnTo>
                <a:pt x="156716" y="48059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838AF-4C39-4C51-B087-F52D1468628E}">
      <dsp:nvSpPr>
        <dsp:cNvPr id="0" name=""/>
        <dsp:cNvSpPr/>
      </dsp:nvSpPr>
      <dsp:spPr>
        <a:xfrm>
          <a:off x="3984203" y="522431"/>
          <a:ext cx="2528351" cy="219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01"/>
              </a:lnTo>
              <a:lnTo>
                <a:pt x="2528351" y="109701"/>
              </a:lnTo>
              <a:lnTo>
                <a:pt x="2528351" y="21940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6EE20-0F15-4ACA-95F6-33502C6F0B05}">
      <dsp:nvSpPr>
        <dsp:cNvPr id="0" name=""/>
        <dsp:cNvSpPr/>
      </dsp:nvSpPr>
      <dsp:spPr>
        <a:xfrm>
          <a:off x="4830469" y="1264220"/>
          <a:ext cx="156716" cy="344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7752"/>
              </a:lnTo>
              <a:lnTo>
                <a:pt x="156716" y="344775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22F95-92C1-4884-A04B-0684DC6629C3}">
      <dsp:nvSpPr>
        <dsp:cNvPr id="0" name=""/>
        <dsp:cNvSpPr/>
      </dsp:nvSpPr>
      <dsp:spPr>
        <a:xfrm>
          <a:off x="4830469" y="1264220"/>
          <a:ext cx="156716" cy="270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963"/>
              </a:lnTo>
              <a:lnTo>
                <a:pt x="156716" y="270596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D4EC2-D8E9-4B54-98CC-CA5EE2E81D2D}">
      <dsp:nvSpPr>
        <dsp:cNvPr id="0" name=""/>
        <dsp:cNvSpPr/>
      </dsp:nvSpPr>
      <dsp:spPr>
        <a:xfrm>
          <a:off x="4830469" y="1264220"/>
          <a:ext cx="156716" cy="196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174"/>
              </a:lnTo>
              <a:lnTo>
                <a:pt x="156716" y="196417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1C5C1-888F-454F-BA91-32753F76BFC1}">
      <dsp:nvSpPr>
        <dsp:cNvPr id="0" name=""/>
        <dsp:cNvSpPr/>
      </dsp:nvSpPr>
      <dsp:spPr>
        <a:xfrm>
          <a:off x="4830469" y="1264220"/>
          <a:ext cx="156716" cy="122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384"/>
              </a:lnTo>
              <a:lnTo>
                <a:pt x="156716" y="122238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B96C1-2930-40A9-81FD-0F0C9A8AD001}">
      <dsp:nvSpPr>
        <dsp:cNvPr id="0" name=""/>
        <dsp:cNvSpPr/>
      </dsp:nvSpPr>
      <dsp:spPr>
        <a:xfrm>
          <a:off x="4830469" y="1264220"/>
          <a:ext cx="156716" cy="48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595"/>
              </a:lnTo>
              <a:lnTo>
                <a:pt x="156716" y="48059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CE0D6-C795-418B-B32A-A359AC6C8E13}">
      <dsp:nvSpPr>
        <dsp:cNvPr id="0" name=""/>
        <dsp:cNvSpPr/>
      </dsp:nvSpPr>
      <dsp:spPr>
        <a:xfrm>
          <a:off x="3984203" y="522431"/>
          <a:ext cx="1264175" cy="219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01"/>
              </a:lnTo>
              <a:lnTo>
                <a:pt x="1264175" y="109701"/>
              </a:lnTo>
              <a:lnTo>
                <a:pt x="1264175" y="21940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B971-9EAB-47D0-86D5-1FA1E736CF49}">
      <dsp:nvSpPr>
        <dsp:cNvPr id="0" name=""/>
        <dsp:cNvSpPr/>
      </dsp:nvSpPr>
      <dsp:spPr>
        <a:xfrm>
          <a:off x="3566293" y="1264220"/>
          <a:ext cx="156716" cy="344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7752"/>
              </a:lnTo>
              <a:lnTo>
                <a:pt x="156716" y="344775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C2F85-B4B8-4420-8DEA-D954CEACA6B8}">
      <dsp:nvSpPr>
        <dsp:cNvPr id="0" name=""/>
        <dsp:cNvSpPr/>
      </dsp:nvSpPr>
      <dsp:spPr>
        <a:xfrm>
          <a:off x="3566293" y="1264220"/>
          <a:ext cx="156716" cy="270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963"/>
              </a:lnTo>
              <a:lnTo>
                <a:pt x="156716" y="270596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64099-32AD-4E03-A5E7-BBAB9FB2B29C}">
      <dsp:nvSpPr>
        <dsp:cNvPr id="0" name=""/>
        <dsp:cNvSpPr/>
      </dsp:nvSpPr>
      <dsp:spPr>
        <a:xfrm>
          <a:off x="3566293" y="1264220"/>
          <a:ext cx="156716" cy="196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174"/>
              </a:lnTo>
              <a:lnTo>
                <a:pt x="156716" y="196417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B303E-EF67-446C-A334-948468A8690B}">
      <dsp:nvSpPr>
        <dsp:cNvPr id="0" name=""/>
        <dsp:cNvSpPr/>
      </dsp:nvSpPr>
      <dsp:spPr>
        <a:xfrm>
          <a:off x="3566293" y="1264220"/>
          <a:ext cx="156716" cy="122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384"/>
              </a:lnTo>
              <a:lnTo>
                <a:pt x="156716" y="122238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90DAA-A751-4EBC-9F8A-9CF8222B5543}">
      <dsp:nvSpPr>
        <dsp:cNvPr id="0" name=""/>
        <dsp:cNvSpPr/>
      </dsp:nvSpPr>
      <dsp:spPr>
        <a:xfrm>
          <a:off x="3566293" y="1264220"/>
          <a:ext cx="156716" cy="48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595"/>
              </a:lnTo>
              <a:lnTo>
                <a:pt x="156716" y="48059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F38C-E160-4C15-98A0-F8B10B64A47C}">
      <dsp:nvSpPr>
        <dsp:cNvPr id="0" name=""/>
        <dsp:cNvSpPr/>
      </dsp:nvSpPr>
      <dsp:spPr>
        <a:xfrm>
          <a:off x="3938483" y="522431"/>
          <a:ext cx="91440" cy="2194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40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EE92A-1C38-4905-8E8A-94D9D555CAE2}">
      <dsp:nvSpPr>
        <dsp:cNvPr id="0" name=""/>
        <dsp:cNvSpPr/>
      </dsp:nvSpPr>
      <dsp:spPr>
        <a:xfrm>
          <a:off x="2302118" y="1264220"/>
          <a:ext cx="156716" cy="270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963"/>
              </a:lnTo>
              <a:lnTo>
                <a:pt x="156716" y="270596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5C318-267F-4151-9892-B627BA5019F9}">
      <dsp:nvSpPr>
        <dsp:cNvPr id="0" name=""/>
        <dsp:cNvSpPr/>
      </dsp:nvSpPr>
      <dsp:spPr>
        <a:xfrm>
          <a:off x="2302118" y="1264220"/>
          <a:ext cx="156716" cy="196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174"/>
              </a:lnTo>
              <a:lnTo>
                <a:pt x="156716" y="196417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08D16-2073-41D2-8DA0-F0130126000A}">
      <dsp:nvSpPr>
        <dsp:cNvPr id="0" name=""/>
        <dsp:cNvSpPr/>
      </dsp:nvSpPr>
      <dsp:spPr>
        <a:xfrm>
          <a:off x="2302118" y="1264220"/>
          <a:ext cx="156716" cy="122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384"/>
              </a:lnTo>
              <a:lnTo>
                <a:pt x="156716" y="122238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8901C-81D6-4592-A46B-C6F0BEF0F03C}">
      <dsp:nvSpPr>
        <dsp:cNvPr id="0" name=""/>
        <dsp:cNvSpPr/>
      </dsp:nvSpPr>
      <dsp:spPr>
        <a:xfrm>
          <a:off x="2302118" y="1264220"/>
          <a:ext cx="156716" cy="48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595"/>
              </a:lnTo>
              <a:lnTo>
                <a:pt x="156716" y="48059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0FA04-17A9-488A-AE29-6C226C45280D}">
      <dsp:nvSpPr>
        <dsp:cNvPr id="0" name=""/>
        <dsp:cNvSpPr/>
      </dsp:nvSpPr>
      <dsp:spPr>
        <a:xfrm>
          <a:off x="2720027" y="522431"/>
          <a:ext cx="1264175" cy="219402"/>
        </a:xfrm>
        <a:custGeom>
          <a:avLst/>
          <a:gdLst/>
          <a:ahLst/>
          <a:cxnLst/>
          <a:rect l="0" t="0" r="0" b="0"/>
          <a:pathLst>
            <a:path>
              <a:moveTo>
                <a:pt x="1264175" y="0"/>
              </a:moveTo>
              <a:lnTo>
                <a:pt x="1264175" y="109701"/>
              </a:lnTo>
              <a:lnTo>
                <a:pt x="0" y="109701"/>
              </a:lnTo>
              <a:lnTo>
                <a:pt x="0" y="21940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DFEF8-E6CB-42EC-9BBB-AA72E50CF4D4}">
      <dsp:nvSpPr>
        <dsp:cNvPr id="0" name=""/>
        <dsp:cNvSpPr/>
      </dsp:nvSpPr>
      <dsp:spPr>
        <a:xfrm>
          <a:off x="1037942" y="1264220"/>
          <a:ext cx="156716" cy="4189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541"/>
              </a:lnTo>
              <a:lnTo>
                <a:pt x="156716" y="418954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3B1F3-1612-46F5-997F-63D5D5841F16}">
      <dsp:nvSpPr>
        <dsp:cNvPr id="0" name=""/>
        <dsp:cNvSpPr/>
      </dsp:nvSpPr>
      <dsp:spPr>
        <a:xfrm>
          <a:off x="1037942" y="1264220"/>
          <a:ext cx="156716" cy="344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7752"/>
              </a:lnTo>
              <a:lnTo>
                <a:pt x="156716" y="344775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D7117-3117-4F51-85CA-3F6B86B531D1}">
      <dsp:nvSpPr>
        <dsp:cNvPr id="0" name=""/>
        <dsp:cNvSpPr/>
      </dsp:nvSpPr>
      <dsp:spPr>
        <a:xfrm>
          <a:off x="1037942" y="1264220"/>
          <a:ext cx="156716" cy="270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963"/>
              </a:lnTo>
              <a:lnTo>
                <a:pt x="156716" y="270596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24073-A984-4D7E-835E-47A68498CABA}">
      <dsp:nvSpPr>
        <dsp:cNvPr id="0" name=""/>
        <dsp:cNvSpPr/>
      </dsp:nvSpPr>
      <dsp:spPr>
        <a:xfrm>
          <a:off x="1037942" y="1264220"/>
          <a:ext cx="156716" cy="196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174"/>
              </a:lnTo>
              <a:lnTo>
                <a:pt x="156716" y="196417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ACFEA-19FB-49B4-84AB-BEA6F4CA35BB}">
      <dsp:nvSpPr>
        <dsp:cNvPr id="0" name=""/>
        <dsp:cNvSpPr/>
      </dsp:nvSpPr>
      <dsp:spPr>
        <a:xfrm>
          <a:off x="1037942" y="1264220"/>
          <a:ext cx="156716" cy="122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384"/>
              </a:lnTo>
              <a:lnTo>
                <a:pt x="156716" y="122238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ADE39-8148-42AA-98F9-A15F49AEAA8B}">
      <dsp:nvSpPr>
        <dsp:cNvPr id="0" name=""/>
        <dsp:cNvSpPr/>
      </dsp:nvSpPr>
      <dsp:spPr>
        <a:xfrm>
          <a:off x="1037942" y="1264220"/>
          <a:ext cx="156716" cy="48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595"/>
              </a:lnTo>
              <a:lnTo>
                <a:pt x="156716" y="48059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31DAA-C1B9-4204-9890-C330002203F2}">
      <dsp:nvSpPr>
        <dsp:cNvPr id="0" name=""/>
        <dsp:cNvSpPr/>
      </dsp:nvSpPr>
      <dsp:spPr>
        <a:xfrm>
          <a:off x="1455851" y="522431"/>
          <a:ext cx="2528351" cy="219402"/>
        </a:xfrm>
        <a:custGeom>
          <a:avLst/>
          <a:gdLst/>
          <a:ahLst/>
          <a:cxnLst/>
          <a:rect l="0" t="0" r="0" b="0"/>
          <a:pathLst>
            <a:path>
              <a:moveTo>
                <a:pt x="2528351" y="0"/>
              </a:moveTo>
              <a:lnTo>
                <a:pt x="2528351" y="109701"/>
              </a:lnTo>
              <a:lnTo>
                <a:pt x="0" y="109701"/>
              </a:lnTo>
              <a:lnTo>
                <a:pt x="0" y="21940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68C42-8174-4BFA-8EFB-0491F2ACC691}">
      <dsp:nvSpPr>
        <dsp:cNvPr id="0" name=""/>
        <dsp:cNvSpPr/>
      </dsp:nvSpPr>
      <dsp:spPr>
        <a:xfrm>
          <a:off x="3461816" y="44"/>
          <a:ext cx="1044773" cy="52238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President</a:t>
          </a:r>
        </a:p>
      </dsp:txBody>
      <dsp:txXfrm>
        <a:off x="3461816" y="44"/>
        <a:ext cx="1044773" cy="522386"/>
      </dsp:txXfrm>
    </dsp:sp>
    <dsp:sp modelId="{9C2A7A82-A3F8-4216-AEEA-14746D565BE0}">
      <dsp:nvSpPr>
        <dsp:cNvPr id="0" name=""/>
        <dsp:cNvSpPr/>
      </dsp:nvSpPr>
      <dsp:spPr>
        <a:xfrm>
          <a:off x="933464" y="741833"/>
          <a:ext cx="1044773" cy="52238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VP of Finance</a:t>
          </a:r>
          <a:endParaRPr lang="en-US" sz="1000" kern="1200" dirty="0"/>
        </a:p>
      </dsp:txBody>
      <dsp:txXfrm>
        <a:off x="933464" y="741833"/>
        <a:ext cx="1044773" cy="522386"/>
      </dsp:txXfrm>
    </dsp:sp>
    <dsp:sp modelId="{164A2DF2-8D28-45FB-873E-96B185DE3D91}">
      <dsp:nvSpPr>
        <dsp:cNvPr id="0" name=""/>
        <dsp:cNvSpPr/>
      </dsp:nvSpPr>
      <dsp:spPr>
        <a:xfrm>
          <a:off x="1194658" y="148362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Accounts Payable</a:t>
          </a:r>
          <a:endParaRPr lang="en-US" sz="1000" kern="1200" dirty="0"/>
        </a:p>
      </dsp:txBody>
      <dsp:txXfrm>
        <a:off x="1194658" y="1483622"/>
        <a:ext cx="1044773" cy="522386"/>
      </dsp:txXfrm>
    </dsp:sp>
    <dsp:sp modelId="{C3D9658B-C27B-4283-AB77-13CEA8167C63}">
      <dsp:nvSpPr>
        <dsp:cNvPr id="0" name=""/>
        <dsp:cNvSpPr/>
      </dsp:nvSpPr>
      <dsp:spPr>
        <a:xfrm>
          <a:off x="1194658" y="222541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Budget</a:t>
          </a:r>
          <a:endParaRPr lang="en-US" sz="1000" kern="1200" dirty="0"/>
        </a:p>
      </dsp:txBody>
      <dsp:txXfrm>
        <a:off x="1194658" y="2225412"/>
        <a:ext cx="1044773" cy="522386"/>
      </dsp:txXfrm>
    </dsp:sp>
    <dsp:sp modelId="{71441C01-7B4D-408F-9687-185BA8D16570}">
      <dsp:nvSpPr>
        <dsp:cNvPr id="0" name=""/>
        <dsp:cNvSpPr/>
      </dsp:nvSpPr>
      <dsp:spPr>
        <a:xfrm>
          <a:off x="1194658" y="2967201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Teacher Allotment $</a:t>
          </a:r>
          <a:endParaRPr lang="en-US" sz="1000" kern="1200" dirty="0"/>
        </a:p>
      </dsp:txBody>
      <dsp:txXfrm>
        <a:off x="1194658" y="2967201"/>
        <a:ext cx="1044773" cy="522386"/>
      </dsp:txXfrm>
    </dsp:sp>
    <dsp:sp modelId="{4577DB0A-601B-4B11-9BE9-37A525E81D1F}">
      <dsp:nvSpPr>
        <dsp:cNvPr id="0" name=""/>
        <dsp:cNvSpPr/>
      </dsp:nvSpPr>
      <dsp:spPr>
        <a:xfrm>
          <a:off x="1194658" y="3708990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Fundraisers</a:t>
          </a:r>
          <a:endParaRPr lang="en-US" sz="1000" kern="1200" dirty="0"/>
        </a:p>
      </dsp:txBody>
      <dsp:txXfrm>
        <a:off x="1194658" y="3708990"/>
        <a:ext cx="1044773" cy="522386"/>
      </dsp:txXfrm>
    </dsp:sp>
    <dsp:sp modelId="{64BA69B6-7F37-4CDF-BC29-D6914096DF29}">
      <dsp:nvSpPr>
        <dsp:cNvPr id="0" name=""/>
        <dsp:cNvSpPr/>
      </dsp:nvSpPr>
      <dsp:spPr>
        <a:xfrm>
          <a:off x="1194658" y="4450779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Box Tops</a:t>
          </a:r>
          <a:endParaRPr lang="en-US" sz="1000" kern="1200" dirty="0"/>
        </a:p>
      </dsp:txBody>
      <dsp:txXfrm>
        <a:off x="1194658" y="4450779"/>
        <a:ext cx="1044773" cy="522386"/>
      </dsp:txXfrm>
    </dsp:sp>
    <dsp:sp modelId="{C63AF6C6-361B-4896-AC42-FE4D03AE8F16}">
      <dsp:nvSpPr>
        <dsp:cNvPr id="0" name=""/>
        <dsp:cNvSpPr/>
      </dsp:nvSpPr>
      <dsp:spPr>
        <a:xfrm>
          <a:off x="1194658" y="5192568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Campbell Labels</a:t>
          </a:r>
          <a:endParaRPr lang="en-US" sz="1000" kern="1200" dirty="0"/>
        </a:p>
      </dsp:txBody>
      <dsp:txXfrm>
        <a:off x="1194658" y="5192568"/>
        <a:ext cx="1044773" cy="522386"/>
      </dsp:txXfrm>
    </dsp:sp>
    <dsp:sp modelId="{3FC39F4F-681F-4AF3-9921-70C13CC6CFB7}">
      <dsp:nvSpPr>
        <dsp:cNvPr id="0" name=""/>
        <dsp:cNvSpPr/>
      </dsp:nvSpPr>
      <dsp:spPr>
        <a:xfrm>
          <a:off x="2197640" y="741833"/>
          <a:ext cx="1044773" cy="52238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VP of Classroom Events</a:t>
          </a:r>
          <a:endParaRPr lang="en-US" sz="1000" kern="1200" dirty="0"/>
        </a:p>
      </dsp:txBody>
      <dsp:txXfrm>
        <a:off x="2197640" y="741833"/>
        <a:ext cx="1044773" cy="522386"/>
      </dsp:txXfrm>
    </dsp:sp>
    <dsp:sp modelId="{644E2CCA-81AB-42ED-8EC6-56CACC6ADB69}">
      <dsp:nvSpPr>
        <dsp:cNvPr id="0" name=""/>
        <dsp:cNvSpPr/>
      </dsp:nvSpPr>
      <dsp:spPr>
        <a:xfrm>
          <a:off x="2458834" y="148362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Teacher Contact</a:t>
          </a:r>
          <a:endParaRPr lang="en-US" sz="1000" kern="1200" dirty="0"/>
        </a:p>
      </dsp:txBody>
      <dsp:txXfrm>
        <a:off x="2458834" y="1483622"/>
        <a:ext cx="1044773" cy="522386"/>
      </dsp:txXfrm>
    </dsp:sp>
    <dsp:sp modelId="{2FD6FEB9-5DE0-4456-86FE-7D157B33A4E3}">
      <dsp:nvSpPr>
        <dsp:cNvPr id="0" name=""/>
        <dsp:cNvSpPr/>
      </dsp:nvSpPr>
      <dsp:spPr>
        <a:xfrm>
          <a:off x="2458834" y="222541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Homeroom Parents</a:t>
          </a:r>
          <a:endParaRPr lang="en-US" sz="1000" kern="1200" dirty="0"/>
        </a:p>
      </dsp:txBody>
      <dsp:txXfrm>
        <a:off x="2458834" y="2225412"/>
        <a:ext cx="1044773" cy="522386"/>
      </dsp:txXfrm>
    </dsp:sp>
    <dsp:sp modelId="{DA2D0FAE-175B-4C20-A688-B410F03A73C1}">
      <dsp:nvSpPr>
        <dsp:cNvPr id="0" name=""/>
        <dsp:cNvSpPr/>
      </dsp:nvSpPr>
      <dsp:spPr>
        <a:xfrm>
          <a:off x="2458834" y="2967201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Volunteer Coordinator</a:t>
          </a:r>
          <a:endParaRPr lang="en-US" sz="1000" kern="1200" dirty="0"/>
        </a:p>
      </dsp:txBody>
      <dsp:txXfrm>
        <a:off x="2458834" y="2967201"/>
        <a:ext cx="1044773" cy="522386"/>
      </dsp:txXfrm>
    </dsp:sp>
    <dsp:sp modelId="{E2921DC9-682D-4175-8D1F-00CEC2A5CF6A}">
      <dsp:nvSpPr>
        <dsp:cNvPr id="0" name=""/>
        <dsp:cNvSpPr/>
      </dsp:nvSpPr>
      <dsp:spPr>
        <a:xfrm>
          <a:off x="2458834" y="3708990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Special Days or Activities</a:t>
          </a:r>
          <a:endParaRPr lang="en-US" sz="1000" kern="1200" dirty="0"/>
        </a:p>
      </dsp:txBody>
      <dsp:txXfrm>
        <a:off x="2458834" y="3708990"/>
        <a:ext cx="1044773" cy="522386"/>
      </dsp:txXfrm>
    </dsp:sp>
    <dsp:sp modelId="{04094C11-C300-4BB4-BD38-8951DF0A44B8}">
      <dsp:nvSpPr>
        <dsp:cNvPr id="0" name=""/>
        <dsp:cNvSpPr/>
      </dsp:nvSpPr>
      <dsp:spPr>
        <a:xfrm>
          <a:off x="3461816" y="741833"/>
          <a:ext cx="1044773" cy="52238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VP of In-School Events</a:t>
          </a:r>
          <a:endParaRPr lang="en-US" sz="1000" kern="1200" dirty="0"/>
        </a:p>
      </dsp:txBody>
      <dsp:txXfrm>
        <a:off x="3461816" y="741833"/>
        <a:ext cx="1044773" cy="522386"/>
      </dsp:txXfrm>
    </dsp:sp>
    <dsp:sp modelId="{EAF976C6-B150-4DA5-ACCF-B5940F6E84B0}">
      <dsp:nvSpPr>
        <dsp:cNvPr id="0" name=""/>
        <dsp:cNvSpPr/>
      </dsp:nvSpPr>
      <dsp:spPr>
        <a:xfrm>
          <a:off x="3723009" y="148362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Assemblies</a:t>
          </a:r>
          <a:endParaRPr lang="en-US" sz="1000" kern="1200" dirty="0"/>
        </a:p>
      </dsp:txBody>
      <dsp:txXfrm>
        <a:off x="3723009" y="1483622"/>
        <a:ext cx="1044773" cy="522386"/>
      </dsp:txXfrm>
    </dsp:sp>
    <dsp:sp modelId="{6D348967-21D8-40A8-96E4-46E934A1D0DF}">
      <dsp:nvSpPr>
        <dsp:cNvPr id="0" name=""/>
        <dsp:cNvSpPr/>
      </dsp:nvSpPr>
      <dsp:spPr>
        <a:xfrm>
          <a:off x="3723009" y="222541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Book Fair</a:t>
          </a:r>
          <a:endParaRPr lang="en-US" sz="1000" kern="1200" dirty="0"/>
        </a:p>
      </dsp:txBody>
      <dsp:txXfrm>
        <a:off x="3723009" y="2225412"/>
        <a:ext cx="1044773" cy="522386"/>
      </dsp:txXfrm>
    </dsp:sp>
    <dsp:sp modelId="{88230FBD-DF9A-4B27-8D14-DF0FC65F0EBD}">
      <dsp:nvSpPr>
        <dsp:cNvPr id="0" name=""/>
        <dsp:cNvSpPr/>
      </dsp:nvSpPr>
      <dsp:spPr>
        <a:xfrm>
          <a:off x="3723009" y="2967201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Field Trips</a:t>
          </a:r>
          <a:endParaRPr lang="en-US" sz="1000" kern="1200" dirty="0"/>
        </a:p>
      </dsp:txBody>
      <dsp:txXfrm>
        <a:off x="3723009" y="2967201"/>
        <a:ext cx="1044773" cy="522386"/>
      </dsp:txXfrm>
    </dsp:sp>
    <dsp:sp modelId="{B6A69C09-3B0A-438B-888B-5F0992C060E2}">
      <dsp:nvSpPr>
        <dsp:cNvPr id="0" name=""/>
        <dsp:cNvSpPr/>
      </dsp:nvSpPr>
      <dsp:spPr>
        <a:xfrm>
          <a:off x="3723009" y="3708990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School pictures</a:t>
          </a:r>
          <a:endParaRPr lang="en-US" sz="1000" kern="1200" dirty="0"/>
        </a:p>
      </dsp:txBody>
      <dsp:txXfrm>
        <a:off x="3723009" y="3708990"/>
        <a:ext cx="1044773" cy="522386"/>
      </dsp:txXfrm>
    </dsp:sp>
    <dsp:sp modelId="{9E98661A-DD0C-405D-89D9-F791073C0073}">
      <dsp:nvSpPr>
        <dsp:cNvPr id="0" name=""/>
        <dsp:cNvSpPr/>
      </dsp:nvSpPr>
      <dsp:spPr>
        <a:xfrm>
          <a:off x="3723009" y="4450779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Staff Luncheons &amp; Gifts</a:t>
          </a:r>
          <a:endParaRPr lang="en-US" sz="1000" kern="1200" dirty="0"/>
        </a:p>
      </dsp:txBody>
      <dsp:txXfrm>
        <a:off x="3723009" y="4450779"/>
        <a:ext cx="1044773" cy="522386"/>
      </dsp:txXfrm>
    </dsp:sp>
    <dsp:sp modelId="{F42A3F4B-3466-4A27-A383-0EFC5473F982}">
      <dsp:nvSpPr>
        <dsp:cNvPr id="0" name=""/>
        <dsp:cNvSpPr/>
      </dsp:nvSpPr>
      <dsp:spPr>
        <a:xfrm>
          <a:off x="4725992" y="741833"/>
          <a:ext cx="1044773" cy="52238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VP of Outside of School Events</a:t>
          </a:r>
          <a:endParaRPr lang="en-US" sz="1000" kern="1200" dirty="0"/>
        </a:p>
      </dsp:txBody>
      <dsp:txXfrm>
        <a:off x="4725992" y="741833"/>
        <a:ext cx="1044773" cy="522386"/>
      </dsp:txXfrm>
    </dsp:sp>
    <dsp:sp modelId="{65EB9245-3060-4142-BEA6-5A1A624987A7}">
      <dsp:nvSpPr>
        <dsp:cNvPr id="0" name=""/>
        <dsp:cNvSpPr/>
      </dsp:nvSpPr>
      <dsp:spPr>
        <a:xfrm>
          <a:off x="4987185" y="148362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Welcome Nights or Open Houses</a:t>
          </a:r>
          <a:endParaRPr lang="en-US" sz="1000" kern="1200" dirty="0"/>
        </a:p>
      </dsp:txBody>
      <dsp:txXfrm>
        <a:off x="4987185" y="1483622"/>
        <a:ext cx="1044773" cy="522386"/>
      </dsp:txXfrm>
    </dsp:sp>
    <dsp:sp modelId="{0C9CAD0D-CFED-456A-83A3-172C799C8548}">
      <dsp:nvSpPr>
        <dsp:cNvPr id="0" name=""/>
        <dsp:cNvSpPr/>
      </dsp:nvSpPr>
      <dsp:spPr>
        <a:xfrm>
          <a:off x="4987185" y="222541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Science Fair</a:t>
          </a:r>
          <a:endParaRPr lang="en-US" sz="1000" kern="1200" dirty="0"/>
        </a:p>
      </dsp:txBody>
      <dsp:txXfrm>
        <a:off x="4987185" y="2225412"/>
        <a:ext cx="1044773" cy="522386"/>
      </dsp:txXfrm>
    </dsp:sp>
    <dsp:sp modelId="{37644D26-924D-493A-B71C-2F7A888479FC}">
      <dsp:nvSpPr>
        <dsp:cNvPr id="0" name=""/>
        <dsp:cNvSpPr/>
      </dsp:nvSpPr>
      <dsp:spPr>
        <a:xfrm>
          <a:off x="4987185" y="2967201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Student Dances</a:t>
          </a:r>
          <a:endParaRPr lang="en-US" sz="1000" kern="1200" dirty="0"/>
        </a:p>
      </dsp:txBody>
      <dsp:txXfrm>
        <a:off x="4987185" y="2967201"/>
        <a:ext cx="1044773" cy="522386"/>
      </dsp:txXfrm>
    </dsp:sp>
    <dsp:sp modelId="{577A1836-14E6-4DD6-BF91-52C2A8C79BC0}">
      <dsp:nvSpPr>
        <dsp:cNvPr id="0" name=""/>
        <dsp:cNvSpPr/>
      </dsp:nvSpPr>
      <dsp:spPr>
        <a:xfrm>
          <a:off x="4987185" y="3708990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Family Nights</a:t>
          </a:r>
          <a:endParaRPr lang="en-US" sz="1000" kern="1200" dirty="0"/>
        </a:p>
      </dsp:txBody>
      <dsp:txXfrm>
        <a:off x="4987185" y="3708990"/>
        <a:ext cx="1044773" cy="522386"/>
      </dsp:txXfrm>
    </dsp:sp>
    <dsp:sp modelId="{D9F3B831-DE51-4203-96DE-37A68261F27C}">
      <dsp:nvSpPr>
        <dsp:cNvPr id="0" name=""/>
        <dsp:cNvSpPr/>
      </dsp:nvSpPr>
      <dsp:spPr>
        <a:xfrm>
          <a:off x="4987185" y="4450779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Garden Mums</a:t>
          </a:r>
          <a:endParaRPr lang="en-US" sz="1000" kern="1200" dirty="0"/>
        </a:p>
      </dsp:txBody>
      <dsp:txXfrm>
        <a:off x="4987185" y="4450779"/>
        <a:ext cx="1044773" cy="522386"/>
      </dsp:txXfrm>
    </dsp:sp>
    <dsp:sp modelId="{DD6918FC-308D-4DD3-A4E3-C6CDD2D42339}">
      <dsp:nvSpPr>
        <dsp:cNvPr id="0" name=""/>
        <dsp:cNvSpPr/>
      </dsp:nvSpPr>
      <dsp:spPr>
        <a:xfrm>
          <a:off x="5990168" y="741833"/>
          <a:ext cx="1044773" cy="52238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VP of Communications</a:t>
          </a:r>
          <a:endParaRPr lang="en-US" sz="1000" kern="1200" dirty="0"/>
        </a:p>
      </dsp:txBody>
      <dsp:txXfrm>
        <a:off x="5990168" y="741833"/>
        <a:ext cx="1044773" cy="522386"/>
      </dsp:txXfrm>
    </dsp:sp>
    <dsp:sp modelId="{921E04A2-6B7D-4B3F-B632-77B5EF517A91}">
      <dsp:nvSpPr>
        <dsp:cNvPr id="0" name=""/>
        <dsp:cNvSpPr/>
      </dsp:nvSpPr>
      <dsp:spPr>
        <a:xfrm>
          <a:off x="6251361" y="148362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Secretary at </a:t>
          </a:r>
          <a:r>
            <a:rPr lang="en-US" sz="1000" kern="1200" smtClean="0"/>
            <a:t>H&amp;S meetings</a:t>
          </a:r>
          <a:endParaRPr lang="en-US" sz="1000" kern="1200" dirty="0"/>
        </a:p>
      </dsp:txBody>
      <dsp:txXfrm>
        <a:off x="6251361" y="1483622"/>
        <a:ext cx="1044773" cy="522386"/>
      </dsp:txXfrm>
    </dsp:sp>
    <dsp:sp modelId="{150BD2B8-FF82-4FB9-9255-89F634BD95E3}">
      <dsp:nvSpPr>
        <dsp:cNvPr id="0" name=""/>
        <dsp:cNvSpPr/>
      </dsp:nvSpPr>
      <dsp:spPr>
        <a:xfrm>
          <a:off x="6251361" y="2225412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 Relations</a:t>
          </a:r>
          <a:endParaRPr lang="en-US" sz="1000" kern="1200" dirty="0"/>
        </a:p>
      </dsp:txBody>
      <dsp:txXfrm>
        <a:off x="6251361" y="2225412"/>
        <a:ext cx="1044773" cy="522386"/>
      </dsp:txXfrm>
    </dsp:sp>
    <dsp:sp modelId="{68D00FFB-E764-4C5E-A16A-9939D78AC67F}">
      <dsp:nvSpPr>
        <dsp:cNvPr id="0" name=""/>
        <dsp:cNvSpPr/>
      </dsp:nvSpPr>
      <dsp:spPr>
        <a:xfrm>
          <a:off x="6251361" y="2967201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Newsletter</a:t>
          </a:r>
          <a:endParaRPr lang="en-US" sz="1000" kern="1200" dirty="0"/>
        </a:p>
      </dsp:txBody>
      <dsp:txXfrm>
        <a:off x="6251361" y="2967201"/>
        <a:ext cx="1044773" cy="522386"/>
      </dsp:txXfrm>
    </dsp:sp>
    <dsp:sp modelId="{1605B126-4ACB-4172-B981-3B555A6998C7}">
      <dsp:nvSpPr>
        <dsp:cNvPr id="0" name=""/>
        <dsp:cNvSpPr/>
      </dsp:nvSpPr>
      <dsp:spPr>
        <a:xfrm>
          <a:off x="6251361" y="3708990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Directory</a:t>
          </a:r>
          <a:endParaRPr lang="en-US" sz="1000" kern="1200" dirty="0"/>
        </a:p>
      </dsp:txBody>
      <dsp:txXfrm>
        <a:off x="6251361" y="3708990"/>
        <a:ext cx="1044773" cy="522386"/>
      </dsp:txXfrm>
    </dsp:sp>
    <dsp:sp modelId="{4F751A31-C8C9-4BC2-B4BD-548B08360D32}">
      <dsp:nvSpPr>
        <dsp:cNvPr id="0" name=""/>
        <dsp:cNvSpPr/>
      </dsp:nvSpPr>
      <dsp:spPr>
        <a:xfrm>
          <a:off x="6251361" y="4450779"/>
          <a:ext cx="1044773" cy="522386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Web Master</a:t>
          </a:r>
          <a:endParaRPr lang="en-US" sz="1000" kern="1200" dirty="0"/>
        </a:p>
      </dsp:txBody>
      <dsp:txXfrm>
        <a:off x="6251361" y="4450779"/>
        <a:ext cx="1044773" cy="52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F97A7-EE35-40E8-8B1E-08356485957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approved 7/1/2011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CFFFF-85F3-430E-A9D0-A3949A824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approved 7/1/2011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approved 7/1/2011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4FCA-3A07-4280-82D9-CAAEE23AA7FB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B78-40B7-493D-8A00-81C2A618F071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26CE-1E9D-4533-91F4-8FD063ADCA67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19A7-1789-401C-BF2B-417B21643C97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11D8-2D93-47E5-B697-74D4199669B1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BA81-244F-44B7-B827-B1D2D95C44B0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CB40-74C0-42AD-96CF-8A891B218B3F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76E5-63C0-4ACB-BE17-304837E952EC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7D22-C64B-4CBC-A716-537EB8AD829C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09A8-9B2F-43A8-86AC-780B10D9ACF1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DED6-E4D9-4A29-BFB2-133E02FF3EEE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E8F7-2A15-4603-BA3E-F1630DC97793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Danville Primary School H&amp;S 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172200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7/1/2011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Danville Primary School H&amp;S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2012-01-12T14:48:31Z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