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EE8"/>
    <a:srgbClr val="FFFFFF"/>
    <a:srgbClr val="E8FEEA"/>
    <a:srgbClr val="E9FEDA"/>
    <a:srgbClr val="FAFFD9"/>
    <a:srgbClr val="F8FEF0"/>
    <a:srgbClr val="F5FEF0"/>
    <a:srgbClr val="F1F8EC"/>
    <a:srgbClr val="375623"/>
    <a:srgbClr val="554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3396" autoAdjust="0"/>
    <p:restoredTop sz="96157" autoAdjust="0"/>
  </p:normalViewPr>
  <p:slideViewPr>
    <p:cSldViewPr snapToGrid="0">
      <p:cViewPr varScale="1">
        <p:scale>
          <a:sx n="111" d="100"/>
          <a:sy n="111" d="100"/>
        </p:scale>
        <p:origin x="133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5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40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365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4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26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46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33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15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13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0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43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5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11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6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7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2022/23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375623"/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563897"/>
              </p:ext>
            </p:extLst>
          </p:nvPr>
        </p:nvGraphicFramePr>
        <p:xfrm>
          <a:off x="1839196" y="987460"/>
          <a:ext cx="9934575" cy="583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5" name="Worksheet" r:id="rId4" imgW="5905462" imgH="2533753" progId="Excel.Sheet.12">
                  <p:embed/>
                </p:oleObj>
              </mc:Choice>
              <mc:Fallback>
                <p:oleObj name="Worksheet" r:id="rId4" imgW="5905462" imgH="25337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9196" y="987460"/>
                        <a:ext cx="9934575" cy="583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Floral leaf accent">
            <a:extLst>
              <a:ext uri="{FF2B5EF4-FFF2-40B4-BE49-F238E27FC236}">
                <a16:creationId xmlns:a16="http://schemas.microsoft.com/office/drawing/2014/main" id="{E0A36F35-8611-454D-9E3B-E6DBBAA810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C5EAC06-D1E3-4CF6-870E-06011F6B4ACD}"/>
              </a:ext>
            </a:extLst>
          </p:cNvPr>
          <p:cNvPicPr/>
          <p:nvPr/>
        </p:nvPicPr>
        <p:blipFill>
          <a:blip r:embed="rId7">
            <a:clrChange>
              <a:clrFrom>
                <a:srgbClr val="737373"/>
              </a:clrFrom>
              <a:clrTo>
                <a:srgbClr val="737373">
                  <a:alpha val="0"/>
                </a:srgbClr>
              </a:clrTo>
            </a:clrChange>
            <a:alphaModFix/>
            <a:duotone>
              <a:prstClr val="black"/>
              <a:srgbClr val="F0FEE8">
                <a:alpha val="82353"/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11" y="1"/>
            <a:ext cx="1420812" cy="965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D1075DD14ACE4DBFD85931C4A3D8B2" ma:contentTypeVersion="15" ma:contentTypeDescription="Create a new document." ma:contentTypeScope="" ma:versionID="51087ffc7930692f0ee96555015f10a6">
  <xsd:schema xmlns:xsd="http://www.w3.org/2001/XMLSchema" xmlns:xs="http://www.w3.org/2001/XMLSchema" xmlns:p="http://schemas.microsoft.com/office/2006/metadata/properties" xmlns:ns3="c5f0dd29-812e-4e38-9221-6fe88239b54b" xmlns:ns4="b3fe1c67-6478-45b1-aa56-5fc4d7a72521" targetNamespace="http://schemas.microsoft.com/office/2006/metadata/properties" ma:root="true" ma:fieldsID="8bd10a88463237b8c7715107c8e27c80" ns3:_="" ns4:_="">
    <xsd:import namespace="c5f0dd29-812e-4e38-9221-6fe88239b54b"/>
    <xsd:import namespace="b3fe1c67-6478-45b1-aa56-5fc4d7a725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0dd29-812e-4e38-9221-6fe88239b5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1c67-6478-45b1-aa56-5fc4d7a72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5f0dd29-812e-4e38-9221-6fe88239b54b" xsi:nil="true"/>
  </documentManagement>
</p:properties>
</file>

<file path=customXml/itemProps1.xml><?xml version="1.0" encoding="utf-8"?>
<ds:datastoreItem xmlns:ds="http://schemas.openxmlformats.org/officeDocument/2006/customXml" ds:itemID="{63270F4B-2C7B-41F6-9F76-2E1A574BD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f0dd29-812e-4e38-9221-6fe88239b54b"/>
    <ds:schemaRef ds:uri="b3fe1c67-6478-45b1-aa56-5fc4d7a72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198891-352A-4247-82EB-9BC3B7EB7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A6DEB0-0F19-45B2-81BD-9917624A7AD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5f0dd29-812e-4e38-9221-6fe88239b54b"/>
    <ds:schemaRef ds:uri="b3fe1c67-6478-45b1-aa56-5fc4d7a72521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1097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Wisp</vt:lpstr>
      <vt:lpstr>Worksheet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Lelia Gonzalez</cp:lastModifiedBy>
  <cp:revision>424</cp:revision>
  <dcterms:created xsi:type="dcterms:W3CDTF">2022-02-03T22:36:50Z</dcterms:created>
  <dcterms:modified xsi:type="dcterms:W3CDTF">2023-07-05T22:40:18Z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0x01010036D1075DD14ACE4DBFD85931C4A3D8B2</vt:lpwstr>
  </property>
</Properties>
</file>