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y="5143500" cx="9144000"/>
  <p:notesSz cx="6858000" cy="9144000"/>
  <p:embeddedFontLst>
    <p:embeddedFont>
      <p:font typeface="Sniglet"/>
      <p:regular r:id="rId30"/>
    </p:embeddedFont>
    <p:embeddedFont>
      <p:font typeface="Playfair Display"/>
      <p:regular r:id="rId31"/>
      <p:bold r:id="rId32"/>
      <p:italic r:id="rId33"/>
      <p:boldItalic r:id="rId34"/>
    </p:embeddedFont>
    <p:embeddedFont>
      <p:font typeface="Walter Turncoat"/>
      <p:regular r:id="rId35"/>
    </p:embeddedFont>
    <p:embeddedFont>
      <p:font typeface="Arial Black"/>
      <p:regular r:id="rId36"/>
    </p:embeddedFont>
    <p:embeddedFont>
      <p:font typeface="Century Gothic"/>
      <p:regular r:id="rId37"/>
      <p:bold r:id="rId38"/>
      <p:italic r:id="rId39"/>
      <p:boldItalic r:id="rId4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046CAB1-4D86-4E5C-AD27-17430D580254}">
  <a:tblStyle styleId="{6046CAB1-4D86-4E5C-AD27-17430D58025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809A1260-7AC4-4613-9B56-C778FBD16DF9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CenturyGothic-boldItalic.fnt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PlayfairDisplay-regular.fntdata"/><Relationship Id="rId30" Type="http://schemas.openxmlformats.org/officeDocument/2006/relationships/font" Target="fonts/Sniglet-regular.fntdata"/><Relationship Id="rId11" Type="http://schemas.openxmlformats.org/officeDocument/2006/relationships/slide" Target="slides/slide6.xml"/><Relationship Id="rId33" Type="http://schemas.openxmlformats.org/officeDocument/2006/relationships/font" Target="fonts/PlayfairDisplay-italic.fntdata"/><Relationship Id="rId10" Type="http://schemas.openxmlformats.org/officeDocument/2006/relationships/slide" Target="slides/slide5.xml"/><Relationship Id="rId32" Type="http://schemas.openxmlformats.org/officeDocument/2006/relationships/font" Target="fonts/PlayfairDisplay-bold.fntdata"/><Relationship Id="rId13" Type="http://schemas.openxmlformats.org/officeDocument/2006/relationships/slide" Target="slides/slide8.xml"/><Relationship Id="rId35" Type="http://schemas.openxmlformats.org/officeDocument/2006/relationships/font" Target="fonts/WalterTurncoat-regular.fntdata"/><Relationship Id="rId12" Type="http://schemas.openxmlformats.org/officeDocument/2006/relationships/slide" Target="slides/slide7.xml"/><Relationship Id="rId34" Type="http://schemas.openxmlformats.org/officeDocument/2006/relationships/font" Target="fonts/PlayfairDisplay-boldItalic.fntdata"/><Relationship Id="rId15" Type="http://schemas.openxmlformats.org/officeDocument/2006/relationships/slide" Target="slides/slide10.xml"/><Relationship Id="rId37" Type="http://schemas.openxmlformats.org/officeDocument/2006/relationships/font" Target="fonts/CenturyGothic-regular.fntdata"/><Relationship Id="rId14" Type="http://schemas.openxmlformats.org/officeDocument/2006/relationships/slide" Target="slides/slide9.xml"/><Relationship Id="rId36" Type="http://schemas.openxmlformats.org/officeDocument/2006/relationships/font" Target="fonts/ArialBlack-regular.fntdata"/><Relationship Id="rId17" Type="http://schemas.openxmlformats.org/officeDocument/2006/relationships/slide" Target="slides/slide12.xml"/><Relationship Id="rId39" Type="http://schemas.openxmlformats.org/officeDocument/2006/relationships/font" Target="fonts/CenturyGothic-italic.fntdata"/><Relationship Id="rId16" Type="http://schemas.openxmlformats.org/officeDocument/2006/relationships/slide" Target="slides/slide11.xml"/><Relationship Id="rId38" Type="http://schemas.openxmlformats.org/officeDocument/2006/relationships/font" Target="fonts/CenturyGothic-bold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4c145a2d1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4c145a2d1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4c496ca08c_0_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4c496ca08c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4c496ca08c_0_5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4c496ca08c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4c496ca08c_0_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4c496ca08c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6d025d15dc_0_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6d025d15dc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6d025d15dc_0_3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6d025d15dc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4c496ca08c_0_7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4c496ca08c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6d039b2eff_1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6d039b2eff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6d1de66fb4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6d1de66fb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4b9c7567bf_0_1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4b9c7567bf_0_1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Droid Sans"/>
              <a:buChar char="●"/>
            </a:pPr>
            <a:r>
              <a:rPr lang="en" sz="1200">
                <a:latin typeface="Droid Sans"/>
                <a:ea typeface="Droid Sans"/>
                <a:cs typeface="Droid Sans"/>
                <a:sym typeface="Droid Sans"/>
              </a:rPr>
              <a:t>Offer a variety of fruits and vegetables</a:t>
            </a:r>
            <a:endParaRPr sz="1200">
              <a:latin typeface="Droid Sans"/>
              <a:ea typeface="Droid Sans"/>
              <a:cs typeface="Droid Sans"/>
              <a:sym typeface="Droid San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Droid Sans"/>
              <a:buChar char="●"/>
            </a:pPr>
            <a:r>
              <a:rPr lang="en" sz="1200">
                <a:latin typeface="Droid Sans"/>
                <a:ea typeface="Droid Sans"/>
                <a:cs typeface="Droid Sans"/>
                <a:sym typeface="Droid Sans"/>
              </a:rPr>
              <a:t>Offer whole grain rich items as menu components (2 waivers in 2018) </a:t>
            </a:r>
            <a:endParaRPr sz="1200">
              <a:latin typeface="Droid Sans"/>
              <a:ea typeface="Droid Sans"/>
              <a:cs typeface="Droid Sans"/>
              <a:sym typeface="Droid San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Droid Sans"/>
              <a:buChar char="●"/>
            </a:pPr>
            <a:r>
              <a:rPr lang="en" sz="1200">
                <a:latin typeface="Droid Sans"/>
                <a:ea typeface="Droid Sans"/>
                <a:cs typeface="Droid Sans"/>
                <a:sym typeface="Droid Sans"/>
              </a:rPr>
              <a:t>Offer low-fat / lower sodium meat / meat alternates</a:t>
            </a:r>
            <a:endParaRPr sz="1200">
              <a:latin typeface="Droid Sans"/>
              <a:ea typeface="Droid Sans"/>
              <a:cs typeface="Droid Sans"/>
              <a:sym typeface="Droid San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Droid Sans"/>
              <a:buChar char="●"/>
            </a:pPr>
            <a:r>
              <a:rPr lang="en" sz="1200">
                <a:latin typeface="Droid Sans"/>
                <a:ea typeface="Droid Sans"/>
                <a:cs typeface="Droid Sans"/>
                <a:sym typeface="Droid Sans"/>
              </a:rPr>
              <a:t>Offer fat-free and 1% milk</a:t>
            </a:r>
            <a:endParaRPr sz="1200">
              <a:latin typeface="Droid Sans"/>
              <a:ea typeface="Droid Sans"/>
              <a:cs typeface="Droid Sans"/>
              <a:sym typeface="Droid San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Droid Sans"/>
              <a:buChar char="●"/>
            </a:pPr>
            <a:r>
              <a:rPr lang="en" sz="1200">
                <a:latin typeface="Droid Sans"/>
                <a:ea typeface="Droid Sans"/>
                <a:cs typeface="Droid Sans"/>
                <a:sym typeface="Droid Sans"/>
              </a:rPr>
              <a:t>Offer a variety of dark green, red/orange vegetables and legumes</a:t>
            </a:r>
            <a:endParaRPr sz="1200">
              <a:latin typeface="Droid Sans"/>
              <a:ea typeface="Droid Sans"/>
              <a:cs typeface="Droid Sans"/>
              <a:sym typeface="Droid San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Droid Sans"/>
              <a:buChar char="●"/>
            </a:pPr>
            <a:r>
              <a:rPr lang="en" sz="1200">
                <a:latin typeface="Droid Sans"/>
                <a:ea typeface="Droid Sans"/>
                <a:cs typeface="Droid Sans"/>
                <a:sym typeface="Droid Sans"/>
              </a:rPr>
              <a:t>Abide by sodium and fat meal restrictions</a:t>
            </a:r>
            <a:endParaRPr sz="1200">
              <a:latin typeface="Droid Sans"/>
              <a:ea typeface="Droid Sans"/>
              <a:cs typeface="Droid Sans"/>
              <a:sym typeface="Droid San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Droid Sans"/>
              <a:buChar char="●"/>
            </a:pPr>
            <a:r>
              <a:rPr lang="en" sz="1200">
                <a:latin typeface="Droid Sans"/>
                <a:ea typeface="Droid Sans"/>
                <a:cs typeface="Droid Sans"/>
                <a:sym typeface="Droid Sans"/>
              </a:rPr>
              <a:t>Offer potable water for breakfast and lunch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6d039b2eff_1_1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6d039b2eff_1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Droid Sans"/>
              <a:buChar char="●"/>
            </a:pPr>
            <a:r>
              <a:rPr lang="en" sz="1200">
                <a:latin typeface="Droid Sans"/>
                <a:ea typeface="Droid Sans"/>
                <a:cs typeface="Droid Sans"/>
                <a:sym typeface="Droid Sans"/>
              </a:rPr>
              <a:t>Offer a variety of fruits and vegetables</a:t>
            </a:r>
            <a:endParaRPr sz="1200">
              <a:latin typeface="Droid Sans"/>
              <a:ea typeface="Droid Sans"/>
              <a:cs typeface="Droid Sans"/>
              <a:sym typeface="Droid San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Droid Sans"/>
              <a:buChar char="●"/>
            </a:pPr>
            <a:r>
              <a:rPr lang="en" sz="1200">
                <a:latin typeface="Droid Sans"/>
                <a:ea typeface="Droid Sans"/>
                <a:cs typeface="Droid Sans"/>
                <a:sym typeface="Droid Sans"/>
              </a:rPr>
              <a:t>Offer whole grain rich items as menu components (2 waivers in 2018) </a:t>
            </a:r>
            <a:endParaRPr sz="1200">
              <a:latin typeface="Droid Sans"/>
              <a:ea typeface="Droid Sans"/>
              <a:cs typeface="Droid Sans"/>
              <a:sym typeface="Droid San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Droid Sans"/>
              <a:buChar char="●"/>
            </a:pPr>
            <a:r>
              <a:rPr lang="en" sz="1200">
                <a:latin typeface="Droid Sans"/>
                <a:ea typeface="Droid Sans"/>
                <a:cs typeface="Droid Sans"/>
                <a:sym typeface="Droid Sans"/>
              </a:rPr>
              <a:t>Offer low-fat / lower sodium meat / meat alternates</a:t>
            </a:r>
            <a:endParaRPr sz="1200">
              <a:latin typeface="Droid Sans"/>
              <a:ea typeface="Droid Sans"/>
              <a:cs typeface="Droid Sans"/>
              <a:sym typeface="Droid San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Droid Sans"/>
              <a:buChar char="●"/>
            </a:pPr>
            <a:r>
              <a:rPr lang="en" sz="1200">
                <a:latin typeface="Droid Sans"/>
                <a:ea typeface="Droid Sans"/>
                <a:cs typeface="Droid Sans"/>
                <a:sym typeface="Droid Sans"/>
              </a:rPr>
              <a:t>Offer fat-free and 1% milk</a:t>
            </a:r>
            <a:endParaRPr sz="1200">
              <a:latin typeface="Droid Sans"/>
              <a:ea typeface="Droid Sans"/>
              <a:cs typeface="Droid Sans"/>
              <a:sym typeface="Droid San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Droid Sans"/>
              <a:buChar char="●"/>
            </a:pPr>
            <a:r>
              <a:rPr lang="en" sz="1200">
                <a:latin typeface="Droid Sans"/>
                <a:ea typeface="Droid Sans"/>
                <a:cs typeface="Droid Sans"/>
                <a:sym typeface="Droid Sans"/>
              </a:rPr>
              <a:t>Offer a variety of dark green, red/orange vegetables and legumes</a:t>
            </a:r>
            <a:endParaRPr sz="1200">
              <a:latin typeface="Droid Sans"/>
              <a:ea typeface="Droid Sans"/>
              <a:cs typeface="Droid Sans"/>
              <a:sym typeface="Droid San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Droid Sans"/>
              <a:buChar char="●"/>
            </a:pPr>
            <a:r>
              <a:rPr lang="en" sz="1200">
                <a:latin typeface="Droid Sans"/>
                <a:ea typeface="Droid Sans"/>
                <a:cs typeface="Droid Sans"/>
                <a:sym typeface="Droid Sans"/>
              </a:rPr>
              <a:t>Abide by sodium and fat meal restrictions</a:t>
            </a:r>
            <a:endParaRPr sz="1200">
              <a:latin typeface="Droid Sans"/>
              <a:ea typeface="Droid Sans"/>
              <a:cs typeface="Droid Sans"/>
              <a:sym typeface="Droid San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Droid Sans"/>
              <a:buChar char="●"/>
            </a:pPr>
            <a:r>
              <a:rPr lang="en" sz="1200">
                <a:latin typeface="Droid Sans"/>
                <a:ea typeface="Droid Sans"/>
                <a:cs typeface="Droid Sans"/>
                <a:sym typeface="Droid Sans"/>
              </a:rPr>
              <a:t>Offer potable water for breakfast and lunch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4c145a2d1e_0_1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4c145a2d1e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6d039b2eff_1_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6d039b2eff_1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Enrollment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2019 = +31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SFSP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18 = 12,678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19 = 14,130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4b9c7567bf_0_1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4b9c7567bf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Oct. 31 Data from 2017 / 2018 / 2019 CNIPS and KidServe / IC Reports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Free = +1.61%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Red = - 0.49%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Paid = -1.12%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6d1de66fb4_0_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6d1de66fb4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Droid Sans"/>
              <a:buChar char="●"/>
            </a:pPr>
            <a:r>
              <a:rPr lang="en" sz="1200">
                <a:latin typeface="Droid Sans"/>
                <a:ea typeface="Droid Sans"/>
                <a:cs typeface="Droid Sans"/>
                <a:sym typeface="Droid Sans"/>
              </a:rPr>
              <a:t>Offer a variety of fruits and vegetables</a:t>
            </a:r>
            <a:endParaRPr sz="1200">
              <a:latin typeface="Droid Sans"/>
              <a:ea typeface="Droid Sans"/>
              <a:cs typeface="Droid Sans"/>
              <a:sym typeface="Droid San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Droid Sans"/>
              <a:buChar char="●"/>
            </a:pPr>
            <a:r>
              <a:rPr lang="en" sz="1200">
                <a:latin typeface="Droid Sans"/>
                <a:ea typeface="Droid Sans"/>
                <a:cs typeface="Droid Sans"/>
                <a:sym typeface="Droid Sans"/>
              </a:rPr>
              <a:t>Offer whole grain rich items as menu components (2 waivers in 2018) </a:t>
            </a:r>
            <a:endParaRPr sz="1200">
              <a:latin typeface="Droid Sans"/>
              <a:ea typeface="Droid Sans"/>
              <a:cs typeface="Droid Sans"/>
              <a:sym typeface="Droid San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Droid Sans"/>
              <a:buChar char="●"/>
            </a:pPr>
            <a:r>
              <a:rPr lang="en" sz="1200">
                <a:latin typeface="Droid Sans"/>
                <a:ea typeface="Droid Sans"/>
                <a:cs typeface="Droid Sans"/>
                <a:sym typeface="Droid Sans"/>
              </a:rPr>
              <a:t>Offer low-fat / lower sodium meat / meat alternates</a:t>
            </a:r>
            <a:endParaRPr sz="1200">
              <a:latin typeface="Droid Sans"/>
              <a:ea typeface="Droid Sans"/>
              <a:cs typeface="Droid Sans"/>
              <a:sym typeface="Droid San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Droid Sans"/>
              <a:buChar char="●"/>
            </a:pPr>
            <a:r>
              <a:rPr lang="en" sz="1200">
                <a:latin typeface="Droid Sans"/>
                <a:ea typeface="Droid Sans"/>
                <a:cs typeface="Droid Sans"/>
                <a:sym typeface="Droid Sans"/>
              </a:rPr>
              <a:t>Offer fat-free and 1% milk</a:t>
            </a:r>
            <a:endParaRPr sz="1200">
              <a:latin typeface="Droid Sans"/>
              <a:ea typeface="Droid Sans"/>
              <a:cs typeface="Droid Sans"/>
              <a:sym typeface="Droid San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Droid Sans"/>
              <a:buChar char="●"/>
            </a:pPr>
            <a:r>
              <a:rPr lang="en" sz="1200">
                <a:latin typeface="Droid Sans"/>
                <a:ea typeface="Droid Sans"/>
                <a:cs typeface="Droid Sans"/>
                <a:sym typeface="Droid Sans"/>
              </a:rPr>
              <a:t>Offer a variety of dark green, red/orange vegetables and legumes</a:t>
            </a:r>
            <a:endParaRPr sz="1200">
              <a:latin typeface="Droid Sans"/>
              <a:ea typeface="Droid Sans"/>
              <a:cs typeface="Droid Sans"/>
              <a:sym typeface="Droid San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Droid Sans"/>
              <a:buChar char="●"/>
            </a:pPr>
            <a:r>
              <a:rPr lang="en" sz="1200">
                <a:latin typeface="Droid Sans"/>
                <a:ea typeface="Droid Sans"/>
                <a:cs typeface="Droid Sans"/>
                <a:sym typeface="Droid Sans"/>
              </a:rPr>
              <a:t>Abide by sodium and fat meal restrictions</a:t>
            </a:r>
            <a:endParaRPr sz="1200">
              <a:latin typeface="Droid Sans"/>
              <a:ea typeface="Droid Sans"/>
              <a:cs typeface="Droid Sans"/>
              <a:sym typeface="Droid San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Droid Sans"/>
              <a:buChar char="●"/>
            </a:pPr>
            <a:r>
              <a:rPr lang="en" sz="1200">
                <a:latin typeface="Droid Sans"/>
                <a:ea typeface="Droid Sans"/>
                <a:cs typeface="Droid Sans"/>
                <a:sym typeface="Droid Sans"/>
              </a:rPr>
              <a:t>Offer potable water for breakfast and lunch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6d039b2eff_1_1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6d039b2eff_1_1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Droid Sans"/>
                <a:ea typeface="Droid Sans"/>
                <a:cs typeface="Droid Sans"/>
                <a:sym typeface="Droid Sans"/>
              </a:rPr>
              <a:t>Nutrition Services</a:t>
            </a:r>
            <a:endParaRPr sz="1400">
              <a:latin typeface="Droid Sans"/>
              <a:ea typeface="Droid Sans"/>
              <a:cs typeface="Droid Sans"/>
              <a:sym typeface="Droid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Droid Sans"/>
              <a:buChar char="●"/>
            </a:pPr>
            <a:r>
              <a:rPr lang="en" sz="1400">
                <a:latin typeface="Droid Sans"/>
                <a:ea typeface="Droid Sans"/>
                <a:cs typeface="Droid Sans"/>
                <a:sym typeface="Droid Sans"/>
              </a:rPr>
              <a:t>Maximize participation in the school breakfast and lunch programs </a:t>
            </a:r>
            <a:endParaRPr sz="1400">
              <a:latin typeface="Droid Sans"/>
              <a:ea typeface="Droid Sans"/>
              <a:cs typeface="Droid Sans"/>
              <a:sym typeface="Droid Sans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Droid Sans"/>
              <a:buChar char="○"/>
            </a:pPr>
            <a:r>
              <a:rPr lang="en" sz="1400">
                <a:latin typeface="Droid Sans"/>
                <a:ea typeface="Droid Sans"/>
                <a:cs typeface="Droid Sans"/>
                <a:sym typeface="Droid Sans"/>
              </a:rPr>
              <a:t>Breakfast in the classroom, second chance breakfast, etc.</a:t>
            </a:r>
            <a:endParaRPr sz="1400">
              <a:latin typeface="Droid Sans"/>
              <a:ea typeface="Droid Sans"/>
              <a:cs typeface="Droid Sans"/>
              <a:sym typeface="Droid Sans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Droid Sans"/>
              <a:buChar char="○"/>
            </a:pPr>
            <a:r>
              <a:rPr lang="en" sz="1400">
                <a:latin typeface="Droid Sans"/>
                <a:ea typeface="Droid Sans"/>
                <a:cs typeface="Droid Sans"/>
                <a:sym typeface="Droid Sans"/>
              </a:rPr>
              <a:t>Multiple POS for reimbursable meals, kiosks, grab and go options, etc.</a:t>
            </a:r>
            <a:endParaRPr sz="1400">
              <a:latin typeface="Droid Sans"/>
              <a:ea typeface="Droid Sans"/>
              <a:cs typeface="Droid Sans"/>
              <a:sym typeface="Droid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Droid Sans"/>
              <a:buChar char="●"/>
            </a:pPr>
            <a:r>
              <a:rPr lang="en" sz="1400">
                <a:latin typeface="Droid Sans"/>
                <a:ea typeface="Droid Sans"/>
                <a:cs typeface="Droid Sans"/>
                <a:sym typeface="Droid Sans"/>
              </a:rPr>
              <a:t>Add fruit/vegetable option to vending outside of cafeteria</a:t>
            </a:r>
            <a:endParaRPr sz="1400">
              <a:latin typeface="Droid Sans"/>
              <a:ea typeface="Droid Sans"/>
              <a:cs typeface="Droid Sans"/>
              <a:sym typeface="Droid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Droid Sans"/>
              <a:buChar char="●"/>
            </a:pPr>
            <a:r>
              <a:rPr lang="en" sz="1400">
                <a:latin typeface="Droid Sans"/>
                <a:ea typeface="Droid Sans"/>
                <a:cs typeface="Droid Sans"/>
                <a:sym typeface="Droid Sans"/>
              </a:rPr>
              <a:t>Increase farm to school activities - from cafeteria to classroom</a:t>
            </a:r>
            <a:endParaRPr sz="1400"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Droid Sans"/>
                <a:ea typeface="Droid Sans"/>
                <a:cs typeface="Droid Sans"/>
                <a:sym typeface="Droid Sans"/>
              </a:rPr>
              <a:t>Smart Snacks</a:t>
            </a:r>
            <a:endParaRPr sz="1400">
              <a:latin typeface="Droid Sans"/>
              <a:ea typeface="Droid Sans"/>
              <a:cs typeface="Droid Sans"/>
              <a:sym typeface="Droid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Droid Sans"/>
              <a:buChar char="●"/>
            </a:pPr>
            <a:r>
              <a:rPr lang="en" sz="1400">
                <a:latin typeface="Droid Sans"/>
                <a:ea typeface="Droid Sans"/>
                <a:cs typeface="Droid Sans"/>
                <a:sym typeface="Droid Sans"/>
              </a:rPr>
              <a:t>All foods and beverages sold at school meet or exceed the USDA smart snack standards</a:t>
            </a:r>
            <a:endParaRPr sz="1400">
              <a:latin typeface="Droid Sans"/>
              <a:ea typeface="Droid Sans"/>
              <a:cs typeface="Droid Sans"/>
              <a:sym typeface="Droid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Droid Sans"/>
              <a:buChar char="●"/>
            </a:pPr>
            <a:r>
              <a:rPr lang="en" sz="1400">
                <a:latin typeface="Droid Sans"/>
                <a:ea typeface="Droid Sans"/>
                <a:cs typeface="Droid Sans"/>
                <a:sym typeface="Droid Sans"/>
              </a:rPr>
              <a:t>All foods and beverages sold during the extended school day meet the USDA smart snack standards</a:t>
            </a:r>
            <a:endParaRPr sz="1400"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Droid Sans"/>
              <a:ea typeface="Droid Sans"/>
              <a:cs typeface="Droid Sans"/>
              <a:sym typeface="Droid San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6d025d15dc_0_6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6d025d15dc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4c145a2d1e_0_17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4c145a2d1e_0_1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4c145a2d1e_0_11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4c145a2d1e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4c145a2d1e_0_18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4c145a2d1e_0_1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4c145a2d1e_0_2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4c145a2d1e_0_2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685800" y="2391863"/>
            <a:ext cx="41268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Playfair Display"/>
              <a:buNone/>
              <a:defRPr b="1" sz="48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6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6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6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6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6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6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6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6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1" name="Google Shape;11;p2"/>
          <p:cNvSpPr/>
          <p:nvPr/>
        </p:nvSpPr>
        <p:spPr>
          <a:xfrm>
            <a:off x="25" y="3912619"/>
            <a:ext cx="9144000" cy="1230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color">
  <p:cSld name="BLANK_1">
    <p:bg>
      <p:bgPr>
        <a:solidFill>
          <a:schemeClr val="accent1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7" name="Google Shape;57;p11"/>
          <p:cNvCxnSpPr/>
          <p:nvPr/>
        </p:nvCxnSpPr>
        <p:spPr>
          <a:xfrm>
            <a:off x="734700" y="4732556"/>
            <a:ext cx="7674600" cy="0"/>
          </a:xfrm>
          <a:prstGeom prst="straightConnector1">
            <a:avLst/>
          </a:prstGeom>
          <a:noFill/>
          <a:ln cap="flat" cmpd="sng" w="19050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8" name="Google Shape;58;p11"/>
          <p:cNvCxnSpPr/>
          <p:nvPr/>
        </p:nvCxnSpPr>
        <p:spPr>
          <a:xfrm>
            <a:off x="734700" y="410944"/>
            <a:ext cx="7674600" cy="0"/>
          </a:xfrm>
          <a:prstGeom prst="straightConnector1">
            <a:avLst/>
          </a:prstGeom>
          <a:noFill/>
          <a:ln cap="flat" cmpd="sng" w="19050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9" name="Google Shape;59;p11"/>
          <p:cNvSpPr txBox="1"/>
          <p:nvPr>
            <p:ph idx="12" type="sldNum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1D1D1B"/>
                </a:solidFill>
              </a:defRPr>
            </a:lvl1pPr>
            <a:lvl2pPr lvl="1">
              <a:buNone/>
              <a:defRPr>
                <a:solidFill>
                  <a:srgbClr val="1D1D1B"/>
                </a:solidFill>
              </a:defRPr>
            </a:lvl2pPr>
            <a:lvl3pPr lvl="2">
              <a:buNone/>
              <a:defRPr>
                <a:solidFill>
                  <a:srgbClr val="1D1D1B"/>
                </a:solidFill>
              </a:defRPr>
            </a:lvl3pPr>
            <a:lvl4pPr lvl="3">
              <a:buNone/>
              <a:defRPr>
                <a:solidFill>
                  <a:srgbClr val="1D1D1B"/>
                </a:solidFill>
              </a:defRPr>
            </a:lvl4pPr>
            <a:lvl5pPr lvl="4">
              <a:buNone/>
              <a:defRPr>
                <a:solidFill>
                  <a:srgbClr val="1D1D1B"/>
                </a:solidFill>
              </a:defRPr>
            </a:lvl5pPr>
            <a:lvl6pPr lvl="5">
              <a:buNone/>
              <a:defRPr>
                <a:solidFill>
                  <a:srgbClr val="1D1D1B"/>
                </a:solidFill>
              </a:defRPr>
            </a:lvl6pPr>
            <a:lvl7pPr lvl="6">
              <a:buNone/>
              <a:defRPr>
                <a:solidFill>
                  <a:srgbClr val="1D1D1B"/>
                </a:solidFill>
              </a:defRPr>
            </a:lvl7pPr>
            <a:lvl8pPr lvl="7">
              <a:buNone/>
              <a:defRPr>
                <a:solidFill>
                  <a:srgbClr val="1D1D1B"/>
                </a:solidFill>
              </a:defRPr>
            </a:lvl8pPr>
            <a:lvl9pPr lvl="8">
              <a:buNone/>
              <a:defRPr>
                <a:solidFill>
                  <a:srgbClr val="1D1D1B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circle">
  <p:cSld name="BLANK_1_1">
    <p:bg>
      <p:bgPr>
        <a:solidFill>
          <a:schemeClr val="accent1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ark_wood.jpg" id="61" name="Google Shape;61;p12"/>
          <p:cNvPicPr preferRelativeResize="0"/>
          <p:nvPr/>
        </p:nvPicPr>
        <p:blipFill rotWithShape="1">
          <a:blip r:embed="rId2">
            <a:alphaModFix/>
          </a:blip>
          <a:srcRect b="0" l="0" r="24998" t="0"/>
          <a:stretch/>
        </p:blipFill>
        <p:spPr>
          <a:xfrm>
            <a:off x="2285700" y="285413"/>
            <a:ext cx="4572600" cy="45726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62" name="Google Shape;62;p12"/>
          <p:cNvSpPr txBox="1"/>
          <p:nvPr>
            <p:ph idx="12" type="sldNum"/>
          </p:nvPr>
        </p:nvSpPr>
        <p:spPr>
          <a:xfrm>
            <a:off x="4297650" y="4858089"/>
            <a:ext cx="548700" cy="28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1D1D1B"/>
                </a:solidFill>
              </a:defRPr>
            </a:lvl1pPr>
            <a:lvl2pPr lvl="1">
              <a:buNone/>
              <a:defRPr>
                <a:solidFill>
                  <a:srgbClr val="1D1D1B"/>
                </a:solidFill>
              </a:defRPr>
            </a:lvl2pPr>
            <a:lvl3pPr lvl="2">
              <a:buNone/>
              <a:defRPr>
                <a:solidFill>
                  <a:srgbClr val="1D1D1B"/>
                </a:solidFill>
              </a:defRPr>
            </a:lvl3pPr>
            <a:lvl4pPr lvl="3">
              <a:buNone/>
              <a:defRPr>
                <a:solidFill>
                  <a:srgbClr val="1D1D1B"/>
                </a:solidFill>
              </a:defRPr>
            </a:lvl4pPr>
            <a:lvl5pPr lvl="4">
              <a:buNone/>
              <a:defRPr>
                <a:solidFill>
                  <a:srgbClr val="1D1D1B"/>
                </a:solidFill>
              </a:defRPr>
            </a:lvl5pPr>
            <a:lvl6pPr lvl="5">
              <a:buNone/>
              <a:defRPr>
                <a:solidFill>
                  <a:srgbClr val="1D1D1B"/>
                </a:solidFill>
              </a:defRPr>
            </a:lvl6pPr>
            <a:lvl7pPr lvl="6">
              <a:buNone/>
              <a:defRPr>
                <a:solidFill>
                  <a:srgbClr val="1D1D1B"/>
                </a:solidFill>
              </a:defRPr>
            </a:lvl7pPr>
            <a:lvl8pPr lvl="7">
              <a:buNone/>
              <a:defRPr>
                <a:solidFill>
                  <a:srgbClr val="1D1D1B"/>
                </a:solidFill>
              </a:defRPr>
            </a:lvl8pPr>
            <a:lvl9pPr lvl="8">
              <a:buNone/>
              <a:defRPr>
                <a:solidFill>
                  <a:srgbClr val="1D1D1B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>
            <p:ph idx="1" type="subTitle"/>
          </p:nvPr>
        </p:nvSpPr>
        <p:spPr>
          <a:xfrm>
            <a:off x="685800" y="3811625"/>
            <a:ext cx="46950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layfair Display"/>
              <a:buNone/>
              <a:defRPr i="1" sz="18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layfair Display"/>
              <a:buNone/>
              <a:defRPr i="1" sz="18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layfair Display"/>
              <a:buNone/>
              <a:defRPr i="1" sz="18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layfair Display"/>
              <a:buNone/>
              <a:defRPr i="1" sz="18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layfair Display"/>
              <a:buNone/>
              <a:defRPr i="1" sz="18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layfair Display"/>
              <a:buNone/>
              <a:defRPr i="1" sz="18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layfair Display"/>
              <a:buNone/>
              <a:defRPr i="1" sz="18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layfair Display"/>
              <a:buNone/>
              <a:defRPr i="1" sz="18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layfair Display"/>
              <a:buNone/>
              <a:defRPr i="1" sz="18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4" name="Google Shape;14;p3"/>
          <p:cNvSpPr txBox="1"/>
          <p:nvPr>
            <p:ph type="ctrTitle"/>
          </p:nvPr>
        </p:nvSpPr>
        <p:spPr>
          <a:xfrm>
            <a:off x="685800" y="2334725"/>
            <a:ext cx="46950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Playfair Display"/>
              <a:buNone/>
              <a:defRPr sz="48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6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6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6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6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6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6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6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6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cxnSp>
        <p:nvCxnSpPr>
          <p:cNvPr id="15" name="Google Shape;15;p3"/>
          <p:cNvCxnSpPr/>
          <p:nvPr/>
        </p:nvCxnSpPr>
        <p:spPr>
          <a:xfrm>
            <a:off x="806100" y="3623569"/>
            <a:ext cx="7531800" cy="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idx="1" type="body"/>
          </p:nvPr>
        </p:nvSpPr>
        <p:spPr>
          <a:xfrm>
            <a:off x="1261500" y="2161800"/>
            <a:ext cx="6621000" cy="81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81000" lvl="0" marL="457200" rtl="0" algn="ctr">
              <a:spcBef>
                <a:spcPts val="600"/>
              </a:spcBef>
              <a:spcAft>
                <a:spcPts val="0"/>
              </a:spcAft>
              <a:buSzPts val="2400"/>
              <a:buFont typeface="Playfair Display"/>
              <a:buChar char="◈"/>
              <a:defRPr i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-381000" lvl="1" marL="914400" rtl="0" algn="ctr"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Char char="○"/>
              <a:defRPr i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-381000" lvl="2" marL="1371600" rtl="0" algn="ctr"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Char char="■"/>
              <a:defRPr i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-381000" lvl="3" marL="1828800" rtl="0" algn="ctr"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Char char="●"/>
              <a:defRPr i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-381000" lvl="4" marL="2286000" rtl="0" algn="ctr"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Char char="○"/>
              <a:defRPr i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-381000" lvl="5" marL="2743200" rtl="0" algn="ctr"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Char char="■"/>
              <a:defRPr i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-381000" lvl="6" marL="3200400" rtl="0" algn="ctr"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Char char="●"/>
              <a:defRPr i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-381000" lvl="7" marL="3657600" rtl="0" algn="ctr"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Char char="○"/>
              <a:defRPr i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-381000" lvl="8" marL="4114800" algn="ctr"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Char char="■"/>
              <a:defRPr i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9" name="Google Shape;19;p4"/>
          <p:cNvSpPr txBox="1"/>
          <p:nvPr/>
        </p:nvSpPr>
        <p:spPr>
          <a:xfrm>
            <a:off x="3593400" y="759351"/>
            <a:ext cx="1957200" cy="65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“</a:t>
            </a:r>
            <a:endParaRPr sz="9600">
              <a:solidFill>
                <a:schemeClr val="accen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cxnSp>
        <p:nvCxnSpPr>
          <p:cNvPr id="20" name="Google Shape;20;p4"/>
          <p:cNvCxnSpPr/>
          <p:nvPr/>
        </p:nvCxnSpPr>
        <p:spPr>
          <a:xfrm>
            <a:off x="3028650" y="4155549"/>
            <a:ext cx="3086700" cy="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/>
          <p:nvPr/>
        </p:nvSpPr>
        <p:spPr>
          <a:xfrm>
            <a:off x="25" y="4977000"/>
            <a:ext cx="9144000" cy="166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" name="Google Shape;24;p5"/>
          <p:cNvSpPr txBox="1"/>
          <p:nvPr>
            <p:ph type="title"/>
          </p:nvPr>
        </p:nvSpPr>
        <p:spPr>
          <a:xfrm>
            <a:off x="457200" y="0"/>
            <a:ext cx="8229600" cy="97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b="0" sz="2400">
                <a:solidFill>
                  <a:srgbClr val="F3F3F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None/>
              <a:defRPr b="0" sz="2400">
                <a:solidFill>
                  <a:srgbClr val="99999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None/>
              <a:defRPr b="0" sz="2400">
                <a:solidFill>
                  <a:srgbClr val="99999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None/>
              <a:defRPr b="0" sz="2400">
                <a:solidFill>
                  <a:srgbClr val="99999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None/>
              <a:defRPr b="0" sz="2400">
                <a:solidFill>
                  <a:srgbClr val="99999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None/>
              <a:defRPr b="0" sz="2400">
                <a:solidFill>
                  <a:srgbClr val="99999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None/>
              <a:defRPr b="0" sz="2400">
                <a:solidFill>
                  <a:srgbClr val="99999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None/>
              <a:defRPr b="0" sz="2400">
                <a:solidFill>
                  <a:srgbClr val="99999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None/>
              <a:defRPr b="0" sz="2400">
                <a:solidFill>
                  <a:srgbClr val="999999"/>
                </a:solidFill>
              </a:defRPr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1005600" y="1200150"/>
            <a:ext cx="7132800" cy="362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SzPts val="2400"/>
              <a:buChar char="◈"/>
              <a:defRPr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cxnSp>
        <p:nvCxnSpPr>
          <p:cNvPr id="26" name="Google Shape;26;p5"/>
          <p:cNvCxnSpPr/>
          <p:nvPr/>
        </p:nvCxnSpPr>
        <p:spPr>
          <a:xfrm>
            <a:off x="3028650" y="971556"/>
            <a:ext cx="3086700" cy="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457200" y="0"/>
            <a:ext cx="8229600" cy="97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6"/>
          <p:cNvSpPr txBox="1"/>
          <p:nvPr>
            <p:ph idx="1" type="body"/>
          </p:nvPr>
        </p:nvSpPr>
        <p:spPr>
          <a:xfrm>
            <a:off x="880026" y="1200150"/>
            <a:ext cx="3584100" cy="358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SzPts val="2400"/>
              <a:buChar char="◈"/>
              <a:defRPr sz="2400"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/>
        </p:txBody>
      </p:sp>
      <p:sp>
        <p:nvSpPr>
          <p:cNvPr id="31" name="Google Shape;31;p6"/>
          <p:cNvSpPr txBox="1"/>
          <p:nvPr>
            <p:ph idx="2" type="body"/>
          </p:nvPr>
        </p:nvSpPr>
        <p:spPr>
          <a:xfrm>
            <a:off x="4679875" y="1200150"/>
            <a:ext cx="3584100" cy="358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SzPts val="2400"/>
              <a:buChar char="◈"/>
              <a:defRPr sz="2400"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/>
        </p:txBody>
      </p:sp>
      <p:cxnSp>
        <p:nvCxnSpPr>
          <p:cNvPr id="32" name="Google Shape;32;p6"/>
          <p:cNvCxnSpPr/>
          <p:nvPr/>
        </p:nvCxnSpPr>
        <p:spPr>
          <a:xfrm>
            <a:off x="3028650" y="971556"/>
            <a:ext cx="3086700" cy="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3" name="Google Shape;33;p6"/>
          <p:cNvSpPr/>
          <p:nvPr/>
        </p:nvSpPr>
        <p:spPr>
          <a:xfrm>
            <a:off x="25" y="4977000"/>
            <a:ext cx="9144000" cy="166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idx="12" type="sldNum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/>
          <p:nvPr>
            <p:ph type="title"/>
          </p:nvPr>
        </p:nvSpPr>
        <p:spPr>
          <a:xfrm>
            <a:off x="457200" y="0"/>
            <a:ext cx="8229600" cy="97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7" name="Google Shape;37;p7"/>
          <p:cNvSpPr txBox="1"/>
          <p:nvPr>
            <p:ph idx="1" type="body"/>
          </p:nvPr>
        </p:nvSpPr>
        <p:spPr>
          <a:xfrm>
            <a:off x="457200" y="1200150"/>
            <a:ext cx="2631900" cy="33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◈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81000" lvl="3" marL="18288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2" type="body"/>
          </p:nvPr>
        </p:nvSpPr>
        <p:spPr>
          <a:xfrm>
            <a:off x="3223964" y="1200150"/>
            <a:ext cx="2631900" cy="33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◈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81000" lvl="3" marL="18288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3" type="body"/>
          </p:nvPr>
        </p:nvSpPr>
        <p:spPr>
          <a:xfrm>
            <a:off x="5990727" y="1200150"/>
            <a:ext cx="2631900" cy="33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◈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81000" lvl="3" marL="18288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cxnSp>
        <p:nvCxnSpPr>
          <p:cNvPr id="40" name="Google Shape;40;p7"/>
          <p:cNvCxnSpPr/>
          <p:nvPr/>
        </p:nvCxnSpPr>
        <p:spPr>
          <a:xfrm>
            <a:off x="3028650" y="971556"/>
            <a:ext cx="3086700" cy="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1" name="Google Shape;41;p7"/>
          <p:cNvSpPr/>
          <p:nvPr/>
        </p:nvSpPr>
        <p:spPr>
          <a:xfrm>
            <a:off x="25" y="4977000"/>
            <a:ext cx="9144000" cy="166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7"/>
          <p:cNvSpPr txBox="1"/>
          <p:nvPr>
            <p:ph idx="12" type="sldNum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/>
          <p:nvPr>
            <p:ph type="title"/>
          </p:nvPr>
        </p:nvSpPr>
        <p:spPr>
          <a:xfrm>
            <a:off x="457200" y="0"/>
            <a:ext cx="8229600" cy="97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cxnSp>
        <p:nvCxnSpPr>
          <p:cNvPr id="45" name="Google Shape;45;p8"/>
          <p:cNvCxnSpPr/>
          <p:nvPr/>
        </p:nvCxnSpPr>
        <p:spPr>
          <a:xfrm>
            <a:off x="3028650" y="971556"/>
            <a:ext cx="3086700" cy="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6" name="Google Shape;46;p8"/>
          <p:cNvSpPr/>
          <p:nvPr/>
        </p:nvSpPr>
        <p:spPr>
          <a:xfrm>
            <a:off x="25" y="4977000"/>
            <a:ext cx="9144000" cy="166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8"/>
          <p:cNvSpPr txBox="1"/>
          <p:nvPr>
            <p:ph idx="12" type="sldNum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/>
          <p:nvPr>
            <p:ph idx="1" type="body"/>
          </p:nvPr>
        </p:nvSpPr>
        <p:spPr>
          <a:xfrm>
            <a:off x="457200" y="4406305"/>
            <a:ext cx="8229600" cy="73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SzPts val="1600"/>
              <a:buFont typeface="Playfair Display"/>
              <a:buNone/>
              <a:defRPr i="1" sz="1600">
                <a:latin typeface="Playfair Display"/>
                <a:ea typeface="Playfair Display"/>
                <a:cs typeface="Playfair Display"/>
                <a:sym typeface="Playfair Display"/>
              </a:defRPr>
            </a:lvl1pPr>
          </a:lstStyle>
          <a:p/>
        </p:txBody>
      </p:sp>
      <p:cxnSp>
        <p:nvCxnSpPr>
          <p:cNvPr id="50" name="Google Shape;50;p9"/>
          <p:cNvCxnSpPr/>
          <p:nvPr/>
        </p:nvCxnSpPr>
        <p:spPr>
          <a:xfrm>
            <a:off x="3028650" y="4406312"/>
            <a:ext cx="3086700" cy="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4297650" y="4866152"/>
            <a:ext cx="548700" cy="27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" name="Google Shape;53;p10"/>
          <p:cNvCxnSpPr/>
          <p:nvPr/>
        </p:nvCxnSpPr>
        <p:spPr>
          <a:xfrm>
            <a:off x="734700" y="4732556"/>
            <a:ext cx="7674600" cy="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4" name="Google Shape;54;p10"/>
          <p:cNvCxnSpPr/>
          <p:nvPr/>
        </p:nvCxnSpPr>
        <p:spPr>
          <a:xfrm>
            <a:off x="734700" y="410944"/>
            <a:ext cx="7674600" cy="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5" name="Google Shape;55;p10"/>
          <p:cNvSpPr txBox="1"/>
          <p:nvPr>
            <p:ph idx="12" type="sldNum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layfair Display"/>
              <a:buNone/>
              <a:defRPr sz="3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layfair Display"/>
              <a:buNone/>
              <a:defRPr b="1" sz="3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layfair Display"/>
              <a:buNone/>
              <a:defRPr b="1" sz="3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layfair Display"/>
              <a:buNone/>
              <a:defRPr b="1" sz="3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layfair Display"/>
              <a:buNone/>
              <a:defRPr b="1" sz="3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layfair Display"/>
              <a:buNone/>
              <a:defRPr b="1" sz="3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layfair Display"/>
              <a:buNone/>
              <a:defRPr b="1" sz="3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layfair Display"/>
              <a:buNone/>
              <a:defRPr b="1" sz="3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layfair Display"/>
              <a:buNone/>
              <a:defRPr b="1" sz="3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roid Sans"/>
              <a:buChar char="◈"/>
              <a:defRPr sz="2400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roid Sans"/>
              <a:buChar char="○"/>
              <a:defRPr sz="2400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roid Sans"/>
              <a:buChar char="■"/>
              <a:defRPr sz="2400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roid Sans"/>
              <a:buChar char="●"/>
              <a:defRPr sz="2400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roid Sans"/>
              <a:buChar char="○"/>
              <a:defRPr sz="2400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roid Sans"/>
              <a:buChar char="■"/>
              <a:defRPr sz="2400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roid Sans"/>
              <a:buChar char="●"/>
              <a:defRPr sz="2400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roid Sans"/>
              <a:buChar char="○"/>
              <a:defRPr sz="2400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roid Sans"/>
              <a:buChar char="■"/>
              <a:defRPr sz="2400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buNone/>
              <a:defRPr sz="12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buNone/>
              <a:defRPr sz="12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buNone/>
              <a:defRPr sz="12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buNone/>
              <a:defRPr sz="12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buNone/>
              <a:defRPr sz="12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buNone/>
              <a:defRPr sz="12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buNone/>
              <a:defRPr sz="12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buNone/>
              <a:defRPr sz="12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buNone/>
              <a:defRPr sz="12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2.jpg"/><Relationship Id="rId4" Type="http://schemas.openxmlformats.org/officeDocument/2006/relationships/image" Target="../media/image16.jpg"/><Relationship Id="rId5" Type="http://schemas.openxmlformats.org/officeDocument/2006/relationships/image" Target="../media/image1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9.jpg"/><Relationship Id="rId4" Type="http://schemas.openxmlformats.org/officeDocument/2006/relationships/image" Target="../media/image1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7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5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0.jpg"/><Relationship Id="rId4" Type="http://schemas.openxmlformats.org/officeDocument/2006/relationships/hyperlink" Target="http://www.slidescarnival.com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/>
          <p:nvPr/>
        </p:nvSpPr>
        <p:spPr>
          <a:xfrm>
            <a:off x="-9300" y="739000"/>
            <a:ext cx="9144000" cy="29433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8" name="Google Shape;68;p13"/>
          <p:cNvPicPr preferRelativeResize="0"/>
          <p:nvPr/>
        </p:nvPicPr>
        <p:blipFill rotWithShape="1">
          <a:blip r:embed="rId3">
            <a:alphaModFix amt="22000"/>
          </a:blip>
          <a:srcRect b="11925" l="0" r="0" t="13308"/>
          <a:stretch/>
        </p:blipFill>
        <p:spPr>
          <a:xfrm>
            <a:off x="1533550" y="739000"/>
            <a:ext cx="5924548" cy="2943299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3"/>
          <p:cNvSpPr txBox="1"/>
          <p:nvPr/>
        </p:nvSpPr>
        <p:spPr>
          <a:xfrm>
            <a:off x="391500" y="1085275"/>
            <a:ext cx="8361000" cy="14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BOYLE COUNTY SCHOOLS 2019-2020</a:t>
            </a:r>
            <a:endParaRPr sz="4200">
              <a:solidFill>
                <a:srgbClr val="FFFFFF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WELLNESS REPORT</a:t>
            </a:r>
            <a:endParaRPr sz="4200">
              <a:solidFill>
                <a:srgbClr val="FFFFFF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70" name="Google Shape;70;p13"/>
          <p:cNvSpPr txBox="1"/>
          <p:nvPr/>
        </p:nvSpPr>
        <p:spPr>
          <a:xfrm>
            <a:off x="-9300" y="3901300"/>
            <a:ext cx="9144000" cy="79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KATIE ELLIS &amp; PAM TAMME</a:t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January 16, 2020 </a:t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" name="Google Shape;71;p13"/>
          <p:cNvSpPr txBox="1"/>
          <p:nvPr/>
        </p:nvSpPr>
        <p:spPr>
          <a:xfrm>
            <a:off x="-9300" y="243700"/>
            <a:ext cx="9144000" cy="4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Arial Black"/>
                <a:ea typeface="Arial Black"/>
                <a:cs typeface="Arial Black"/>
                <a:sym typeface="Arial Black"/>
              </a:rPr>
              <a:t>KIDS COME FIRST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2"/>
          <p:cNvSpPr txBox="1"/>
          <p:nvPr>
            <p:ph type="title"/>
          </p:nvPr>
        </p:nvSpPr>
        <p:spPr>
          <a:xfrm>
            <a:off x="0" y="0"/>
            <a:ext cx="91560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/>
              <a:t>MENTAL HEALTH SPECIALISTS’ DATA</a:t>
            </a:r>
            <a:endParaRPr b="1"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2019-2020, YTD</a:t>
            </a:r>
            <a:endParaRPr sz="1200"/>
          </a:p>
        </p:txBody>
      </p:sp>
      <p:sp>
        <p:nvSpPr>
          <p:cNvPr id="164" name="Google Shape;164;p22"/>
          <p:cNvSpPr txBox="1"/>
          <p:nvPr>
            <p:ph idx="12" type="sldNum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‹#›</a:t>
            </a:fld>
            <a:endParaRPr sz="1200">
              <a:solidFill>
                <a:schemeClr val="accen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graphicFrame>
        <p:nvGraphicFramePr>
          <p:cNvPr id="165" name="Google Shape;165;p22"/>
          <p:cNvGraphicFramePr/>
          <p:nvPr/>
        </p:nvGraphicFramePr>
        <p:xfrm>
          <a:off x="721538" y="14829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{6046CAB1-4D86-4E5C-AD27-17430D580254}</a:tableStyleId>
              </a:tblPr>
              <a:tblGrid>
                <a:gridCol w="6291975"/>
                <a:gridCol w="1420925"/>
              </a:tblGrid>
              <a:tr h="433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Individual Counseling Sessions (30+ minutes)</a:t>
                      </a:r>
                      <a:endParaRPr>
                        <a:solidFill>
                          <a:srgbClr val="FFFFFF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68575" marB="68575" marR="91425" marL="91425" anchor="ctr">
                    <a:lnL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98</a:t>
                      </a:r>
                      <a:endParaRPr>
                        <a:solidFill>
                          <a:schemeClr val="lt1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68575" marB="68575" marR="91425" marL="91425" anchor="ctr">
                    <a:lnL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33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Touch Base Sessions (15-29 minutes)</a:t>
                      </a:r>
                      <a:endParaRPr>
                        <a:solidFill>
                          <a:srgbClr val="FFFFFF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68575" marB="68575" marR="91425" marL="91425" anchor="ctr">
                    <a:lnL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296</a:t>
                      </a:r>
                      <a:endParaRPr>
                        <a:solidFill>
                          <a:schemeClr val="lt1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68575" marB="68575" marR="91425" marL="91425" anchor="ctr">
                    <a:lnL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02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Emergency Assessments </a:t>
                      </a:r>
                      <a:endParaRPr>
                        <a:solidFill>
                          <a:srgbClr val="FFFFFF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--Assessments that resulted in hospitalization</a:t>
                      </a:r>
                      <a:endParaRPr>
                        <a:solidFill>
                          <a:srgbClr val="FFFFFF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--Majority were for self-harm thoughts  (44%)</a:t>
                      </a:r>
                      <a:endParaRPr>
                        <a:solidFill>
                          <a:srgbClr val="FFFFFF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68575" marB="68575" marR="91425" marL="91425" anchor="ctr">
                    <a:lnL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11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8</a:t>
                      </a:r>
                      <a:r>
                        <a:rPr lang="en">
                          <a:solidFill>
                            <a:srgbClr val="FFFFFF"/>
                          </a:solidFill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1</a:t>
                      </a:r>
                      <a:r>
                        <a:rPr lang="en">
                          <a:solidFill>
                            <a:srgbClr val="FFFFFF"/>
                          </a:solidFill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,</a:t>
                      </a:r>
                      <a:endParaRPr>
                        <a:solidFill>
                          <a:srgbClr val="FFFFFF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2 hospitalized</a:t>
                      </a:r>
                      <a:endParaRPr>
                        <a:solidFill>
                          <a:srgbClr val="FFFFFF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68575" marB="68575" marR="91425" marL="91425" anchor="ctr">
                    <a:lnL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1150"/>
                      </a:srgbClr>
                    </a:solidFill>
                  </a:tcPr>
                </a:tc>
              </a:tr>
              <a:tr h="796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# BCMS &amp; BCHS students working regularly with the mental health specialists</a:t>
                      </a:r>
                      <a:endParaRPr>
                        <a:solidFill>
                          <a:srgbClr val="FFFFFF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68575" marB="68575" marR="91425" marL="91425" anchor="ctr">
                    <a:lnL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119</a:t>
                      </a:r>
                      <a:endParaRPr>
                        <a:solidFill>
                          <a:srgbClr val="FFFFFF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68575" marB="68575" marR="91425" marL="91425" anchor="ctr">
                    <a:lnL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3124" y="0"/>
            <a:ext cx="7737748" cy="5143497"/>
          </a:xfrm>
          <a:prstGeom prst="rect">
            <a:avLst/>
          </a:prstGeom>
          <a:noFill/>
          <a:ln>
            <a:noFill/>
          </a:ln>
          <a:effectLst>
            <a:reflection blurRad="0" dir="5400000" dist="38100" endA="0" endPos="30000" fadeDir="5400012" kx="0" rotWithShape="0" algn="bl" stPos="0" sy="-100000" ky="0"/>
          </a:effectLst>
        </p:spPr>
      </p:pic>
      <p:pic>
        <p:nvPicPr>
          <p:cNvPr id="171" name="Google Shape;171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6258" y="0"/>
            <a:ext cx="7711485" cy="5143501"/>
          </a:xfrm>
          <a:prstGeom prst="rect">
            <a:avLst/>
          </a:prstGeom>
          <a:noFill/>
          <a:ln>
            <a:noFill/>
          </a:ln>
          <a:effectLst>
            <a:reflection blurRad="0" dir="5400000" dist="38100" endA="0" endPos="30000" fadeDir="5400012" kx="0" rotWithShape="0" algn="bl" stPos="0" sy="-100000" ky="0"/>
          </a:effectLst>
        </p:spPr>
      </p:pic>
      <p:pic>
        <p:nvPicPr>
          <p:cNvPr id="172" name="Google Shape;172;p23"/>
          <p:cNvPicPr preferRelativeResize="0"/>
          <p:nvPr/>
        </p:nvPicPr>
        <p:blipFill rotWithShape="1">
          <a:blip r:embed="rId5">
            <a:alphaModFix/>
          </a:blip>
          <a:srcRect b="7834" l="0" r="0" t="7834"/>
          <a:stretch/>
        </p:blipFill>
        <p:spPr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3"/>
          <p:cNvSpPr txBox="1"/>
          <p:nvPr>
            <p:ph idx="4294967295" type="ctrTitle"/>
          </p:nvPr>
        </p:nvSpPr>
        <p:spPr>
          <a:xfrm>
            <a:off x="4144550" y="338700"/>
            <a:ext cx="45189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200">
                <a:solidFill>
                  <a:schemeClr val="dk1"/>
                </a:solidFill>
              </a:rPr>
              <a:t>55%</a:t>
            </a:r>
            <a:endParaRPr b="1" sz="7200">
              <a:solidFill>
                <a:schemeClr val="dk1"/>
              </a:solidFill>
            </a:endParaRPr>
          </a:p>
        </p:txBody>
      </p:sp>
      <p:sp>
        <p:nvSpPr>
          <p:cNvPr id="174" name="Google Shape;174;p23"/>
          <p:cNvSpPr txBox="1"/>
          <p:nvPr>
            <p:ph idx="4294967295" type="subTitle"/>
          </p:nvPr>
        </p:nvSpPr>
        <p:spPr>
          <a:xfrm>
            <a:off x="3839925" y="1096150"/>
            <a:ext cx="49947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Percent of BCMS students </a:t>
            </a:r>
            <a:r>
              <a:rPr lang="en">
                <a:solidFill>
                  <a:srgbClr val="000000"/>
                </a:solidFill>
              </a:rPr>
              <a:t>are in the mandatory random student drug testing pool</a:t>
            </a:r>
            <a:r>
              <a:rPr lang="en" sz="2400">
                <a:solidFill>
                  <a:srgbClr val="000000"/>
                </a:solidFill>
              </a:rPr>
              <a:t>.</a:t>
            </a:r>
            <a:endParaRPr sz="2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  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 </a:t>
            </a:r>
            <a:endParaRPr sz="2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175" name="Google Shape;175;p23"/>
          <p:cNvSpPr txBox="1"/>
          <p:nvPr>
            <p:ph idx="4294967295" type="subTitle"/>
          </p:nvPr>
        </p:nvSpPr>
        <p:spPr>
          <a:xfrm>
            <a:off x="3839925" y="2558550"/>
            <a:ext cx="48234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 80%</a:t>
            </a:r>
            <a:endParaRPr sz="7200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Percent of BCHS students</a:t>
            </a:r>
            <a:r>
              <a:rPr lang="en">
                <a:solidFill>
                  <a:srgbClr val="000000"/>
                </a:solidFill>
              </a:rPr>
              <a:t> are in the mandatory random student drug testing pool.</a:t>
            </a:r>
            <a:endParaRPr sz="2400">
              <a:solidFill>
                <a:srgbClr val="000000"/>
              </a:solidFill>
            </a:endParaRPr>
          </a:p>
        </p:txBody>
      </p:sp>
      <p:sp>
        <p:nvSpPr>
          <p:cNvPr id="176" name="Google Shape;176;p23"/>
          <p:cNvSpPr txBox="1"/>
          <p:nvPr>
            <p:ph idx="12" type="sldNum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‹#›</a:t>
            </a:fld>
            <a:endParaRPr sz="1200">
              <a:solidFill>
                <a:schemeClr val="accen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4"/>
          <p:cNvSpPr/>
          <p:nvPr/>
        </p:nvSpPr>
        <p:spPr>
          <a:xfrm>
            <a:off x="791005" y="1202933"/>
            <a:ext cx="4220700" cy="269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99999"/>
                </a:solidFill>
                <a:latin typeface="Sniglet"/>
                <a:ea typeface="Sniglet"/>
                <a:cs typeface="Sniglet"/>
                <a:sym typeface="Sniglet"/>
              </a:rPr>
              <a:t>Place your screenshot here</a:t>
            </a:r>
            <a:endParaRPr sz="1000">
              <a:solidFill>
                <a:srgbClr val="999999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182" name="Google Shape;182;p24"/>
          <p:cNvSpPr txBox="1"/>
          <p:nvPr>
            <p:ph idx="4294967295" type="body"/>
          </p:nvPr>
        </p:nvSpPr>
        <p:spPr>
          <a:xfrm>
            <a:off x="5596250" y="1904438"/>
            <a:ext cx="3159600" cy="209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Normal or healthy weight is 5th percentile to less than the 85th percentile.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highlight>
                  <a:srgbClr val="FF00FF"/>
                </a:highlight>
              </a:rPr>
              <a:t>Pink</a:t>
            </a:r>
            <a:r>
              <a:rPr lang="en" sz="1800">
                <a:solidFill>
                  <a:schemeClr val="dk1"/>
                </a:solidFill>
              </a:rPr>
              <a:t> highlights are slight increases from 17-18 to 18-19.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highlight>
                  <a:srgbClr val="00FF00"/>
                </a:highlight>
              </a:rPr>
              <a:t>Green</a:t>
            </a:r>
            <a:r>
              <a:rPr lang="en" sz="1800">
                <a:solidFill>
                  <a:schemeClr val="dk1"/>
                </a:solidFill>
              </a:rPr>
              <a:t> highlights are slight decreases from 17-18 to 18-19</a:t>
            </a:r>
            <a:r>
              <a:rPr lang="en" sz="18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.</a:t>
            </a:r>
            <a:endParaRPr sz="1800">
              <a:solidFill>
                <a:schemeClr val="dk1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  <p:sp>
        <p:nvSpPr>
          <p:cNvPr id="183" name="Google Shape;183;p24"/>
          <p:cNvSpPr txBox="1"/>
          <p:nvPr>
            <p:ph idx="12" type="sldNum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1D1D1B"/>
                </a:solidFill>
              </a:rPr>
              <a:t>‹#›</a:t>
            </a:fld>
            <a:endParaRPr>
              <a:solidFill>
                <a:srgbClr val="1D1D1B"/>
              </a:solidFill>
            </a:endParaRPr>
          </a:p>
        </p:txBody>
      </p:sp>
      <p:graphicFrame>
        <p:nvGraphicFramePr>
          <p:cNvPr id="184" name="Google Shape;184;p24"/>
          <p:cNvGraphicFramePr/>
          <p:nvPr/>
        </p:nvGraphicFramePr>
        <p:xfrm>
          <a:off x="637475" y="12346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{809A1260-7AC4-4613-9B56-C778FBD16DF9}</a:tableStyleId>
              </a:tblPr>
              <a:tblGrid>
                <a:gridCol w="883050"/>
                <a:gridCol w="523125"/>
                <a:gridCol w="477875"/>
                <a:gridCol w="478500"/>
                <a:gridCol w="497725"/>
                <a:gridCol w="466100"/>
                <a:gridCol w="488100"/>
                <a:gridCol w="453650"/>
                <a:gridCol w="455850"/>
              </a:tblGrid>
              <a:tr h="744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Kin</a:t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r>
                        <a:rPr lang="en" sz="1000"/>
                        <a:t>st</a:t>
                      </a:r>
                      <a:endParaRPr sz="1000"/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r>
                        <a:rPr lang="en" sz="900"/>
                        <a:t>nd</a:t>
                      </a:r>
                      <a:endParaRPr sz="900"/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</a:t>
                      </a:r>
                      <a:r>
                        <a:rPr lang="en" sz="1000"/>
                        <a:t>rd</a:t>
                      </a:r>
                      <a:endParaRPr sz="1000"/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</a:t>
                      </a:r>
                      <a:r>
                        <a:rPr lang="en" sz="1000"/>
                        <a:t>th</a:t>
                      </a:r>
                      <a:endParaRPr sz="1000"/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r>
                        <a:rPr lang="en" sz="1000"/>
                        <a:t>th</a:t>
                      </a:r>
                      <a:endParaRPr sz="1000"/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</a:t>
                      </a:r>
                      <a:r>
                        <a:rPr lang="en" sz="1000"/>
                        <a:t>th</a:t>
                      </a:r>
                      <a:endParaRPr sz="1000"/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</a:t>
                      </a:r>
                      <a:r>
                        <a:rPr lang="en" sz="1000"/>
                        <a:t>th</a:t>
                      </a:r>
                      <a:endParaRPr sz="1000"/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808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chemeClr val="dk1"/>
                          </a:solidFill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% of students measured</a:t>
                      </a:r>
                      <a:endParaRPr b="1" sz="1000">
                        <a:solidFill>
                          <a:schemeClr val="dk1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93</a:t>
                      </a:r>
                      <a:r>
                        <a:rPr lang="en" sz="600">
                          <a:solidFill>
                            <a:schemeClr val="dk1"/>
                          </a:solidFill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%</a:t>
                      </a:r>
                      <a:endParaRPr sz="600">
                        <a:solidFill>
                          <a:schemeClr val="dk1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93</a:t>
                      </a:r>
                      <a:r>
                        <a:rPr lang="en" sz="600">
                          <a:solidFill>
                            <a:schemeClr val="dk1"/>
                          </a:solidFill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%</a:t>
                      </a:r>
                      <a:endParaRPr sz="600">
                        <a:solidFill>
                          <a:schemeClr val="dk1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95</a:t>
                      </a:r>
                      <a:r>
                        <a:rPr lang="en" sz="600">
                          <a:solidFill>
                            <a:schemeClr val="dk1"/>
                          </a:solidFill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%</a:t>
                      </a:r>
                      <a:endParaRPr sz="600">
                        <a:solidFill>
                          <a:schemeClr val="dk1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93</a:t>
                      </a:r>
                      <a:r>
                        <a:rPr lang="en" sz="600">
                          <a:solidFill>
                            <a:schemeClr val="dk1"/>
                          </a:solidFill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%</a:t>
                      </a:r>
                      <a:endParaRPr sz="600">
                        <a:solidFill>
                          <a:schemeClr val="dk1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94</a:t>
                      </a:r>
                      <a:r>
                        <a:rPr lang="en" sz="600">
                          <a:solidFill>
                            <a:schemeClr val="dk1"/>
                          </a:solidFill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%</a:t>
                      </a:r>
                      <a:endParaRPr sz="600">
                        <a:solidFill>
                          <a:schemeClr val="dk1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91</a:t>
                      </a:r>
                      <a:r>
                        <a:rPr lang="en" sz="600">
                          <a:solidFill>
                            <a:schemeClr val="dk1"/>
                          </a:solidFill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%</a:t>
                      </a:r>
                      <a:endParaRPr sz="600">
                        <a:solidFill>
                          <a:schemeClr val="dk1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4</a:t>
                      </a:r>
                      <a:r>
                        <a:rPr lang="en">
                          <a:solidFill>
                            <a:schemeClr val="dk1"/>
                          </a:solidFill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8</a:t>
                      </a:r>
                      <a:r>
                        <a:rPr lang="en" sz="600">
                          <a:solidFill>
                            <a:schemeClr val="dk1"/>
                          </a:solidFill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%</a:t>
                      </a:r>
                      <a:endParaRPr sz="600">
                        <a:solidFill>
                          <a:schemeClr val="dk1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83</a:t>
                      </a:r>
                      <a:r>
                        <a:rPr lang="en" sz="600">
                          <a:solidFill>
                            <a:schemeClr val="dk1"/>
                          </a:solidFill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%</a:t>
                      </a:r>
                      <a:endParaRPr sz="600">
                        <a:solidFill>
                          <a:schemeClr val="dk1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942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chemeClr val="dk1"/>
                          </a:solidFill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BMI average </a:t>
                      </a:r>
                      <a:endParaRPr b="1" sz="1000">
                        <a:solidFill>
                          <a:schemeClr val="dk1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chemeClr val="dk1"/>
                          </a:solidFill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percentile</a:t>
                      </a:r>
                      <a:endParaRPr b="1" sz="1000">
                        <a:solidFill>
                          <a:schemeClr val="dk1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highlight>
                            <a:srgbClr val="00FF00"/>
                          </a:highlight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58</a:t>
                      </a:r>
                      <a:r>
                        <a:rPr lang="en" sz="600">
                          <a:solidFill>
                            <a:schemeClr val="dk1"/>
                          </a:solidFill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%</a:t>
                      </a:r>
                      <a:endParaRPr sz="600">
                        <a:solidFill>
                          <a:schemeClr val="dk1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solidFill>
                          <a:schemeClr val="dk1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(66% last year)</a:t>
                      </a:r>
                      <a:endParaRPr sz="600">
                        <a:solidFill>
                          <a:schemeClr val="dk1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highlight>
                            <a:srgbClr val="FF00FF"/>
                          </a:highlight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65</a:t>
                      </a:r>
                      <a:r>
                        <a:rPr lang="en" sz="600">
                          <a:solidFill>
                            <a:schemeClr val="dk1"/>
                          </a:solidFill>
                          <a:highlight>
                            <a:srgbClr val="FF00FF"/>
                          </a:highlight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%</a:t>
                      </a:r>
                      <a:endParaRPr sz="600">
                        <a:solidFill>
                          <a:schemeClr val="dk1"/>
                        </a:solidFill>
                        <a:highlight>
                          <a:srgbClr val="FF00FF"/>
                        </a:highlight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solidFill>
                          <a:schemeClr val="dk1"/>
                        </a:solidFill>
                        <a:highlight>
                          <a:srgbClr val="FF00FF"/>
                        </a:highlight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(61% last year)</a:t>
                      </a:r>
                      <a:endParaRPr sz="600">
                        <a:solidFill>
                          <a:schemeClr val="dk1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highlight>
                          <a:srgbClr val="FF00FF"/>
                        </a:highlight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65</a:t>
                      </a:r>
                      <a:r>
                        <a:rPr lang="en" sz="600">
                          <a:solidFill>
                            <a:schemeClr val="dk1"/>
                          </a:solidFill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%</a:t>
                      </a:r>
                      <a:endParaRPr sz="600">
                        <a:solidFill>
                          <a:schemeClr val="dk1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highlight>
                            <a:srgbClr val="00FF00"/>
                          </a:highlight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63</a:t>
                      </a:r>
                      <a:r>
                        <a:rPr lang="en" sz="600">
                          <a:solidFill>
                            <a:schemeClr val="dk1"/>
                          </a:solidFill>
                          <a:highlight>
                            <a:srgbClr val="00FF00"/>
                          </a:highlight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%</a:t>
                      </a:r>
                      <a:endParaRPr sz="600">
                        <a:solidFill>
                          <a:schemeClr val="dk1"/>
                        </a:solidFill>
                        <a:highlight>
                          <a:srgbClr val="00FF00"/>
                        </a:highlight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solidFill>
                          <a:schemeClr val="dk1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(69% last year)</a:t>
                      </a:r>
                      <a:endParaRPr sz="600">
                        <a:solidFill>
                          <a:schemeClr val="dk1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67</a:t>
                      </a:r>
                      <a:r>
                        <a:rPr lang="en" sz="600">
                          <a:solidFill>
                            <a:schemeClr val="dk1"/>
                          </a:solidFill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%</a:t>
                      </a:r>
                      <a:endParaRPr sz="600">
                        <a:solidFill>
                          <a:schemeClr val="dk1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70</a:t>
                      </a:r>
                      <a:r>
                        <a:rPr lang="en" sz="600">
                          <a:solidFill>
                            <a:schemeClr val="dk1"/>
                          </a:solidFill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%</a:t>
                      </a:r>
                      <a:endParaRPr sz="600">
                        <a:solidFill>
                          <a:schemeClr val="dk1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71</a:t>
                      </a:r>
                      <a:r>
                        <a:rPr lang="en" sz="600">
                          <a:solidFill>
                            <a:schemeClr val="dk1"/>
                          </a:solidFill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%</a:t>
                      </a:r>
                      <a:endParaRPr sz="600">
                        <a:solidFill>
                          <a:schemeClr val="dk1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highlight>
                            <a:srgbClr val="FF00FF"/>
                          </a:highlight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71</a:t>
                      </a:r>
                      <a:r>
                        <a:rPr lang="en" sz="600">
                          <a:solidFill>
                            <a:schemeClr val="dk1"/>
                          </a:solidFill>
                          <a:highlight>
                            <a:srgbClr val="FF00FF"/>
                          </a:highlight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%</a:t>
                      </a:r>
                      <a:endParaRPr sz="600">
                        <a:solidFill>
                          <a:schemeClr val="dk1"/>
                        </a:solidFill>
                        <a:highlight>
                          <a:srgbClr val="FF00FF"/>
                        </a:highlight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solidFill>
                          <a:schemeClr val="dk1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(67% last year)</a:t>
                      </a:r>
                      <a:endParaRPr sz="600">
                        <a:solidFill>
                          <a:schemeClr val="dk1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185" name="Google Shape;185;p24"/>
          <p:cNvSpPr txBox="1"/>
          <p:nvPr/>
        </p:nvSpPr>
        <p:spPr>
          <a:xfrm>
            <a:off x="637475" y="0"/>
            <a:ext cx="70047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Playfair Display"/>
                <a:ea typeface="Playfair Display"/>
                <a:cs typeface="Playfair Display"/>
                <a:sym typeface="Playfair Display"/>
              </a:rPr>
              <a:t>2018-2019 BODY MASS INDEX DATA</a:t>
            </a:r>
            <a:endParaRPr sz="24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  <p:pic>
        <p:nvPicPr>
          <p:cNvPr id="186" name="Google Shape;18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60151" y="3729600"/>
            <a:ext cx="831795" cy="83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5"/>
          <p:cNvSpPr txBox="1"/>
          <p:nvPr>
            <p:ph type="title"/>
          </p:nvPr>
        </p:nvSpPr>
        <p:spPr>
          <a:xfrm>
            <a:off x="421775" y="77925"/>
            <a:ext cx="8229600" cy="97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STUDENT INVOLVEMENT IN SCHOOL SPORTS AND CLUBS </a:t>
            </a:r>
            <a:endParaRPr sz="3000"/>
          </a:p>
        </p:txBody>
      </p:sp>
      <p:sp>
        <p:nvSpPr>
          <p:cNvPr id="192" name="Google Shape;192;p25"/>
          <p:cNvSpPr/>
          <p:nvPr/>
        </p:nvSpPr>
        <p:spPr>
          <a:xfrm>
            <a:off x="979088" y="2065500"/>
            <a:ext cx="1683600" cy="1683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Sniglet"/>
                <a:ea typeface="Sniglet"/>
                <a:cs typeface="Sniglet"/>
                <a:sym typeface="Sniglet"/>
              </a:rPr>
              <a:t>505 BCHS</a:t>
            </a:r>
            <a:endParaRPr sz="1800"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Sniglet"/>
                <a:ea typeface="Sniglet"/>
                <a:cs typeface="Sniglet"/>
                <a:sym typeface="Sniglet"/>
              </a:rPr>
              <a:t>346 BCMS</a:t>
            </a:r>
            <a:endParaRPr sz="1800"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Sniglet"/>
                <a:ea typeface="Sniglet"/>
                <a:cs typeface="Sniglet"/>
                <a:sym typeface="Sniglet"/>
              </a:rPr>
              <a:t>84 JCES</a:t>
            </a:r>
            <a:endParaRPr sz="1800"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Sniglet"/>
                <a:ea typeface="Sniglet"/>
                <a:cs typeface="Sniglet"/>
                <a:sym typeface="Sniglet"/>
              </a:rPr>
              <a:t>49 PES</a:t>
            </a:r>
            <a:endParaRPr sz="1800"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Sniglet"/>
                <a:ea typeface="Sniglet"/>
                <a:cs typeface="Sniglet"/>
                <a:sym typeface="Sniglet"/>
              </a:rPr>
              <a:t>145 WES</a:t>
            </a:r>
            <a:endParaRPr sz="1800"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193" name="Google Shape;193;p25"/>
          <p:cNvSpPr/>
          <p:nvPr/>
        </p:nvSpPr>
        <p:spPr>
          <a:xfrm>
            <a:off x="3730200" y="2065500"/>
            <a:ext cx="1683600" cy="1683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Sniglet"/>
                <a:ea typeface="Sniglet"/>
                <a:cs typeface="Sniglet"/>
                <a:sym typeface="Sniglet"/>
              </a:rPr>
              <a:t>#1129 3</a:t>
            </a:r>
            <a:r>
              <a:rPr lang="en" sz="1000">
                <a:latin typeface="Sniglet"/>
                <a:ea typeface="Sniglet"/>
                <a:cs typeface="Sniglet"/>
                <a:sym typeface="Sniglet"/>
              </a:rPr>
              <a:t>RD</a:t>
            </a:r>
            <a:r>
              <a:rPr lang="en" sz="1800">
                <a:latin typeface="Sniglet"/>
                <a:ea typeface="Sniglet"/>
                <a:cs typeface="Sniglet"/>
                <a:sym typeface="Sniglet"/>
              </a:rPr>
              <a:t>-12</a:t>
            </a:r>
            <a:r>
              <a:rPr lang="en" sz="1000">
                <a:latin typeface="Sniglet"/>
                <a:ea typeface="Sniglet"/>
                <a:cs typeface="Sniglet"/>
                <a:sym typeface="Sniglet"/>
              </a:rPr>
              <a:t>TH </a:t>
            </a:r>
            <a:r>
              <a:rPr lang="en" sz="1800">
                <a:latin typeface="Sniglet"/>
                <a:ea typeface="Sniglet"/>
                <a:cs typeface="Sniglet"/>
                <a:sym typeface="Sniglet"/>
              </a:rPr>
              <a:t>GRADERS DISTRICT-WIDE</a:t>
            </a:r>
            <a:endParaRPr sz="1800"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194" name="Google Shape;194;p25"/>
          <p:cNvSpPr/>
          <p:nvPr/>
        </p:nvSpPr>
        <p:spPr>
          <a:xfrm>
            <a:off x="6481313" y="2065500"/>
            <a:ext cx="1683600" cy="1683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  </a:t>
            </a:r>
            <a:r>
              <a:rPr lang="en" sz="3000">
                <a:latin typeface="Sniglet"/>
                <a:ea typeface="Sniglet"/>
                <a:cs typeface="Sniglet"/>
                <a:sym typeface="Sniglet"/>
              </a:rPr>
              <a:t>57%</a:t>
            </a:r>
            <a:endParaRPr sz="2800">
              <a:latin typeface="Sniglet"/>
              <a:ea typeface="Sniglet"/>
              <a:cs typeface="Sniglet"/>
              <a:sym typeface="Sniglet"/>
            </a:endParaRPr>
          </a:p>
        </p:txBody>
      </p:sp>
      <p:grpSp>
        <p:nvGrpSpPr>
          <p:cNvPr id="195" name="Google Shape;195;p25"/>
          <p:cNvGrpSpPr/>
          <p:nvPr/>
        </p:nvGrpSpPr>
        <p:grpSpPr>
          <a:xfrm>
            <a:off x="2359241" y="2764374"/>
            <a:ext cx="1623057" cy="232966"/>
            <a:chOff x="2266178" y="2764475"/>
            <a:chExt cx="1792245" cy="232966"/>
          </a:xfrm>
        </p:grpSpPr>
        <p:sp>
          <p:nvSpPr>
            <p:cNvPr id="196" name="Google Shape;196;p25"/>
            <p:cNvSpPr/>
            <p:nvPr/>
          </p:nvSpPr>
          <p:spPr>
            <a:xfrm>
              <a:off x="2266178" y="2855800"/>
              <a:ext cx="1683567" cy="102978"/>
            </a:xfrm>
            <a:custGeom>
              <a:rect b="b" l="l" r="r" t="t"/>
              <a:pathLst>
                <a:path extrusionOk="0" h="2831" w="27831">
                  <a:moveTo>
                    <a:pt x="27264" y="944"/>
                  </a:moveTo>
                  <a:lnTo>
                    <a:pt x="27359" y="1086"/>
                  </a:lnTo>
                  <a:lnTo>
                    <a:pt x="27359" y="944"/>
                  </a:lnTo>
                  <a:close/>
                  <a:moveTo>
                    <a:pt x="27359" y="1086"/>
                  </a:moveTo>
                  <a:lnTo>
                    <a:pt x="27359" y="1133"/>
                  </a:lnTo>
                  <a:lnTo>
                    <a:pt x="27372" y="1106"/>
                  </a:lnTo>
                  <a:lnTo>
                    <a:pt x="27372" y="1106"/>
                  </a:lnTo>
                  <a:lnTo>
                    <a:pt x="27359" y="1086"/>
                  </a:lnTo>
                  <a:close/>
                  <a:moveTo>
                    <a:pt x="27453" y="944"/>
                  </a:moveTo>
                  <a:lnTo>
                    <a:pt x="27372" y="1106"/>
                  </a:lnTo>
                  <a:lnTo>
                    <a:pt x="27372" y="1106"/>
                  </a:lnTo>
                  <a:lnTo>
                    <a:pt x="27453" y="1227"/>
                  </a:lnTo>
                  <a:lnTo>
                    <a:pt x="27453" y="944"/>
                  </a:lnTo>
                  <a:close/>
                  <a:moveTo>
                    <a:pt x="27642" y="1039"/>
                  </a:moveTo>
                  <a:lnTo>
                    <a:pt x="27453" y="1227"/>
                  </a:lnTo>
                  <a:lnTo>
                    <a:pt x="27453" y="1322"/>
                  </a:lnTo>
                  <a:lnTo>
                    <a:pt x="27453" y="1416"/>
                  </a:lnTo>
                  <a:lnTo>
                    <a:pt x="27830" y="1416"/>
                  </a:lnTo>
                  <a:lnTo>
                    <a:pt x="27830" y="1227"/>
                  </a:lnTo>
                  <a:lnTo>
                    <a:pt x="27736" y="1322"/>
                  </a:lnTo>
                  <a:lnTo>
                    <a:pt x="27736" y="1227"/>
                  </a:lnTo>
                  <a:lnTo>
                    <a:pt x="27736" y="1133"/>
                  </a:lnTo>
                  <a:lnTo>
                    <a:pt x="27642" y="1039"/>
                  </a:lnTo>
                  <a:close/>
                  <a:moveTo>
                    <a:pt x="20189" y="1"/>
                  </a:moveTo>
                  <a:lnTo>
                    <a:pt x="20095" y="190"/>
                  </a:lnTo>
                  <a:lnTo>
                    <a:pt x="20000" y="95"/>
                  </a:lnTo>
                  <a:lnTo>
                    <a:pt x="19906" y="284"/>
                  </a:lnTo>
                  <a:lnTo>
                    <a:pt x="19812" y="473"/>
                  </a:lnTo>
                  <a:lnTo>
                    <a:pt x="19529" y="284"/>
                  </a:lnTo>
                  <a:lnTo>
                    <a:pt x="19340" y="95"/>
                  </a:lnTo>
                  <a:lnTo>
                    <a:pt x="19246" y="95"/>
                  </a:lnTo>
                  <a:lnTo>
                    <a:pt x="19246" y="190"/>
                  </a:lnTo>
                  <a:lnTo>
                    <a:pt x="19151" y="378"/>
                  </a:lnTo>
                  <a:lnTo>
                    <a:pt x="19434" y="190"/>
                  </a:lnTo>
                  <a:lnTo>
                    <a:pt x="19246" y="473"/>
                  </a:lnTo>
                  <a:lnTo>
                    <a:pt x="19434" y="378"/>
                  </a:lnTo>
                  <a:lnTo>
                    <a:pt x="19434" y="567"/>
                  </a:lnTo>
                  <a:lnTo>
                    <a:pt x="19151" y="567"/>
                  </a:lnTo>
                  <a:lnTo>
                    <a:pt x="19151" y="190"/>
                  </a:lnTo>
                  <a:lnTo>
                    <a:pt x="19057" y="95"/>
                  </a:lnTo>
                  <a:lnTo>
                    <a:pt x="18963" y="95"/>
                  </a:lnTo>
                  <a:lnTo>
                    <a:pt x="18774" y="284"/>
                  </a:lnTo>
                  <a:lnTo>
                    <a:pt x="18680" y="473"/>
                  </a:lnTo>
                  <a:lnTo>
                    <a:pt x="18585" y="378"/>
                  </a:lnTo>
                  <a:lnTo>
                    <a:pt x="18491" y="190"/>
                  </a:lnTo>
                  <a:lnTo>
                    <a:pt x="18397" y="378"/>
                  </a:lnTo>
                  <a:lnTo>
                    <a:pt x="17925" y="567"/>
                  </a:lnTo>
                  <a:lnTo>
                    <a:pt x="18019" y="284"/>
                  </a:lnTo>
                  <a:lnTo>
                    <a:pt x="17831" y="378"/>
                  </a:lnTo>
                  <a:lnTo>
                    <a:pt x="17642" y="567"/>
                  </a:lnTo>
                  <a:lnTo>
                    <a:pt x="17642" y="661"/>
                  </a:lnTo>
                  <a:lnTo>
                    <a:pt x="17453" y="567"/>
                  </a:lnTo>
                  <a:lnTo>
                    <a:pt x="17170" y="473"/>
                  </a:lnTo>
                  <a:lnTo>
                    <a:pt x="16699" y="473"/>
                  </a:lnTo>
                  <a:lnTo>
                    <a:pt x="16699" y="567"/>
                  </a:lnTo>
                  <a:lnTo>
                    <a:pt x="16604" y="661"/>
                  </a:lnTo>
                  <a:lnTo>
                    <a:pt x="16416" y="378"/>
                  </a:lnTo>
                  <a:lnTo>
                    <a:pt x="16227" y="378"/>
                  </a:lnTo>
                  <a:lnTo>
                    <a:pt x="15661" y="661"/>
                  </a:lnTo>
                  <a:lnTo>
                    <a:pt x="15661" y="473"/>
                  </a:lnTo>
                  <a:lnTo>
                    <a:pt x="15567" y="756"/>
                  </a:lnTo>
                  <a:lnTo>
                    <a:pt x="15378" y="473"/>
                  </a:lnTo>
                  <a:lnTo>
                    <a:pt x="15567" y="473"/>
                  </a:lnTo>
                  <a:lnTo>
                    <a:pt x="15472" y="378"/>
                  </a:lnTo>
                  <a:lnTo>
                    <a:pt x="15378" y="378"/>
                  </a:lnTo>
                  <a:lnTo>
                    <a:pt x="15189" y="473"/>
                  </a:lnTo>
                  <a:lnTo>
                    <a:pt x="15000" y="756"/>
                  </a:lnTo>
                  <a:lnTo>
                    <a:pt x="14906" y="661"/>
                  </a:lnTo>
                  <a:lnTo>
                    <a:pt x="14812" y="473"/>
                  </a:lnTo>
                  <a:lnTo>
                    <a:pt x="14529" y="756"/>
                  </a:lnTo>
                  <a:lnTo>
                    <a:pt x="14623" y="567"/>
                  </a:lnTo>
                  <a:lnTo>
                    <a:pt x="14529" y="661"/>
                  </a:lnTo>
                  <a:lnTo>
                    <a:pt x="14340" y="756"/>
                  </a:lnTo>
                  <a:lnTo>
                    <a:pt x="14340" y="567"/>
                  </a:lnTo>
                  <a:lnTo>
                    <a:pt x="14246" y="473"/>
                  </a:lnTo>
                  <a:lnTo>
                    <a:pt x="13963" y="378"/>
                  </a:lnTo>
                  <a:lnTo>
                    <a:pt x="13585" y="284"/>
                  </a:lnTo>
                  <a:lnTo>
                    <a:pt x="13302" y="284"/>
                  </a:lnTo>
                  <a:lnTo>
                    <a:pt x="13302" y="378"/>
                  </a:lnTo>
                  <a:lnTo>
                    <a:pt x="13302" y="473"/>
                  </a:lnTo>
                  <a:lnTo>
                    <a:pt x="13208" y="473"/>
                  </a:lnTo>
                  <a:lnTo>
                    <a:pt x="13208" y="661"/>
                  </a:lnTo>
                  <a:lnTo>
                    <a:pt x="13114" y="661"/>
                  </a:lnTo>
                  <a:lnTo>
                    <a:pt x="13019" y="567"/>
                  </a:lnTo>
                  <a:lnTo>
                    <a:pt x="12925" y="378"/>
                  </a:lnTo>
                  <a:lnTo>
                    <a:pt x="12831" y="95"/>
                  </a:lnTo>
                  <a:lnTo>
                    <a:pt x="12831" y="378"/>
                  </a:lnTo>
                  <a:lnTo>
                    <a:pt x="12736" y="378"/>
                  </a:lnTo>
                  <a:lnTo>
                    <a:pt x="12642" y="284"/>
                  </a:lnTo>
                  <a:lnTo>
                    <a:pt x="12548" y="190"/>
                  </a:lnTo>
                  <a:lnTo>
                    <a:pt x="12265" y="190"/>
                  </a:lnTo>
                  <a:lnTo>
                    <a:pt x="12170" y="473"/>
                  </a:lnTo>
                  <a:lnTo>
                    <a:pt x="12076" y="378"/>
                  </a:lnTo>
                  <a:lnTo>
                    <a:pt x="11887" y="284"/>
                  </a:lnTo>
                  <a:lnTo>
                    <a:pt x="11510" y="378"/>
                  </a:lnTo>
                  <a:lnTo>
                    <a:pt x="10755" y="661"/>
                  </a:lnTo>
                  <a:lnTo>
                    <a:pt x="10661" y="473"/>
                  </a:lnTo>
                  <a:lnTo>
                    <a:pt x="10567" y="378"/>
                  </a:lnTo>
                  <a:lnTo>
                    <a:pt x="10095" y="378"/>
                  </a:lnTo>
                  <a:lnTo>
                    <a:pt x="9529" y="473"/>
                  </a:lnTo>
                  <a:lnTo>
                    <a:pt x="9340" y="473"/>
                  </a:lnTo>
                  <a:lnTo>
                    <a:pt x="9152" y="378"/>
                  </a:lnTo>
                  <a:lnTo>
                    <a:pt x="9152" y="473"/>
                  </a:lnTo>
                  <a:lnTo>
                    <a:pt x="9152" y="567"/>
                  </a:lnTo>
                  <a:lnTo>
                    <a:pt x="8963" y="661"/>
                  </a:lnTo>
                  <a:lnTo>
                    <a:pt x="8869" y="567"/>
                  </a:lnTo>
                  <a:lnTo>
                    <a:pt x="8680" y="473"/>
                  </a:lnTo>
                  <a:lnTo>
                    <a:pt x="8680" y="756"/>
                  </a:lnTo>
                  <a:lnTo>
                    <a:pt x="8491" y="661"/>
                  </a:lnTo>
                  <a:lnTo>
                    <a:pt x="8208" y="567"/>
                  </a:lnTo>
                  <a:lnTo>
                    <a:pt x="7925" y="661"/>
                  </a:lnTo>
                  <a:lnTo>
                    <a:pt x="7831" y="756"/>
                  </a:lnTo>
                  <a:lnTo>
                    <a:pt x="7548" y="567"/>
                  </a:lnTo>
                  <a:lnTo>
                    <a:pt x="7359" y="473"/>
                  </a:lnTo>
                  <a:lnTo>
                    <a:pt x="7170" y="944"/>
                  </a:lnTo>
                  <a:lnTo>
                    <a:pt x="6982" y="661"/>
                  </a:lnTo>
                  <a:lnTo>
                    <a:pt x="6793" y="661"/>
                  </a:lnTo>
                  <a:lnTo>
                    <a:pt x="6604" y="756"/>
                  </a:lnTo>
                  <a:lnTo>
                    <a:pt x="6510" y="661"/>
                  </a:lnTo>
                  <a:lnTo>
                    <a:pt x="6416" y="756"/>
                  </a:lnTo>
                  <a:lnTo>
                    <a:pt x="6038" y="944"/>
                  </a:lnTo>
                  <a:lnTo>
                    <a:pt x="6038" y="1039"/>
                  </a:lnTo>
                  <a:lnTo>
                    <a:pt x="5850" y="1133"/>
                  </a:lnTo>
                  <a:lnTo>
                    <a:pt x="5850" y="1039"/>
                  </a:lnTo>
                  <a:lnTo>
                    <a:pt x="5755" y="1039"/>
                  </a:lnTo>
                  <a:lnTo>
                    <a:pt x="5567" y="1227"/>
                  </a:lnTo>
                  <a:lnTo>
                    <a:pt x="5472" y="1227"/>
                  </a:lnTo>
                  <a:lnTo>
                    <a:pt x="5378" y="1039"/>
                  </a:lnTo>
                  <a:lnTo>
                    <a:pt x="5378" y="1133"/>
                  </a:lnTo>
                  <a:lnTo>
                    <a:pt x="5189" y="1227"/>
                  </a:lnTo>
                  <a:lnTo>
                    <a:pt x="5095" y="1133"/>
                  </a:lnTo>
                  <a:lnTo>
                    <a:pt x="4906" y="1039"/>
                  </a:lnTo>
                  <a:lnTo>
                    <a:pt x="5189" y="1039"/>
                  </a:lnTo>
                  <a:lnTo>
                    <a:pt x="5095" y="944"/>
                  </a:lnTo>
                  <a:lnTo>
                    <a:pt x="5095" y="756"/>
                  </a:lnTo>
                  <a:lnTo>
                    <a:pt x="5001" y="944"/>
                  </a:lnTo>
                  <a:lnTo>
                    <a:pt x="4529" y="944"/>
                  </a:lnTo>
                  <a:lnTo>
                    <a:pt x="4529" y="1133"/>
                  </a:lnTo>
                  <a:lnTo>
                    <a:pt x="4718" y="1133"/>
                  </a:lnTo>
                  <a:lnTo>
                    <a:pt x="4623" y="1227"/>
                  </a:lnTo>
                  <a:lnTo>
                    <a:pt x="4623" y="1133"/>
                  </a:lnTo>
                  <a:lnTo>
                    <a:pt x="4529" y="1416"/>
                  </a:lnTo>
                  <a:lnTo>
                    <a:pt x="4340" y="1227"/>
                  </a:lnTo>
                  <a:lnTo>
                    <a:pt x="4152" y="1039"/>
                  </a:lnTo>
                  <a:lnTo>
                    <a:pt x="3963" y="1039"/>
                  </a:lnTo>
                  <a:lnTo>
                    <a:pt x="3774" y="1416"/>
                  </a:lnTo>
                  <a:lnTo>
                    <a:pt x="3774" y="1322"/>
                  </a:lnTo>
                  <a:lnTo>
                    <a:pt x="3774" y="1227"/>
                  </a:lnTo>
                  <a:lnTo>
                    <a:pt x="3680" y="1322"/>
                  </a:lnTo>
                  <a:lnTo>
                    <a:pt x="3586" y="1510"/>
                  </a:lnTo>
                  <a:lnTo>
                    <a:pt x="3208" y="1416"/>
                  </a:lnTo>
                  <a:lnTo>
                    <a:pt x="2454" y="1416"/>
                  </a:lnTo>
                  <a:lnTo>
                    <a:pt x="1793" y="1510"/>
                  </a:lnTo>
                  <a:lnTo>
                    <a:pt x="1510" y="1605"/>
                  </a:lnTo>
                  <a:lnTo>
                    <a:pt x="1321" y="1699"/>
                  </a:lnTo>
                  <a:lnTo>
                    <a:pt x="1321" y="1605"/>
                  </a:lnTo>
                  <a:lnTo>
                    <a:pt x="1038" y="1699"/>
                  </a:lnTo>
                  <a:lnTo>
                    <a:pt x="755" y="1793"/>
                  </a:lnTo>
                  <a:lnTo>
                    <a:pt x="567" y="1793"/>
                  </a:lnTo>
                  <a:lnTo>
                    <a:pt x="378" y="1888"/>
                  </a:lnTo>
                  <a:lnTo>
                    <a:pt x="284" y="1699"/>
                  </a:lnTo>
                  <a:lnTo>
                    <a:pt x="95" y="1605"/>
                  </a:lnTo>
                  <a:lnTo>
                    <a:pt x="1" y="1793"/>
                  </a:lnTo>
                  <a:lnTo>
                    <a:pt x="1" y="2076"/>
                  </a:lnTo>
                  <a:lnTo>
                    <a:pt x="95" y="2548"/>
                  </a:lnTo>
                  <a:lnTo>
                    <a:pt x="189" y="2831"/>
                  </a:lnTo>
                  <a:lnTo>
                    <a:pt x="284" y="2737"/>
                  </a:lnTo>
                  <a:lnTo>
                    <a:pt x="472" y="2831"/>
                  </a:lnTo>
                  <a:lnTo>
                    <a:pt x="567" y="2548"/>
                  </a:lnTo>
                  <a:lnTo>
                    <a:pt x="661" y="2642"/>
                  </a:lnTo>
                  <a:lnTo>
                    <a:pt x="661" y="2737"/>
                  </a:lnTo>
                  <a:lnTo>
                    <a:pt x="755" y="2642"/>
                  </a:lnTo>
                  <a:lnTo>
                    <a:pt x="944" y="2548"/>
                  </a:lnTo>
                  <a:lnTo>
                    <a:pt x="1227" y="2548"/>
                  </a:lnTo>
                  <a:lnTo>
                    <a:pt x="1227" y="2642"/>
                  </a:lnTo>
                  <a:lnTo>
                    <a:pt x="1321" y="2737"/>
                  </a:lnTo>
                  <a:lnTo>
                    <a:pt x="1416" y="2831"/>
                  </a:lnTo>
                  <a:lnTo>
                    <a:pt x="1510" y="2642"/>
                  </a:lnTo>
                  <a:lnTo>
                    <a:pt x="1793" y="2548"/>
                  </a:lnTo>
                  <a:lnTo>
                    <a:pt x="1699" y="2642"/>
                  </a:lnTo>
                  <a:lnTo>
                    <a:pt x="1887" y="2737"/>
                  </a:lnTo>
                  <a:lnTo>
                    <a:pt x="1887" y="2454"/>
                  </a:lnTo>
                  <a:lnTo>
                    <a:pt x="1982" y="2265"/>
                  </a:lnTo>
                  <a:lnTo>
                    <a:pt x="2076" y="2737"/>
                  </a:lnTo>
                  <a:lnTo>
                    <a:pt x="2171" y="2359"/>
                  </a:lnTo>
                  <a:lnTo>
                    <a:pt x="2265" y="2642"/>
                  </a:lnTo>
                  <a:lnTo>
                    <a:pt x="2265" y="2548"/>
                  </a:lnTo>
                  <a:lnTo>
                    <a:pt x="2359" y="2454"/>
                  </a:lnTo>
                  <a:lnTo>
                    <a:pt x="2454" y="2548"/>
                  </a:lnTo>
                  <a:lnTo>
                    <a:pt x="2454" y="2737"/>
                  </a:lnTo>
                  <a:lnTo>
                    <a:pt x="2548" y="2548"/>
                  </a:lnTo>
                  <a:lnTo>
                    <a:pt x="2548" y="2454"/>
                  </a:lnTo>
                  <a:lnTo>
                    <a:pt x="2642" y="2548"/>
                  </a:lnTo>
                  <a:lnTo>
                    <a:pt x="2642" y="2642"/>
                  </a:lnTo>
                  <a:lnTo>
                    <a:pt x="2831" y="2454"/>
                  </a:lnTo>
                  <a:lnTo>
                    <a:pt x="3020" y="2454"/>
                  </a:lnTo>
                  <a:lnTo>
                    <a:pt x="3114" y="2265"/>
                  </a:lnTo>
                  <a:lnTo>
                    <a:pt x="3114" y="2076"/>
                  </a:lnTo>
                  <a:lnTo>
                    <a:pt x="3208" y="1982"/>
                  </a:lnTo>
                  <a:lnTo>
                    <a:pt x="3208" y="2076"/>
                  </a:lnTo>
                  <a:lnTo>
                    <a:pt x="3208" y="2265"/>
                  </a:lnTo>
                  <a:lnTo>
                    <a:pt x="3303" y="2076"/>
                  </a:lnTo>
                  <a:lnTo>
                    <a:pt x="3491" y="2076"/>
                  </a:lnTo>
                  <a:lnTo>
                    <a:pt x="3491" y="2171"/>
                  </a:lnTo>
                  <a:lnTo>
                    <a:pt x="3397" y="2265"/>
                  </a:lnTo>
                  <a:lnTo>
                    <a:pt x="3303" y="2359"/>
                  </a:lnTo>
                  <a:lnTo>
                    <a:pt x="3303" y="2548"/>
                  </a:lnTo>
                  <a:lnTo>
                    <a:pt x="3491" y="2548"/>
                  </a:lnTo>
                  <a:lnTo>
                    <a:pt x="3586" y="2454"/>
                  </a:lnTo>
                  <a:lnTo>
                    <a:pt x="3680" y="2265"/>
                  </a:lnTo>
                  <a:lnTo>
                    <a:pt x="4152" y="2265"/>
                  </a:lnTo>
                  <a:lnTo>
                    <a:pt x="4152" y="2359"/>
                  </a:lnTo>
                  <a:lnTo>
                    <a:pt x="4246" y="2171"/>
                  </a:lnTo>
                  <a:lnTo>
                    <a:pt x="4340" y="2171"/>
                  </a:lnTo>
                  <a:lnTo>
                    <a:pt x="4246" y="2265"/>
                  </a:lnTo>
                  <a:lnTo>
                    <a:pt x="5284" y="2265"/>
                  </a:lnTo>
                  <a:lnTo>
                    <a:pt x="5567" y="2171"/>
                  </a:lnTo>
                  <a:lnTo>
                    <a:pt x="5755" y="2171"/>
                  </a:lnTo>
                  <a:lnTo>
                    <a:pt x="5755" y="2076"/>
                  </a:lnTo>
                  <a:lnTo>
                    <a:pt x="6416" y="2076"/>
                  </a:lnTo>
                  <a:lnTo>
                    <a:pt x="6510" y="1888"/>
                  </a:lnTo>
                  <a:lnTo>
                    <a:pt x="6604" y="1888"/>
                  </a:lnTo>
                  <a:lnTo>
                    <a:pt x="7170" y="1982"/>
                  </a:lnTo>
                  <a:lnTo>
                    <a:pt x="7453" y="1888"/>
                  </a:lnTo>
                  <a:lnTo>
                    <a:pt x="7548" y="1888"/>
                  </a:lnTo>
                  <a:lnTo>
                    <a:pt x="7642" y="1699"/>
                  </a:lnTo>
                  <a:lnTo>
                    <a:pt x="7736" y="1888"/>
                  </a:lnTo>
                  <a:lnTo>
                    <a:pt x="7925" y="2076"/>
                  </a:lnTo>
                  <a:lnTo>
                    <a:pt x="8114" y="1793"/>
                  </a:lnTo>
                  <a:lnTo>
                    <a:pt x="8114" y="1982"/>
                  </a:lnTo>
                  <a:lnTo>
                    <a:pt x="8208" y="1793"/>
                  </a:lnTo>
                  <a:lnTo>
                    <a:pt x="8302" y="1982"/>
                  </a:lnTo>
                  <a:lnTo>
                    <a:pt x="8302" y="1888"/>
                  </a:lnTo>
                  <a:lnTo>
                    <a:pt x="8302" y="1793"/>
                  </a:lnTo>
                  <a:lnTo>
                    <a:pt x="8491" y="1793"/>
                  </a:lnTo>
                  <a:lnTo>
                    <a:pt x="8585" y="1888"/>
                  </a:lnTo>
                  <a:lnTo>
                    <a:pt x="8774" y="1793"/>
                  </a:lnTo>
                  <a:lnTo>
                    <a:pt x="8774" y="1982"/>
                  </a:lnTo>
                  <a:lnTo>
                    <a:pt x="8869" y="1888"/>
                  </a:lnTo>
                  <a:lnTo>
                    <a:pt x="9718" y="1888"/>
                  </a:lnTo>
                  <a:lnTo>
                    <a:pt x="9623" y="1793"/>
                  </a:lnTo>
                  <a:lnTo>
                    <a:pt x="9718" y="1605"/>
                  </a:lnTo>
                  <a:lnTo>
                    <a:pt x="9812" y="1699"/>
                  </a:lnTo>
                  <a:lnTo>
                    <a:pt x="9812" y="1793"/>
                  </a:lnTo>
                  <a:lnTo>
                    <a:pt x="9906" y="1888"/>
                  </a:lnTo>
                  <a:lnTo>
                    <a:pt x="10095" y="1982"/>
                  </a:lnTo>
                  <a:lnTo>
                    <a:pt x="10661" y="1793"/>
                  </a:lnTo>
                  <a:lnTo>
                    <a:pt x="11038" y="1510"/>
                  </a:lnTo>
                  <a:lnTo>
                    <a:pt x="11133" y="1699"/>
                  </a:lnTo>
                  <a:lnTo>
                    <a:pt x="11321" y="1699"/>
                  </a:lnTo>
                  <a:lnTo>
                    <a:pt x="11510" y="1605"/>
                  </a:lnTo>
                  <a:lnTo>
                    <a:pt x="11604" y="1416"/>
                  </a:lnTo>
                  <a:lnTo>
                    <a:pt x="11982" y="1605"/>
                  </a:lnTo>
                  <a:lnTo>
                    <a:pt x="12453" y="1699"/>
                  </a:lnTo>
                  <a:lnTo>
                    <a:pt x="12642" y="1510"/>
                  </a:lnTo>
                  <a:lnTo>
                    <a:pt x="12642" y="1699"/>
                  </a:lnTo>
                  <a:lnTo>
                    <a:pt x="12925" y="1510"/>
                  </a:lnTo>
                  <a:lnTo>
                    <a:pt x="13208" y="1510"/>
                  </a:lnTo>
                  <a:lnTo>
                    <a:pt x="14057" y="1699"/>
                  </a:lnTo>
                  <a:lnTo>
                    <a:pt x="14434" y="1793"/>
                  </a:lnTo>
                  <a:lnTo>
                    <a:pt x="14812" y="1793"/>
                  </a:lnTo>
                  <a:lnTo>
                    <a:pt x="15095" y="1699"/>
                  </a:lnTo>
                  <a:lnTo>
                    <a:pt x="15378" y="1510"/>
                  </a:lnTo>
                  <a:lnTo>
                    <a:pt x="15472" y="1416"/>
                  </a:lnTo>
                  <a:lnTo>
                    <a:pt x="15472" y="1510"/>
                  </a:lnTo>
                  <a:lnTo>
                    <a:pt x="15472" y="1699"/>
                  </a:lnTo>
                  <a:lnTo>
                    <a:pt x="16416" y="1510"/>
                  </a:lnTo>
                  <a:lnTo>
                    <a:pt x="16416" y="1605"/>
                  </a:lnTo>
                  <a:lnTo>
                    <a:pt x="16510" y="1605"/>
                  </a:lnTo>
                  <a:lnTo>
                    <a:pt x="16604" y="1510"/>
                  </a:lnTo>
                  <a:lnTo>
                    <a:pt x="17642" y="1510"/>
                  </a:lnTo>
                  <a:lnTo>
                    <a:pt x="17736" y="1605"/>
                  </a:lnTo>
                  <a:lnTo>
                    <a:pt x="17831" y="1605"/>
                  </a:lnTo>
                  <a:lnTo>
                    <a:pt x="18397" y="1510"/>
                  </a:lnTo>
                  <a:lnTo>
                    <a:pt x="19057" y="1322"/>
                  </a:lnTo>
                  <a:lnTo>
                    <a:pt x="18774" y="1605"/>
                  </a:lnTo>
                  <a:lnTo>
                    <a:pt x="19151" y="1322"/>
                  </a:lnTo>
                  <a:lnTo>
                    <a:pt x="19340" y="1322"/>
                  </a:lnTo>
                  <a:lnTo>
                    <a:pt x="19340" y="1510"/>
                  </a:lnTo>
                  <a:lnTo>
                    <a:pt x="19529" y="1416"/>
                  </a:lnTo>
                  <a:lnTo>
                    <a:pt x="19906" y="1416"/>
                  </a:lnTo>
                  <a:lnTo>
                    <a:pt x="20000" y="1322"/>
                  </a:lnTo>
                  <a:lnTo>
                    <a:pt x="20095" y="944"/>
                  </a:lnTo>
                  <a:lnTo>
                    <a:pt x="20095" y="1133"/>
                  </a:lnTo>
                  <a:lnTo>
                    <a:pt x="20189" y="1227"/>
                  </a:lnTo>
                  <a:lnTo>
                    <a:pt x="20189" y="1416"/>
                  </a:lnTo>
                  <a:lnTo>
                    <a:pt x="20283" y="1322"/>
                  </a:lnTo>
                  <a:lnTo>
                    <a:pt x="20378" y="1322"/>
                  </a:lnTo>
                  <a:lnTo>
                    <a:pt x="20378" y="1416"/>
                  </a:lnTo>
                  <a:lnTo>
                    <a:pt x="20661" y="1227"/>
                  </a:lnTo>
                  <a:lnTo>
                    <a:pt x="20944" y="1133"/>
                  </a:lnTo>
                  <a:lnTo>
                    <a:pt x="21038" y="1133"/>
                  </a:lnTo>
                  <a:lnTo>
                    <a:pt x="21132" y="1416"/>
                  </a:lnTo>
                  <a:lnTo>
                    <a:pt x="21604" y="1227"/>
                  </a:lnTo>
                  <a:lnTo>
                    <a:pt x="21510" y="1039"/>
                  </a:lnTo>
                  <a:lnTo>
                    <a:pt x="21510" y="944"/>
                  </a:lnTo>
                  <a:lnTo>
                    <a:pt x="21698" y="944"/>
                  </a:lnTo>
                  <a:lnTo>
                    <a:pt x="21604" y="1039"/>
                  </a:lnTo>
                  <a:lnTo>
                    <a:pt x="21982" y="1039"/>
                  </a:lnTo>
                  <a:lnTo>
                    <a:pt x="21887" y="1227"/>
                  </a:lnTo>
                  <a:lnTo>
                    <a:pt x="21887" y="1227"/>
                  </a:lnTo>
                  <a:lnTo>
                    <a:pt x="22170" y="1039"/>
                  </a:lnTo>
                  <a:lnTo>
                    <a:pt x="22265" y="1227"/>
                  </a:lnTo>
                  <a:lnTo>
                    <a:pt x="22265" y="1133"/>
                  </a:lnTo>
                  <a:lnTo>
                    <a:pt x="22265" y="1039"/>
                  </a:lnTo>
                  <a:lnTo>
                    <a:pt x="22548" y="1039"/>
                  </a:lnTo>
                  <a:lnTo>
                    <a:pt x="22642" y="1322"/>
                  </a:lnTo>
                  <a:lnTo>
                    <a:pt x="23019" y="1227"/>
                  </a:lnTo>
                  <a:lnTo>
                    <a:pt x="23208" y="1133"/>
                  </a:lnTo>
                  <a:lnTo>
                    <a:pt x="23302" y="1039"/>
                  </a:lnTo>
                  <a:lnTo>
                    <a:pt x="23397" y="1133"/>
                  </a:lnTo>
                  <a:lnTo>
                    <a:pt x="23397" y="1227"/>
                  </a:lnTo>
                  <a:lnTo>
                    <a:pt x="23680" y="1227"/>
                  </a:lnTo>
                  <a:lnTo>
                    <a:pt x="23868" y="1133"/>
                  </a:lnTo>
                  <a:lnTo>
                    <a:pt x="24057" y="1227"/>
                  </a:lnTo>
                  <a:lnTo>
                    <a:pt x="24246" y="1227"/>
                  </a:lnTo>
                  <a:lnTo>
                    <a:pt x="24246" y="1133"/>
                  </a:lnTo>
                  <a:lnTo>
                    <a:pt x="24529" y="1227"/>
                  </a:lnTo>
                  <a:lnTo>
                    <a:pt x="24906" y="1322"/>
                  </a:lnTo>
                  <a:lnTo>
                    <a:pt x="25179" y="1048"/>
                  </a:lnTo>
                  <a:lnTo>
                    <a:pt x="25095" y="1133"/>
                  </a:lnTo>
                  <a:lnTo>
                    <a:pt x="25189" y="1227"/>
                  </a:lnTo>
                  <a:lnTo>
                    <a:pt x="25189" y="1133"/>
                  </a:lnTo>
                  <a:lnTo>
                    <a:pt x="25283" y="1039"/>
                  </a:lnTo>
                  <a:lnTo>
                    <a:pt x="25378" y="944"/>
                  </a:lnTo>
                  <a:lnTo>
                    <a:pt x="25472" y="944"/>
                  </a:lnTo>
                  <a:lnTo>
                    <a:pt x="25472" y="1133"/>
                  </a:lnTo>
                  <a:lnTo>
                    <a:pt x="25566" y="1039"/>
                  </a:lnTo>
                  <a:lnTo>
                    <a:pt x="25661" y="1039"/>
                  </a:lnTo>
                  <a:lnTo>
                    <a:pt x="25566" y="1133"/>
                  </a:lnTo>
                  <a:lnTo>
                    <a:pt x="25661" y="1227"/>
                  </a:lnTo>
                  <a:lnTo>
                    <a:pt x="25849" y="1322"/>
                  </a:lnTo>
                  <a:lnTo>
                    <a:pt x="25944" y="1133"/>
                  </a:lnTo>
                  <a:lnTo>
                    <a:pt x="26132" y="1039"/>
                  </a:lnTo>
                  <a:lnTo>
                    <a:pt x="26132" y="1039"/>
                  </a:lnTo>
                  <a:lnTo>
                    <a:pt x="26038" y="1227"/>
                  </a:lnTo>
                  <a:lnTo>
                    <a:pt x="26132" y="1322"/>
                  </a:lnTo>
                  <a:lnTo>
                    <a:pt x="26321" y="1416"/>
                  </a:lnTo>
                  <a:lnTo>
                    <a:pt x="26415" y="1416"/>
                  </a:lnTo>
                  <a:lnTo>
                    <a:pt x="26887" y="1227"/>
                  </a:lnTo>
                  <a:lnTo>
                    <a:pt x="27264" y="944"/>
                  </a:lnTo>
                  <a:lnTo>
                    <a:pt x="27170" y="944"/>
                  </a:lnTo>
                  <a:lnTo>
                    <a:pt x="27264" y="850"/>
                  </a:lnTo>
                  <a:lnTo>
                    <a:pt x="26981" y="756"/>
                  </a:lnTo>
                  <a:lnTo>
                    <a:pt x="26887" y="944"/>
                  </a:lnTo>
                  <a:lnTo>
                    <a:pt x="26793" y="1133"/>
                  </a:lnTo>
                  <a:lnTo>
                    <a:pt x="26793" y="661"/>
                  </a:lnTo>
                  <a:lnTo>
                    <a:pt x="26604" y="944"/>
                  </a:lnTo>
                  <a:lnTo>
                    <a:pt x="26510" y="850"/>
                  </a:lnTo>
                  <a:lnTo>
                    <a:pt x="26415" y="756"/>
                  </a:lnTo>
                  <a:lnTo>
                    <a:pt x="26321" y="944"/>
                  </a:lnTo>
                  <a:lnTo>
                    <a:pt x="26227" y="661"/>
                  </a:lnTo>
                  <a:lnTo>
                    <a:pt x="26038" y="756"/>
                  </a:lnTo>
                  <a:lnTo>
                    <a:pt x="25849" y="661"/>
                  </a:lnTo>
                  <a:lnTo>
                    <a:pt x="25378" y="567"/>
                  </a:lnTo>
                  <a:lnTo>
                    <a:pt x="25283" y="661"/>
                  </a:lnTo>
                  <a:lnTo>
                    <a:pt x="25095" y="756"/>
                  </a:lnTo>
                  <a:lnTo>
                    <a:pt x="25189" y="473"/>
                  </a:lnTo>
                  <a:lnTo>
                    <a:pt x="25000" y="661"/>
                  </a:lnTo>
                  <a:lnTo>
                    <a:pt x="25000" y="661"/>
                  </a:lnTo>
                  <a:lnTo>
                    <a:pt x="25095" y="473"/>
                  </a:lnTo>
                  <a:lnTo>
                    <a:pt x="24906" y="567"/>
                  </a:lnTo>
                  <a:lnTo>
                    <a:pt x="24717" y="567"/>
                  </a:lnTo>
                  <a:lnTo>
                    <a:pt x="24717" y="756"/>
                  </a:lnTo>
                  <a:lnTo>
                    <a:pt x="24623" y="1039"/>
                  </a:lnTo>
                  <a:lnTo>
                    <a:pt x="24623" y="850"/>
                  </a:lnTo>
                  <a:lnTo>
                    <a:pt x="24717" y="661"/>
                  </a:lnTo>
                  <a:lnTo>
                    <a:pt x="24623" y="756"/>
                  </a:lnTo>
                  <a:lnTo>
                    <a:pt x="24623" y="661"/>
                  </a:lnTo>
                  <a:lnTo>
                    <a:pt x="24529" y="473"/>
                  </a:lnTo>
                  <a:lnTo>
                    <a:pt x="24529" y="661"/>
                  </a:lnTo>
                  <a:lnTo>
                    <a:pt x="24434" y="567"/>
                  </a:lnTo>
                  <a:lnTo>
                    <a:pt x="24340" y="378"/>
                  </a:lnTo>
                  <a:lnTo>
                    <a:pt x="24246" y="567"/>
                  </a:lnTo>
                  <a:lnTo>
                    <a:pt x="23963" y="567"/>
                  </a:lnTo>
                  <a:lnTo>
                    <a:pt x="23397" y="661"/>
                  </a:lnTo>
                  <a:lnTo>
                    <a:pt x="23114" y="661"/>
                  </a:lnTo>
                  <a:lnTo>
                    <a:pt x="22925" y="567"/>
                  </a:lnTo>
                  <a:lnTo>
                    <a:pt x="22925" y="473"/>
                  </a:lnTo>
                  <a:lnTo>
                    <a:pt x="23019" y="473"/>
                  </a:lnTo>
                  <a:lnTo>
                    <a:pt x="22642" y="378"/>
                  </a:lnTo>
                  <a:lnTo>
                    <a:pt x="22736" y="473"/>
                  </a:lnTo>
                  <a:lnTo>
                    <a:pt x="22548" y="473"/>
                  </a:lnTo>
                  <a:lnTo>
                    <a:pt x="22642" y="284"/>
                  </a:lnTo>
                  <a:lnTo>
                    <a:pt x="22548" y="190"/>
                  </a:lnTo>
                  <a:lnTo>
                    <a:pt x="22453" y="190"/>
                  </a:lnTo>
                  <a:lnTo>
                    <a:pt x="22359" y="284"/>
                  </a:lnTo>
                  <a:lnTo>
                    <a:pt x="22170" y="378"/>
                  </a:lnTo>
                  <a:lnTo>
                    <a:pt x="22076" y="284"/>
                  </a:lnTo>
                  <a:lnTo>
                    <a:pt x="22170" y="473"/>
                  </a:lnTo>
                  <a:lnTo>
                    <a:pt x="21887" y="190"/>
                  </a:lnTo>
                  <a:lnTo>
                    <a:pt x="21793" y="190"/>
                  </a:lnTo>
                  <a:lnTo>
                    <a:pt x="21698" y="378"/>
                  </a:lnTo>
                  <a:lnTo>
                    <a:pt x="21604" y="756"/>
                  </a:lnTo>
                  <a:lnTo>
                    <a:pt x="21415" y="661"/>
                  </a:lnTo>
                  <a:lnTo>
                    <a:pt x="21510" y="473"/>
                  </a:lnTo>
                  <a:lnTo>
                    <a:pt x="21604" y="284"/>
                  </a:lnTo>
                  <a:lnTo>
                    <a:pt x="21415" y="284"/>
                  </a:lnTo>
                  <a:lnTo>
                    <a:pt x="21415" y="190"/>
                  </a:lnTo>
                  <a:lnTo>
                    <a:pt x="21227" y="378"/>
                  </a:lnTo>
                  <a:lnTo>
                    <a:pt x="20944" y="567"/>
                  </a:lnTo>
                  <a:lnTo>
                    <a:pt x="20566" y="1"/>
                  </a:lnTo>
                  <a:lnTo>
                    <a:pt x="20472" y="95"/>
                  </a:lnTo>
                  <a:lnTo>
                    <a:pt x="20472" y="190"/>
                  </a:lnTo>
                  <a:lnTo>
                    <a:pt x="20472" y="378"/>
                  </a:lnTo>
                  <a:lnTo>
                    <a:pt x="20283" y="284"/>
                  </a:lnTo>
                  <a:lnTo>
                    <a:pt x="20283" y="190"/>
                  </a:lnTo>
                  <a:lnTo>
                    <a:pt x="20378" y="95"/>
                  </a:lnTo>
                  <a:lnTo>
                    <a:pt x="2028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25"/>
            <p:cNvSpPr/>
            <p:nvPr/>
          </p:nvSpPr>
          <p:spPr>
            <a:xfrm>
              <a:off x="3870041" y="2764475"/>
              <a:ext cx="188382" cy="232966"/>
            </a:xfrm>
            <a:custGeom>
              <a:rect b="b" l="l" r="r" t="t"/>
              <a:pathLst>
                <a:path extrusionOk="0" h="8869" w="7171">
                  <a:moveTo>
                    <a:pt x="5756" y="6510"/>
                  </a:moveTo>
                  <a:lnTo>
                    <a:pt x="5756" y="6604"/>
                  </a:lnTo>
                  <a:lnTo>
                    <a:pt x="5850" y="6604"/>
                  </a:lnTo>
                  <a:lnTo>
                    <a:pt x="5756" y="6510"/>
                  </a:lnTo>
                  <a:close/>
                  <a:moveTo>
                    <a:pt x="2265" y="7925"/>
                  </a:moveTo>
                  <a:lnTo>
                    <a:pt x="2252" y="7965"/>
                  </a:lnTo>
                  <a:lnTo>
                    <a:pt x="2252" y="7965"/>
                  </a:lnTo>
                  <a:lnTo>
                    <a:pt x="2284" y="7953"/>
                  </a:lnTo>
                  <a:lnTo>
                    <a:pt x="2284" y="7953"/>
                  </a:lnTo>
                  <a:lnTo>
                    <a:pt x="2265" y="7925"/>
                  </a:lnTo>
                  <a:close/>
                  <a:moveTo>
                    <a:pt x="567" y="0"/>
                  </a:moveTo>
                  <a:lnTo>
                    <a:pt x="284" y="189"/>
                  </a:lnTo>
                  <a:lnTo>
                    <a:pt x="95" y="472"/>
                  </a:lnTo>
                  <a:lnTo>
                    <a:pt x="1" y="755"/>
                  </a:lnTo>
                  <a:lnTo>
                    <a:pt x="95" y="1038"/>
                  </a:lnTo>
                  <a:lnTo>
                    <a:pt x="190" y="1227"/>
                  </a:lnTo>
                  <a:lnTo>
                    <a:pt x="473" y="1415"/>
                  </a:lnTo>
                  <a:lnTo>
                    <a:pt x="850" y="1321"/>
                  </a:lnTo>
                  <a:lnTo>
                    <a:pt x="661" y="1604"/>
                  </a:lnTo>
                  <a:lnTo>
                    <a:pt x="756" y="1604"/>
                  </a:lnTo>
                  <a:lnTo>
                    <a:pt x="661" y="1793"/>
                  </a:lnTo>
                  <a:lnTo>
                    <a:pt x="661" y="1887"/>
                  </a:lnTo>
                  <a:lnTo>
                    <a:pt x="756" y="1793"/>
                  </a:lnTo>
                  <a:lnTo>
                    <a:pt x="1510" y="1604"/>
                  </a:lnTo>
                  <a:lnTo>
                    <a:pt x="1510" y="1604"/>
                  </a:lnTo>
                  <a:lnTo>
                    <a:pt x="1133" y="2076"/>
                  </a:lnTo>
                  <a:lnTo>
                    <a:pt x="1322" y="2453"/>
                  </a:lnTo>
                  <a:lnTo>
                    <a:pt x="1888" y="2830"/>
                  </a:lnTo>
                  <a:lnTo>
                    <a:pt x="3397" y="3774"/>
                  </a:lnTo>
                  <a:lnTo>
                    <a:pt x="5001" y="4623"/>
                  </a:lnTo>
                  <a:lnTo>
                    <a:pt x="5944" y="5095"/>
                  </a:lnTo>
                  <a:lnTo>
                    <a:pt x="5756" y="5189"/>
                  </a:lnTo>
                  <a:lnTo>
                    <a:pt x="5378" y="5378"/>
                  </a:lnTo>
                  <a:lnTo>
                    <a:pt x="5378" y="5283"/>
                  </a:lnTo>
                  <a:lnTo>
                    <a:pt x="5001" y="5661"/>
                  </a:lnTo>
                  <a:lnTo>
                    <a:pt x="4623" y="5944"/>
                  </a:lnTo>
                  <a:lnTo>
                    <a:pt x="4435" y="6321"/>
                  </a:lnTo>
                  <a:lnTo>
                    <a:pt x="4340" y="6510"/>
                  </a:lnTo>
                  <a:lnTo>
                    <a:pt x="4435" y="6698"/>
                  </a:lnTo>
                  <a:lnTo>
                    <a:pt x="4435" y="6698"/>
                  </a:lnTo>
                  <a:lnTo>
                    <a:pt x="4246" y="6415"/>
                  </a:lnTo>
                  <a:lnTo>
                    <a:pt x="4057" y="6321"/>
                  </a:lnTo>
                  <a:lnTo>
                    <a:pt x="3963" y="6415"/>
                  </a:lnTo>
                  <a:lnTo>
                    <a:pt x="3869" y="6510"/>
                  </a:lnTo>
                  <a:lnTo>
                    <a:pt x="3680" y="6887"/>
                  </a:lnTo>
                  <a:lnTo>
                    <a:pt x="3680" y="7076"/>
                  </a:lnTo>
                  <a:lnTo>
                    <a:pt x="3774" y="7076"/>
                  </a:lnTo>
                  <a:lnTo>
                    <a:pt x="3680" y="7264"/>
                  </a:lnTo>
                  <a:lnTo>
                    <a:pt x="3303" y="7453"/>
                  </a:lnTo>
                  <a:lnTo>
                    <a:pt x="2359" y="7925"/>
                  </a:lnTo>
                  <a:lnTo>
                    <a:pt x="2284" y="7953"/>
                  </a:lnTo>
                  <a:lnTo>
                    <a:pt x="2284" y="7953"/>
                  </a:lnTo>
                  <a:lnTo>
                    <a:pt x="2454" y="8208"/>
                  </a:lnTo>
                  <a:lnTo>
                    <a:pt x="2642" y="8396"/>
                  </a:lnTo>
                  <a:lnTo>
                    <a:pt x="2642" y="8302"/>
                  </a:lnTo>
                  <a:lnTo>
                    <a:pt x="2737" y="8396"/>
                  </a:lnTo>
                  <a:lnTo>
                    <a:pt x="2831" y="8113"/>
                  </a:lnTo>
                  <a:lnTo>
                    <a:pt x="2925" y="7925"/>
                  </a:lnTo>
                  <a:lnTo>
                    <a:pt x="3020" y="7830"/>
                  </a:lnTo>
                  <a:lnTo>
                    <a:pt x="3397" y="7830"/>
                  </a:lnTo>
                  <a:lnTo>
                    <a:pt x="3680" y="7736"/>
                  </a:lnTo>
                  <a:lnTo>
                    <a:pt x="3774" y="7547"/>
                  </a:lnTo>
                  <a:lnTo>
                    <a:pt x="3869" y="7264"/>
                  </a:lnTo>
                  <a:lnTo>
                    <a:pt x="4246" y="7453"/>
                  </a:lnTo>
                  <a:lnTo>
                    <a:pt x="4623" y="7642"/>
                  </a:lnTo>
                  <a:lnTo>
                    <a:pt x="4718" y="7547"/>
                  </a:lnTo>
                  <a:lnTo>
                    <a:pt x="4906" y="7359"/>
                  </a:lnTo>
                  <a:lnTo>
                    <a:pt x="5190" y="7170"/>
                  </a:lnTo>
                  <a:lnTo>
                    <a:pt x="5095" y="7076"/>
                  </a:lnTo>
                  <a:lnTo>
                    <a:pt x="4906" y="6793"/>
                  </a:lnTo>
                  <a:lnTo>
                    <a:pt x="4906" y="6793"/>
                  </a:lnTo>
                  <a:lnTo>
                    <a:pt x="5095" y="6887"/>
                  </a:lnTo>
                  <a:lnTo>
                    <a:pt x="5378" y="6793"/>
                  </a:lnTo>
                  <a:lnTo>
                    <a:pt x="5756" y="6510"/>
                  </a:lnTo>
                  <a:lnTo>
                    <a:pt x="6322" y="6132"/>
                  </a:lnTo>
                  <a:lnTo>
                    <a:pt x="6699" y="5566"/>
                  </a:lnTo>
                  <a:lnTo>
                    <a:pt x="7171" y="5095"/>
                  </a:lnTo>
                  <a:lnTo>
                    <a:pt x="7076" y="4717"/>
                  </a:lnTo>
                  <a:lnTo>
                    <a:pt x="6982" y="4434"/>
                  </a:lnTo>
                  <a:lnTo>
                    <a:pt x="6605" y="3963"/>
                  </a:lnTo>
                  <a:lnTo>
                    <a:pt x="6133" y="3491"/>
                  </a:lnTo>
                  <a:lnTo>
                    <a:pt x="5567" y="3113"/>
                  </a:lnTo>
                  <a:lnTo>
                    <a:pt x="4340" y="2547"/>
                  </a:lnTo>
                  <a:lnTo>
                    <a:pt x="3208" y="1887"/>
                  </a:lnTo>
                  <a:lnTo>
                    <a:pt x="2925" y="1698"/>
                  </a:lnTo>
                  <a:lnTo>
                    <a:pt x="2925" y="1604"/>
                  </a:lnTo>
                  <a:lnTo>
                    <a:pt x="2925" y="1510"/>
                  </a:lnTo>
                  <a:lnTo>
                    <a:pt x="2737" y="1698"/>
                  </a:lnTo>
                  <a:lnTo>
                    <a:pt x="2642" y="1698"/>
                  </a:lnTo>
                  <a:lnTo>
                    <a:pt x="2642" y="1604"/>
                  </a:lnTo>
                  <a:lnTo>
                    <a:pt x="2642" y="1510"/>
                  </a:lnTo>
                  <a:lnTo>
                    <a:pt x="2642" y="1415"/>
                  </a:lnTo>
                  <a:lnTo>
                    <a:pt x="2454" y="1604"/>
                  </a:lnTo>
                  <a:lnTo>
                    <a:pt x="2454" y="1698"/>
                  </a:lnTo>
                  <a:lnTo>
                    <a:pt x="2265" y="1887"/>
                  </a:lnTo>
                  <a:lnTo>
                    <a:pt x="2265" y="1604"/>
                  </a:lnTo>
                  <a:lnTo>
                    <a:pt x="2171" y="1415"/>
                  </a:lnTo>
                  <a:lnTo>
                    <a:pt x="1605" y="944"/>
                  </a:lnTo>
                  <a:lnTo>
                    <a:pt x="1227" y="755"/>
                  </a:lnTo>
                  <a:lnTo>
                    <a:pt x="1039" y="472"/>
                  </a:lnTo>
                  <a:lnTo>
                    <a:pt x="850" y="283"/>
                  </a:lnTo>
                  <a:lnTo>
                    <a:pt x="944" y="0"/>
                  </a:lnTo>
                  <a:close/>
                  <a:moveTo>
                    <a:pt x="2252" y="7965"/>
                  </a:moveTo>
                  <a:lnTo>
                    <a:pt x="850" y="8491"/>
                  </a:lnTo>
                  <a:lnTo>
                    <a:pt x="756" y="8491"/>
                  </a:lnTo>
                  <a:lnTo>
                    <a:pt x="756" y="8774"/>
                  </a:lnTo>
                  <a:lnTo>
                    <a:pt x="944" y="8868"/>
                  </a:lnTo>
                  <a:lnTo>
                    <a:pt x="1133" y="8868"/>
                  </a:lnTo>
                  <a:lnTo>
                    <a:pt x="1605" y="8774"/>
                  </a:lnTo>
                  <a:lnTo>
                    <a:pt x="1793" y="8679"/>
                  </a:lnTo>
                  <a:lnTo>
                    <a:pt x="2076" y="8491"/>
                  </a:lnTo>
                  <a:lnTo>
                    <a:pt x="2171" y="8208"/>
                  </a:lnTo>
                  <a:lnTo>
                    <a:pt x="2252" y="7965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8" name="Google Shape;198;p25"/>
          <p:cNvGrpSpPr/>
          <p:nvPr/>
        </p:nvGrpSpPr>
        <p:grpSpPr>
          <a:xfrm>
            <a:off x="5165803" y="2790812"/>
            <a:ext cx="1792245" cy="232966"/>
            <a:chOff x="2266178" y="2764475"/>
            <a:chExt cx="1792245" cy="232966"/>
          </a:xfrm>
        </p:grpSpPr>
        <p:sp>
          <p:nvSpPr>
            <p:cNvPr id="199" name="Google Shape;199;p25"/>
            <p:cNvSpPr/>
            <p:nvPr/>
          </p:nvSpPr>
          <p:spPr>
            <a:xfrm>
              <a:off x="2266178" y="2855800"/>
              <a:ext cx="1683567" cy="102978"/>
            </a:xfrm>
            <a:custGeom>
              <a:rect b="b" l="l" r="r" t="t"/>
              <a:pathLst>
                <a:path extrusionOk="0" h="2831" w="27831">
                  <a:moveTo>
                    <a:pt x="27264" y="944"/>
                  </a:moveTo>
                  <a:lnTo>
                    <a:pt x="27359" y="1086"/>
                  </a:lnTo>
                  <a:lnTo>
                    <a:pt x="27359" y="944"/>
                  </a:lnTo>
                  <a:close/>
                  <a:moveTo>
                    <a:pt x="27359" y="1086"/>
                  </a:moveTo>
                  <a:lnTo>
                    <a:pt x="27359" y="1133"/>
                  </a:lnTo>
                  <a:lnTo>
                    <a:pt x="27372" y="1106"/>
                  </a:lnTo>
                  <a:lnTo>
                    <a:pt x="27372" y="1106"/>
                  </a:lnTo>
                  <a:lnTo>
                    <a:pt x="27359" y="1086"/>
                  </a:lnTo>
                  <a:close/>
                  <a:moveTo>
                    <a:pt x="27453" y="944"/>
                  </a:moveTo>
                  <a:lnTo>
                    <a:pt x="27372" y="1106"/>
                  </a:lnTo>
                  <a:lnTo>
                    <a:pt x="27372" y="1106"/>
                  </a:lnTo>
                  <a:lnTo>
                    <a:pt x="27453" y="1227"/>
                  </a:lnTo>
                  <a:lnTo>
                    <a:pt x="27453" y="944"/>
                  </a:lnTo>
                  <a:close/>
                  <a:moveTo>
                    <a:pt x="27642" y="1039"/>
                  </a:moveTo>
                  <a:lnTo>
                    <a:pt x="27453" y="1227"/>
                  </a:lnTo>
                  <a:lnTo>
                    <a:pt x="27453" y="1322"/>
                  </a:lnTo>
                  <a:lnTo>
                    <a:pt x="27453" y="1416"/>
                  </a:lnTo>
                  <a:lnTo>
                    <a:pt x="27830" y="1416"/>
                  </a:lnTo>
                  <a:lnTo>
                    <a:pt x="27830" y="1227"/>
                  </a:lnTo>
                  <a:lnTo>
                    <a:pt x="27736" y="1322"/>
                  </a:lnTo>
                  <a:lnTo>
                    <a:pt x="27736" y="1227"/>
                  </a:lnTo>
                  <a:lnTo>
                    <a:pt x="27736" y="1133"/>
                  </a:lnTo>
                  <a:lnTo>
                    <a:pt x="27642" y="1039"/>
                  </a:lnTo>
                  <a:close/>
                  <a:moveTo>
                    <a:pt x="20189" y="1"/>
                  </a:moveTo>
                  <a:lnTo>
                    <a:pt x="20095" y="190"/>
                  </a:lnTo>
                  <a:lnTo>
                    <a:pt x="20000" y="95"/>
                  </a:lnTo>
                  <a:lnTo>
                    <a:pt x="19906" y="284"/>
                  </a:lnTo>
                  <a:lnTo>
                    <a:pt x="19812" y="473"/>
                  </a:lnTo>
                  <a:lnTo>
                    <a:pt x="19529" y="284"/>
                  </a:lnTo>
                  <a:lnTo>
                    <a:pt x="19340" y="95"/>
                  </a:lnTo>
                  <a:lnTo>
                    <a:pt x="19246" y="95"/>
                  </a:lnTo>
                  <a:lnTo>
                    <a:pt x="19246" y="190"/>
                  </a:lnTo>
                  <a:lnTo>
                    <a:pt x="19151" y="378"/>
                  </a:lnTo>
                  <a:lnTo>
                    <a:pt x="19434" y="190"/>
                  </a:lnTo>
                  <a:lnTo>
                    <a:pt x="19246" y="473"/>
                  </a:lnTo>
                  <a:lnTo>
                    <a:pt x="19434" y="378"/>
                  </a:lnTo>
                  <a:lnTo>
                    <a:pt x="19434" y="567"/>
                  </a:lnTo>
                  <a:lnTo>
                    <a:pt x="19151" y="567"/>
                  </a:lnTo>
                  <a:lnTo>
                    <a:pt x="19151" y="190"/>
                  </a:lnTo>
                  <a:lnTo>
                    <a:pt x="19057" y="95"/>
                  </a:lnTo>
                  <a:lnTo>
                    <a:pt x="18963" y="95"/>
                  </a:lnTo>
                  <a:lnTo>
                    <a:pt x="18774" y="284"/>
                  </a:lnTo>
                  <a:lnTo>
                    <a:pt x="18680" y="473"/>
                  </a:lnTo>
                  <a:lnTo>
                    <a:pt x="18585" y="378"/>
                  </a:lnTo>
                  <a:lnTo>
                    <a:pt x="18491" y="190"/>
                  </a:lnTo>
                  <a:lnTo>
                    <a:pt x="18397" y="378"/>
                  </a:lnTo>
                  <a:lnTo>
                    <a:pt x="17925" y="567"/>
                  </a:lnTo>
                  <a:lnTo>
                    <a:pt x="18019" y="284"/>
                  </a:lnTo>
                  <a:lnTo>
                    <a:pt x="17831" y="378"/>
                  </a:lnTo>
                  <a:lnTo>
                    <a:pt x="17642" y="567"/>
                  </a:lnTo>
                  <a:lnTo>
                    <a:pt x="17642" y="661"/>
                  </a:lnTo>
                  <a:lnTo>
                    <a:pt x="17453" y="567"/>
                  </a:lnTo>
                  <a:lnTo>
                    <a:pt x="17170" y="473"/>
                  </a:lnTo>
                  <a:lnTo>
                    <a:pt x="16699" y="473"/>
                  </a:lnTo>
                  <a:lnTo>
                    <a:pt x="16699" y="567"/>
                  </a:lnTo>
                  <a:lnTo>
                    <a:pt x="16604" y="661"/>
                  </a:lnTo>
                  <a:lnTo>
                    <a:pt x="16416" y="378"/>
                  </a:lnTo>
                  <a:lnTo>
                    <a:pt x="16227" y="378"/>
                  </a:lnTo>
                  <a:lnTo>
                    <a:pt x="15661" y="661"/>
                  </a:lnTo>
                  <a:lnTo>
                    <a:pt x="15661" y="473"/>
                  </a:lnTo>
                  <a:lnTo>
                    <a:pt x="15567" y="756"/>
                  </a:lnTo>
                  <a:lnTo>
                    <a:pt x="15378" y="473"/>
                  </a:lnTo>
                  <a:lnTo>
                    <a:pt x="15567" y="473"/>
                  </a:lnTo>
                  <a:lnTo>
                    <a:pt x="15472" y="378"/>
                  </a:lnTo>
                  <a:lnTo>
                    <a:pt x="15378" y="378"/>
                  </a:lnTo>
                  <a:lnTo>
                    <a:pt x="15189" y="473"/>
                  </a:lnTo>
                  <a:lnTo>
                    <a:pt x="15000" y="756"/>
                  </a:lnTo>
                  <a:lnTo>
                    <a:pt x="14906" y="661"/>
                  </a:lnTo>
                  <a:lnTo>
                    <a:pt x="14812" y="473"/>
                  </a:lnTo>
                  <a:lnTo>
                    <a:pt x="14529" y="756"/>
                  </a:lnTo>
                  <a:lnTo>
                    <a:pt x="14623" y="567"/>
                  </a:lnTo>
                  <a:lnTo>
                    <a:pt x="14529" y="661"/>
                  </a:lnTo>
                  <a:lnTo>
                    <a:pt x="14340" y="756"/>
                  </a:lnTo>
                  <a:lnTo>
                    <a:pt x="14340" y="567"/>
                  </a:lnTo>
                  <a:lnTo>
                    <a:pt x="14246" y="473"/>
                  </a:lnTo>
                  <a:lnTo>
                    <a:pt x="13963" y="378"/>
                  </a:lnTo>
                  <a:lnTo>
                    <a:pt x="13585" y="284"/>
                  </a:lnTo>
                  <a:lnTo>
                    <a:pt x="13302" y="284"/>
                  </a:lnTo>
                  <a:lnTo>
                    <a:pt x="13302" y="378"/>
                  </a:lnTo>
                  <a:lnTo>
                    <a:pt x="13302" y="473"/>
                  </a:lnTo>
                  <a:lnTo>
                    <a:pt x="13208" y="473"/>
                  </a:lnTo>
                  <a:lnTo>
                    <a:pt x="13208" y="661"/>
                  </a:lnTo>
                  <a:lnTo>
                    <a:pt x="13114" y="661"/>
                  </a:lnTo>
                  <a:lnTo>
                    <a:pt x="13019" y="567"/>
                  </a:lnTo>
                  <a:lnTo>
                    <a:pt x="12925" y="378"/>
                  </a:lnTo>
                  <a:lnTo>
                    <a:pt x="12831" y="95"/>
                  </a:lnTo>
                  <a:lnTo>
                    <a:pt x="12831" y="378"/>
                  </a:lnTo>
                  <a:lnTo>
                    <a:pt x="12736" y="378"/>
                  </a:lnTo>
                  <a:lnTo>
                    <a:pt x="12642" y="284"/>
                  </a:lnTo>
                  <a:lnTo>
                    <a:pt x="12548" y="190"/>
                  </a:lnTo>
                  <a:lnTo>
                    <a:pt x="12265" y="190"/>
                  </a:lnTo>
                  <a:lnTo>
                    <a:pt x="12170" y="473"/>
                  </a:lnTo>
                  <a:lnTo>
                    <a:pt x="12076" y="378"/>
                  </a:lnTo>
                  <a:lnTo>
                    <a:pt x="11887" y="284"/>
                  </a:lnTo>
                  <a:lnTo>
                    <a:pt x="11510" y="378"/>
                  </a:lnTo>
                  <a:lnTo>
                    <a:pt x="10755" y="661"/>
                  </a:lnTo>
                  <a:lnTo>
                    <a:pt x="10661" y="473"/>
                  </a:lnTo>
                  <a:lnTo>
                    <a:pt x="10567" y="378"/>
                  </a:lnTo>
                  <a:lnTo>
                    <a:pt x="10095" y="378"/>
                  </a:lnTo>
                  <a:lnTo>
                    <a:pt x="9529" y="473"/>
                  </a:lnTo>
                  <a:lnTo>
                    <a:pt x="9340" y="473"/>
                  </a:lnTo>
                  <a:lnTo>
                    <a:pt x="9152" y="378"/>
                  </a:lnTo>
                  <a:lnTo>
                    <a:pt x="9152" y="473"/>
                  </a:lnTo>
                  <a:lnTo>
                    <a:pt x="9152" y="567"/>
                  </a:lnTo>
                  <a:lnTo>
                    <a:pt x="8963" y="661"/>
                  </a:lnTo>
                  <a:lnTo>
                    <a:pt x="8869" y="567"/>
                  </a:lnTo>
                  <a:lnTo>
                    <a:pt x="8680" y="473"/>
                  </a:lnTo>
                  <a:lnTo>
                    <a:pt x="8680" y="756"/>
                  </a:lnTo>
                  <a:lnTo>
                    <a:pt x="8491" y="661"/>
                  </a:lnTo>
                  <a:lnTo>
                    <a:pt x="8208" y="567"/>
                  </a:lnTo>
                  <a:lnTo>
                    <a:pt x="7925" y="661"/>
                  </a:lnTo>
                  <a:lnTo>
                    <a:pt x="7831" y="756"/>
                  </a:lnTo>
                  <a:lnTo>
                    <a:pt x="7548" y="567"/>
                  </a:lnTo>
                  <a:lnTo>
                    <a:pt x="7359" y="473"/>
                  </a:lnTo>
                  <a:lnTo>
                    <a:pt x="7170" y="944"/>
                  </a:lnTo>
                  <a:lnTo>
                    <a:pt x="6982" y="661"/>
                  </a:lnTo>
                  <a:lnTo>
                    <a:pt x="6793" y="661"/>
                  </a:lnTo>
                  <a:lnTo>
                    <a:pt x="6604" y="756"/>
                  </a:lnTo>
                  <a:lnTo>
                    <a:pt x="6510" y="661"/>
                  </a:lnTo>
                  <a:lnTo>
                    <a:pt x="6416" y="756"/>
                  </a:lnTo>
                  <a:lnTo>
                    <a:pt x="6038" y="944"/>
                  </a:lnTo>
                  <a:lnTo>
                    <a:pt x="6038" y="1039"/>
                  </a:lnTo>
                  <a:lnTo>
                    <a:pt x="5850" y="1133"/>
                  </a:lnTo>
                  <a:lnTo>
                    <a:pt x="5850" y="1039"/>
                  </a:lnTo>
                  <a:lnTo>
                    <a:pt x="5755" y="1039"/>
                  </a:lnTo>
                  <a:lnTo>
                    <a:pt x="5567" y="1227"/>
                  </a:lnTo>
                  <a:lnTo>
                    <a:pt x="5472" y="1227"/>
                  </a:lnTo>
                  <a:lnTo>
                    <a:pt x="5378" y="1039"/>
                  </a:lnTo>
                  <a:lnTo>
                    <a:pt x="5378" y="1133"/>
                  </a:lnTo>
                  <a:lnTo>
                    <a:pt x="5189" y="1227"/>
                  </a:lnTo>
                  <a:lnTo>
                    <a:pt x="5095" y="1133"/>
                  </a:lnTo>
                  <a:lnTo>
                    <a:pt x="4906" y="1039"/>
                  </a:lnTo>
                  <a:lnTo>
                    <a:pt x="5189" y="1039"/>
                  </a:lnTo>
                  <a:lnTo>
                    <a:pt x="5095" y="944"/>
                  </a:lnTo>
                  <a:lnTo>
                    <a:pt x="5095" y="756"/>
                  </a:lnTo>
                  <a:lnTo>
                    <a:pt x="5001" y="944"/>
                  </a:lnTo>
                  <a:lnTo>
                    <a:pt x="4529" y="944"/>
                  </a:lnTo>
                  <a:lnTo>
                    <a:pt x="4529" y="1133"/>
                  </a:lnTo>
                  <a:lnTo>
                    <a:pt x="4718" y="1133"/>
                  </a:lnTo>
                  <a:lnTo>
                    <a:pt x="4623" y="1227"/>
                  </a:lnTo>
                  <a:lnTo>
                    <a:pt x="4623" y="1133"/>
                  </a:lnTo>
                  <a:lnTo>
                    <a:pt x="4529" y="1416"/>
                  </a:lnTo>
                  <a:lnTo>
                    <a:pt x="4340" y="1227"/>
                  </a:lnTo>
                  <a:lnTo>
                    <a:pt x="4152" y="1039"/>
                  </a:lnTo>
                  <a:lnTo>
                    <a:pt x="3963" y="1039"/>
                  </a:lnTo>
                  <a:lnTo>
                    <a:pt x="3774" y="1416"/>
                  </a:lnTo>
                  <a:lnTo>
                    <a:pt x="3774" y="1322"/>
                  </a:lnTo>
                  <a:lnTo>
                    <a:pt x="3774" y="1227"/>
                  </a:lnTo>
                  <a:lnTo>
                    <a:pt x="3680" y="1322"/>
                  </a:lnTo>
                  <a:lnTo>
                    <a:pt x="3586" y="1510"/>
                  </a:lnTo>
                  <a:lnTo>
                    <a:pt x="3208" y="1416"/>
                  </a:lnTo>
                  <a:lnTo>
                    <a:pt x="2454" y="1416"/>
                  </a:lnTo>
                  <a:lnTo>
                    <a:pt x="1793" y="1510"/>
                  </a:lnTo>
                  <a:lnTo>
                    <a:pt x="1510" y="1605"/>
                  </a:lnTo>
                  <a:lnTo>
                    <a:pt x="1321" y="1699"/>
                  </a:lnTo>
                  <a:lnTo>
                    <a:pt x="1321" y="1605"/>
                  </a:lnTo>
                  <a:lnTo>
                    <a:pt x="1038" y="1699"/>
                  </a:lnTo>
                  <a:lnTo>
                    <a:pt x="755" y="1793"/>
                  </a:lnTo>
                  <a:lnTo>
                    <a:pt x="567" y="1793"/>
                  </a:lnTo>
                  <a:lnTo>
                    <a:pt x="378" y="1888"/>
                  </a:lnTo>
                  <a:lnTo>
                    <a:pt x="284" y="1699"/>
                  </a:lnTo>
                  <a:lnTo>
                    <a:pt x="95" y="1605"/>
                  </a:lnTo>
                  <a:lnTo>
                    <a:pt x="1" y="1793"/>
                  </a:lnTo>
                  <a:lnTo>
                    <a:pt x="1" y="2076"/>
                  </a:lnTo>
                  <a:lnTo>
                    <a:pt x="95" y="2548"/>
                  </a:lnTo>
                  <a:lnTo>
                    <a:pt x="189" y="2831"/>
                  </a:lnTo>
                  <a:lnTo>
                    <a:pt x="284" y="2737"/>
                  </a:lnTo>
                  <a:lnTo>
                    <a:pt x="472" y="2831"/>
                  </a:lnTo>
                  <a:lnTo>
                    <a:pt x="567" y="2548"/>
                  </a:lnTo>
                  <a:lnTo>
                    <a:pt x="661" y="2642"/>
                  </a:lnTo>
                  <a:lnTo>
                    <a:pt x="661" y="2737"/>
                  </a:lnTo>
                  <a:lnTo>
                    <a:pt x="755" y="2642"/>
                  </a:lnTo>
                  <a:lnTo>
                    <a:pt x="944" y="2548"/>
                  </a:lnTo>
                  <a:lnTo>
                    <a:pt x="1227" y="2548"/>
                  </a:lnTo>
                  <a:lnTo>
                    <a:pt x="1227" y="2642"/>
                  </a:lnTo>
                  <a:lnTo>
                    <a:pt x="1321" y="2737"/>
                  </a:lnTo>
                  <a:lnTo>
                    <a:pt x="1416" y="2831"/>
                  </a:lnTo>
                  <a:lnTo>
                    <a:pt x="1510" y="2642"/>
                  </a:lnTo>
                  <a:lnTo>
                    <a:pt x="1793" y="2548"/>
                  </a:lnTo>
                  <a:lnTo>
                    <a:pt x="1699" y="2642"/>
                  </a:lnTo>
                  <a:lnTo>
                    <a:pt x="1887" y="2737"/>
                  </a:lnTo>
                  <a:lnTo>
                    <a:pt x="1887" y="2454"/>
                  </a:lnTo>
                  <a:lnTo>
                    <a:pt x="1982" y="2265"/>
                  </a:lnTo>
                  <a:lnTo>
                    <a:pt x="2076" y="2737"/>
                  </a:lnTo>
                  <a:lnTo>
                    <a:pt x="2171" y="2359"/>
                  </a:lnTo>
                  <a:lnTo>
                    <a:pt x="2265" y="2642"/>
                  </a:lnTo>
                  <a:lnTo>
                    <a:pt x="2265" y="2548"/>
                  </a:lnTo>
                  <a:lnTo>
                    <a:pt x="2359" y="2454"/>
                  </a:lnTo>
                  <a:lnTo>
                    <a:pt x="2454" y="2548"/>
                  </a:lnTo>
                  <a:lnTo>
                    <a:pt x="2454" y="2737"/>
                  </a:lnTo>
                  <a:lnTo>
                    <a:pt x="2548" y="2548"/>
                  </a:lnTo>
                  <a:lnTo>
                    <a:pt x="2548" y="2454"/>
                  </a:lnTo>
                  <a:lnTo>
                    <a:pt x="2642" y="2548"/>
                  </a:lnTo>
                  <a:lnTo>
                    <a:pt x="2642" y="2642"/>
                  </a:lnTo>
                  <a:lnTo>
                    <a:pt x="2831" y="2454"/>
                  </a:lnTo>
                  <a:lnTo>
                    <a:pt x="3020" y="2454"/>
                  </a:lnTo>
                  <a:lnTo>
                    <a:pt x="3114" y="2265"/>
                  </a:lnTo>
                  <a:lnTo>
                    <a:pt x="3114" y="2076"/>
                  </a:lnTo>
                  <a:lnTo>
                    <a:pt x="3208" y="1982"/>
                  </a:lnTo>
                  <a:lnTo>
                    <a:pt x="3208" y="2076"/>
                  </a:lnTo>
                  <a:lnTo>
                    <a:pt x="3208" y="2265"/>
                  </a:lnTo>
                  <a:lnTo>
                    <a:pt x="3303" y="2076"/>
                  </a:lnTo>
                  <a:lnTo>
                    <a:pt x="3491" y="2076"/>
                  </a:lnTo>
                  <a:lnTo>
                    <a:pt x="3491" y="2171"/>
                  </a:lnTo>
                  <a:lnTo>
                    <a:pt x="3397" y="2265"/>
                  </a:lnTo>
                  <a:lnTo>
                    <a:pt x="3303" y="2359"/>
                  </a:lnTo>
                  <a:lnTo>
                    <a:pt x="3303" y="2548"/>
                  </a:lnTo>
                  <a:lnTo>
                    <a:pt x="3491" y="2548"/>
                  </a:lnTo>
                  <a:lnTo>
                    <a:pt x="3586" y="2454"/>
                  </a:lnTo>
                  <a:lnTo>
                    <a:pt x="3680" y="2265"/>
                  </a:lnTo>
                  <a:lnTo>
                    <a:pt x="4152" y="2265"/>
                  </a:lnTo>
                  <a:lnTo>
                    <a:pt x="4152" y="2359"/>
                  </a:lnTo>
                  <a:lnTo>
                    <a:pt x="4246" y="2171"/>
                  </a:lnTo>
                  <a:lnTo>
                    <a:pt x="4340" y="2171"/>
                  </a:lnTo>
                  <a:lnTo>
                    <a:pt x="4246" y="2265"/>
                  </a:lnTo>
                  <a:lnTo>
                    <a:pt x="5284" y="2265"/>
                  </a:lnTo>
                  <a:lnTo>
                    <a:pt x="5567" y="2171"/>
                  </a:lnTo>
                  <a:lnTo>
                    <a:pt x="5755" y="2171"/>
                  </a:lnTo>
                  <a:lnTo>
                    <a:pt x="5755" y="2076"/>
                  </a:lnTo>
                  <a:lnTo>
                    <a:pt x="6416" y="2076"/>
                  </a:lnTo>
                  <a:lnTo>
                    <a:pt x="6510" y="1888"/>
                  </a:lnTo>
                  <a:lnTo>
                    <a:pt x="6604" y="1888"/>
                  </a:lnTo>
                  <a:lnTo>
                    <a:pt x="7170" y="1982"/>
                  </a:lnTo>
                  <a:lnTo>
                    <a:pt x="7453" y="1888"/>
                  </a:lnTo>
                  <a:lnTo>
                    <a:pt x="7548" y="1888"/>
                  </a:lnTo>
                  <a:lnTo>
                    <a:pt x="7642" y="1699"/>
                  </a:lnTo>
                  <a:lnTo>
                    <a:pt x="7736" y="1888"/>
                  </a:lnTo>
                  <a:lnTo>
                    <a:pt x="7925" y="2076"/>
                  </a:lnTo>
                  <a:lnTo>
                    <a:pt x="8114" y="1793"/>
                  </a:lnTo>
                  <a:lnTo>
                    <a:pt x="8114" y="1982"/>
                  </a:lnTo>
                  <a:lnTo>
                    <a:pt x="8208" y="1793"/>
                  </a:lnTo>
                  <a:lnTo>
                    <a:pt x="8302" y="1982"/>
                  </a:lnTo>
                  <a:lnTo>
                    <a:pt x="8302" y="1888"/>
                  </a:lnTo>
                  <a:lnTo>
                    <a:pt x="8302" y="1793"/>
                  </a:lnTo>
                  <a:lnTo>
                    <a:pt x="8491" y="1793"/>
                  </a:lnTo>
                  <a:lnTo>
                    <a:pt x="8585" y="1888"/>
                  </a:lnTo>
                  <a:lnTo>
                    <a:pt x="8774" y="1793"/>
                  </a:lnTo>
                  <a:lnTo>
                    <a:pt x="8774" y="1982"/>
                  </a:lnTo>
                  <a:lnTo>
                    <a:pt x="8869" y="1888"/>
                  </a:lnTo>
                  <a:lnTo>
                    <a:pt x="9718" y="1888"/>
                  </a:lnTo>
                  <a:lnTo>
                    <a:pt x="9623" y="1793"/>
                  </a:lnTo>
                  <a:lnTo>
                    <a:pt x="9718" y="1605"/>
                  </a:lnTo>
                  <a:lnTo>
                    <a:pt x="9812" y="1699"/>
                  </a:lnTo>
                  <a:lnTo>
                    <a:pt x="9812" y="1793"/>
                  </a:lnTo>
                  <a:lnTo>
                    <a:pt x="9906" y="1888"/>
                  </a:lnTo>
                  <a:lnTo>
                    <a:pt x="10095" y="1982"/>
                  </a:lnTo>
                  <a:lnTo>
                    <a:pt x="10661" y="1793"/>
                  </a:lnTo>
                  <a:lnTo>
                    <a:pt x="11038" y="1510"/>
                  </a:lnTo>
                  <a:lnTo>
                    <a:pt x="11133" y="1699"/>
                  </a:lnTo>
                  <a:lnTo>
                    <a:pt x="11321" y="1699"/>
                  </a:lnTo>
                  <a:lnTo>
                    <a:pt x="11510" y="1605"/>
                  </a:lnTo>
                  <a:lnTo>
                    <a:pt x="11604" y="1416"/>
                  </a:lnTo>
                  <a:lnTo>
                    <a:pt x="11982" y="1605"/>
                  </a:lnTo>
                  <a:lnTo>
                    <a:pt x="12453" y="1699"/>
                  </a:lnTo>
                  <a:lnTo>
                    <a:pt x="12642" y="1510"/>
                  </a:lnTo>
                  <a:lnTo>
                    <a:pt x="12642" y="1699"/>
                  </a:lnTo>
                  <a:lnTo>
                    <a:pt x="12925" y="1510"/>
                  </a:lnTo>
                  <a:lnTo>
                    <a:pt x="13208" y="1510"/>
                  </a:lnTo>
                  <a:lnTo>
                    <a:pt x="14057" y="1699"/>
                  </a:lnTo>
                  <a:lnTo>
                    <a:pt x="14434" y="1793"/>
                  </a:lnTo>
                  <a:lnTo>
                    <a:pt x="14812" y="1793"/>
                  </a:lnTo>
                  <a:lnTo>
                    <a:pt x="15095" y="1699"/>
                  </a:lnTo>
                  <a:lnTo>
                    <a:pt x="15378" y="1510"/>
                  </a:lnTo>
                  <a:lnTo>
                    <a:pt x="15472" y="1416"/>
                  </a:lnTo>
                  <a:lnTo>
                    <a:pt x="15472" y="1510"/>
                  </a:lnTo>
                  <a:lnTo>
                    <a:pt x="15472" y="1699"/>
                  </a:lnTo>
                  <a:lnTo>
                    <a:pt x="16416" y="1510"/>
                  </a:lnTo>
                  <a:lnTo>
                    <a:pt x="16416" y="1605"/>
                  </a:lnTo>
                  <a:lnTo>
                    <a:pt x="16510" y="1605"/>
                  </a:lnTo>
                  <a:lnTo>
                    <a:pt x="16604" y="1510"/>
                  </a:lnTo>
                  <a:lnTo>
                    <a:pt x="17642" y="1510"/>
                  </a:lnTo>
                  <a:lnTo>
                    <a:pt x="17736" y="1605"/>
                  </a:lnTo>
                  <a:lnTo>
                    <a:pt x="17831" y="1605"/>
                  </a:lnTo>
                  <a:lnTo>
                    <a:pt x="18397" y="1510"/>
                  </a:lnTo>
                  <a:lnTo>
                    <a:pt x="19057" y="1322"/>
                  </a:lnTo>
                  <a:lnTo>
                    <a:pt x="18774" y="1605"/>
                  </a:lnTo>
                  <a:lnTo>
                    <a:pt x="19151" y="1322"/>
                  </a:lnTo>
                  <a:lnTo>
                    <a:pt x="19340" y="1322"/>
                  </a:lnTo>
                  <a:lnTo>
                    <a:pt x="19340" y="1510"/>
                  </a:lnTo>
                  <a:lnTo>
                    <a:pt x="19529" y="1416"/>
                  </a:lnTo>
                  <a:lnTo>
                    <a:pt x="19906" y="1416"/>
                  </a:lnTo>
                  <a:lnTo>
                    <a:pt x="20000" y="1322"/>
                  </a:lnTo>
                  <a:lnTo>
                    <a:pt x="20095" y="944"/>
                  </a:lnTo>
                  <a:lnTo>
                    <a:pt x="20095" y="1133"/>
                  </a:lnTo>
                  <a:lnTo>
                    <a:pt x="20189" y="1227"/>
                  </a:lnTo>
                  <a:lnTo>
                    <a:pt x="20189" y="1416"/>
                  </a:lnTo>
                  <a:lnTo>
                    <a:pt x="20283" y="1322"/>
                  </a:lnTo>
                  <a:lnTo>
                    <a:pt x="20378" y="1322"/>
                  </a:lnTo>
                  <a:lnTo>
                    <a:pt x="20378" y="1416"/>
                  </a:lnTo>
                  <a:lnTo>
                    <a:pt x="20661" y="1227"/>
                  </a:lnTo>
                  <a:lnTo>
                    <a:pt x="20944" y="1133"/>
                  </a:lnTo>
                  <a:lnTo>
                    <a:pt x="21038" y="1133"/>
                  </a:lnTo>
                  <a:lnTo>
                    <a:pt x="21132" y="1416"/>
                  </a:lnTo>
                  <a:lnTo>
                    <a:pt x="21604" y="1227"/>
                  </a:lnTo>
                  <a:lnTo>
                    <a:pt x="21510" y="1039"/>
                  </a:lnTo>
                  <a:lnTo>
                    <a:pt x="21510" y="944"/>
                  </a:lnTo>
                  <a:lnTo>
                    <a:pt x="21698" y="944"/>
                  </a:lnTo>
                  <a:lnTo>
                    <a:pt x="21604" y="1039"/>
                  </a:lnTo>
                  <a:lnTo>
                    <a:pt x="21982" y="1039"/>
                  </a:lnTo>
                  <a:lnTo>
                    <a:pt x="21887" y="1227"/>
                  </a:lnTo>
                  <a:lnTo>
                    <a:pt x="21887" y="1227"/>
                  </a:lnTo>
                  <a:lnTo>
                    <a:pt x="22170" y="1039"/>
                  </a:lnTo>
                  <a:lnTo>
                    <a:pt x="22265" y="1227"/>
                  </a:lnTo>
                  <a:lnTo>
                    <a:pt x="22265" y="1133"/>
                  </a:lnTo>
                  <a:lnTo>
                    <a:pt x="22265" y="1039"/>
                  </a:lnTo>
                  <a:lnTo>
                    <a:pt x="22548" y="1039"/>
                  </a:lnTo>
                  <a:lnTo>
                    <a:pt x="22642" y="1322"/>
                  </a:lnTo>
                  <a:lnTo>
                    <a:pt x="23019" y="1227"/>
                  </a:lnTo>
                  <a:lnTo>
                    <a:pt x="23208" y="1133"/>
                  </a:lnTo>
                  <a:lnTo>
                    <a:pt x="23302" y="1039"/>
                  </a:lnTo>
                  <a:lnTo>
                    <a:pt x="23397" y="1133"/>
                  </a:lnTo>
                  <a:lnTo>
                    <a:pt x="23397" y="1227"/>
                  </a:lnTo>
                  <a:lnTo>
                    <a:pt x="23680" y="1227"/>
                  </a:lnTo>
                  <a:lnTo>
                    <a:pt x="23868" y="1133"/>
                  </a:lnTo>
                  <a:lnTo>
                    <a:pt x="24057" y="1227"/>
                  </a:lnTo>
                  <a:lnTo>
                    <a:pt x="24246" y="1227"/>
                  </a:lnTo>
                  <a:lnTo>
                    <a:pt x="24246" y="1133"/>
                  </a:lnTo>
                  <a:lnTo>
                    <a:pt x="24529" y="1227"/>
                  </a:lnTo>
                  <a:lnTo>
                    <a:pt x="24906" y="1322"/>
                  </a:lnTo>
                  <a:lnTo>
                    <a:pt x="25179" y="1048"/>
                  </a:lnTo>
                  <a:lnTo>
                    <a:pt x="25095" y="1133"/>
                  </a:lnTo>
                  <a:lnTo>
                    <a:pt x="25189" y="1227"/>
                  </a:lnTo>
                  <a:lnTo>
                    <a:pt x="25189" y="1133"/>
                  </a:lnTo>
                  <a:lnTo>
                    <a:pt x="25283" y="1039"/>
                  </a:lnTo>
                  <a:lnTo>
                    <a:pt x="25378" y="944"/>
                  </a:lnTo>
                  <a:lnTo>
                    <a:pt x="25472" y="944"/>
                  </a:lnTo>
                  <a:lnTo>
                    <a:pt x="25472" y="1133"/>
                  </a:lnTo>
                  <a:lnTo>
                    <a:pt x="25566" y="1039"/>
                  </a:lnTo>
                  <a:lnTo>
                    <a:pt x="25661" y="1039"/>
                  </a:lnTo>
                  <a:lnTo>
                    <a:pt x="25566" y="1133"/>
                  </a:lnTo>
                  <a:lnTo>
                    <a:pt x="25661" y="1227"/>
                  </a:lnTo>
                  <a:lnTo>
                    <a:pt x="25849" y="1322"/>
                  </a:lnTo>
                  <a:lnTo>
                    <a:pt x="25944" y="1133"/>
                  </a:lnTo>
                  <a:lnTo>
                    <a:pt x="26132" y="1039"/>
                  </a:lnTo>
                  <a:lnTo>
                    <a:pt x="26132" y="1039"/>
                  </a:lnTo>
                  <a:lnTo>
                    <a:pt x="26038" y="1227"/>
                  </a:lnTo>
                  <a:lnTo>
                    <a:pt x="26132" y="1322"/>
                  </a:lnTo>
                  <a:lnTo>
                    <a:pt x="26321" y="1416"/>
                  </a:lnTo>
                  <a:lnTo>
                    <a:pt x="26415" y="1416"/>
                  </a:lnTo>
                  <a:lnTo>
                    <a:pt x="26887" y="1227"/>
                  </a:lnTo>
                  <a:lnTo>
                    <a:pt x="27264" y="944"/>
                  </a:lnTo>
                  <a:lnTo>
                    <a:pt x="27170" y="944"/>
                  </a:lnTo>
                  <a:lnTo>
                    <a:pt x="27264" y="850"/>
                  </a:lnTo>
                  <a:lnTo>
                    <a:pt x="26981" y="756"/>
                  </a:lnTo>
                  <a:lnTo>
                    <a:pt x="26887" y="944"/>
                  </a:lnTo>
                  <a:lnTo>
                    <a:pt x="26793" y="1133"/>
                  </a:lnTo>
                  <a:lnTo>
                    <a:pt x="26793" y="661"/>
                  </a:lnTo>
                  <a:lnTo>
                    <a:pt x="26604" y="944"/>
                  </a:lnTo>
                  <a:lnTo>
                    <a:pt x="26510" y="850"/>
                  </a:lnTo>
                  <a:lnTo>
                    <a:pt x="26415" y="756"/>
                  </a:lnTo>
                  <a:lnTo>
                    <a:pt x="26321" y="944"/>
                  </a:lnTo>
                  <a:lnTo>
                    <a:pt x="26227" y="661"/>
                  </a:lnTo>
                  <a:lnTo>
                    <a:pt x="26038" y="756"/>
                  </a:lnTo>
                  <a:lnTo>
                    <a:pt x="25849" y="661"/>
                  </a:lnTo>
                  <a:lnTo>
                    <a:pt x="25378" y="567"/>
                  </a:lnTo>
                  <a:lnTo>
                    <a:pt x="25283" y="661"/>
                  </a:lnTo>
                  <a:lnTo>
                    <a:pt x="25095" y="756"/>
                  </a:lnTo>
                  <a:lnTo>
                    <a:pt x="25189" y="473"/>
                  </a:lnTo>
                  <a:lnTo>
                    <a:pt x="25000" y="661"/>
                  </a:lnTo>
                  <a:lnTo>
                    <a:pt x="25000" y="661"/>
                  </a:lnTo>
                  <a:lnTo>
                    <a:pt x="25095" y="473"/>
                  </a:lnTo>
                  <a:lnTo>
                    <a:pt x="24906" y="567"/>
                  </a:lnTo>
                  <a:lnTo>
                    <a:pt x="24717" y="567"/>
                  </a:lnTo>
                  <a:lnTo>
                    <a:pt x="24717" y="756"/>
                  </a:lnTo>
                  <a:lnTo>
                    <a:pt x="24623" y="1039"/>
                  </a:lnTo>
                  <a:lnTo>
                    <a:pt x="24623" y="850"/>
                  </a:lnTo>
                  <a:lnTo>
                    <a:pt x="24717" y="661"/>
                  </a:lnTo>
                  <a:lnTo>
                    <a:pt x="24623" y="756"/>
                  </a:lnTo>
                  <a:lnTo>
                    <a:pt x="24623" y="661"/>
                  </a:lnTo>
                  <a:lnTo>
                    <a:pt x="24529" y="473"/>
                  </a:lnTo>
                  <a:lnTo>
                    <a:pt x="24529" y="661"/>
                  </a:lnTo>
                  <a:lnTo>
                    <a:pt x="24434" y="567"/>
                  </a:lnTo>
                  <a:lnTo>
                    <a:pt x="24340" y="378"/>
                  </a:lnTo>
                  <a:lnTo>
                    <a:pt x="24246" y="567"/>
                  </a:lnTo>
                  <a:lnTo>
                    <a:pt x="23963" y="567"/>
                  </a:lnTo>
                  <a:lnTo>
                    <a:pt x="23397" y="661"/>
                  </a:lnTo>
                  <a:lnTo>
                    <a:pt x="23114" y="661"/>
                  </a:lnTo>
                  <a:lnTo>
                    <a:pt x="22925" y="567"/>
                  </a:lnTo>
                  <a:lnTo>
                    <a:pt x="22925" y="473"/>
                  </a:lnTo>
                  <a:lnTo>
                    <a:pt x="23019" y="473"/>
                  </a:lnTo>
                  <a:lnTo>
                    <a:pt x="22642" y="378"/>
                  </a:lnTo>
                  <a:lnTo>
                    <a:pt x="22736" y="473"/>
                  </a:lnTo>
                  <a:lnTo>
                    <a:pt x="22548" y="473"/>
                  </a:lnTo>
                  <a:lnTo>
                    <a:pt x="22642" y="284"/>
                  </a:lnTo>
                  <a:lnTo>
                    <a:pt x="22548" y="190"/>
                  </a:lnTo>
                  <a:lnTo>
                    <a:pt x="22453" y="190"/>
                  </a:lnTo>
                  <a:lnTo>
                    <a:pt x="22359" y="284"/>
                  </a:lnTo>
                  <a:lnTo>
                    <a:pt x="22170" y="378"/>
                  </a:lnTo>
                  <a:lnTo>
                    <a:pt x="22076" y="284"/>
                  </a:lnTo>
                  <a:lnTo>
                    <a:pt x="22170" y="473"/>
                  </a:lnTo>
                  <a:lnTo>
                    <a:pt x="21887" y="190"/>
                  </a:lnTo>
                  <a:lnTo>
                    <a:pt x="21793" y="190"/>
                  </a:lnTo>
                  <a:lnTo>
                    <a:pt x="21698" y="378"/>
                  </a:lnTo>
                  <a:lnTo>
                    <a:pt x="21604" y="756"/>
                  </a:lnTo>
                  <a:lnTo>
                    <a:pt x="21415" y="661"/>
                  </a:lnTo>
                  <a:lnTo>
                    <a:pt x="21510" y="473"/>
                  </a:lnTo>
                  <a:lnTo>
                    <a:pt x="21604" y="284"/>
                  </a:lnTo>
                  <a:lnTo>
                    <a:pt x="21415" y="284"/>
                  </a:lnTo>
                  <a:lnTo>
                    <a:pt x="21415" y="190"/>
                  </a:lnTo>
                  <a:lnTo>
                    <a:pt x="21227" y="378"/>
                  </a:lnTo>
                  <a:lnTo>
                    <a:pt x="20944" y="567"/>
                  </a:lnTo>
                  <a:lnTo>
                    <a:pt x="20566" y="1"/>
                  </a:lnTo>
                  <a:lnTo>
                    <a:pt x="20472" y="95"/>
                  </a:lnTo>
                  <a:lnTo>
                    <a:pt x="20472" y="190"/>
                  </a:lnTo>
                  <a:lnTo>
                    <a:pt x="20472" y="378"/>
                  </a:lnTo>
                  <a:lnTo>
                    <a:pt x="20283" y="284"/>
                  </a:lnTo>
                  <a:lnTo>
                    <a:pt x="20283" y="190"/>
                  </a:lnTo>
                  <a:lnTo>
                    <a:pt x="20378" y="95"/>
                  </a:lnTo>
                  <a:lnTo>
                    <a:pt x="2028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25"/>
            <p:cNvSpPr/>
            <p:nvPr/>
          </p:nvSpPr>
          <p:spPr>
            <a:xfrm>
              <a:off x="3870041" y="2764475"/>
              <a:ext cx="188382" cy="232966"/>
            </a:xfrm>
            <a:custGeom>
              <a:rect b="b" l="l" r="r" t="t"/>
              <a:pathLst>
                <a:path extrusionOk="0" h="8869" w="7171">
                  <a:moveTo>
                    <a:pt x="5756" y="6510"/>
                  </a:moveTo>
                  <a:lnTo>
                    <a:pt x="5756" y="6604"/>
                  </a:lnTo>
                  <a:lnTo>
                    <a:pt x="5850" y="6604"/>
                  </a:lnTo>
                  <a:lnTo>
                    <a:pt x="5756" y="6510"/>
                  </a:lnTo>
                  <a:close/>
                  <a:moveTo>
                    <a:pt x="2265" y="7925"/>
                  </a:moveTo>
                  <a:lnTo>
                    <a:pt x="2252" y="7965"/>
                  </a:lnTo>
                  <a:lnTo>
                    <a:pt x="2252" y="7965"/>
                  </a:lnTo>
                  <a:lnTo>
                    <a:pt x="2284" y="7953"/>
                  </a:lnTo>
                  <a:lnTo>
                    <a:pt x="2284" y="7953"/>
                  </a:lnTo>
                  <a:lnTo>
                    <a:pt x="2265" y="7925"/>
                  </a:lnTo>
                  <a:close/>
                  <a:moveTo>
                    <a:pt x="567" y="0"/>
                  </a:moveTo>
                  <a:lnTo>
                    <a:pt x="284" y="189"/>
                  </a:lnTo>
                  <a:lnTo>
                    <a:pt x="95" y="472"/>
                  </a:lnTo>
                  <a:lnTo>
                    <a:pt x="1" y="755"/>
                  </a:lnTo>
                  <a:lnTo>
                    <a:pt x="95" y="1038"/>
                  </a:lnTo>
                  <a:lnTo>
                    <a:pt x="190" y="1227"/>
                  </a:lnTo>
                  <a:lnTo>
                    <a:pt x="473" y="1415"/>
                  </a:lnTo>
                  <a:lnTo>
                    <a:pt x="850" y="1321"/>
                  </a:lnTo>
                  <a:lnTo>
                    <a:pt x="661" y="1604"/>
                  </a:lnTo>
                  <a:lnTo>
                    <a:pt x="756" y="1604"/>
                  </a:lnTo>
                  <a:lnTo>
                    <a:pt x="661" y="1793"/>
                  </a:lnTo>
                  <a:lnTo>
                    <a:pt x="661" y="1887"/>
                  </a:lnTo>
                  <a:lnTo>
                    <a:pt x="756" y="1793"/>
                  </a:lnTo>
                  <a:lnTo>
                    <a:pt x="1510" y="1604"/>
                  </a:lnTo>
                  <a:lnTo>
                    <a:pt x="1510" y="1604"/>
                  </a:lnTo>
                  <a:lnTo>
                    <a:pt x="1133" y="2076"/>
                  </a:lnTo>
                  <a:lnTo>
                    <a:pt x="1322" y="2453"/>
                  </a:lnTo>
                  <a:lnTo>
                    <a:pt x="1888" y="2830"/>
                  </a:lnTo>
                  <a:lnTo>
                    <a:pt x="3397" y="3774"/>
                  </a:lnTo>
                  <a:lnTo>
                    <a:pt x="5001" y="4623"/>
                  </a:lnTo>
                  <a:lnTo>
                    <a:pt x="5944" y="5095"/>
                  </a:lnTo>
                  <a:lnTo>
                    <a:pt x="5756" y="5189"/>
                  </a:lnTo>
                  <a:lnTo>
                    <a:pt x="5378" y="5378"/>
                  </a:lnTo>
                  <a:lnTo>
                    <a:pt x="5378" y="5283"/>
                  </a:lnTo>
                  <a:lnTo>
                    <a:pt x="5001" y="5661"/>
                  </a:lnTo>
                  <a:lnTo>
                    <a:pt x="4623" y="5944"/>
                  </a:lnTo>
                  <a:lnTo>
                    <a:pt x="4435" y="6321"/>
                  </a:lnTo>
                  <a:lnTo>
                    <a:pt x="4340" y="6510"/>
                  </a:lnTo>
                  <a:lnTo>
                    <a:pt x="4435" y="6698"/>
                  </a:lnTo>
                  <a:lnTo>
                    <a:pt x="4435" y="6698"/>
                  </a:lnTo>
                  <a:lnTo>
                    <a:pt x="4246" y="6415"/>
                  </a:lnTo>
                  <a:lnTo>
                    <a:pt x="4057" y="6321"/>
                  </a:lnTo>
                  <a:lnTo>
                    <a:pt x="3963" y="6415"/>
                  </a:lnTo>
                  <a:lnTo>
                    <a:pt x="3869" y="6510"/>
                  </a:lnTo>
                  <a:lnTo>
                    <a:pt x="3680" y="6887"/>
                  </a:lnTo>
                  <a:lnTo>
                    <a:pt x="3680" y="7076"/>
                  </a:lnTo>
                  <a:lnTo>
                    <a:pt x="3774" y="7076"/>
                  </a:lnTo>
                  <a:lnTo>
                    <a:pt x="3680" y="7264"/>
                  </a:lnTo>
                  <a:lnTo>
                    <a:pt x="3303" y="7453"/>
                  </a:lnTo>
                  <a:lnTo>
                    <a:pt x="2359" y="7925"/>
                  </a:lnTo>
                  <a:lnTo>
                    <a:pt x="2284" y="7953"/>
                  </a:lnTo>
                  <a:lnTo>
                    <a:pt x="2284" y="7953"/>
                  </a:lnTo>
                  <a:lnTo>
                    <a:pt x="2454" y="8208"/>
                  </a:lnTo>
                  <a:lnTo>
                    <a:pt x="2642" y="8396"/>
                  </a:lnTo>
                  <a:lnTo>
                    <a:pt x="2642" y="8302"/>
                  </a:lnTo>
                  <a:lnTo>
                    <a:pt x="2737" y="8396"/>
                  </a:lnTo>
                  <a:lnTo>
                    <a:pt x="2831" y="8113"/>
                  </a:lnTo>
                  <a:lnTo>
                    <a:pt x="2925" y="7925"/>
                  </a:lnTo>
                  <a:lnTo>
                    <a:pt x="3020" y="7830"/>
                  </a:lnTo>
                  <a:lnTo>
                    <a:pt x="3397" y="7830"/>
                  </a:lnTo>
                  <a:lnTo>
                    <a:pt x="3680" y="7736"/>
                  </a:lnTo>
                  <a:lnTo>
                    <a:pt x="3774" y="7547"/>
                  </a:lnTo>
                  <a:lnTo>
                    <a:pt x="3869" y="7264"/>
                  </a:lnTo>
                  <a:lnTo>
                    <a:pt x="4246" y="7453"/>
                  </a:lnTo>
                  <a:lnTo>
                    <a:pt x="4623" y="7642"/>
                  </a:lnTo>
                  <a:lnTo>
                    <a:pt x="4718" y="7547"/>
                  </a:lnTo>
                  <a:lnTo>
                    <a:pt x="4906" y="7359"/>
                  </a:lnTo>
                  <a:lnTo>
                    <a:pt x="5190" y="7170"/>
                  </a:lnTo>
                  <a:lnTo>
                    <a:pt x="5095" y="7076"/>
                  </a:lnTo>
                  <a:lnTo>
                    <a:pt x="4906" y="6793"/>
                  </a:lnTo>
                  <a:lnTo>
                    <a:pt x="4906" y="6793"/>
                  </a:lnTo>
                  <a:lnTo>
                    <a:pt x="5095" y="6887"/>
                  </a:lnTo>
                  <a:lnTo>
                    <a:pt x="5378" y="6793"/>
                  </a:lnTo>
                  <a:lnTo>
                    <a:pt x="5756" y="6510"/>
                  </a:lnTo>
                  <a:lnTo>
                    <a:pt x="6322" y="6132"/>
                  </a:lnTo>
                  <a:lnTo>
                    <a:pt x="6699" y="5566"/>
                  </a:lnTo>
                  <a:lnTo>
                    <a:pt x="7171" y="5095"/>
                  </a:lnTo>
                  <a:lnTo>
                    <a:pt x="7076" y="4717"/>
                  </a:lnTo>
                  <a:lnTo>
                    <a:pt x="6982" y="4434"/>
                  </a:lnTo>
                  <a:lnTo>
                    <a:pt x="6605" y="3963"/>
                  </a:lnTo>
                  <a:lnTo>
                    <a:pt x="6133" y="3491"/>
                  </a:lnTo>
                  <a:lnTo>
                    <a:pt x="5567" y="3113"/>
                  </a:lnTo>
                  <a:lnTo>
                    <a:pt x="4340" y="2547"/>
                  </a:lnTo>
                  <a:lnTo>
                    <a:pt x="3208" y="1887"/>
                  </a:lnTo>
                  <a:lnTo>
                    <a:pt x="2925" y="1698"/>
                  </a:lnTo>
                  <a:lnTo>
                    <a:pt x="2925" y="1604"/>
                  </a:lnTo>
                  <a:lnTo>
                    <a:pt x="2925" y="1510"/>
                  </a:lnTo>
                  <a:lnTo>
                    <a:pt x="2737" y="1698"/>
                  </a:lnTo>
                  <a:lnTo>
                    <a:pt x="2642" y="1698"/>
                  </a:lnTo>
                  <a:lnTo>
                    <a:pt x="2642" y="1604"/>
                  </a:lnTo>
                  <a:lnTo>
                    <a:pt x="2642" y="1510"/>
                  </a:lnTo>
                  <a:lnTo>
                    <a:pt x="2642" y="1415"/>
                  </a:lnTo>
                  <a:lnTo>
                    <a:pt x="2454" y="1604"/>
                  </a:lnTo>
                  <a:lnTo>
                    <a:pt x="2454" y="1698"/>
                  </a:lnTo>
                  <a:lnTo>
                    <a:pt x="2265" y="1887"/>
                  </a:lnTo>
                  <a:lnTo>
                    <a:pt x="2265" y="1604"/>
                  </a:lnTo>
                  <a:lnTo>
                    <a:pt x="2171" y="1415"/>
                  </a:lnTo>
                  <a:lnTo>
                    <a:pt x="1605" y="944"/>
                  </a:lnTo>
                  <a:lnTo>
                    <a:pt x="1227" y="755"/>
                  </a:lnTo>
                  <a:lnTo>
                    <a:pt x="1039" y="472"/>
                  </a:lnTo>
                  <a:lnTo>
                    <a:pt x="850" y="283"/>
                  </a:lnTo>
                  <a:lnTo>
                    <a:pt x="944" y="0"/>
                  </a:lnTo>
                  <a:close/>
                  <a:moveTo>
                    <a:pt x="2252" y="7965"/>
                  </a:moveTo>
                  <a:lnTo>
                    <a:pt x="850" y="8491"/>
                  </a:lnTo>
                  <a:lnTo>
                    <a:pt x="756" y="8491"/>
                  </a:lnTo>
                  <a:lnTo>
                    <a:pt x="756" y="8774"/>
                  </a:lnTo>
                  <a:lnTo>
                    <a:pt x="944" y="8868"/>
                  </a:lnTo>
                  <a:lnTo>
                    <a:pt x="1133" y="8868"/>
                  </a:lnTo>
                  <a:lnTo>
                    <a:pt x="1605" y="8774"/>
                  </a:lnTo>
                  <a:lnTo>
                    <a:pt x="1793" y="8679"/>
                  </a:lnTo>
                  <a:lnTo>
                    <a:pt x="2076" y="8491"/>
                  </a:lnTo>
                  <a:lnTo>
                    <a:pt x="2171" y="8208"/>
                  </a:lnTo>
                  <a:lnTo>
                    <a:pt x="2252" y="7965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1" name="Google Shape;201;p25"/>
          <p:cNvSpPr txBox="1"/>
          <p:nvPr>
            <p:ph idx="12" type="sldNum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‹#›</a:t>
            </a:fld>
            <a:endParaRPr sz="1200">
              <a:solidFill>
                <a:schemeClr val="accen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6"/>
          <p:cNvSpPr txBox="1"/>
          <p:nvPr>
            <p:ph idx="12" type="sldNum"/>
          </p:nvPr>
        </p:nvSpPr>
        <p:spPr>
          <a:xfrm>
            <a:off x="4297650" y="4858089"/>
            <a:ext cx="548700" cy="28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1D1D1B"/>
                </a:solidFill>
              </a:rPr>
              <a:t>‹#›</a:t>
            </a:fld>
            <a:endParaRPr>
              <a:solidFill>
                <a:srgbClr val="1D1D1B"/>
              </a:solidFill>
            </a:endParaRPr>
          </a:p>
        </p:txBody>
      </p:sp>
      <p:sp>
        <p:nvSpPr>
          <p:cNvPr id="207" name="Google Shape;207;p26"/>
          <p:cNvSpPr txBox="1"/>
          <p:nvPr/>
        </p:nvSpPr>
        <p:spPr>
          <a:xfrm>
            <a:off x="3055800" y="977675"/>
            <a:ext cx="3032400" cy="10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rPr>
              <a:t>72%</a:t>
            </a:r>
            <a:endParaRPr sz="7200">
              <a:solidFill>
                <a:schemeClr val="lt1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  <p:sp>
        <p:nvSpPr>
          <p:cNvPr id="208" name="Google Shape;208;p26"/>
          <p:cNvSpPr txBox="1"/>
          <p:nvPr/>
        </p:nvSpPr>
        <p:spPr>
          <a:xfrm>
            <a:off x="3009900" y="2333700"/>
            <a:ext cx="31242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rPr>
              <a:t>The percent of students grades 3-12 who said “Yes” to “I take lessons in music, arts, sports or have a hobby (either at school or outside of school).”</a:t>
            </a:r>
            <a:endParaRPr sz="1800">
              <a:solidFill>
                <a:schemeClr val="lt1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7"/>
          <p:cNvSpPr txBox="1"/>
          <p:nvPr>
            <p:ph type="title"/>
          </p:nvPr>
        </p:nvSpPr>
        <p:spPr>
          <a:xfrm>
            <a:off x="103375" y="0"/>
            <a:ext cx="8873100" cy="97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ELEMENTARY PHYSICAL ACTIVITY HIGHLIGHTS</a:t>
            </a:r>
            <a:endParaRPr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--Beyond P.E.--</a:t>
            </a:r>
            <a:endParaRPr sz="1400"/>
          </a:p>
        </p:txBody>
      </p:sp>
      <p:sp>
        <p:nvSpPr>
          <p:cNvPr id="214" name="Google Shape;214;p27"/>
          <p:cNvSpPr txBox="1"/>
          <p:nvPr>
            <p:ph idx="1" type="body"/>
          </p:nvPr>
        </p:nvSpPr>
        <p:spPr>
          <a:xfrm>
            <a:off x="457200" y="1162001"/>
            <a:ext cx="2631900" cy="2033100"/>
          </a:xfrm>
          <a:prstGeom prst="rect">
            <a:avLst/>
          </a:prstGeom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JCES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◈"/>
            </a:pPr>
            <a:r>
              <a:rPr lang="en" sz="1100"/>
              <a:t>“Fit Fridays” monthly  </a:t>
            </a:r>
            <a:endParaRPr sz="1100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◈"/>
            </a:pPr>
            <a:r>
              <a:rPr lang="en" sz="1100"/>
              <a:t>Go Noodle regularly for inside recess and/or brain breaks in the classroom.  </a:t>
            </a:r>
            <a:endParaRPr sz="1100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◈"/>
            </a:pPr>
            <a:r>
              <a:rPr lang="en" sz="1100"/>
              <a:t>Jaguar Jog- @ 50 people</a:t>
            </a:r>
            <a:endParaRPr sz="1100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◈"/>
            </a:pPr>
            <a:r>
              <a:rPr lang="en" sz="1100"/>
              <a:t>Girls on the Run- 16 girls</a:t>
            </a:r>
            <a:endParaRPr sz="1100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◈"/>
            </a:pPr>
            <a:r>
              <a:rPr lang="en" sz="1100"/>
              <a:t>Archery- 20 students</a:t>
            </a:r>
            <a:endParaRPr sz="1100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◈"/>
            </a:pPr>
            <a:r>
              <a:rPr lang="en" sz="1100"/>
              <a:t>Exercise Club- 15 students</a:t>
            </a:r>
            <a:endParaRPr sz="1100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◈"/>
            </a:pPr>
            <a:r>
              <a:rPr lang="en" sz="1100"/>
              <a:t>Ballet/Dance- 27 students</a:t>
            </a:r>
            <a:endParaRPr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222222"/>
              </a:solidFill>
              <a:highlight>
                <a:srgbClr val="FFFFFF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222222"/>
              </a:solidFill>
              <a:highlight>
                <a:srgbClr val="FFFFFF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222222"/>
              </a:solidFill>
              <a:highlight>
                <a:srgbClr val="FFFFFF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rgbClr val="222222"/>
              </a:solidFill>
              <a:highlight>
                <a:srgbClr val="FFFFFF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15" name="Google Shape;215;p27"/>
          <p:cNvSpPr txBox="1"/>
          <p:nvPr>
            <p:ph idx="2" type="body"/>
          </p:nvPr>
        </p:nvSpPr>
        <p:spPr>
          <a:xfrm>
            <a:off x="3223975" y="1162050"/>
            <a:ext cx="2631900" cy="2033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PES</a:t>
            </a:r>
            <a:endParaRPr/>
          </a:p>
          <a:p>
            <a:pPr indent="-298450" lvl="0" marL="457200" rtl="0" algn="l">
              <a:spcBef>
                <a:spcPts val="600"/>
              </a:spcBef>
              <a:spcAft>
                <a:spcPts val="0"/>
              </a:spcAft>
              <a:buSzPts val="1100"/>
              <a:buFont typeface="Arial"/>
              <a:buChar char="◈"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Super Block fitness class - 50 students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◈"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Archery club - 30 students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◈"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Girls on the run - 50 students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◈"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Dance Club - 50 students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16" name="Google Shape;216;p27"/>
          <p:cNvSpPr txBox="1"/>
          <p:nvPr>
            <p:ph idx="3" type="body"/>
          </p:nvPr>
        </p:nvSpPr>
        <p:spPr>
          <a:xfrm>
            <a:off x="5990750" y="1162050"/>
            <a:ext cx="2882400" cy="2033100"/>
          </a:xfrm>
          <a:prstGeom prst="rect">
            <a:avLst/>
          </a:prstGeom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WES</a:t>
            </a:r>
            <a:endParaRPr/>
          </a:p>
          <a:p>
            <a:pPr indent="-298450" lvl="0" marL="457200" rtl="0" algn="l">
              <a:spcBef>
                <a:spcPts val="600"/>
              </a:spcBef>
              <a:spcAft>
                <a:spcPts val="0"/>
              </a:spcAft>
              <a:buSzPts val="1100"/>
              <a:buChar char="◈"/>
            </a:pPr>
            <a:r>
              <a:rPr lang="en" sz="1100"/>
              <a:t>The Billion Mile Race- PE and homeroom </a:t>
            </a:r>
            <a:endParaRPr sz="1100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◈"/>
            </a:pPr>
            <a:r>
              <a:rPr lang="en" sz="1100"/>
              <a:t>Monday- Mile Run Day</a:t>
            </a:r>
            <a:endParaRPr sz="1100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◈"/>
            </a:pPr>
            <a:r>
              <a:rPr lang="en" sz="1100"/>
              <a:t>Fun Run- School-Wide PTO event fundraiser- during the school day</a:t>
            </a:r>
            <a:endParaRPr sz="1100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◈"/>
            </a:pPr>
            <a:r>
              <a:rPr lang="en" sz="1100"/>
              <a:t>Jump Rope for Heart</a:t>
            </a:r>
            <a:endParaRPr sz="1100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◈"/>
            </a:pPr>
            <a:r>
              <a:rPr lang="en" sz="1100"/>
              <a:t>Dance Club</a:t>
            </a:r>
            <a:endParaRPr sz="1100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◈"/>
            </a:pPr>
            <a:r>
              <a:rPr lang="en" sz="1100"/>
              <a:t>Girls on the Run club</a:t>
            </a:r>
            <a:endParaRPr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17" name="Google Shape;217;p27"/>
          <p:cNvSpPr txBox="1"/>
          <p:nvPr>
            <p:ph idx="12" type="sldNum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‹#›</a:t>
            </a:fld>
            <a:endParaRPr sz="1200">
              <a:solidFill>
                <a:schemeClr val="accen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218" name="Google Shape;21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10100" y="3385400"/>
            <a:ext cx="3659650" cy="139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8"/>
          <p:cNvSpPr txBox="1"/>
          <p:nvPr>
            <p:ph type="title"/>
          </p:nvPr>
        </p:nvSpPr>
        <p:spPr>
          <a:xfrm>
            <a:off x="-6000" y="0"/>
            <a:ext cx="91560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Eat Well, Rebels.  Fuel Up to Learn. </a:t>
            </a:r>
            <a:endParaRPr sz="3000"/>
          </a:p>
        </p:txBody>
      </p:sp>
      <p:sp>
        <p:nvSpPr>
          <p:cNvPr id="224" name="Google Shape;224;p28"/>
          <p:cNvSpPr txBox="1"/>
          <p:nvPr>
            <p:ph idx="12" type="sldNum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‹#›</a:t>
            </a:fld>
            <a:endParaRPr sz="1200">
              <a:solidFill>
                <a:schemeClr val="accen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225" name="Google Shape;22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90100" y="899700"/>
            <a:ext cx="3563799" cy="3563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9"/>
          <p:cNvSpPr txBox="1"/>
          <p:nvPr>
            <p:ph type="title"/>
          </p:nvPr>
        </p:nvSpPr>
        <p:spPr>
          <a:xfrm>
            <a:off x="108675" y="78150"/>
            <a:ext cx="91560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SCHOOL NUTRITION COMPLIANCE</a:t>
            </a:r>
            <a:endParaRPr sz="3000"/>
          </a:p>
        </p:txBody>
      </p:sp>
      <p:sp>
        <p:nvSpPr>
          <p:cNvPr id="231" name="Google Shape;231;p29"/>
          <p:cNvSpPr txBox="1"/>
          <p:nvPr>
            <p:ph idx="12" type="sldNum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‹#›</a:t>
            </a:fld>
            <a:endParaRPr sz="1200">
              <a:solidFill>
                <a:schemeClr val="accen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232" name="Google Shape;23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7125" y="1236750"/>
            <a:ext cx="6092874" cy="3374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0"/>
          <p:cNvSpPr txBox="1"/>
          <p:nvPr>
            <p:ph type="title"/>
          </p:nvPr>
        </p:nvSpPr>
        <p:spPr>
          <a:xfrm>
            <a:off x="-6025" y="53575"/>
            <a:ext cx="91560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SCHOOL NUTRITION COMPLIANCE</a:t>
            </a:r>
            <a:r>
              <a:rPr lang="en"/>
              <a:t> </a:t>
            </a:r>
            <a:r>
              <a:rPr i="1" lang="en"/>
              <a:t>in Window 1</a:t>
            </a:r>
            <a:endParaRPr i="1"/>
          </a:p>
        </p:txBody>
      </p:sp>
      <p:sp>
        <p:nvSpPr>
          <p:cNvPr id="238" name="Google Shape;238;p30"/>
          <p:cNvSpPr txBox="1"/>
          <p:nvPr>
            <p:ph idx="12" type="sldNum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‹#›</a:t>
            </a:fld>
            <a:endParaRPr sz="1200">
              <a:solidFill>
                <a:schemeClr val="accen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239" name="Google Shape;23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6613" y="1310575"/>
            <a:ext cx="4050784" cy="3178800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30"/>
          <p:cNvSpPr txBox="1"/>
          <p:nvPr/>
        </p:nvSpPr>
        <p:spPr>
          <a:xfrm>
            <a:off x="212825" y="1234375"/>
            <a:ext cx="2190300" cy="16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  <a:latin typeface="Droid Sans"/>
                <a:ea typeface="Droid Sans"/>
                <a:cs typeface="Droid Sans"/>
                <a:sym typeface="Droid Sans"/>
              </a:rPr>
              <a:t>Fruits </a:t>
            </a:r>
            <a:r>
              <a:rPr b="1" lang="en">
                <a:solidFill>
                  <a:srgbClr val="FFFFFF"/>
                </a:solidFill>
                <a:latin typeface="Droid Sans"/>
                <a:ea typeface="Droid Sans"/>
                <a:cs typeface="Droid Sans"/>
                <a:sym typeface="Droid Sans"/>
              </a:rPr>
              <a:t>/</a:t>
            </a:r>
            <a:r>
              <a:rPr b="1" lang="en">
                <a:solidFill>
                  <a:srgbClr val="FF0000"/>
                </a:solidFill>
                <a:latin typeface="Droid Sans"/>
                <a:ea typeface="Droid Sans"/>
                <a:cs typeface="Droid Sans"/>
                <a:sym typeface="Droid Sans"/>
              </a:rPr>
              <a:t> </a:t>
            </a:r>
            <a:r>
              <a:rPr b="1" lang="en">
                <a:solidFill>
                  <a:srgbClr val="00FF00"/>
                </a:solidFill>
                <a:latin typeface="Droid Sans"/>
                <a:ea typeface="Droid Sans"/>
                <a:cs typeface="Droid Sans"/>
                <a:sym typeface="Droid Sans"/>
              </a:rPr>
              <a:t>Vegetables</a:t>
            </a:r>
            <a:endParaRPr b="1">
              <a:solidFill>
                <a:srgbClr val="00FF00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Droid Sans"/>
              <a:buChar char="●"/>
            </a:pPr>
            <a:r>
              <a:rPr lang="en">
                <a:solidFill>
                  <a:srgbClr val="FFFFFF"/>
                </a:solidFill>
                <a:latin typeface="Droid Sans"/>
                <a:ea typeface="Droid Sans"/>
                <a:cs typeface="Droid Sans"/>
                <a:sym typeface="Droid Sans"/>
              </a:rPr>
              <a:t>Variety </a:t>
            </a:r>
            <a:endParaRPr>
              <a:solidFill>
                <a:srgbClr val="FFFFFF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Droid Sans"/>
              <a:buChar char="●"/>
            </a:pPr>
            <a:r>
              <a:rPr lang="en">
                <a:solidFill>
                  <a:srgbClr val="FFFFFF"/>
                </a:solidFill>
                <a:latin typeface="Droid Sans"/>
                <a:ea typeface="Droid Sans"/>
                <a:cs typeface="Droid Sans"/>
                <a:sym typeface="Droid Sans"/>
              </a:rPr>
              <a:t>All five vegetable subgroups represented weekly</a:t>
            </a:r>
            <a:endParaRPr>
              <a:solidFill>
                <a:srgbClr val="FFFFFF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9900"/>
                </a:solidFill>
                <a:latin typeface="Droid Sans"/>
                <a:ea typeface="Droid Sans"/>
                <a:cs typeface="Droid Sans"/>
                <a:sym typeface="Droid Sans"/>
              </a:rPr>
              <a:t>Whole-Grain (WG) Rich </a:t>
            </a:r>
            <a:endParaRPr b="1">
              <a:solidFill>
                <a:srgbClr val="FF9900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Droid Sans"/>
              <a:buChar char="●"/>
            </a:pPr>
            <a:r>
              <a:rPr lang="en">
                <a:solidFill>
                  <a:srgbClr val="FFFFFF"/>
                </a:solidFill>
                <a:latin typeface="Droid Sans"/>
                <a:ea typeface="Droid Sans"/>
                <a:cs typeface="Droid Sans"/>
                <a:sym typeface="Droid Sans"/>
              </a:rPr>
              <a:t>Up to 50% of items offered can be </a:t>
            </a:r>
            <a:r>
              <a:rPr lang="en" u="sng">
                <a:solidFill>
                  <a:srgbClr val="FFFFFF"/>
                </a:solidFill>
                <a:latin typeface="Droid Sans"/>
                <a:ea typeface="Droid Sans"/>
                <a:cs typeface="Droid Sans"/>
                <a:sym typeface="Droid Sans"/>
              </a:rPr>
              <a:t>non</a:t>
            </a:r>
            <a:r>
              <a:rPr lang="en">
                <a:solidFill>
                  <a:srgbClr val="FFFFFF"/>
                </a:solidFill>
                <a:latin typeface="Droid Sans"/>
                <a:ea typeface="Droid Sans"/>
                <a:cs typeface="Droid Sans"/>
                <a:sym typeface="Droid Sans"/>
              </a:rPr>
              <a:t> WG rich (19-20)</a:t>
            </a:r>
            <a:endParaRPr>
              <a:solidFill>
                <a:srgbClr val="FFFFFF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Droid Sans"/>
              <a:buChar char="●"/>
            </a:pPr>
            <a:r>
              <a:rPr lang="en">
                <a:solidFill>
                  <a:srgbClr val="FFFFFF"/>
                </a:solidFill>
                <a:latin typeface="Droid Sans"/>
                <a:ea typeface="Droid Sans"/>
                <a:cs typeface="Droid Sans"/>
                <a:sym typeface="Droid Sans"/>
              </a:rPr>
              <a:t>Only three (3) items are non WG rich on menu this year </a:t>
            </a:r>
            <a:endParaRPr>
              <a:solidFill>
                <a:srgbClr val="FFFFFF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  <p:sp>
        <p:nvSpPr>
          <p:cNvPr id="241" name="Google Shape;241;p30"/>
          <p:cNvSpPr txBox="1"/>
          <p:nvPr/>
        </p:nvSpPr>
        <p:spPr>
          <a:xfrm>
            <a:off x="6792975" y="1310575"/>
            <a:ext cx="2142000" cy="16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9900FF"/>
                </a:solidFill>
                <a:latin typeface="Droid Sans"/>
                <a:ea typeface="Droid Sans"/>
                <a:cs typeface="Droid Sans"/>
                <a:sym typeface="Droid Sans"/>
              </a:rPr>
              <a:t>Meat </a:t>
            </a:r>
            <a:r>
              <a:rPr b="1" lang="en">
                <a:solidFill>
                  <a:srgbClr val="FFFFFF"/>
                </a:solidFill>
                <a:latin typeface="Droid Sans"/>
                <a:ea typeface="Droid Sans"/>
                <a:cs typeface="Droid Sans"/>
                <a:sym typeface="Droid Sans"/>
              </a:rPr>
              <a:t>/</a:t>
            </a:r>
            <a:r>
              <a:rPr b="1" lang="en">
                <a:solidFill>
                  <a:srgbClr val="9900FF"/>
                </a:solidFill>
                <a:latin typeface="Droid Sans"/>
                <a:ea typeface="Droid Sans"/>
                <a:cs typeface="Droid Sans"/>
                <a:sym typeface="Droid Sans"/>
              </a:rPr>
              <a:t> Meat Alt.</a:t>
            </a:r>
            <a:endParaRPr b="1">
              <a:solidFill>
                <a:srgbClr val="9900FF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Droid Sans"/>
              <a:buChar char="●"/>
            </a:pPr>
            <a:r>
              <a:rPr lang="en">
                <a:solidFill>
                  <a:srgbClr val="FFFFFF"/>
                </a:solidFill>
                <a:latin typeface="Droid Sans"/>
                <a:ea typeface="Droid Sans"/>
                <a:cs typeface="Droid Sans"/>
                <a:sym typeface="Droid Sans"/>
              </a:rPr>
              <a:t>Low Fat / Sodium</a:t>
            </a:r>
            <a:endParaRPr>
              <a:solidFill>
                <a:srgbClr val="FFFFFF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Droid Sans"/>
              <a:buChar char="●"/>
            </a:pPr>
            <a:r>
              <a:rPr lang="en">
                <a:solidFill>
                  <a:srgbClr val="FFFFFF"/>
                </a:solidFill>
                <a:latin typeface="Droid Sans"/>
                <a:ea typeface="Droid Sans"/>
                <a:cs typeface="Droid Sans"/>
                <a:sym typeface="Droid Sans"/>
              </a:rPr>
              <a:t>Cleaner labels</a:t>
            </a:r>
            <a:endParaRPr>
              <a:solidFill>
                <a:srgbClr val="FFFFFF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4A86E8"/>
                </a:solidFill>
                <a:latin typeface="Droid Sans"/>
                <a:ea typeface="Droid Sans"/>
                <a:cs typeface="Droid Sans"/>
                <a:sym typeface="Droid Sans"/>
              </a:rPr>
              <a:t>Milk</a:t>
            </a:r>
            <a:endParaRPr b="1">
              <a:solidFill>
                <a:srgbClr val="4A86E8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Droid Sans"/>
              <a:buChar char="●"/>
            </a:pPr>
            <a:r>
              <a:rPr lang="en">
                <a:solidFill>
                  <a:srgbClr val="FFFFFF"/>
                </a:solidFill>
                <a:latin typeface="Droid Sans"/>
                <a:ea typeface="Droid Sans"/>
                <a:cs typeface="Droid Sans"/>
                <a:sym typeface="Droid Sans"/>
              </a:rPr>
              <a:t>Fat-Free </a:t>
            </a:r>
            <a:endParaRPr>
              <a:solidFill>
                <a:srgbClr val="FFFFFF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Droid Sans"/>
              <a:buChar char="●"/>
            </a:pPr>
            <a:r>
              <a:rPr lang="en">
                <a:solidFill>
                  <a:srgbClr val="FFFFFF"/>
                </a:solidFill>
                <a:latin typeface="Droid Sans"/>
                <a:ea typeface="Droid Sans"/>
                <a:cs typeface="Droid Sans"/>
                <a:sym typeface="Droid Sans"/>
              </a:rPr>
              <a:t>1% flavored</a:t>
            </a:r>
            <a:endParaRPr>
              <a:solidFill>
                <a:srgbClr val="FFFFFF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1"/>
                </a:solidFill>
                <a:latin typeface="Droid Sans"/>
                <a:ea typeface="Droid Sans"/>
                <a:cs typeface="Droid Sans"/>
                <a:sym typeface="Droid Sans"/>
              </a:rPr>
              <a:t>Water</a:t>
            </a:r>
            <a:endParaRPr b="1">
              <a:solidFill>
                <a:schemeClr val="accent1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Droid Sans"/>
              <a:buChar char="●"/>
            </a:pPr>
            <a:r>
              <a:rPr lang="en">
                <a:solidFill>
                  <a:srgbClr val="FFFFFF"/>
                </a:solidFill>
                <a:latin typeface="Droid Sans"/>
                <a:ea typeface="Droid Sans"/>
                <a:cs typeface="Droid Sans"/>
                <a:sym typeface="Droid Sans"/>
              </a:rPr>
              <a:t>Free potable water offered at breakfast/lunch daily</a:t>
            </a:r>
            <a:endParaRPr>
              <a:solidFill>
                <a:srgbClr val="FFFFFF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Droid Sans"/>
              <a:buChar char="●"/>
            </a:pPr>
            <a:r>
              <a:rPr lang="en">
                <a:solidFill>
                  <a:srgbClr val="FFFFFF"/>
                </a:solidFill>
                <a:latin typeface="Droid Sans"/>
                <a:ea typeface="Droid Sans"/>
                <a:cs typeface="Droid Sans"/>
                <a:sym typeface="Droid Sans"/>
              </a:rPr>
              <a:t>Bottled water sold</a:t>
            </a:r>
            <a:endParaRPr>
              <a:solidFill>
                <a:srgbClr val="FFFFFF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/>
          <p:cNvSpPr txBox="1"/>
          <p:nvPr>
            <p:ph type="title"/>
          </p:nvPr>
        </p:nvSpPr>
        <p:spPr>
          <a:xfrm>
            <a:off x="-6000" y="53575"/>
            <a:ext cx="91560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AVAILABILITY OF CONTRACTED FOODS </a:t>
            </a:r>
            <a:r>
              <a:rPr i="1" lang="en"/>
              <a:t>in Window 1</a:t>
            </a:r>
            <a:r>
              <a:rPr lang="en" sz="3000"/>
              <a:t> </a:t>
            </a:r>
            <a:endParaRPr sz="3000"/>
          </a:p>
        </p:txBody>
      </p:sp>
      <p:sp>
        <p:nvSpPr>
          <p:cNvPr id="247" name="Google Shape;247;p31"/>
          <p:cNvSpPr txBox="1"/>
          <p:nvPr>
            <p:ph idx="12" type="sldNum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‹#›</a:t>
            </a:fld>
            <a:endParaRPr sz="1200">
              <a:solidFill>
                <a:schemeClr val="accen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48" name="Google Shape;248;p31"/>
          <p:cNvSpPr txBox="1"/>
          <p:nvPr/>
        </p:nvSpPr>
        <p:spPr>
          <a:xfrm>
            <a:off x="257175" y="3373875"/>
            <a:ext cx="3857700" cy="16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FF"/>
                </a:solidFill>
                <a:latin typeface="Droid Sans"/>
                <a:ea typeface="Droid Sans"/>
                <a:cs typeface="Droid Sans"/>
                <a:sym typeface="Droid Sans"/>
              </a:rPr>
              <a:t>HS / MS </a:t>
            </a:r>
            <a:r>
              <a:rPr lang="en" sz="1600">
                <a:solidFill>
                  <a:srgbClr val="FFFFFF"/>
                </a:solidFill>
                <a:latin typeface="Droid Sans"/>
                <a:ea typeface="Droid Sans"/>
                <a:cs typeface="Droid Sans"/>
                <a:sym typeface="Droid Sans"/>
              </a:rPr>
              <a:t>= 1x per 3 week cycle</a:t>
            </a:r>
            <a:endParaRPr sz="1600">
              <a:solidFill>
                <a:srgbClr val="FFFFFF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FF"/>
                </a:solidFill>
                <a:latin typeface="Droid Sans"/>
                <a:ea typeface="Droid Sans"/>
                <a:cs typeface="Droid Sans"/>
                <a:sym typeface="Droid Sans"/>
              </a:rPr>
              <a:t>ELEM </a:t>
            </a:r>
            <a:r>
              <a:rPr lang="en" sz="1600">
                <a:solidFill>
                  <a:srgbClr val="FFFFFF"/>
                </a:solidFill>
                <a:latin typeface="Droid Sans"/>
                <a:ea typeface="Droid Sans"/>
                <a:cs typeface="Droid Sans"/>
                <a:sym typeface="Droid Sans"/>
              </a:rPr>
              <a:t>= 1x per 6 weeks (alternating WES &amp; JCES/PES in 3 week cycle)</a:t>
            </a:r>
            <a:endParaRPr sz="1600">
              <a:solidFill>
                <a:srgbClr val="FFFFFF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  <p:pic>
        <p:nvPicPr>
          <p:cNvPr id="249" name="Google Shape;249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6100" y="1419250"/>
            <a:ext cx="2953324" cy="1903550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31"/>
          <p:cNvSpPr txBox="1"/>
          <p:nvPr/>
        </p:nvSpPr>
        <p:spPr>
          <a:xfrm rot="-1092">
            <a:off x="2705025" y="1419392"/>
            <a:ext cx="944400" cy="54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9900"/>
                </a:solidFill>
                <a:latin typeface="Droid Sans"/>
                <a:ea typeface="Droid Sans"/>
                <a:cs typeface="Droid Sans"/>
                <a:sym typeface="Droid Sans"/>
              </a:rPr>
              <a:t>ONGOING BID</a:t>
            </a:r>
            <a:endParaRPr sz="1200">
              <a:solidFill>
                <a:srgbClr val="FFFFFF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  <p:sp>
        <p:nvSpPr>
          <p:cNvPr id="251" name="Google Shape;251;p31"/>
          <p:cNvSpPr txBox="1"/>
          <p:nvPr/>
        </p:nvSpPr>
        <p:spPr>
          <a:xfrm rot="-1092">
            <a:off x="723825" y="1419392"/>
            <a:ext cx="944400" cy="54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9900"/>
                </a:solidFill>
                <a:latin typeface="Droid Sans"/>
                <a:ea typeface="Droid Sans"/>
                <a:cs typeface="Droid Sans"/>
                <a:sym typeface="Droid Sans"/>
              </a:rPr>
              <a:t>WG </a:t>
            </a:r>
            <a:endParaRPr b="1" sz="1200">
              <a:solidFill>
                <a:srgbClr val="FF9900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9900"/>
                </a:solidFill>
                <a:latin typeface="Droid Sans"/>
                <a:ea typeface="Droid Sans"/>
                <a:cs typeface="Droid Sans"/>
                <a:sym typeface="Droid Sans"/>
              </a:rPr>
              <a:t>PIZZA</a:t>
            </a:r>
            <a:endParaRPr sz="1200">
              <a:solidFill>
                <a:srgbClr val="FFFFFF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  <p:pic>
        <p:nvPicPr>
          <p:cNvPr id="252" name="Google Shape;252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56450" y="1581850"/>
            <a:ext cx="2521900" cy="1522600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31"/>
          <p:cNvSpPr txBox="1"/>
          <p:nvPr/>
        </p:nvSpPr>
        <p:spPr>
          <a:xfrm>
            <a:off x="5057775" y="3373875"/>
            <a:ext cx="3857700" cy="16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600">
                <a:solidFill>
                  <a:srgbClr val="FFFFFF"/>
                </a:solidFill>
                <a:latin typeface="Droid Sans"/>
                <a:ea typeface="Droid Sans"/>
                <a:cs typeface="Droid Sans"/>
                <a:sym typeface="Droid Sans"/>
              </a:rPr>
              <a:t>Pulled Barbecued Chicken </a:t>
            </a:r>
            <a:endParaRPr b="1" i="1" sz="1600">
              <a:solidFill>
                <a:srgbClr val="FFFFFF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FFFFFF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Droid Sans"/>
                <a:ea typeface="Droid Sans"/>
                <a:cs typeface="Droid Sans"/>
                <a:sym typeface="Droid Sans"/>
              </a:rPr>
              <a:t>For Chicken Nacho Grande</a:t>
            </a:r>
            <a:endParaRPr sz="1600">
              <a:solidFill>
                <a:srgbClr val="FFFFFF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Droid Sans"/>
                <a:ea typeface="Droid Sans"/>
                <a:cs typeface="Droid Sans"/>
                <a:sym typeface="Droid Sans"/>
              </a:rPr>
              <a:t>Per Student Request</a:t>
            </a:r>
            <a:endParaRPr sz="1600">
              <a:solidFill>
                <a:srgbClr val="FFFFFF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Droid Sans"/>
                <a:ea typeface="Droid Sans"/>
                <a:cs typeface="Droid Sans"/>
                <a:sym typeface="Droid Sans"/>
              </a:rPr>
              <a:t>Taste Tested at WES in Fall 2019</a:t>
            </a:r>
            <a:endParaRPr sz="1600">
              <a:solidFill>
                <a:srgbClr val="FFFFFF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/>
          <p:nvPr>
            <p:ph type="title"/>
          </p:nvPr>
        </p:nvSpPr>
        <p:spPr>
          <a:xfrm>
            <a:off x="-6000" y="0"/>
            <a:ext cx="91560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Whole School, Whole Community, Whole Child</a:t>
            </a:r>
            <a:endParaRPr sz="3000"/>
          </a:p>
        </p:txBody>
      </p:sp>
      <p:sp>
        <p:nvSpPr>
          <p:cNvPr id="77" name="Google Shape;77;p14"/>
          <p:cNvSpPr txBox="1"/>
          <p:nvPr>
            <p:ph idx="12" type="sldNum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‹#›</a:t>
            </a:fld>
            <a:endParaRPr sz="1200">
              <a:solidFill>
                <a:schemeClr val="accen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78" name="Google Shape;7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12650" y="1098275"/>
            <a:ext cx="3617425" cy="3646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2"/>
          <p:cNvSpPr txBox="1"/>
          <p:nvPr>
            <p:ph type="title"/>
          </p:nvPr>
        </p:nvSpPr>
        <p:spPr>
          <a:xfrm>
            <a:off x="-6000" y="76200"/>
            <a:ext cx="91560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18-19 YEAR IN REVIEW</a:t>
            </a:r>
            <a:endParaRPr sz="3000"/>
          </a:p>
        </p:txBody>
      </p:sp>
      <p:sp>
        <p:nvSpPr>
          <p:cNvPr id="259" name="Google Shape;259;p32"/>
          <p:cNvSpPr txBox="1"/>
          <p:nvPr>
            <p:ph idx="12" type="sldNum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‹#›</a:t>
            </a:fld>
            <a:endParaRPr sz="1200">
              <a:solidFill>
                <a:schemeClr val="accen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60" name="Google Shape;260;p32"/>
          <p:cNvSpPr txBox="1"/>
          <p:nvPr/>
        </p:nvSpPr>
        <p:spPr>
          <a:xfrm>
            <a:off x="5039750" y="1137900"/>
            <a:ext cx="3639600" cy="243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00FF"/>
                </a:solidFill>
                <a:latin typeface="Droid Sans"/>
                <a:ea typeface="Droid Sans"/>
                <a:cs typeface="Droid Sans"/>
                <a:sym typeface="Droid Sans"/>
              </a:rPr>
              <a:t>437,951</a:t>
            </a:r>
            <a:endParaRPr sz="4800">
              <a:solidFill>
                <a:srgbClr val="FF00FF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00FF"/>
                </a:solidFill>
                <a:latin typeface="Droid Sans"/>
                <a:ea typeface="Droid Sans"/>
                <a:cs typeface="Droid Sans"/>
                <a:sym typeface="Droid Sans"/>
              </a:rPr>
              <a:t>MEALS SERVED</a:t>
            </a:r>
            <a:endParaRPr sz="2400">
              <a:solidFill>
                <a:srgbClr val="FF00FF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Droid Sans"/>
                <a:ea typeface="Droid Sans"/>
                <a:cs typeface="Droid Sans"/>
                <a:sym typeface="Droid Sans"/>
              </a:rPr>
              <a:t>(+ 50,503) </a:t>
            </a:r>
            <a:endParaRPr sz="2400">
              <a:solidFill>
                <a:srgbClr val="FFFFFF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9900FF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9900FF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FFFFFF"/>
                </a:solidFill>
                <a:latin typeface="Droid Sans"/>
                <a:ea typeface="Droid Sans"/>
                <a:cs typeface="Droid Sans"/>
                <a:sym typeface="Droid Sans"/>
              </a:rPr>
              <a:t>Breakfast = 130,303 (+14,646)</a:t>
            </a:r>
            <a:endParaRPr sz="1800">
              <a:solidFill>
                <a:srgbClr val="FFFFFF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FFFFFF"/>
                </a:solidFill>
                <a:latin typeface="Droid Sans"/>
                <a:ea typeface="Droid Sans"/>
                <a:cs typeface="Droid Sans"/>
                <a:sym typeface="Droid Sans"/>
              </a:rPr>
              <a:t>Lunch = 307,648 (+35,857)</a:t>
            </a:r>
            <a:endParaRPr sz="1800">
              <a:solidFill>
                <a:srgbClr val="FFFFFF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  <p:sp>
        <p:nvSpPr>
          <p:cNvPr id="261" name="Google Shape;261;p32"/>
          <p:cNvSpPr txBox="1"/>
          <p:nvPr/>
        </p:nvSpPr>
        <p:spPr>
          <a:xfrm>
            <a:off x="382600" y="1147175"/>
            <a:ext cx="3738600" cy="9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FF00"/>
                </a:solidFill>
                <a:latin typeface="Droid Sans"/>
                <a:ea typeface="Droid Sans"/>
                <a:cs typeface="Droid Sans"/>
                <a:sym typeface="Droid Sans"/>
              </a:rPr>
              <a:t>OCT 31 ENROLLMENT</a:t>
            </a:r>
            <a:endParaRPr sz="2400">
              <a:solidFill>
                <a:srgbClr val="00FF00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Droid Sans"/>
                <a:ea typeface="Droid Sans"/>
                <a:cs typeface="Droid Sans"/>
                <a:sym typeface="Droid Sans"/>
              </a:rPr>
              <a:t>2,773 (+25)</a:t>
            </a:r>
            <a:endParaRPr sz="2400">
              <a:solidFill>
                <a:srgbClr val="FFFFFF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  <p:sp>
        <p:nvSpPr>
          <p:cNvPr id="262" name="Google Shape;262;p32"/>
          <p:cNvSpPr txBox="1"/>
          <p:nvPr/>
        </p:nvSpPr>
        <p:spPr>
          <a:xfrm>
            <a:off x="434225" y="2177425"/>
            <a:ext cx="3687000" cy="12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FF00"/>
                </a:solidFill>
                <a:latin typeface="Droid Sans"/>
                <a:ea typeface="Droid Sans"/>
                <a:cs typeface="Droid Sans"/>
                <a:sym typeface="Droid Sans"/>
              </a:rPr>
              <a:t>APRIL 1 DIRECT CERTS</a:t>
            </a:r>
            <a:endParaRPr sz="2400">
              <a:solidFill>
                <a:srgbClr val="00FF00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Droid Sans"/>
                <a:ea typeface="Droid Sans"/>
                <a:cs typeface="Droid Sans"/>
                <a:sym typeface="Droid Sans"/>
              </a:rPr>
              <a:t>43.02% District Wide</a:t>
            </a:r>
            <a:endParaRPr sz="2400">
              <a:solidFill>
                <a:srgbClr val="FFFFFF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rPr>
              <a:t>1,193 (+113)</a:t>
            </a:r>
            <a:endParaRPr sz="2400">
              <a:solidFill>
                <a:schemeClr val="lt1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cxnSp>
        <p:nvCxnSpPr>
          <p:cNvPr id="263" name="Google Shape;263;p32"/>
          <p:cNvCxnSpPr/>
          <p:nvPr/>
        </p:nvCxnSpPr>
        <p:spPr>
          <a:xfrm flipH="1">
            <a:off x="4577600" y="1137900"/>
            <a:ext cx="5700" cy="2387100"/>
          </a:xfrm>
          <a:prstGeom prst="straightConnector1">
            <a:avLst/>
          </a:prstGeom>
          <a:noFill/>
          <a:ln cap="flat" cmpd="sng" w="19050">
            <a:solidFill>
              <a:srgbClr val="FFD96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4" name="Google Shape;264;p32"/>
          <p:cNvCxnSpPr/>
          <p:nvPr/>
        </p:nvCxnSpPr>
        <p:spPr>
          <a:xfrm flipH="1" rot="10800000">
            <a:off x="459400" y="3736000"/>
            <a:ext cx="8220000" cy="49200"/>
          </a:xfrm>
          <a:prstGeom prst="straightConnector1">
            <a:avLst/>
          </a:prstGeom>
          <a:noFill/>
          <a:ln cap="flat" cmpd="sng" w="19050">
            <a:solidFill>
              <a:srgbClr val="F1C23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65" name="Google Shape;26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9400" y="3980798"/>
            <a:ext cx="710900" cy="681076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32"/>
          <p:cNvSpPr txBox="1"/>
          <p:nvPr/>
        </p:nvSpPr>
        <p:spPr>
          <a:xfrm>
            <a:off x="1298900" y="3920000"/>
            <a:ext cx="4221900" cy="9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9900"/>
                </a:solidFill>
                <a:latin typeface="Droid Sans"/>
                <a:ea typeface="Droid Sans"/>
                <a:cs typeface="Droid Sans"/>
                <a:sym typeface="Droid Sans"/>
              </a:rPr>
              <a:t>13 SUMMER SITES</a:t>
            </a:r>
            <a:endParaRPr sz="2400">
              <a:solidFill>
                <a:srgbClr val="FF9900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Droid Sans"/>
                <a:ea typeface="Droid Sans"/>
                <a:cs typeface="Droid Sans"/>
                <a:sym typeface="Droid Sans"/>
              </a:rPr>
              <a:t>7 Danville / 3 Perryville / 3 Junction City</a:t>
            </a:r>
            <a:endParaRPr sz="1800">
              <a:solidFill>
                <a:srgbClr val="FFFFFF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  <p:sp>
        <p:nvSpPr>
          <p:cNvPr id="267" name="Google Shape;267;p32"/>
          <p:cNvSpPr txBox="1"/>
          <p:nvPr/>
        </p:nvSpPr>
        <p:spPr>
          <a:xfrm>
            <a:off x="5520800" y="3828400"/>
            <a:ext cx="3158400" cy="9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FFFF"/>
                </a:solidFill>
                <a:latin typeface="Droid Sans"/>
                <a:ea typeface="Droid Sans"/>
                <a:cs typeface="Droid Sans"/>
                <a:sym typeface="Droid Sans"/>
              </a:rPr>
              <a:t>14,130 </a:t>
            </a:r>
            <a:endParaRPr sz="2400">
              <a:solidFill>
                <a:srgbClr val="00FFFF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FFFF"/>
                </a:solidFill>
                <a:latin typeface="Droid Sans"/>
                <a:ea typeface="Droid Sans"/>
                <a:cs typeface="Droid Sans"/>
                <a:sym typeface="Droid Sans"/>
              </a:rPr>
              <a:t>MEALS &amp; SNACKS </a:t>
            </a:r>
            <a:endParaRPr sz="2400">
              <a:solidFill>
                <a:srgbClr val="00FFFF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Droid Sans"/>
                <a:ea typeface="Droid Sans"/>
                <a:cs typeface="Droid Sans"/>
                <a:sym typeface="Droid Sans"/>
              </a:rPr>
              <a:t>(+1,452)</a:t>
            </a:r>
            <a:endParaRPr sz="1800">
              <a:solidFill>
                <a:srgbClr val="FFFFFF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3"/>
          <p:cNvSpPr txBox="1"/>
          <p:nvPr>
            <p:ph idx="12" type="sldNum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‹#›</a:t>
            </a:fld>
            <a:endParaRPr sz="1200">
              <a:solidFill>
                <a:schemeClr val="accen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73" name="Google Shape;273;p33"/>
          <p:cNvSpPr txBox="1"/>
          <p:nvPr>
            <p:ph idx="4294967295" type="title"/>
          </p:nvPr>
        </p:nvSpPr>
        <p:spPr>
          <a:xfrm>
            <a:off x="238800" y="487025"/>
            <a:ext cx="8666400" cy="69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DISTRICT ENROLLMENT </a:t>
            </a:r>
            <a:r>
              <a:rPr i="1" lang="en" sz="2400"/>
              <a:t>by Status Type</a:t>
            </a:r>
            <a:endParaRPr i="1" sz="2400"/>
          </a:p>
        </p:txBody>
      </p:sp>
      <p:graphicFrame>
        <p:nvGraphicFramePr>
          <p:cNvPr id="274" name="Google Shape;274;p33"/>
          <p:cNvGraphicFramePr/>
          <p:nvPr/>
        </p:nvGraphicFramePr>
        <p:xfrm>
          <a:off x="419075" y="148943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{6046CAB1-4D86-4E5C-AD27-17430D580254}</a:tableStyleId>
              </a:tblPr>
              <a:tblGrid>
                <a:gridCol w="1049775"/>
                <a:gridCol w="1228200"/>
                <a:gridCol w="1228200"/>
                <a:gridCol w="1228200"/>
                <a:gridCol w="1228200"/>
                <a:gridCol w="1228200"/>
                <a:gridCol w="1114975"/>
              </a:tblGrid>
              <a:tr h="588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000">
                          <a:solidFill>
                            <a:srgbClr val="FFFFFF"/>
                          </a:solidFill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STATUS</a:t>
                      </a:r>
                      <a:endParaRPr b="1" sz="2000">
                        <a:solidFill>
                          <a:srgbClr val="FFFFFF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68575" marB="68575" marR="91425" marL="91425" anchor="ctr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115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000">
                          <a:solidFill>
                            <a:srgbClr val="00FFFF"/>
                          </a:solidFill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2017</a:t>
                      </a:r>
                      <a:endParaRPr b="1" sz="2000">
                        <a:solidFill>
                          <a:srgbClr val="00FFFF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1150"/>
                      </a:srgbClr>
                    </a:solidFill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000">
                          <a:solidFill>
                            <a:srgbClr val="FF00FF"/>
                          </a:solidFill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2018</a:t>
                      </a:r>
                      <a:endParaRPr b="1" sz="2000">
                        <a:solidFill>
                          <a:srgbClr val="FF00FF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1150"/>
                      </a:srgbClr>
                    </a:solidFill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000">
                          <a:solidFill>
                            <a:srgbClr val="00FF00"/>
                          </a:solidFill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2019</a:t>
                      </a:r>
                      <a:endParaRPr b="1" sz="2000">
                        <a:solidFill>
                          <a:srgbClr val="00FF00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1150"/>
                      </a:srgbClr>
                    </a:solidFill>
                  </a:tcPr>
                </a:tc>
                <a:tc hMerge="1"/>
              </a:tr>
              <a:tr h="588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rgbClr val="FFFFFF"/>
                          </a:solidFill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Free</a:t>
                      </a:r>
                      <a:endParaRPr sz="2000">
                        <a:solidFill>
                          <a:srgbClr val="FFFFFF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68575" marB="68575" marR="91425" marL="91425" anchor="ctr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rgbClr val="FFFFFF"/>
                          </a:solidFill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1,222</a:t>
                      </a:r>
                      <a:endParaRPr sz="2000">
                        <a:solidFill>
                          <a:srgbClr val="FFFFFF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rgbClr val="FFFFFF"/>
                          </a:solidFill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44.47%</a:t>
                      </a:r>
                      <a:endParaRPr sz="2000">
                        <a:solidFill>
                          <a:srgbClr val="FFFFFF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rgbClr val="FFFFFF"/>
                          </a:solidFill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1,232</a:t>
                      </a:r>
                      <a:endParaRPr sz="2000">
                        <a:solidFill>
                          <a:srgbClr val="FFFFFF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rgbClr val="FFFFFF"/>
                          </a:solidFill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44.43%</a:t>
                      </a:r>
                      <a:endParaRPr sz="2000">
                        <a:solidFill>
                          <a:srgbClr val="FFFFFF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rgbClr val="FFFFFF"/>
                          </a:solidFill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1,291</a:t>
                      </a:r>
                      <a:endParaRPr sz="2000">
                        <a:solidFill>
                          <a:srgbClr val="FFFFFF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rgbClr val="FFFFFF"/>
                          </a:solidFill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46.04%</a:t>
                      </a:r>
                      <a:endParaRPr sz="2000">
                        <a:solidFill>
                          <a:srgbClr val="FFFFFF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88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rgbClr val="FFFFFF"/>
                          </a:solidFill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Red</a:t>
                      </a:r>
                      <a:endParaRPr sz="2000">
                        <a:solidFill>
                          <a:srgbClr val="FFFFFF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68575" marB="68575" marR="91425" marL="91425" anchor="ctr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11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rgbClr val="FFFFFF"/>
                          </a:solidFill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131</a:t>
                      </a:r>
                      <a:endParaRPr sz="2000">
                        <a:solidFill>
                          <a:srgbClr val="FFFFFF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11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rgbClr val="FFFFFF"/>
                          </a:solidFill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4.77%</a:t>
                      </a:r>
                      <a:endParaRPr sz="2000">
                        <a:solidFill>
                          <a:srgbClr val="FFFFFF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11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rgbClr val="FFFFFF"/>
                          </a:solidFill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158</a:t>
                      </a:r>
                      <a:endParaRPr sz="2000">
                        <a:solidFill>
                          <a:srgbClr val="FFFFFF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11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rgbClr val="FFFFFF"/>
                          </a:solidFill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5.70%</a:t>
                      </a:r>
                      <a:endParaRPr sz="2000">
                        <a:solidFill>
                          <a:srgbClr val="FFFFFF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11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rgbClr val="FFFFFF"/>
                          </a:solidFill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146</a:t>
                      </a:r>
                      <a:endParaRPr sz="2000">
                        <a:solidFill>
                          <a:srgbClr val="FFFFFF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11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rgbClr val="FFFFFF"/>
                          </a:solidFill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5.21%</a:t>
                      </a:r>
                      <a:endParaRPr sz="2000">
                        <a:solidFill>
                          <a:srgbClr val="FFFFFF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1150"/>
                      </a:srgbClr>
                    </a:solidFill>
                  </a:tcPr>
                </a:tc>
              </a:tr>
              <a:tr h="588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rgbClr val="FFFFFF"/>
                          </a:solidFill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Paid</a:t>
                      </a:r>
                      <a:endParaRPr sz="2000">
                        <a:solidFill>
                          <a:srgbClr val="FFFFFF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68575" marB="68575" marR="91425" marL="91425" anchor="ctr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rgbClr val="FFFFFF"/>
                          </a:solidFill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1,395</a:t>
                      </a:r>
                      <a:endParaRPr sz="2000">
                        <a:solidFill>
                          <a:srgbClr val="FFFFFF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rgbClr val="FFFFFF"/>
                          </a:solidFill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50.76%</a:t>
                      </a:r>
                      <a:endParaRPr sz="2000">
                        <a:solidFill>
                          <a:srgbClr val="FFFFFF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rgbClr val="FFFFFF"/>
                          </a:solidFill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1,383</a:t>
                      </a:r>
                      <a:endParaRPr sz="2000">
                        <a:solidFill>
                          <a:srgbClr val="FFFFFF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rgbClr val="FFFFFF"/>
                          </a:solidFill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49.87%</a:t>
                      </a:r>
                      <a:endParaRPr sz="2000">
                        <a:solidFill>
                          <a:srgbClr val="FFFFFF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rgbClr val="FFFFFF"/>
                          </a:solidFill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1,367</a:t>
                      </a:r>
                      <a:endParaRPr sz="2000">
                        <a:solidFill>
                          <a:srgbClr val="FFFFFF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rgbClr val="FFFFFF"/>
                          </a:solidFill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48.75%</a:t>
                      </a:r>
                      <a:endParaRPr sz="2000">
                        <a:solidFill>
                          <a:srgbClr val="FFFFFF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88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000">
                          <a:solidFill>
                            <a:srgbClr val="FFFFFF"/>
                          </a:solidFill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Total</a:t>
                      </a:r>
                      <a:endParaRPr b="1" sz="2000">
                        <a:solidFill>
                          <a:srgbClr val="FFFFFF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68575" marB="68575" marR="91425" marL="91425" anchor="ctr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115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000">
                          <a:solidFill>
                            <a:srgbClr val="00FFFF"/>
                          </a:solidFill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2,748</a:t>
                      </a:r>
                      <a:endParaRPr b="1" sz="2000">
                        <a:solidFill>
                          <a:srgbClr val="00FFFF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1150"/>
                      </a:srgbClr>
                    </a:solidFill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000">
                          <a:solidFill>
                            <a:srgbClr val="FF00FF"/>
                          </a:solidFill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2,773</a:t>
                      </a:r>
                      <a:endParaRPr b="1" sz="2000">
                        <a:solidFill>
                          <a:srgbClr val="FF00FF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1150"/>
                      </a:srgbClr>
                    </a:solidFill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000">
                          <a:solidFill>
                            <a:srgbClr val="00FF00"/>
                          </a:solidFill>
                          <a:latin typeface="Droid Sans"/>
                          <a:ea typeface="Droid Sans"/>
                          <a:cs typeface="Droid Sans"/>
                          <a:sym typeface="Droid Sans"/>
                        </a:rPr>
                        <a:t>2,804</a:t>
                      </a:r>
                      <a:endParaRPr b="1" sz="2000">
                        <a:solidFill>
                          <a:srgbClr val="00FF00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1150"/>
                      </a:srgbClr>
                    </a:solidFill>
                  </a:tcPr>
                </a:tc>
                <a:tc hMerge="1"/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4"/>
          <p:cNvSpPr txBox="1"/>
          <p:nvPr>
            <p:ph type="title"/>
          </p:nvPr>
        </p:nvSpPr>
        <p:spPr>
          <a:xfrm>
            <a:off x="-6000" y="53575"/>
            <a:ext cx="91560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COMPETITIVE FOOD GUIDELINES </a:t>
            </a:r>
            <a:r>
              <a:rPr i="1" lang="en"/>
              <a:t>in Window 2</a:t>
            </a:r>
            <a:r>
              <a:rPr lang="en" sz="3000"/>
              <a:t> </a:t>
            </a:r>
            <a:endParaRPr sz="3000"/>
          </a:p>
        </p:txBody>
      </p:sp>
      <p:sp>
        <p:nvSpPr>
          <p:cNvPr id="280" name="Google Shape;280;p34"/>
          <p:cNvSpPr txBox="1"/>
          <p:nvPr>
            <p:ph idx="12" type="sldNum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‹#›</a:t>
            </a:fld>
            <a:endParaRPr sz="1200">
              <a:solidFill>
                <a:schemeClr val="accen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81" name="Google Shape;281;p34"/>
          <p:cNvSpPr txBox="1"/>
          <p:nvPr/>
        </p:nvSpPr>
        <p:spPr>
          <a:xfrm>
            <a:off x="322750" y="3597775"/>
            <a:ext cx="3897000" cy="9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Droid Sans"/>
                <a:ea typeface="Droid Sans"/>
                <a:cs typeface="Droid Sans"/>
                <a:sym typeface="Droid Sans"/>
              </a:rPr>
              <a:t>Apply to </a:t>
            </a:r>
            <a:r>
              <a:rPr lang="en" sz="2400" u="sng">
                <a:solidFill>
                  <a:srgbClr val="FFFFFF"/>
                </a:solidFill>
                <a:latin typeface="Droid Sans"/>
                <a:ea typeface="Droid Sans"/>
                <a:cs typeface="Droid Sans"/>
                <a:sym typeface="Droid Sans"/>
              </a:rPr>
              <a:t>ALL</a:t>
            </a:r>
            <a:r>
              <a:rPr lang="en" sz="2400">
                <a:solidFill>
                  <a:srgbClr val="FFFFFF"/>
                </a:solidFill>
                <a:latin typeface="Droid Sans"/>
                <a:ea typeface="Droid Sans"/>
                <a:cs typeface="Droid Sans"/>
                <a:sym typeface="Droid Sans"/>
              </a:rPr>
              <a:t> foods </a:t>
            </a:r>
            <a:r>
              <a:rPr lang="en" sz="2400" u="sng">
                <a:solidFill>
                  <a:srgbClr val="FFFFFF"/>
                </a:solidFill>
                <a:latin typeface="Droid Sans"/>
                <a:ea typeface="Droid Sans"/>
                <a:cs typeface="Droid Sans"/>
                <a:sym typeface="Droid Sans"/>
              </a:rPr>
              <a:t>SOLD</a:t>
            </a:r>
            <a:r>
              <a:rPr lang="en" sz="2400">
                <a:solidFill>
                  <a:srgbClr val="FFFFFF"/>
                </a:solidFill>
                <a:latin typeface="Droid Sans"/>
                <a:ea typeface="Droid Sans"/>
                <a:cs typeface="Droid Sans"/>
                <a:sym typeface="Droid Sans"/>
              </a:rPr>
              <a:t> </a:t>
            </a:r>
            <a:endParaRPr sz="2400">
              <a:solidFill>
                <a:srgbClr val="FFFFFF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Droid Sans"/>
                <a:ea typeface="Droid Sans"/>
                <a:cs typeface="Droid Sans"/>
                <a:sym typeface="Droid Sans"/>
              </a:rPr>
              <a:t>during window 2.</a:t>
            </a:r>
            <a:endParaRPr sz="2400">
              <a:solidFill>
                <a:srgbClr val="FFFFFF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  <p:pic>
        <p:nvPicPr>
          <p:cNvPr id="282" name="Google Shape;282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625" y="1211675"/>
            <a:ext cx="2982625" cy="2386100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34"/>
          <p:cNvSpPr txBox="1"/>
          <p:nvPr/>
        </p:nvSpPr>
        <p:spPr>
          <a:xfrm>
            <a:off x="4297650" y="1168100"/>
            <a:ext cx="4608600" cy="34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9900"/>
                </a:solidFill>
                <a:latin typeface="Droid Sans"/>
                <a:ea typeface="Droid Sans"/>
                <a:cs typeface="Droid Sans"/>
                <a:sym typeface="Droid Sans"/>
              </a:rPr>
              <a:t>1st Ingredient:  </a:t>
            </a:r>
            <a:endParaRPr sz="1600">
              <a:solidFill>
                <a:srgbClr val="FF9900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rPr>
              <a:t>WG, Fruit, Veg, Dairy/Protein, or Combo Food</a:t>
            </a:r>
            <a:endParaRPr sz="1600">
              <a:solidFill>
                <a:schemeClr val="lt1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9900"/>
                </a:solidFill>
                <a:latin typeface="Droid Sans"/>
                <a:ea typeface="Droid Sans"/>
                <a:cs typeface="Droid Sans"/>
                <a:sym typeface="Droid Sans"/>
              </a:rPr>
              <a:t>Nutrient Standards:</a:t>
            </a:r>
            <a:endParaRPr sz="1600">
              <a:solidFill>
                <a:srgbClr val="FF9900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Droid Sans"/>
                <a:ea typeface="Droid Sans"/>
                <a:cs typeface="Droid Sans"/>
                <a:sym typeface="Droid Sans"/>
              </a:rPr>
              <a:t>Calories &lt; 200</a:t>
            </a:r>
            <a:endParaRPr sz="1600">
              <a:solidFill>
                <a:srgbClr val="FFFFFF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Droid Sans"/>
                <a:ea typeface="Droid Sans"/>
                <a:cs typeface="Droid Sans"/>
                <a:sym typeface="Droid Sans"/>
              </a:rPr>
              <a:t>Sodium &lt; 200 mg</a:t>
            </a:r>
            <a:endParaRPr sz="1600">
              <a:solidFill>
                <a:srgbClr val="FFFFFF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Droid Sans"/>
                <a:ea typeface="Droid Sans"/>
                <a:cs typeface="Droid Sans"/>
                <a:sym typeface="Droid Sans"/>
              </a:rPr>
              <a:t>Total Fat &lt; 35% of calories</a:t>
            </a:r>
            <a:endParaRPr sz="1600">
              <a:solidFill>
                <a:srgbClr val="FFFFFF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Droid Sans"/>
                <a:ea typeface="Droid Sans"/>
                <a:cs typeface="Droid Sans"/>
                <a:sym typeface="Droid Sans"/>
              </a:rPr>
              <a:t>Saturated Fat &lt; 10% of calories </a:t>
            </a:r>
            <a:endParaRPr sz="1600">
              <a:solidFill>
                <a:srgbClr val="FFFFFF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Droid Sans"/>
                <a:ea typeface="Droid Sans"/>
                <a:cs typeface="Droid Sans"/>
                <a:sym typeface="Droid Sans"/>
              </a:rPr>
              <a:t>Trans Fat 0g</a:t>
            </a:r>
            <a:endParaRPr sz="1600">
              <a:solidFill>
                <a:srgbClr val="FFFFFF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Droid Sans"/>
                <a:ea typeface="Droid Sans"/>
                <a:cs typeface="Droid Sans"/>
                <a:sym typeface="Droid Sans"/>
              </a:rPr>
              <a:t>Sugar &lt; 35%</a:t>
            </a:r>
            <a:endParaRPr sz="1600">
              <a:solidFill>
                <a:srgbClr val="FFFFFF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00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5"/>
          <p:cNvSpPr txBox="1"/>
          <p:nvPr>
            <p:ph type="title"/>
          </p:nvPr>
        </p:nvSpPr>
        <p:spPr>
          <a:xfrm>
            <a:off x="-6025" y="53575"/>
            <a:ext cx="91560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RECOMMENDATIONS FOR IMPROVEMENT</a:t>
            </a:r>
            <a:r>
              <a:rPr lang="en"/>
              <a:t> </a:t>
            </a:r>
            <a:endParaRPr i="1"/>
          </a:p>
        </p:txBody>
      </p:sp>
      <p:sp>
        <p:nvSpPr>
          <p:cNvPr id="289" name="Google Shape;289;p35"/>
          <p:cNvSpPr txBox="1"/>
          <p:nvPr>
            <p:ph idx="12" type="sldNum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‹#›</a:t>
            </a:fld>
            <a:endParaRPr sz="1200">
              <a:solidFill>
                <a:schemeClr val="accen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90" name="Google Shape;290;p35"/>
          <p:cNvSpPr txBox="1"/>
          <p:nvPr/>
        </p:nvSpPr>
        <p:spPr>
          <a:xfrm>
            <a:off x="620775" y="1287575"/>
            <a:ext cx="3494100" cy="300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1"/>
                </a:solidFill>
                <a:latin typeface="Droid Sans"/>
                <a:ea typeface="Droid Sans"/>
                <a:cs typeface="Droid Sans"/>
                <a:sym typeface="Droid Sans"/>
              </a:rPr>
              <a:t>Nutrition Services</a:t>
            </a:r>
            <a:endParaRPr sz="1800">
              <a:solidFill>
                <a:schemeClr val="accent1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Droid Sans"/>
              <a:buChar char="●"/>
            </a:pPr>
            <a:r>
              <a:rPr lang="en" sz="1600">
                <a:solidFill>
                  <a:srgbClr val="FFFFFF"/>
                </a:solidFill>
                <a:latin typeface="Droid Sans"/>
                <a:ea typeface="Droid Sans"/>
                <a:cs typeface="Droid Sans"/>
                <a:sym typeface="Droid Sans"/>
              </a:rPr>
              <a:t>Maximize participation in the school breakfast and lunch programs  </a:t>
            </a:r>
            <a:endParaRPr sz="1600">
              <a:solidFill>
                <a:srgbClr val="FFFFFF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Droid Sans"/>
              <a:buChar char="●"/>
            </a:pPr>
            <a:r>
              <a:rPr lang="en" sz="1600">
                <a:solidFill>
                  <a:srgbClr val="FFFFFF"/>
                </a:solidFill>
                <a:latin typeface="Droid Sans"/>
                <a:ea typeface="Droid Sans"/>
                <a:cs typeface="Droid Sans"/>
                <a:sym typeface="Droid Sans"/>
              </a:rPr>
              <a:t>Add fruit/vegetable option to vending outside of cafeteria </a:t>
            </a:r>
            <a:endParaRPr sz="1600">
              <a:solidFill>
                <a:srgbClr val="FFFFFF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Droid Sans"/>
              <a:buChar char="●"/>
            </a:pPr>
            <a:r>
              <a:rPr lang="en" sz="1600">
                <a:solidFill>
                  <a:srgbClr val="FFFFFF"/>
                </a:solidFill>
                <a:latin typeface="Droid Sans"/>
                <a:ea typeface="Droid Sans"/>
                <a:cs typeface="Droid Sans"/>
                <a:sym typeface="Droid Sans"/>
              </a:rPr>
              <a:t>Increase farm to school activities, </a:t>
            </a:r>
            <a:r>
              <a:rPr i="1" lang="en" sz="1600">
                <a:solidFill>
                  <a:srgbClr val="FFFFFF"/>
                </a:solidFill>
                <a:latin typeface="Droid Sans"/>
                <a:ea typeface="Droid Sans"/>
                <a:cs typeface="Droid Sans"/>
                <a:sym typeface="Droid Sans"/>
              </a:rPr>
              <a:t>from the cafeteria to the classroom </a:t>
            </a:r>
            <a:endParaRPr sz="1600">
              <a:solidFill>
                <a:srgbClr val="FFFFFF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Droid Sans"/>
              <a:buChar char="●"/>
            </a:pPr>
            <a:r>
              <a:rPr lang="en" sz="1600">
                <a:solidFill>
                  <a:srgbClr val="FFFFFF"/>
                </a:solidFill>
                <a:latin typeface="Droid Sans"/>
                <a:ea typeface="Droid Sans"/>
                <a:cs typeface="Droid Sans"/>
                <a:sym typeface="Droid Sans"/>
              </a:rPr>
              <a:t>Reduce/prohibit using food as a reward in the classroom</a:t>
            </a:r>
            <a:endParaRPr>
              <a:solidFill>
                <a:srgbClr val="FFFFFF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  <p:pic>
        <p:nvPicPr>
          <p:cNvPr id="291" name="Google Shape;291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09425" y="3018825"/>
            <a:ext cx="3333050" cy="1154750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35"/>
          <p:cNvSpPr txBox="1"/>
          <p:nvPr/>
        </p:nvSpPr>
        <p:spPr>
          <a:xfrm>
            <a:off x="5078225" y="1291975"/>
            <a:ext cx="3660600" cy="158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1"/>
                </a:solidFill>
                <a:latin typeface="Droid Sans"/>
                <a:ea typeface="Droid Sans"/>
                <a:cs typeface="Droid Sans"/>
                <a:sym typeface="Droid Sans"/>
              </a:rPr>
              <a:t>Smart Snacks</a:t>
            </a:r>
            <a:endParaRPr sz="1800">
              <a:solidFill>
                <a:schemeClr val="accent1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Droid Sans"/>
              <a:buChar char="●"/>
            </a:pPr>
            <a:r>
              <a:rPr lang="en" sz="1600">
                <a:solidFill>
                  <a:srgbClr val="FFFFFF"/>
                </a:solidFill>
                <a:latin typeface="Droid Sans"/>
                <a:ea typeface="Droid Sans"/>
                <a:cs typeface="Droid Sans"/>
                <a:sym typeface="Droid Sans"/>
              </a:rPr>
              <a:t>All food/bev </a:t>
            </a:r>
            <a:r>
              <a:rPr i="1" lang="en" sz="1600">
                <a:solidFill>
                  <a:srgbClr val="FFFFFF"/>
                </a:solidFill>
                <a:latin typeface="Droid Sans"/>
                <a:ea typeface="Droid Sans"/>
                <a:cs typeface="Droid Sans"/>
                <a:sym typeface="Droid Sans"/>
              </a:rPr>
              <a:t>during school</a:t>
            </a:r>
            <a:r>
              <a:rPr lang="en" sz="1600">
                <a:solidFill>
                  <a:srgbClr val="FFFFFF"/>
                </a:solidFill>
                <a:latin typeface="Droid Sans"/>
                <a:ea typeface="Droid Sans"/>
                <a:cs typeface="Droid Sans"/>
                <a:sym typeface="Droid Sans"/>
              </a:rPr>
              <a:t> </a:t>
            </a:r>
            <a:r>
              <a:rPr b="1" lang="en" sz="1600" u="sng">
                <a:solidFill>
                  <a:srgbClr val="FFFFFF"/>
                </a:solidFill>
                <a:latin typeface="Droid Sans"/>
                <a:ea typeface="Droid Sans"/>
                <a:cs typeface="Droid Sans"/>
                <a:sym typeface="Droid Sans"/>
              </a:rPr>
              <a:t>and</a:t>
            </a:r>
            <a:r>
              <a:rPr lang="en" sz="1600">
                <a:solidFill>
                  <a:srgbClr val="FFFFFF"/>
                </a:solidFill>
                <a:latin typeface="Droid Sans"/>
                <a:ea typeface="Droid Sans"/>
                <a:cs typeface="Droid Sans"/>
                <a:sym typeface="Droid Sans"/>
              </a:rPr>
              <a:t> </a:t>
            </a:r>
            <a:r>
              <a:rPr i="1" lang="en" sz="1600">
                <a:solidFill>
                  <a:srgbClr val="FFFFFF"/>
                </a:solidFill>
                <a:latin typeface="Droid Sans"/>
                <a:ea typeface="Droid Sans"/>
                <a:cs typeface="Droid Sans"/>
                <a:sym typeface="Droid Sans"/>
              </a:rPr>
              <a:t>the extended school day</a:t>
            </a:r>
            <a:r>
              <a:rPr lang="en" sz="1600">
                <a:solidFill>
                  <a:srgbClr val="FFFFFF"/>
                </a:solidFill>
                <a:latin typeface="Droid Sans"/>
                <a:ea typeface="Droid Sans"/>
                <a:cs typeface="Droid Sans"/>
                <a:sym typeface="Droid Sans"/>
              </a:rPr>
              <a:t> meet or exceed USDA smart snack regulations</a:t>
            </a:r>
            <a:endParaRPr sz="1600">
              <a:solidFill>
                <a:srgbClr val="FFFFFF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6"/>
          <p:cNvSpPr txBox="1"/>
          <p:nvPr>
            <p:ph type="title"/>
          </p:nvPr>
        </p:nvSpPr>
        <p:spPr>
          <a:xfrm>
            <a:off x="3384650" y="1440650"/>
            <a:ext cx="2406600" cy="2215800"/>
          </a:xfrm>
          <a:prstGeom prst="rect">
            <a:avLst/>
          </a:prstGeom>
          <a:solidFill>
            <a:srgbClr val="000000">
              <a:alpha val="32690"/>
            </a:srgbClr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The First Wealth is Health.</a:t>
            </a:r>
            <a:endParaRPr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-Ralph Waldo Emerson-</a:t>
            </a:r>
            <a:endParaRPr sz="1400"/>
          </a:p>
        </p:txBody>
      </p:sp>
      <p:sp>
        <p:nvSpPr>
          <p:cNvPr id="298" name="Google Shape;298;p36"/>
          <p:cNvSpPr/>
          <p:nvPr/>
        </p:nvSpPr>
        <p:spPr>
          <a:xfrm>
            <a:off x="3323875" y="1377828"/>
            <a:ext cx="2496250" cy="2387844"/>
          </a:xfrm>
          <a:custGeom>
            <a:rect b="b" l="l" r="r" t="t"/>
            <a:pathLst>
              <a:path extrusionOk="0" h="62358" w="65189">
                <a:moveTo>
                  <a:pt x="40283" y="1525"/>
                </a:moveTo>
                <a:lnTo>
                  <a:pt x="40000" y="1541"/>
                </a:lnTo>
                <a:lnTo>
                  <a:pt x="40000" y="1541"/>
                </a:lnTo>
                <a:lnTo>
                  <a:pt x="39811" y="1604"/>
                </a:lnTo>
                <a:lnTo>
                  <a:pt x="40283" y="1525"/>
                </a:lnTo>
                <a:close/>
                <a:moveTo>
                  <a:pt x="22547" y="1793"/>
                </a:moveTo>
                <a:lnTo>
                  <a:pt x="22359" y="1887"/>
                </a:lnTo>
                <a:lnTo>
                  <a:pt x="21981" y="2359"/>
                </a:lnTo>
                <a:lnTo>
                  <a:pt x="24057" y="1981"/>
                </a:lnTo>
                <a:lnTo>
                  <a:pt x="23208" y="2076"/>
                </a:lnTo>
                <a:lnTo>
                  <a:pt x="22925" y="1981"/>
                </a:lnTo>
                <a:lnTo>
                  <a:pt x="22642" y="1887"/>
                </a:lnTo>
                <a:lnTo>
                  <a:pt x="22642" y="1793"/>
                </a:lnTo>
                <a:close/>
                <a:moveTo>
                  <a:pt x="64528" y="13585"/>
                </a:moveTo>
                <a:lnTo>
                  <a:pt x="64528" y="13679"/>
                </a:lnTo>
                <a:lnTo>
                  <a:pt x="64551" y="13679"/>
                </a:lnTo>
                <a:lnTo>
                  <a:pt x="64528" y="13585"/>
                </a:lnTo>
                <a:close/>
                <a:moveTo>
                  <a:pt x="33868" y="58678"/>
                </a:moveTo>
                <a:lnTo>
                  <a:pt x="34057" y="58772"/>
                </a:lnTo>
                <a:lnTo>
                  <a:pt x="34057" y="58772"/>
                </a:lnTo>
                <a:lnTo>
                  <a:pt x="33962" y="58678"/>
                </a:lnTo>
                <a:close/>
                <a:moveTo>
                  <a:pt x="30849" y="58678"/>
                </a:moveTo>
                <a:lnTo>
                  <a:pt x="30943" y="58772"/>
                </a:lnTo>
                <a:lnTo>
                  <a:pt x="30283" y="58867"/>
                </a:lnTo>
                <a:lnTo>
                  <a:pt x="30472" y="58772"/>
                </a:lnTo>
                <a:lnTo>
                  <a:pt x="30849" y="58678"/>
                </a:lnTo>
                <a:close/>
                <a:moveTo>
                  <a:pt x="32264" y="59056"/>
                </a:moveTo>
                <a:lnTo>
                  <a:pt x="33113" y="59244"/>
                </a:lnTo>
                <a:lnTo>
                  <a:pt x="31698" y="59339"/>
                </a:lnTo>
                <a:lnTo>
                  <a:pt x="31415" y="59339"/>
                </a:lnTo>
                <a:lnTo>
                  <a:pt x="32264" y="59056"/>
                </a:lnTo>
                <a:close/>
                <a:moveTo>
                  <a:pt x="60849" y="0"/>
                </a:moveTo>
                <a:lnTo>
                  <a:pt x="58679" y="95"/>
                </a:lnTo>
                <a:lnTo>
                  <a:pt x="56792" y="189"/>
                </a:lnTo>
                <a:lnTo>
                  <a:pt x="58584" y="378"/>
                </a:lnTo>
                <a:lnTo>
                  <a:pt x="58301" y="189"/>
                </a:lnTo>
                <a:lnTo>
                  <a:pt x="59151" y="378"/>
                </a:lnTo>
                <a:lnTo>
                  <a:pt x="58679" y="472"/>
                </a:lnTo>
                <a:lnTo>
                  <a:pt x="58018" y="472"/>
                </a:lnTo>
                <a:lnTo>
                  <a:pt x="56792" y="283"/>
                </a:lnTo>
                <a:lnTo>
                  <a:pt x="55943" y="283"/>
                </a:lnTo>
                <a:lnTo>
                  <a:pt x="54528" y="378"/>
                </a:lnTo>
                <a:lnTo>
                  <a:pt x="50660" y="378"/>
                </a:lnTo>
                <a:lnTo>
                  <a:pt x="48585" y="472"/>
                </a:lnTo>
                <a:lnTo>
                  <a:pt x="46226" y="472"/>
                </a:lnTo>
                <a:lnTo>
                  <a:pt x="43868" y="283"/>
                </a:lnTo>
                <a:lnTo>
                  <a:pt x="44056" y="472"/>
                </a:lnTo>
                <a:lnTo>
                  <a:pt x="44339" y="472"/>
                </a:lnTo>
                <a:lnTo>
                  <a:pt x="43396" y="661"/>
                </a:lnTo>
                <a:lnTo>
                  <a:pt x="42170" y="849"/>
                </a:lnTo>
                <a:lnTo>
                  <a:pt x="40849" y="755"/>
                </a:lnTo>
                <a:lnTo>
                  <a:pt x="40377" y="661"/>
                </a:lnTo>
                <a:lnTo>
                  <a:pt x="39906" y="566"/>
                </a:lnTo>
                <a:lnTo>
                  <a:pt x="39717" y="566"/>
                </a:lnTo>
                <a:lnTo>
                  <a:pt x="38207" y="661"/>
                </a:lnTo>
                <a:lnTo>
                  <a:pt x="36509" y="944"/>
                </a:lnTo>
                <a:lnTo>
                  <a:pt x="34906" y="1132"/>
                </a:lnTo>
                <a:lnTo>
                  <a:pt x="33585" y="1132"/>
                </a:lnTo>
                <a:lnTo>
                  <a:pt x="33962" y="1038"/>
                </a:lnTo>
                <a:lnTo>
                  <a:pt x="33774" y="944"/>
                </a:lnTo>
                <a:lnTo>
                  <a:pt x="33396" y="944"/>
                </a:lnTo>
                <a:lnTo>
                  <a:pt x="32453" y="1038"/>
                </a:lnTo>
                <a:lnTo>
                  <a:pt x="30283" y="1321"/>
                </a:lnTo>
                <a:lnTo>
                  <a:pt x="30472" y="1415"/>
                </a:lnTo>
                <a:lnTo>
                  <a:pt x="30566" y="1510"/>
                </a:lnTo>
                <a:lnTo>
                  <a:pt x="29151" y="1604"/>
                </a:lnTo>
                <a:lnTo>
                  <a:pt x="29057" y="1698"/>
                </a:lnTo>
                <a:lnTo>
                  <a:pt x="29717" y="1698"/>
                </a:lnTo>
                <a:lnTo>
                  <a:pt x="28208" y="1793"/>
                </a:lnTo>
                <a:lnTo>
                  <a:pt x="27547" y="1793"/>
                </a:lnTo>
                <a:lnTo>
                  <a:pt x="27642" y="1698"/>
                </a:lnTo>
                <a:lnTo>
                  <a:pt x="28585" y="1510"/>
                </a:lnTo>
                <a:lnTo>
                  <a:pt x="27736" y="1604"/>
                </a:lnTo>
                <a:lnTo>
                  <a:pt x="26887" y="1698"/>
                </a:lnTo>
                <a:lnTo>
                  <a:pt x="26038" y="1698"/>
                </a:lnTo>
                <a:lnTo>
                  <a:pt x="25189" y="1793"/>
                </a:lnTo>
                <a:lnTo>
                  <a:pt x="25189" y="1793"/>
                </a:lnTo>
                <a:lnTo>
                  <a:pt x="25755" y="1698"/>
                </a:lnTo>
                <a:lnTo>
                  <a:pt x="24906" y="1793"/>
                </a:lnTo>
                <a:lnTo>
                  <a:pt x="24057" y="1981"/>
                </a:lnTo>
                <a:lnTo>
                  <a:pt x="25094" y="1887"/>
                </a:lnTo>
                <a:lnTo>
                  <a:pt x="26132" y="1981"/>
                </a:lnTo>
                <a:lnTo>
                  <a:pt x="24906" y="2264"/>
                </a:lnTo>
                <a:lnTo>
                  <a:pt x="23585" y="2359"/>
                </a:lnTo>
                <a:lnTo>
                  <a:pt x="23585" y="2453"/>
                </a:lnTo>
                <a:lnTo>
                  <a:pt x="23585" y="2547"/>
                </a:lnTo>
                <a:lnTo>
                  <a:pt x="25566" y="2359"/>
                </a:lnTo>
                <a:lnTo>
                  <a:pt x="27547" y="2264"/>
                </a:lnTo>
                <a:lnTo>
                  <a:pt x="29434" y="1981"/>
                </a:lnTo>
                <a:lnTo>
                  <a:pt x="30377" y="1793"/>
                </a:lnTo>
                <a:lnTo>
                  <a:pt x="31321" y="1604"/>
                </a:lnTo>
                <a:lnTo>
                  <a:pt x="30472" y="1887"/>
                </a:lnTo>
                <a:lnTo>
                  <a:pt x="30660" y="1981"/>
                </a:lnTo>
                <a:lnTo>
                  <a:pt x="31038" y="2076"/>
                </a:lnTo>
                <a:lnTo>
                  <a:pt x="31981" y="2170"/>
                </a:lnTo>
                <a:lnTo>
                  <a:pt x="33302" y="2170"/>
                </a:lnTo>
                <a:lnTo>
                  <a:pt x="34717" y="2076"/>
                </a:lnTo>
                <a:lnTo>
                  <a:pt x="37075" y="1887"/>
                </a:lnTo>
                <a:lnTo>
                  <a:pt x="37830" y="1793"/>
                </a:lnTo>
                <a:lnTo>
                  <a:pt x="37924" y="1698"/>
                </a:lnTo>
                <a:lnTo>
                  <a:pt x="38868" y="1604"/>
                </a:lnTo>
                <a:lnTo>
                  <a:pt x="38962" y="1510"/>
                </a:lnTo>
                <a:lnTo>
                  <a:pt x="38868" y="1510"/>
                </a:lnTo>
                <a:lnTo>
                  <a:pt x="38113" y="1415"/>
                </a:lnTo>
                <a:lnTo>
                  <a:pt x="40000" y="1510"/>
                </a:lnTo>
                <a:lnTo>
                  <a:pt x="38868" y="1604"/>
                </a:lnTo>
                <a:lnTo>
                  <a:pt x="40000" y="1541"/>
                </a:lnTo>
                <a:lnTo>
                  <a:pt x="40000" y="1541"/>
                </a:lnTo>
                <a:lnTo>
                  <a:pt x="40094" y="1510"/>
                </a:lnTo>
                <a:lnTo>
                  <a:pt x="40377" y="1510"/>
                </a:lnTo>
                <a:lnTo>
                  <a:pt x="40283" y="1525"/>
                </a:lnTo>
                <a:lnTo>
                  <a:pt x="40283" y="1525"/>
                </a:lnTo>
                <a:lnTo>
                  <a:pt x="40566" y="1510"/>
                </a:lnTo>
                <a:lnTo>
                  <a:pt x="41509" y="1604"/>
                </a:lnTo>
                <a:lnTo>
                  <a:pt x="44151" y="1415"/>
                </a:lnTo>
                <a:lnTo>
                  <a:pt x="45000" y="1321"/>
                </a:lnTo>
                <a:lnTo>
                  <a:pt x="44434" y="1321"/>
                </a:lnTo>
                <a:lnTo>
                  <a:pt x="45188" y="1132"/>
                </a:lnTo>
                <a:lnTo>
                  <a:pt x="45660" y="1227"/>
                </a:lnTo>
                <a:lnTo>
                  <a:pt x="45755" y="1227"/>
                </a:lnTo>
                <a:lnTo>
                  <a:pt x="45755" y="1321"/>
                </a:lnTo>
                <a:lnTo>
                  <a:pt x="45377" y="1321"/>
                </a:lnTo>
                <a:lnTo>
                  <a:pt x="46038" y="1415"/>
                </a:lnTo>
                <a:lnTo>
                  <a:pt x="46792" y="1321"/>
                </a:lnTo>
                <a:lnTo>
                  <a:pt x="46792" y="1227"/>
                </a:lnTo>
                <a:lnTo>
                  <a:pt x="46981" y="1321"/>
                </a:lnTo>
                <a:lnTo>
                  <a:pt x="47547" y="1321"/>
                </a:lnTo>
                <a:lnTo>
                  <a:pt x="47358" y="1510"/>
                </a:lnTo>
                <a:lnTo>
                  <a:pt x="46981" y="1510"/>
                </a:lnTo>
                <a:lnTo>
                  <a:pt x="46792" y="1415"/>
                </a:lnTo>
                <a:lnTo>
                  <a:pt x="43868" y="1698"/>
                </a:lnTo>
                <a:lnTo>
                  <a:pt x="45566" y="1698"/>
                </a:lnTo>
                <a:lnTo>
                  <a:pt x="47264" y="1604"/>
                </a:lnTo>
                <a:lnTo>
                  <a:pt x="50566" y="1321"/>
                </a:lnTo>
                <a:lnTo>
                  <a:pt x="52169" y="1227"/>
                </a:lnTo>
                <a:lnTo>
                  <a:pt x="55471" y="1227"/>
                </a:lnTo>
                <a:lnTo>
                  <a:pt x="57075" y="1415"/>
                </a:lnTo>
                <a:lnTo>
                  <a:pt x="56603" y="1321"/>
                </a:lnTo>
                <a:lnTo>
                  <a:pt x="56509" y="1227"/>
                </a:lnTo>
                <a:lnTo>
                  <a:pt x="57264" y="1132"/>
                </a:lnTo>
                <a:lnTo>
                  <a:pt x="58396" y="1227"/>
                </a:lnTo>
                <a:lnTo>
                  <a:pt x="58773" y="1227"/>
                </a:lnTo>
                <a:lnTo>
                  <a:pt x="58962" y="1321"/>
                </a:lnTo>
                <a:lnTo>
                  <a:pt x="59905" y="1321"/>
                </a:lnTo>
                <a:lnTo>
                  <a:pt x="61037" y="1510"/>
                </a:lnTo>
                <a:lnTo>
                  <a:pt x="61603" y="1698"/>
                </a:lnTo>
                <a:lnTo>
                  <a:pt x="62075" y="1887"/>
                </a:lnTo>
                <a:lnTo>
                  <a:pt x="62452" y="2076"/>
                </a:lnTo>
                <a:lnTo>
                  <a:pt x="62547" y="2359"/>
                </a:lnTo>
                <a:lnTo>
                  <a:pt x="62641" y="4528"/>
                </a:lnTo>
                <a:lnTo>
                  <a:pt x="62641" y="8113"/>
                </a:lnTo>
                <a:lnTo>
                  <a:pt x="62547" y="17547"/>
                </a:lnTo>
                <a:lnTo>
                  <a:pt x="62547" y="22547"/>
                </a:lnTo>
                <a:lnTo>
                  <a:pt x="62641" y="27075"/>
                </a:lnTo>
                <a:lnTo>
                  <a:pt x="62830" y="30849"/>
                </a:lnTo>
                <a:lnTo>
                  <a:pt x="62924" y="32169"/>
                </a:lnTo>
                <a:lnTo>
                  <a:pt x="63113" y="33207"/>
                </a:lnTo>
                <a:lnTo>
                  <a:pt x="63113" y="34528"/>
                </a:lnTo>
                <a:lnTo>
                  <a:pt x="63207" y="35943"/>
                </a:lnTo>
                <a:lnTo>
                  <a:pt x="63207" y="36886"/>
                </a:lnTo>
                <a:lnTo>
                  <a:pt x="63113" y="38396"/>
                </a:lnTo>
                <a:lnTo>
                  <a:pt x="62830" y="42358"/>
                </a:lnTo>
                <a:lnTo>
                  <a:pt x="62547" y="46509"/>
                </a:lnTo>
                <a:lnTo>
                  <a:pt x="62452" y="48207"/>
                </a:lnTo>
                <a:lnTo>
                  <a:pt x="62547" y="49527"/>
                </a:lnTo>
                <a:lnTo>
                  <a:pt x="62547" y="51131"/>
                </a:lnTo>
                <a:lnTo>
                  <a:pt x="62547" y="52735"/>
                </a:lnTo>
                <a:lnTo>
                  <a:pt x="62358" y="53584"/>
                </a:lnTo>
                <a:lnTo>
                  <a:pt x="62264" y="54339"/>
                </a:lnTo>
                <a:lnTo>
                  <a:pt x="61981" y="55093"/>
                </a:lnTo>
                <a:lnTo>
                  <a:pt x="61603" y="55754"/>
                </a:lnTo>
                <a:lnTo>
                  <a:pt x="61792" y="55754"/>
                </a:lnTo>
                <a:lnTo>
                  <a:pt x="61886" y="55565"/>
                </a:lnTo>
                <a:lnTo>
                  <a:pt x="62169" y="55376"/>
                </a:lnTo>
                <a:lnTo>
                  <a:pt x="62264" y="55565"/>
                </a:lnTo>
                <a:lnTo>
                  <a:pt x="62169" y="55754"/>
                </a:lnTo>
                <a:lnTo>
                  <a:pt x="61981" y="56225"/>
                </a:lnTo>
                <a:lnTo>
                  <a:pt x="61792" y="56037"/>
                </a:lnTo>
                <a:lnTo>
                  <a:pt x="61509" y="55754"/>
                </a:lnTo>
                <a:lnTo>
                  <a:pt x="61603" y="55942"/>
                </a:lnTo>
                <a:lnTo>
                  <a:pt x="61509" y="55942"/>
                </a:lnTo>
                <a:lnTo>
                  <a:pt x="61603" y="56037"/>
                </a:lnTo>
                <a:lnTo>
                  <a:pt x="60094" y="56320"/>
                </a:lnTo>
                <a:lnTo>
                  <a:pt x="58773" y="56414"/>
                </a:lnTo>
                <a:lnTo>
                  <a:pt x="57547" y="56508"/>
                </a:lnTo>
                <a:lnTo>
                  <a:pt x="56415" y="56508"/>
                </a:lnTo>
                <a:lnTo>
                  <a:pt x="56698" y="56320"/>
                </a:lnTo>
                <a:lnTo>
                  <a:pt x="56698" y="56320"/>
                </a:lnTo>
                <a:lnTo>
                  <a:pt x="56037" y="56508"/>
                </a:lnTo>
                <a:lnTo>
                  <a:pt x="54811" y="56886"/>
                </a:lnTo>
                <a:lnTo>
                  <a:pt x="53679" y="57074"/>
                </a:lnTo>
                <a:lnTo>
                  <a:pt x="53868" y="56791"/>
                </a:lnTo>
                <a:lnTo>
                  <a:pt x="54245" y="56697"/>
                </a:lnTo>
                <a:lnTo>
                  <a:pt x="53019" y="56886"/>
                </a:lnTo>
                <a:lnTo>
                  <a:pt x="51698" y="56980"/>
                </a:lnTo>
                <a:lnTo>
                  <a:pt x="50943" y="57074"/>
                </a:lnTo>
                <a:lnTo>
                  <a:pt x="51132" y="57169"/>
                </a:lnTo>
                <a:lnTo>
                  <a:pt x="48962" y="57452"/>
                </a:lnTo>
                <a:lnTo>
                  <a:pt x="48962" y="57357"/>
                </a:lnTo>
                <a:lnTo>
                  <a:pt x="48019" y="57452"/>
                </a:lnTo>
                <a:lnTo>
                  <a:pt x="47641" y="57452"/>
                </a:lnTo>
                <a:lnTo>
                  <a:pt x="46604" y="57546"/>
                </a:lnTo>
                <a:lnTo>
                  <a:pt x="44717" y="57546"/>
                </a:lnTo>
                <a:lnTo>
                  <a:pt x="44339" y="57452"/>
                </a:lnTo>
                <a:lnTo>
                  <a:pt x="45000" y="57263"/>
                </a:lnTo>
                <a:lnTo>
                  <a:pt x="40000" y="57829"/>
                </a:lnTo>
                <a:lnTo>
                  <a:pt x="38019" y="58206"/>
                </a:lnTo>
                <a:lnTo>
                  <a:pt x="37547" y="58018"/>
                </a:lnTo>
                <a:lnTo>
                  <a:pt x="37075" y="58018"/>
                </a:lnTo>
                <a:lnTo>
                  <a:pt x="36698" y="58112"/>
                </a:lnTo>
                <a:lnTo>
                  <a:pt x="36415" y="58301"/>
                </a:lnTo>
                <a:lnTo>
                  <a:pt x="36038" y="58301"/>
                </a:lnTo>
                <a:lnTo>
                  <a:pt x="36038" y="58395"/>
                </a:lnTo>
                <a:lnTo>
                  <a:pt x="36321" y="58395"/>
                </a:lnTo>
                <a:lnTo>
                  <a:pt x="36132" y="58678"/>
                </a:lnTo>
                <a:lnTo>
                  <a:pt x="37075" y="58678"/>
                </a:lnTo>
                <a:lnTo>
                  <a:pt x="37830" y="58584"/>
                </a:lnTo>
                <a:lnTo>
                  <a:pt x="38585" y="58489"/>
                </a:lnTo>
                <a:lnTo>
                  <a:pt x="39434" y="58489"/>
                </a:lnTo>
                <a:lnTo>
                  <a:pt x="38585" y="58867"/>
                </a:lnTo>
                <a:lnTo>
                  <a:pt x="37358" y="59244"/>
                </a:lnTo>
                <a:lnTo>
                  <a:pt x="36792" y="59339"/>
                </a:lnTo>
                <a:lnTo>
                  <a:pt x="36226" y="59339"/>
                </a:lnTo>
                <a:lnTo>
                  <a:pt x="35755" y="59244"/>
                </a:lnTo>
                <a:lnTo>
                  <a:pt x="35566" y="59056"/>
                </a:lnTo>
                <a:lnTo>
                  <a:pt x="35472" y="58867"/>
                </a:lnTo>
                <a:lnTo>
                  <a:pt x="36509" y="58772"/>
                </a:lnTo>
                <a:lnTo>
                  <a:pt x="35377" y="58678"/>
                </a:lnTo>
                <a:lnTo>
                  <a:pt x="34151" y="58772"/>
                </a:lnTo>
                <a:lnTo>
                  <a:pt x="34057" y="58772"/>
                </a:lnTo>
                <a:lnTo>
                  <a:pt x="33208" y="58961"/>
                </a:lnTo>
                <a:lnTo>
                  <a:pt x="32264" y="59056"/>
                </a:lnTo>
                <a:lnTo>
                  <a:pt x="32264" y="59056"/>
                </a:lnTo>
                <a:lnTo>
                  <a:pt x="33113" y="58867"/>
                </a:lnTo>
                <a:lnTo>
                  <a:pt x="31887" y="58489"/>
                </a:lnTo>
                <a:lnTo>
                  <a:pt x="31132" y="58395"/>
                </a:lnTo>
                <a:lnTo>
                  <a:pt x="31038" y="58301"/>
                </a:lnTo>
                <a:lnTo>
                  <a:pt x="31132" y="58301"/>
                </a:lnTo>
                <a:lnTo>
                  <a:pt x="31509" y="58206"/>
                </a:lnTo>
                <a:lnTo>
                  <a:pt x="30660" y="58206"/>
                </a:lnTo>
                <a:lnTo>
                  <a:pt x="30283" y="58301"/>
                </a:lnTo>
                <a:lnTo>
                  <a:pt x="29906" y="58489"/>
                </a:lnTo>
                <a:lnTo>
                  <a:pt x="29151" y="58678"/>
                </a:lnTo>
                <a:lnTo>
                  <a:pt x="29340" y="58584"/>
                </a:lnTo>
                <a:lnTo>
                  <a:pt x="29434" y="58395"/>
                </a:lnTo>
                <a:lnTo>
                  <a:pt x="29434" y="58395"/>
                </a:lnTo>
                <a:lnTo>
                  <a:pt x="28585" y="58489"/>
                </a:lnTo>
                <a:lnTo>
                  <a:pt x="28491" y="58584"/>
                </a:lnTo>
                <a:lnTo>
                  <a:pt x="28396" y="58678"/>
                </a:lnTo>
                <a:lnTo>
                  <a:pt x="27736" y="58867"/>
                </a:lnTo>
                <a:lnTo>
                  <a:pt x="25660" y="59150"/>
                </a:lnTo>
                <a:lnTo>
                  <a:pt x="22170" y="59622"/>
                </a:lnTo>
                <a:lnTo>
                  <a:pt x="22359" y="59527"/>
                </a:lnTo>
                <a:lnTo>
                  <a:pt x="22359" y="59433"/>
                </a:lnTo>
                <a:lnTo>
                  <a:pt x="22264" y="59433"/>
                </a:lnTo>
                <a:lnTo>
                  <a:pt x="22453" y="59244"/>
                </a:lnTo>
                <a:lnTo>
                  <a:pt x="22453" y="59056"/>
                </a:lnTo>
                <a:lnTo>
                  <a:pt x="21132" y="59339"/>
                </a:lnTo>
                <a:lnTo>
                  <a:pt x="19246" y="59716"/>
                </a:lnTo>
                <a:lnTo>
                  <a:pt x="18208" y="59810"/>
                </a:lnTo>
                <a:lnTo>
                  <a:pt x="17264" y="59905"/>
                </a:lnTo>
                <a:lnTo>
                  <a:pt x="16415" y="59905"/>
                </a:lnTo>
                <a:lnTo>
                  <a:pt x="15849" y="59810"/>
                </a:lnTo>
                <a:lnTo>
                  <a:pt x="14246" y="59810"/>
                </a:lnTo>
                <a:lnTo>
                  <a:pt x="11981" y="59999"/>
                </a:lnTo>
                <a:lnTo>
                  <a:pt x="11981" y="59999"/>
                </a:lnTo>
                <a:lnTo>
                  <a:pt x="12359" y="59905"/>
                </a:lnTo>
                <a:lnTo>
                  <a:pt x="12736" y="59716"/>
                </a:lnTo>
                <a:lnTo>
                  <a:pt x="11415" y="59905"/>
                </a:lnTo>
                <a:lnTo>
                  <a:pt x="10000" y="60093"/>
                </a:lnTo>
                <a:lnTo>
                  <a:pt x="7076" y="60188"/>
                </a:lnTo>
                <a:lnTo>
                  <a:pt x="4151" y="60376"/>
                </a:lnTo>
                <a:lnTo>
                  <a:pt x="2831" y="60471"/>
                </a:lnTo>
                <a:lnTo>
                  <a:pt x="1604" y="60659"/>
                </a:lnTo>
                <a:lnTo>
                  <a:pt x="1227" y="59244"/>
                </a:lnTo>
                <a:lnTo>
                  <a:pt x="1038" y="57735"/>
                </a:lnTo>
                <a:lnTo>
                  <a:pt x="850" y="56131"/>
                </a:lnTo>
                <a:lnTo>
                  <a:pt x="755" y="54433"/>
                </a:lnTo>
                <a:lnTo>
                  <a:pt x="755" y="52735"/>
                </a:lnTo>
                <a:lnTo>
                  <a:pt x="755" y="50942"/>
                </a:lnTo>
                <a:lnTo>
                  <a:pt x="1038" y="47263"/>
                </a:lnTo>
                <a:lnTo>
                  <a:pt x="1321" y="43678"/>
                </a:lnTo>
                <a:lnTo>
                  <a:pt x="1699" y="39999"/>
                </a:lnTo>
                <a:lnTo>
                  <a:pt x="2453" y="33301"/>
                </a:lnTo>
                <a:lnTo>
                  <a:pt x="2548" y="33962"/>
                </a:lnTo>
                <a:lnTo>
                  <a:pt x="2642" y="34622"/>
                </a:lnTo>
                <a:lnTo>
                  <a:pt x="2642" y="33018"/>
                </a:lnTo>
                <a:lnTo>
                  <a:pt x="2551" y="32287"/>
                </a:lnTo>
                <a:lnTo>
                  <a:pt x="2642" y="30000"/>
                </a:lnTo>
                <a:lnTo>
                  <a:pt x="2453" y="30377"/>
                </a:lnTo>
                <a:lnTo>
                  <a:pt x="2453" y="29245"/>
                </a:lnTo>
                <a:lnTo>
                  <a:pt x="2453" y="27830"/>
                </a:lnTo>
                <a:lnTo>
                  <a:pt x="2642" y="28301"/>
                </a:lnTo>
                <a:lnTo>
                  <a:pt x="2736" y="28018"/>
                </a:lnTo>
                <a:lnTo>
                  <a:pt x="2831" y="28018"/>
                </a:lnTo>
                <a:lnTo>
                  <a:pt x="2925" y="28207"/>
                </a:lnTo>
                <a:lnTo>
                  <a:pt x="3019" y="26415"/>
                </a:lnTo>
                <a:lnTo>
                  <a:pt x="3019" y="24811"/>
                </a:lnTo>
                <a:lnTo>
                  <a:pt x="3019" y="23113"/>
                </a:lnTo>
                <a:lnTo>
                  <a:pt x="3019" y="22170"/>
                </a:lnTo>
                <a:lnTo>
                  <a:pt x="3208" y="21320"/>
                </a:lnTo>
                <a:lnTo>
                  <a:pt x="3302" y="19528"/>
                </a:lnTo>
                <a:lnTo>
                  <a:pt x="3302" y="17641"/>
                </a:lnTo>
                <a:lnTo>
                  <a:pt x="3302" y="16887"/>
                </a:lnTo>
                <a:lnTo>
                  <a:pt x="3208" y="16321"/>
                </a:lnTo>
                <a:lnTo>
                  <a:pt x="3397" y="16415"/>
                </a:lnTo>
                <a:lnTo>
                  <a:pt x="3585" y="11981"/>
                </a:lnTo>
                <a:lnTo>
                  <a:pt x="3680" y="11415"/>
                </a:lnTo>
                <a:lnTo>
                  <a:pt x="3680" y="11698"/>
                </a:lnTo>
                <a:lnTo>
                  <a:pt x="3774" y="11132"/>
                </a:lnTo>
                <a:lnTo>
                  <a:pt x="3868" y="10660"/>
                </a:lnTo>
                <a:lnTo>
                  <a:pt x="3774" y="10094"/>
                </a:lnTo>
                <a:lnTo>
                  <a:pt x="3680" y="9623"/>
                </a:lnTo>
                <a:lnTo>
                  <a:pt x="3774" y="9434"/>
                </a:lnTo>
                <a:lnTo>
                  <a:pt x="3868" y="9245"/>
                </a:lnTo>
                <a:lnTo>
                  <a:pt x="4057" y="8491"/>
                </a:lnTo>
                <a:lnTo>
                  <a:pt x="4340" y="6321"/>
                </a:lnTo>
                <a:lnTo>
                  <a:pt x="4623" y="2264"/>
                </a:lnTo>
                <a:lnTo>
                  <a:pt x="3491" y="7170"/>
                </a:lnTo>
                <a:lnTo>
                  <a:pt x="2925" y="9906"/>
                </a:lnTo>
                <a:lnTo>
                  <a:pt x="2359" y="12736"/>
                </a:lnTo>
                <a:lnTo>
                  <a:pt x="1982" y="15377"/>
                </a:lnTo>
                <a:lnTo>
                  <a:pt x="1699" y="17830"/>
                </a:lnTo>
                <a:lnTo>
                  <a:pt x="1510" y="19905"/>
                </a:lnTo>
                <a:lnTo>
                  <a:pt x="1604" y="20754"/>
                </a:lnTo>
                <a:lnTo>
                  <a:pt x="1699" y="21509"/>
                </a:lnTo>
                <a:lnTo>
                  <a:pt x="1321" y="22453"/>
                </a:lnTo>
                <a:lnTo>
                  <a:pt x="1133" y="23585"/>
                </a:lnTo>
                <a:lnTo>
                  <a:pt x="1038" y="24905"/>
                </a:lnTo>
                <a:lnTo>
                  <a:pt x="1038" y="26226"/>
                </a:lnTo>
                <a:lnTo>
                  <a:pt x="1038" y="28962"/>
                </a:lnTo>
                <a:lnTo>
                  <a:pt x="1038" y="31415"/>
                </a:lnTo>
                <a:lnTo>
                  <a:pt x="661" y="40188"/>
                </a:lnTo>
                <a:lnTo>
                  <a:pt x="472" y="44999"/>
                </a:lnTo>
                <a:lnTo>
                  <a:pt x="378" y="49622"/>
                </a:lnTo>
                <a:lnTo>
                  <a:pt x="472" y="51603"/>
                </a:lnTo>
                <a:lnTo>
                  <a:pt x="378" y="53961"/>
                </a:lnTo>
                <a:lnTo>
                  <a:pt x="189" y="53301"/>
                </a:lnTo>
                <a:lnTo>
                  <a:pt x="95" y="52641"/>
                </a:lnTo>
                <a:lnTo>
                  <a:pt x="189" y="53867"/>
                </a:lnTo>
                <a:lnTo>
                  <a:pt x="189" y="55093"/>
                </a:lnTo>
                <a:lnTo>
                  <a:pt x="378" y="55188"/>
                </a:lnTo>
                <a:lnTo>
                  <a:pt x="284" y="56508"/>
                </a:lnTo>
                <a:lnTo>
                  <a:pt x="95" y="54905"/>
                </a:lnTo>
                <a:lnTo>
                  <a:pt x="1" y="58489"/>
                </a:lnTo>
                <a:lnTo>
                  <a:pt x="1" y="62357"/>
                </a:lnTo>
                <a:lnTo>
                  <a:pt x="6038" y="61886"/>
                </a:lnTo>
                <a:lnTo>
                  <a:pt x="8963" y="61697"/>
                </a:lnTo>
                <a:lnTo>
                  <a:pt x="11698" y="61603"/>
                </a:lnTo>
                <a:lnTo>
                  <a:pt x="11698" y="61414"/>
                </a:lnTo>
                <a:lnTo>
                  <a:pt x="11887" y="61225"/>
                </a:lnTo>
                <a:lnTo>
                  <a:pt x="12264" y="61225"/>
                </a:lnTo>
                <a:lnTo>
                  <a:pt x="12548" y="61320"/>
                </a:lnTo>
                <a:lnTo>
                  <a:pt x="12736" y="61414"/>
                </a:lnTo>
                <a:lnTo>
                  <a:pt x="12642" y="61320"/>
                </a:lnTo>
                <a:lnTo>
                  <a:pt x="13302" y="61508"/>
                </a:lnTo>
                <a:lnTo>
                  <a:pt x="13302" y="61508"/>
                </a:lnTo>
                <a:lnTo>
                  <a:pt x="12736" y="61414"/>
                </a:lnTo>
                <a:lnTo>
                  <a:pt x="13019" y="61508"/>
                </a:lnTo>
                <a:lnTo>
                  <a:pt x="12736" y="61603"/>
                </a:lnTo>
                <a:lnTo>
                  <a:pt x="12831" y="61697"/>
                </a:lnTo>
                <a:lnTo>
                  <a:pt x="14246" y="61508"/>
                </a:lnTo>
                <a:lnTo>
                  <a:pt x="13491" y="61508"/>
                </a:lnTo>
                <a:lnTo>
                  <a:pt x="14717" y="61225"/>
                </a:lnTo>
                <a:lnTo>
                  <a:pt x="16038" y="61131"/>
                </a:lnTo>
                <a:lnTo>
                  <a:pt x="18962" y="61131"/>
                </a:lnTo>
                <a:lnTo>
                  <a:pt x="19151" y="61225"/>
                </a:lnTo>
                <a:lnTo>
                  <a:pt x="19623" y="61320"/>
                </a:lnTo>
                <a:lnTo>
                  <a:pt x="21227" y="61320"/>
                </a:lnTo>
                <a:lnTo>
                  <a:pt x="23302" y="61225"/>
                </a:lnTo>
                <a:lnTo>
                  <a:pt x="24245" y="61131"/>
                </a:lnTo>
                <a:lnTo>
                  <a:pt x="25094" y="60942"/>
                </a:lnTo>
                <a:lnTo>
                  <a:pt x="28868" y="60848"/>
                </a:lnTo>
                <a:lnTo>
                  <a:pt x="32642" y="60659"/>
                </a:lnTo>
                <a:lnTo>
                  <a:pt x="36415" y="60376"/>
                </a:lnTo>
                <a:lnTo>
                  <a:pt x="40283" y="60093"/>
                </a:lnTo>
                <a:lnTo>
                  <a:pt x="47830" y="59339"/>
                </a:lnTo>
                <a:lnTo>
                  <a:pt x="55377" y="58678"/>
                </a:lnTo>
                <a:lnTo>
                  <a:pt x="61037" y="58678"/>
                </a:lnTo>
                <a:lnTo>
                  <a:pt x="62264" y="58584"/>
                </a:lnTo>
                <a:lnTo>
                  <a:pt x="63207" y="58395"/>
                </a:lnTo>
                <a:lnTo>
                  <a:pt x="63490" y="58206"/>
                </a:lnTo>
                <a:lnTo>
                  <a:pt x="63773" y="58018"/>
                </a:lnTo>
                <a:lnTo>
                  <a:pt x="63962" y="57735"/>
                </a:lnTo>
                <a:lnTo>
                  <a:pt x="64150" y="57357"/>
                </a:lnTo>
                <a:lnTo>
                  <a:pt x="64339" y="56225"/>
                </a:lnTo>
                <a:lnTo>
                  <a:pt x="64528" y="54716"/>
                </a:lnTo>
                <a:lnTo>
                  <a:pt x="64528" y="53018"/>
                </a:lnTo>
                <a:lnTo>
                  <a:pt x="64622" y="49810"/>
                </a:lnTo>
                <a:lnTo>
                  <a:pt x="64622" y="47546"/>
                </a:lnTo>
                <a:lnTo>
                  <a:pt x="64905" y="40848"/>
                </a:lnTo>
                <a:lnTo>
                  <a:pt x="64999" y="36320"/>
                </a:lnTo>
                <a:lnTo>
                  <a:pt x="65094" y="33301"/>
                </a:lnTo>
                <a:lnTo>
                  <a:pt x="65188" y="33396"/>
                </a:lnTo>
                <a:lnTo>
                  <a:pt x="65188" y="31603"/>
                </a:lnTo>
                <a:lnTo>
                  <a:pt x="65188" y="29811"/>
                </a:lnTo>
                <a:lnTo>
                  <a:pt x="65094" y="30660"/>
                </a:lnTo>
                <a:lnTo>
                  <a:pt x="64905" y="28301"/>
                </a:lnTo>
                <a:lnTo>
                  <a:pt x="64811" y="25849"/>
                </a:lnTo>
                <a:lnTo>
                  <a:pt x="64716" y="23302"/>
                </a:lnTo>
                <a:lnTo>
                  <a:pt x="64622" y="20849"/>
                </a:lnTo>
                <a:lnTo>
                  <a:pt x="64811" y="22075"/>
                </a:lnTo>
                <a:lnTo>
                  <a:pt x="64811" y="20754"/>
                </a:lnTo>
                <a:lnTo>
                  <a:pt x="64811" y="18962"/>
                </a:lnTo>
                <a:lnTo>
                  <a:pt x="64811" y="18868"/>
                </a:lnTo>
                <a:lnTo>
                  <a:pt x="64716" y="17358"/>
                </a:lnTo>
                <a:lnTo>
                  <a:pt x="64811" y="18113"/>
                </a:lnTo>
                <a:lnTo>
                  <a:pt x="64999" y="16981"/>
                </a:lnTo>
                <a:lnTo>
                  <a:pt x="64905" y="15755"/>
                </a:lnTo>
                <a:lnTo>
                  <a:pt x="64811" y="14528"/>
                </a:lnTo>
                <a:lnTo>
                  <a:pt x="64716" y="13396"/>
                </a:lnTo>
                <a:lnTo>
                  <a:pt x="64622" y="13679"/>
                </a:lnTo>
                <a:lnTo>
                  <a:pt x="64551" y="13679"/>
                </a:lnTo>
                <a:lnTo>
                  <a:pt x="64622" y="13962"/>
                </a:lnTo>
                <a:lnTo>
                  <a:pt x="64716" y="15000"/>
                </a:lnTo>
                <a:lnTo>
                  <a:pt x="64528" y="14623"/>
                </a:lnTo>
                <a:lnTo>
                  <a:pt x="64528" y="15094"/>
                </a:lnTo>
                <a:lnTo>
                  <a:pt x="64339" y="12736"/>
                </a:lnTo>
                <a:lnTo>
                  <a:pt x="64150" y="11698"/>
                </a:lnTo>
                <a:lnTo>
                  <a:pt x="64056" y="11604"/>
                </a:lnTo>
                <a:lnTo>
                  <a:pt x="64056" y="11226"/>
                </a:lnTo>
                <a:lnTo>
                  <a:pt x="64245" y="10566"/>
                </a:lnTo>
                <a:lnTo>
                  <a:pt x="64245" y="9811"/>
                </a:lnTo>
                <a:lnTo>
                  <a:pt x="64245" y="9560"/>
                </a:lnTo>
                <a:lnTo>
                  <a:pt x="64433" y="10189"/>
                </a:lnTo>
                <a:lnTo>
                  <a:pt x="64622" y="11604"/>
                </a:lnTo>
                <a:lnTo>
                  <a:pt x="64811" y="13019"/>
                </a:lnTo>
                <a:lnTo>
                  <a:pt x="64905" y="14151"/>
                </a:lnTo>
                <a:lnTo>
                  <a:pt x="64905" y="12830"/>
                </a:lnTo>
                <a:lnTo>
                  <a:pt x="64811" y="11698"/>
                </a:lnTo>
                <a:lnTo>
                  <a:pt x="64528" y="9340"/>
                </a:lnTo>
                <a:lnTo>
                  <a:pt x="64433" y="9528"/>
                </a:lnTo>
                <a:lnTo>
                  <a:pt x="64433" y="9340"/>
                </a:lnTo>
                <a:lnTo>
                  <a:pt x="64245" y="8585"/>
                </a:lnTo>
                <a:lnTo>
                  <a:pt x="64150" y="7264"/>
                </a:lnTo>
                <a:lnTo>
                  <a:pt x="64056" y="9434"/>
                </a:lnTo>
                <a:lnTo>
                  <a:pt x="63773" y="8868"/>
                </a:lnTo>
                <a:lnTo>
                  <a:pt x="63679" y="7925"/>
                </a:lnTo>
                <a:lnTo>
                  <a:pt x="63584" y="6792"/>
                </a:lnTo>
                <a:lnTo>
                  <a:pt x="63490" y="5566"/>
                </a:lnTo>
                <a:lnTo>
                  <a:pt x="63490" y="1227"/>
                </a:lnTo>
                <a:lnTo>
                  <a:pt x="63490" y="661"/>
                </a:lnTo>
                <a:lnTo>
                  <a:pt x="63396" y="566"/>
                </a:lnTo>
                <a:lnTo>
                  <a:pt x="63207" y="378"/>
                </a:lnTo>
                <a:lnTo>
                  <a:pt x="62641" y="189"/>
                </a:lnTo>
                <a:lnTo>
                  <a:pt x="61792" y="95"/>
                </a:lnTo>
                <a:lnTo>
                  <a:pt x="608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36"/>
          <p:cNvSpPr txBox="1"/>
          <p:nvPr>
            <p:ph idx="12" type="sldNum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‹#›</a:t>
            </a:fld>
            <a:endParaRPr sz="1200">
              <a:solidFill>
                <a:schemeClr val="accen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300" name="Google Shape;300;p36"/>
          <p:cNvSpPr txBox="1"/>
          <p:nvPr/>
        </p:nvSpPr>
        <p:spPr>
          <a:xfrm>
            <a:off x="2546375" y="43275"/>
            <a:ext cx="41553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Questions?</a:t>
            </a:r>
            <a:endParaRPr sz="60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301" name="Google Shape;301;p36"/>
          <p:cNvSpPr txBox="1"/>
          <p:nvPr/>
        </p:nvSpPr>
        <p:spPr>
          <a:xfrm>
            <a:off x="-49600" y="4495675"/>
            <a:ext cx="9144000" cy="5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21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roid Sans"/>
              <a:buChar char="◈"/>
            </a:pPr>
            <a:r>
              <a:rPr lang="en" sz="1000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rPr>
              <a:t>Presentation template by </a:t>
            </a:r>
            <a:r>
              <a:rPr lang="en" sz="1000" u="sng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  <a:hlinkClick r:id="rId4"/>
              </a:rPr>
              <a:t>SlidesCarnival</a:t>
            </a:r>
            <a:endParaRPr sz="1000">
              <a:solidFill>
                <a:schemeClr val="lt1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/>
          <p:nvPr>
            <p:ph type="title"/>
          </p:nvPr>
        </p:nvSpPr>
        <p:spPr>
          <a:xfrm>
            <a:off x="457200" y="0"/>
            <a:ext cx="8229600" cy="97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ALLIANCE FOR A HEALTHIER GENERATION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Healthy Schools Program Assessment, 10/2019</a:t>
            </a:r>
            <a:endParaRPr/>
          </a:p>
        </p:txBody>
      </p:sp>
      <p:sp>
        <p:nvSpPr>
          <p:cNvPr id="84" name="Google Shape;84;p15"/>
          <p:cNvSpPr txBox="1"/>
          <p:nvPr>
            <p:ph idx="12" type="sldNum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5" name="Google Shape;8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0350" y="1124100"/>
            <a:ext cx="5543301" cy="3549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6"/>
          <p:cNvSpPr txBox="1"/>
          <p:nvPr>
            <p:ph type="title"/>
          </p:nvPr>
        </p:nvSpPr>
        <p:spPr>
          <a:xfrm>
            <a:off x="457200" y="0"/>
            <a:ext cx="8229600" cy="97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Health Office Visits</a:t>
            </a:r>
            <a:endParaRPr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(Between Jan 1, 2019-Dec 31, 2019)</a:t>
            </a:r>
            <a:endParaRPr sz="1000"/>
          </a:p>
        </p:txBody>
      </p:sp>
      <p:sp>
        <p:nvSpPr>
          <p:cNvPr id="91" name="Google Shape;91;p16"/>
          <p:cNvSpPr/>
          <p:nvPr/>
        </p:nvSpPr>
        <p:spPr>
          <a:xfrm>
            <a:off x="979088" y="2065500"/>
            <a:ext cx="1683600" cy="1683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Sniglet"/>
                <a:ea typeface="Sniglet"/>
                <a:cs typeface="Sniglet"/>
                <a:sym typeface="Sniglet"/>
              </a:rPr>
              <a:t>Total # </a:t>
            </a:r>
            <a:endParaRPr b="1" i="1" sz="1800" u="sng"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 u="sng">
                <a:latin typeface="Sniglet"/>
                <a:ea typeface="Sniglet"/>
                <a:cs typeface="Sniglet"/>
                <a:sym typeface="Sniglet"/>
              </a:rPr>
              <a:t>direct</a:t>
            </a:r>
            <a:r>
              <a:rPr lang="en" sz="1800">
                <a:latin typeface="Sniglet"/>
                <a:ea typeface="Sniglet"/>
                <a:cs typeface="Sniglet"/>
                <a:sym typeface="Sniglet"/>
              </a:rPr>
              <a:t> student office visits</a:t>
            </a:r>
            <a:endParaRPr sz="1800"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Sniglet"/>
                <a:ea typeface="Sniglet"/>
                <a:cs typeface="Sniglet"/>
                <a:sym typeface="Sniglet"/>
              </a:rPr>
              <a:t>10,373</a:t>
            </a:r>
            <a:endParaRPr sz="1800"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92" name="Google Shape;92;p16"/>
          <p:cNvSpPr/>
          <p:nvPr/>
        </p:nvSpPr>
        <p:spPr>
          <a:xfrm>
            <a:off x="3730200" y="2065500"/>
            <a:ext cx="1683600" cy="1683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Sniglet"/>
                <a:ea typeface="Sniglet"/>
                <a:cs typeface="Sniglet"/>
                <a:sym typeface="Sniglet"/>
              </a:rPr>
              <a:t># of students returned to class</a:t>
            </a:r>
            <a:endParaRPr sz="1800"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Sniglet"/>
                <a:ea typeface="Sniglet"/>
                <a:cs typeface="Sniglet"/>
                <a:sym typeface="Sniglet"/>
              </a:rPr>
              <a:t>9876</a:t>
            </a:r>
            <a:endParaRPr sz="1800"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93" name="Google Shape;93;p16"/>
          <p:cNvSpPr/>
          <p:nvPr/>
        </p:nvSpPr>
        <p:spPr>
          <a:xfrm>
            <a:off x="6481313" y="2065500"/>
            <a:ext cx="1683600" cy="1683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  </a:t>
            </a:r>
            <a:r>
              <a:rPr lang="en" sz="2800">
                <a:latin typeface="Sniglet"/>
                <a:ea typeface="Sniglet"/>
                <a:cs typeface="Sniglet"/>
                <a:sym typeface="Sniglet"/>
              </a:rPr>
              <a:t>95%</a:t>
            </a:r>
            <a:endParaRPr sz="2800">
              <a:latin typeface="Sniglet"/>
              <a:ea typeface="Sniglet"/>
              <a:cs typeface="Sniglet"/>
              <a:sym typeface="Sniglet"/>
            </a:endParaRPr>
          </a:p>
        </p:txBody>
      </p:sp>
      <p:grpSp>
        <p:nvGrpSpPr>
          <p:cNvPr id="94" name="Google Shape;94;p16"/>
          <p:cNvGrpSpPr/>
          <p:nvPr/>
        </p:nvGrpSpPr>
        <p:grpSpPr>
          <a:xfrm>
            <a:off x="2189978" y="2764475"/>
            <a:ext cx="1792245" cy="232966"/>
            <a:chOff x="2266178" y="2764475"/>
            <a:chExt cx="1792245" cy="232966"/>
          </a:xfrm>
        </p:grpSpPr>
        <p:sp>
          <p:nvSpPr>
            <p:cNvPr id="95" name="Google Shape;95;p16"/>
            <p:cNvSpPr/>
            <p:nvPr/>
          </p:nvSpPr>
          <p:spPr>
            <a:xfrm>
              <a:off x="2266178" y="2855800"/>
              <a:ext cx="1683567" cy="102978"/>
            </a:xfrm>
            <a:custGeom>
              <a:rect b="b" l="l" r="r" t="t"/>
              <a:pathLst>
                <a:path extrusionOk="0" h="2831" w="27831">
                  <a:moveTo>
                    <a:pt x="27264" y="944"/>
                  </a:moveTo>
                  <a:lnTo>
                    <a:pt x="27359" y="1086"/>
                  </a:lnTo>
                  <a:lnTo>
                    <a:pt x="27359" y="944"/>
                  </a:lnTo>
                  <a:close/>
                  <a:moveTo>
                    <a:pt x="27359" y="1086"/>
                  </a:moveTo>
                  <a:lnTo>
                    <a:pt x="27359" y="1133"/>
                  </a:lnTo>
                  <a:lnTo>
                    <a:pt x="27372" y="1106"/>
                  </a:lnTo>
                  <a:lnTo>
                    <a:pt x="27372" y="1106"/>
                  </a:lnTo>
                  <a:lnTo>
                    <a:pt x="27359" y="1086"/>
                  </a:lnTo>
                  <a:close/>
                  <a:moveTo>
                    <a:pt x="27453" y="944"/>
                  </a:moveTo>
                  <a:lnTo>
                    <a:pt x="27372" y="1106"/>
                  </a:lnTo>
                  <a:lnTo>
                    <a:pt x="27372" y="1106"/>
                  </a:lnTo>
                  <a:lnTo>
                    <a:pt x="27453" y="1227"/>
                  </a:lnTo>
                  <a:lnTo>
                    <a:pt x="27453" y="944"/>
                  </a:lnTo>
                  <a:close/>
                  <a:moveTo>
                    <a:pt x="27642" y="1039"/>
                  </a:moveTo>
                  <a:lnTo>
                    <a:pt x="27453" y="1227"/>
                  </a:lnTo>
                  <a:lnTo>
                    <a:pt x="27453" y="1322"/>
                  </a:lnTo>
                  <a:lnTo>
                    <a:pt x="27453" y="1416"/>
                  </a:lnTo>
                  <a:lnTo>
                    <a:pt x="27830" y="1416"/>
                  </a:lnTo>
                  <a:lnTo>
                    <a:pt x="27830" y="1227"/>
                  </a:lnTo>
                  <a:lnTo>
                    <a:pt x="27736" y="1322"/>
                  </a:lnTo>
                  <a:lnTo>
                    <a:pt x="27736" y="1227"/>
                  </a:lnTo>
                  <a:lnTo>
                    <a:pt x="27736" y="1133"/>
                  </a:lnTo>
                  <a:lnTo>
                    <a:pt x="27642" y="1039"/>
                  </a:lnTo>
                  <a:close/>
                  <a:moveTo>
                    <a:pt x="20189" y="1"/>
                  </a:moveTo>
                  <a:lnTo>
                    <a:pt x="20095" y="190"/>
                  </a:lnTo>
                  <a:lnTo>
                    <a:pt x="20000" y="95"/>
                  </a:lnTo>
                  <a:lnTo>
                    <a:pt x="19906" y="284"/>
                  </a:lnTo>
                  <a:lnTo>
                    <a:pt x="19812" y="473"/>
                  </a:lnTo>
                  <a:lnTo>
                    <a:pt x="19529" y="284"/>
                  </a:lnTo>
                  <a:lnTo>
                    <a:pt x="19340" y="95"/>
                  </a:lnTo>
                  <a:lnTo>
                    <a:pt x="19246" y="95"/>
                  </a:lnTo>
                  <a:lnTo>
                    <a:pt x="19246" y="190"/>
                  </a:lnTo>
                  <a:lnTo>
                    <a:pt x="19151" y="378"/>
                  </a:lnTo>
                  <a:lnTo>
                    <a:pt x="19434" y="190"/>
                  </a:lnTo>
                  <a:lnTo>
                    <a:pt x="19246" y="473"/>
                  </a:lnTo>
                  <a:lnTo>
                    <a:pt x="19434" y="378"/>
                  </a:lnTo>
                  <a:lnTo>
                    <a:pt x="19434" y="567"/>
                  </a:lnTo>
                  <a:lnTo>
                    <a:pt x="19151" y="567"/>
                  </a:lnTo>
                  <a:lnTo>
                    <a:pt x="19151" y="190"/>
                  </a:lnTo>
                  <a:lnTo>
                    <a:pt x="19057" y="95"/>
                  </a:lnTo>
                  <a:lnTo>
                    <a:pt x="18963" y="95"/>
                  </a:lnTo>
                  <a:lnTo>
                    <a:pt x="18774" y="284"/>
                  </a:lnTo>
                  <a:lnTo>
                    <a:pt x="18680" y="473"/>
                  </a:lnTo>
                  <a:lnTo>
                    <a:pt x="18585" y="378"/>
                  </a:lnTo>
                  <a:lnTo>
                    <a:pt x="18491" y="190"/>
                  </a:lnTo>
                  <a:lnTo>
                    <a:pt x="18397" y="378"/>
                  </a:lnTo>
                  <a:lnTo>
                    <a:pt x="17925" y="567"/>
                  </a:lnTo>
                  <a:lnTo>
                    <a:pt x="18019" y="284"/>
                  </a:lnTo>
                  <a:lnTo>
                    <a:pt x="17831" y="378"/>
                  </a:lnTo>
                  <a:lnTo>
                    <a:pt x="17642" y="567"/>
                  </a:lnTo>
                  <a:lnTo>
                    <a:pt x="17642" y="661"/>
                  </a:lnTo>
                  <a:lnTo>
                    <a:pt x="17453" y="567"/>
                  </a:lnTo>
                  <a:lnTo>
                    <a:pt x="17170" y="473"/>
                  </a:lnTo>
                  <a:lnTo>
                    <a:pt x="16699" y="473"/>
                  </a:lnTo>
                  <a:lnTo>
                    <a:pt x="16699" y="567"/>
                  </a:lnTo>
                  <a:lnTo>
                    <a:pt x="16604" y="661"/>
                  </a:lnTo>
                  <a:lnTo>
                    <a:pt x="16416" y="378"/>
                  </a:lnTo>
                  <a:lnTo>
                    <a:pt x="16227" y="378"/>
                  </a:lnTo>
                  <a:lnTo>
                    <a:pt x="15661" y="661"/>
                  </a:lnTo>
                  <a:lnTo>
                    <a:pt x="15661" y="473"/>
                  </a:lnTo>
                  <a:lnTo>
                    <a:pt x="15567" y="756"/>
                  </a:lnTo>
                  <a:lnTo>
                    <a:pt x="15378" y="473"/>
                  </a:lnTo>
                  <a:lnTo>
                    <a:pt x="15567" y="473"/>
                  </a:lnTo>
                  <a:lnTo>
                    <a:pt x="15472" y="378"/>
                  </a:lnTo>
                  <a:lnTo>
                    <a:pt x="15378" y="378"/>
                  </a:lnTo>
                  <a:lnTo>
                    <a:pt x="15189" y="473"/>
                  </a:lnTo>
                  <a:lnTo>
                    <a:pt x="15000" y="756"/>
                  </a:lnTo>
                  <a:lnTo>
                    <a:pt x="14906" y="661"/>
                  </a:lnTo>
                  <a:lnTo>
                    <a:pt x="14812" y="473"/>
                  </a:lnTo>
                  <a:lnTo>
                    <a:pt x="14529" y="756"/>
                  </a:lnTo>
                  <a:lnTo>
                    <a:pt x="14623" y="567"/>
                  </a:lnTo>
                  <a:lnTo>
                    <a:pt x="14529" y="661"/>
                  </a:lnTo>
                  <a:lnTo>
                    <a:pt x="14340" y="756"/>
                  </a:lnTo>
                  <a:lnTo>
                    <a:pt x="14340" y="567"/>
                  </a:lnTo>
                  <a:lnTo>
                    <a:pt x="14246" y="473"/>
                  </a:lnTo>
                  <a:lnTo>
                    <a:pt x="13963" y="378"/>
                  </a:lnTo>
                  <a:lnTo>
                    <a:pt x="13585" y="284"/>
                  </a:lnTo>
                  <a:lnTo>
                    <a:pt x="13302" y="284"/>
                  </a:lnTo>
                  <a:lnTo>
                    <a:pt x="13302" y="378"/>
                  </a:lnTo>
                  <a:lnTo>
                    <a:pt x="13302" y="473"/>
                  </a:lnTo>
                  <a:lnTo>
                    <a:pt x="13208" y="473"/>
                  </a:lnTo>
                  <a:lnTo>
                    <a:pt x="13208" y="661"/>
                  </a:lnTo>
                  <a:lnTo>
                    <a:pt x="13114" y="661"/>
                  </a:lnTo>
                  <a:lnTo>
                    <a:pt x="13019" y="567"/>
                  </a:lnTo>
                  <a:lnTo>
                    <a:pt x="12925" y="378"/>
                  </a:lnTo>
                  <a:lnTo>
                    <a:pt x="12831" y="95"/>
                  </a:lnTo>
                  <a:lnTo>
                    <a:pt x="12831" y="378"/>
                  </a:lnTo>
                  <a:lnTo>
                    <a:pt x="12736" y="378"/>
                  </a:lnTo>
                  <a:lnTo>
                    <a:pt x="12642" y="284"/>
                  </a:lnTo>
                  <a:lnTo>
                    <a:pt x="12548" y="190"/>
                  </a:lnTo>
                  <a:lnTo>
                    <a:pt x="12265" y="190"/>
                  </a:lnTo>
                  <a:lnTo>
                    <a:pt x="12170" y="473"/>
                  </a:lnTo>
                  <a:lnTo>
                    <a:pt x="12076" y="378"/>
                  </a:lnTo>
                  <a:lnTo>
                    <a:pt x="11887" y="284"/>
                  </a:lnTo>
                  <a:lnTo>
                    <a:pt x="11510" y="378"/>
                  </a:lnTo>
                  <a:lnTo>
                    <a:pt x="10755" y="661"/>
                  </a:lnTo>
                  <a:lnTo>
                    <a:pt x="10661" y="473"/>
                  </a:lnTo>
                  <a:lnTo>
                    <a:pt x="10567" y="378"/>
                  </a:lnTo>
                  <a:lnTo>
                    <a:pt x="10095" y="378"/>
                  </a:lnTo>
                  <a:lnTo>
                    <a:pt x="9529" y="473"/>
                  </a:lnTo>
                  <a:lnTo>
                    <a:pt x="9340" y="473"/>
                  </a:lnTo>
                  <a:lnTo>
                    <a:pt x="9152" y="378"/>
                  </a:lnTo>
                  <a:lnTo>
                    <a:pt x="9152" y="473"/>
                  </a:lnTo>
                  <a:lnTo>
                    <a:pt x="9152" y="567"/>
                  </a:lnTo>
                  <a:lnTo>
                    <a:pt x="8963" y="661"/>
                  </a:lnTo>
                  <a:lnTo>
                    <a:pt x="8869" y="567"/>
                  </a:lnTo>
                  <a:lnTo>
                    <a:pt x="8680" y="473"/>
                  </a:lnTo>
                  <a:lnTo>
                    <a:pt x="8680" y="756"/>
                  </a:lnTo>
                  <a:lnTo>
                    <a:pt x="8491" y="661"/>
                  </a:lnTo>
                  <a:lnTo>
                    <a:pt x="8208" y="567"/>
                  </a:lnTo>
                  <a:lnTo>
                    <a:pt x="7925" y="661"/>
                  </a:lnTo>
                  <a:lnTo>
                    <a:pt x="7831" y="756"/>
                  </a:lnTo>
                  <a:lnTo>
                    <a:pt x="7548" y="567"/>
                  </a:lnTo>
                  <a:lnTo>
                    <a:pt x="7359" y="473"/>
                  </a:lnTo>
                  <a:lnTo>
                    <a:pt x="7170" y="944"/>
                  </a:lnTo>
                  <a:lnTo>
                    <a:pt x="6982" y="661"/>
                  </a:lnTo>
                  <a:lnTo>
                    <a:pt x="6793" y="661"/>
                  </a:lnTo>
                  <a:lnTo>
                    <a:pt x="6604" y="756"/>
                  </a:lnTo>
                  <a:lnTo>
                    <a:pt x="6510" y="661"/>
                  </a:lnTo>
                  <a:lnTo>
                    <a:pt x="6416" y="756"/>
                  </a:lnTo>
                  <a:lnTo>
                    <a:pt x="6038" y="944"/>
                  </a:lnTo>
                  <a:lnTo>
                    <a:pt x="6038" y="1039"/>
                  </a:lnTo>
                  <a:lnTo>
                    <a:pt x="5850" y="1133"/>
                  </a:lnTo>
                  <a:lnTo>
                    <a:pt x="5850" y="1039"/>
                  </a:lnTo>
                  <a:lnTo>
                    <a:pt x="5755" y="1039"/>
                  </a:lnTo>
                  <a:lnTo>
                    <a:pt x="5567" y="1227"/>
                  </a:lnTo>
                  <a:lnTo>
                    <a:pt x="5472" y="1227"/>
                  </a:lnTo>
                  <a:lnTo>
                    <a:pt x="5378" y="1039"/>
                  </a:lnTo>
                  <a:lnTo>
                    <a:pt x="5378" y="1133"/>
                  </a:lnTo>
                  <a:lnTo>
                    <a:pt x="5189" y="1227"/>
                  </a:lnTo>
                  <a:lnTo>
                    <a:pt x="5095" y="1133"/>
                  </a:lnTo>
                  <a:lnTo>
                    <a:pt x="4906" y="1039"/>
                  </a:lnTo>
                  <a:lnTo>
                    <a:pt x="5189" y="1039"/>
                  </a:lnTo>
                  <a:lnTo>
                    <a:pt x="5095" y="944"/>
                  </a:lnTo>
                  <a:lnTo>
                    <a:pt x="5095" y="756"/>
                  </a:lnTo>
                  <a:lnTo>
                    <a:pt x="5001" y="944"/>
                  </a:lnTo>
                  <a:lnTo>
                    <a:pt x="4529" y="944"/>
                  </a:lnTo>
                  <a:lnTo>
                    <a:pt x="4529" y="1133"/>
                  </a:lnTo>
                  <a:lnTo>
                    <a:pt x="4718" y="1133"/>
                  </a:lnTo>
                  <a:lnTo>
                    <a:pt x="4623" y="1227"/>
                  </a:lnTo>
                  <a:lnTo>
                    <a:pt x="4623" y="1133"/>
                  </a:lnTo>
                  <a:lnTo>
                    <a:pt x="4529" y="1416"/>
                  </a:lnTo>
                  <a:lnTo>
                    <a:pt x="4340" y="1227"/>
                  </a:lnTo>
                  <a:lnTo>
                    <a:pt x="4152" y="1039"/>
                  </a:lnTo>
                  <a:lnTo>
                    <a:pt x="3963" y="1039"/>
                  </a:lnTo>
                  <a:lnTo>
                    <a:pt x="3774" y="1416"/>
                  </a:lnTo>
                  <a:lnTo>
                    <a:pt x="3774" y="1322"/>
                  </a:lnTo>
                  <a:lnTo>
                    <a:pt x="3774" y="1227"/>
                  </a:lnTo>
                  <a:lnTo>
                    <a:pt x="3680" y="1322"/>
                  </a:lnTo>
                  <a:lnTo>
                    <a:pt x="3586" y="1510"/>
                  </a:lnTo>
                  <a:lnTo>
                    <a:pt x="3208" y="1416"/>
                  </a:lnTo>
                  <a:lnTo>
                    <a:pt x="2454" y="1416"/>
                  </a:lnTo>
                  <a:lnTo>
                    <a:pt x="1793" y="1510"/>
                  </a:lnTo>
                  <a:lnTo>
                    <a:pt x="1510" y="1605"/>
                  </a:lnTo>
                  <a:lnTo>
                    <a:pt x="1321" y="1699"/>
                  </a:lnTo>
                  <a:lnTo>
                    <a:pt x="1321" y="1605"/>
                  </a:lnTo>
                  <a:lnTo>
                    <a:pt x="1038" y="1699"/>
                  </a:lnTo>
                  <a:lnTo>
                    <a:pt x="755" y="1793"/>
                  </a:lnTo>
                  <a:lnTo>
                    <a:pt x="567" y="1793"/>
                  </a:lnTo>
                  <a:lnTo>
                    <a:pt x="378" y="1888"/>
                  </a:lnTo>
                  <a:lnTo>
                    <a:pt x="284" y="1699"/>
                  </a:lnTo>
                  <a:lnTo>
                    <a:pt x="95" y="1605"/>
                  </a:lnTo>
                  <a:lnTo>
                    <a:pt x="1" y="1793"/>
                  </a:lnTo>
                  <a:lnTo>
                    <a:pt x="1" y="2076"/>
                  </a:lnTo>
                  <a:lnTo>
                    <a:pt x="95" y="2548"/>
                  </a:lnTo>
                  <a:lnTo>
                    <a:pt x="189" y="2831"/>
                  </a:lnTo>
                  <a:lnTo>
                    <a:pt x="284" y="2737"/>
                  </a:lnTo>
                  <a:lnTo>
                    <a:pt x="472" y="2831"/>
                  </a:lnTo>
                  <a:lnTo>
                    <a:pt x="567" y="2548"/>
                  </a:lnTo>
                  <a:lnTo>
                    <a:pt x="661" y="2642"/>
                  </a:lnTo>
                  <a:lnTo>
                    <a:pt x="661" y="2737"/>
                  </a:lnTo>
                  <a:lnTo>
                    <a:pt x="755" y="2642"/>
                  </a:lnTo>
                  <a:lnTo>
                    <a:pt x="944" y="2548"/>
                  </a:lnTo>
                  <a:lnTo>
                    <a:pt x="1227" y="2548"/>
                  </a:lnTo>
                  <a:lnTo>
                    <a:pt x="1227" y="2642"/>
                  </a:lnTo>
                  <a:lnTo>
                    <a:pt x="1321" y="2737"/>
                  </a:lnTo>
                  <a:lnTo>
                    <a:pt x="1416" y="2831"/>
                  </a:lnTo>
                  <a:lnTo>
                    <a:pt x="1510" y="2642"/>
                  </a:lnTo>
                  <a:lnTo>
                    <a:pt x="1793" y="2548"/>
                  </a:lnTo>
                  <a:lnTo>
                    <a:pt x="1699" y="2642"/>
                  </a:lnTo>
                  <a:lnTo>
                    <a:pt x="1887" y="2737"/>
                  </a:lnTo>
                  <a:lnTo>
                    <a:pt x="1887" y="2454"/>
                  </a:lnTo>
                  <a:lnTo>
                    <a:pt x="1982" y="2265"/>
                  </a:lnTo>
                  <a:lnTo>
                    <a:pt x="2076" y="2737"/>
                  </a:lnTo>
                  <a:lnTo>
                    <a:pt x="2171" y="2359"/>
                  </a:lnTo>
                  <a:lnTo>
                    <a:pt x="2265" y="2642"/>
                  </a:lnTo>
                  <a:lnTo>
                    <a:pt x="2265" y="2548"/>
                  </a:lnTo>
                  <a:lnTo>
                    <a:pt x="2359" y="2454"/>
                  </a:lnTo>
                  <a:lnTo>
                    <a:pt x="2454" y="2548"/>
                  </a:lnTo>
                  <a:lnTo>
                    <a:pt x="2454" y="2737"/>
                  </a:lnTo>
                  <a:lnTo>
                    <a:pt x="2548" y="2548"/>
                  </a:lnTo>
                  <a:lnTo>
                    <a:pt x="2548" y="2454"/>
                  </a:lnTo>
                  <a:lnTo>
                    <a:pt x="2642" y="2548"/>
                  </a:lnTo>
                  <a:lnTo>
                    <a:pt x="2642" y="2642"/>
                  </a:lnTo>
                  <a:lnTo>
                    <a:pt x="2831" y="2454"/>
                  </a:lnTo>
                  <a:lnTo>
                    <a:pt x="3020" y="2454"/>
                  </a:lnTo>
                  <a:lnTo>
                    <a:pt x="3114" y="2265"/>
                  </a:lnTo>
                  <a:lnTo>
                    <a:pt x="3114" y="2076"/>
                  </a:lnTo>
                  <a:lnTo>
                    <a:pt x="3208" y="1982"/>
                  </a:lnTo>
                  <a:lnTo>
                    <a:pt x="3208" y="2076"/>
                  </a:lnTo>
                  <a:lnTo>
                    <a:pt x="3208" y="2265"/>
                  </a:lnTo>
                  <a:lnTo>
                    <a:pt x="3303" y="2076"/>
                  </a:lnTo>
                  <a:lnTo>
                    <a:pt x="3491" y="2076"/>
                  </a:lnTo>
                  <a:lnTo>
                    <a:pt x="3491" y="2171"/>
                  </a:lnTo>
                  <a:lnTo>
                    <a:pt x="3397" y="2265"/>
                  </a:lnTo>
                  <a:lnTo>
                    <a:pt x="3303" y="2359"/>
                  </a:lnTo>
                  <a:lnTo>
                    <a:pt x="3303" y="2548"/>
                  </a:lnTo>
                  <a:lnTo>
                    <a:pt x="3491" y="2548"/>
                  </a:lnTo>
                  <a:lnTo>
                    <a:pt x="3586" y="2454"/>
                  </a:lnTo>
                  <a:lnTo>
                    <a:pt x="3680" y="2265"/>
                  </a:lnTo>
                  <a:lnTo>
                    <a:pt x="4152" y="2265"/>
                  </a:lnTo>
                  <a:lnTo>
                    <a:pt x="4152" y="2359"/>
                  </a:lnTo>
                  <a:lnTo>
                    <a:pt x="4246" y="2171"/>
                  </a:lnTo>
                  <a:lnTo>
                    <a:pt x="4340" y="2171"/>
                  </a:lnTo>
                  <a:lnTo>
                    <a:pt x="4246" y="2265"/>
                  </a:lnTo>
                  <a:lnTo>
                    <a:pt x="5284" y="2265"/>
                  </a:lnTo>
                  <a:lnTo>
                    <a:pt x="5567" y="2171"/>
                  </a:lnTo>
                  <a:lnTo>
                    <a:pt x="5755" y="2171"/>
                  </a:lnTo>
                  <a:lnTo>
                    <a:pt x="5755" y="2076"/>
                  </a:lnTo>
                  <a:lnTo>
                    <a:pt x="6416" y="2076"/>
                  </a:lnTo>
                  <a:lnTo>
                    <a:pt x="6510" y="1888"/>
                  </a:lnTo>
                  <a:lnTo>
                    <a:pt x="6604" y="1888"/>
                  </a:lnTo>
                  <a:lnTo>
                    <a:pt x="7170" y="1982"/>
                  </a:lnTo>
                  <a:lnTo>
                    <a:pt x="7453" y="1888"/>
                  </a:lnTo>
                  <a:lnTo>
                    <a:pt x="7548" y="1888"/>
                  </a:lnTo>
                  <a:lnTo>
                    <a:pt x="7642" y="1699"/>
                  </a:lnTo>
                  <a:lnTo>
                    <a:pt x="7736" y="1888"/>
                  </a:lnTo>
                  <a:lnTo>
                    <a:pt x="7925" y="2076"/>
                  </a:lnTo>
                  <a:lnTo>
                    <a:pt x="8114" y="1793"/>
                  </a:lnTo>
                  <a:lnTo>
                    <a:pt x="8114" y="1982"/>
                  </a:lnTo>
                  <a:lnTo>
                    <a:pt x="8208" y="1793"/>
                  </a:lnTo>
                  <a:lnTo>
                    <a:pt x="8302" y="1982"/>
                  </a:lnTo>
                  <a:lnTo>
                    <a:pt x="8302" y="1888"/>
                  </a:lnTo>
                  <a:lnTo>
                    <a:pt x="8302" y="1793"/>
                  </a:lnTo>
                  <a:lnTo>
                    <a:pt x="8491" y="1793"/>
                  </a:lnTo>
                  <a:lnTo>
                    <a:pt x="8585" y="1888"/>
                  </a:lnTo>
                  <a:lnTo>
                    <a:pt x="8774" y="1793"/>
                  </a:lnTo>
                  <a:lnTo>
                    <a:pt x="8774" y="1982"/>
                  </a:lnTo>
                  <a:lnTo>
                    <a:pt x="8869" y="1888"/>
                  </a:lnTo>
                  <a:lnTo>
                    <a:pt x="9718" y="1888"/>
                  </a:lnTo>
                  <a:lnTo>
                    <a:pt x="9623" y="1793"/>
                  </a:lnTo>
                  <a:lnTo>
                    <a:pt x="9718" y="1605"/>
                  </a:lnTo>
                  <a:lnTo>
                    <a:pt x="9812" y="1699"/>
                  </a:lnTo>
                  <a:lnTo>
                    <a:pt x="9812" y="1793"/>
                  </a:lnTo>
                  <a:lnTo>
                    <a:pt x="9906" y="1888"/>
                  </a:lnTo>
                  <a:lnTo>
                    <a:pt x="10095" y="1982"/>
                  </a:lnTo>
                  <a:lnTo>
                    <a:pt x="10661" y="1793"/>
                  </a:lnTo>
                  <a:lnTo>
                    <a:pt x="11038" y="1510"/>
                  </a:lnTo>
                  <a:lnTo>
                    <a:pt x="11133" y="1699"/>
                  </a:lnTo>
                  <a:lnTo>
                    <a:pt x="11321" y="1699"/>
                  </a:lnTo>
                  <a:lnTo>
                    <a:pt x="11510" y="1605"/>
                  </a:lnTo>
                  <a:lnTo>
                    <a:pt x="11604" y="1416"/>
                  </a:lnTo>
                  <a:lnTo>
                    <a:pt x="11982" y="1605"/>
                  </a:lnTo>
                  <a:lnTo>
                    <a:pt x="12453" y="1699"/>
                  </a:lnTo>
                  <a:lnTo>
                    <a:pt x="12642" y="1510"/>
                  </a:lnTo>
                  <a:lnTo>
                    <a:pt x="12642" y="1699"/>
                  </a:lnTo>
                  <a:lnTo>
                    <a:pt x="12925" y="1510"/>
                  </a:lnTo>
                  <a:lnTo>
                    <a:pt x="13208" y="1510"/>
                  </a:lnTo>
                  <a:lnTo>
                    <a:pt x="14057" y="1699"/>
                  </a:lnTo>
                  <a:lnTo>
                    <a:pt x="14434" y="1793"/>
                  </a:lnTo>
                  <a:lnTo>
                    <a:pt x="14812" y="1793"/>
                  </a:lnTo>
                  <a:lnTo>
                    <a:pt x="15095" y="1699"/>
                  </a:lnTo>
                  <a:lnTo>
                    <a:pt x="15378" y="1510"/>
                  </a:lnTo>
                  <a:lnTo>
                    <a:pt x="15472" y="1416"/>
                  </a:lnTo>
                  <a:lnTo>
                    <a:pt x="15472" y="1510"/>
                  </a:lnTo>
                  <a:lnTo>
                    <a:pt x="15472" y="1699"/>
                  </a:lnTo>
                  <a:lnTo>
                    <a:pt x="16416" y="1510"/>
                  </a:lnTo>
                  <a:lnTo>
                    <a:pt x="16416" y="1605"/>
                  </a:lnTo>
                  <a:lnTo>
                    <a:pt x="16510" y="1605"/>
                  </a:lnTo>
                  <a:lnTo>
                    <a:pt x="16604" y="1510"/>
                  </a:lnTo>
                  <a:lnTo>
                    <a:pt x="17642" y="1510"/>
                  </a:lnTo>
                  <a:lnTo>
                    <a:pt x="17736" y="1605"/>
                  </a:lnTo>
                  <a:lnTo>
                    <a:pt x="17831" y="1605"/>
                  </a:lnTo>
                  <a:lnTo>
                    <a:pt x="18397" y="1510"/>
                  </a:lnTo>
                  <a:lnTo>
                    <a:pt x="19057" y="1322"/>
                  </a:lnTo>
                  <a:lnTo>
                    <a:pt x="18774" y="1605"/>
                  </a:lnTo>
                  <a:lnTo>
                    <a:pt x="19151" y="1322"/>
                  </a:lnTo>
                  <a:lnTo>
                    <a:pt x="19340" y="1322"/>
                  </a:lnTo>
                  <a:lnTo>
                    <a:pt x="19340" y="1510"/>
                  </a:lnTo>
                  <a:lnTo>
                    <a:pt x="19529" y="1416"/>
                  </a:lnTo>
                  <a:lnTo>
                    <a:pt x="19906" y="1416"/>
                  </a:lnTo>
                  <a:lnTo>
                    <a:pt x="20000" y="1322"/>
                  </a:lnTo>
                  <a:lnTo>
                    <a:pt x="20095" y="944"/>
                  </a:lnTo>
                  <a:lnTo>
                    <a:pt x="20095" y="1133"/>
                  </a:lnTo>
                  <a:lnTo>
                    <a:pt x="20189" y="1227"/>
                  </a:lnTo>
                  <a:lnTo>
                    <a:pt x="20189" y="1416"/>
                  </a:lnTo>
                  <a:lnTo>
                    <a:pt x="20283" y="1322"/>
                  </a:lnTo>
                  <a:lnTo>
                    <a:pt x="20378" y="1322"/>
                  </a:lnTo>
                  <a:lnTo>
                    <a:pt x="20378" y="1416"/>
                  </a:lnTo>
                  <a:lnTo>
                    <a:pt x="20661" y="1227"/>
                  </a:lnTo>
                  <a:lnTo>
                    <a:pt x="20944" y="1133"/>
                  </a:lnTo>
                  <a:lnTo>
                    <a:pt x="21038" y="1133"/>
                  </a:lnTo>
                  <a:lnTo>
                    <a:pt x="21132" y="1416"/>
                  </a:lnTo>
                  <a:lnTo>
                    <a:pt x="21604" y="1227"/>
                  </a:lnTo>
                  <a:lnTo>
                    <a:pt x="21510" y="1039"/>
                  </a:lnTo>
                  <a:lnTo>
                    <a:pt x="21510" y="944"/>
                  </a:lnTo>
                  <a:lnTo>
                    <a:pt x="21698" y="944"/>
                  </a:lnTo>
                  <a:lnTo>
                    <a:pt x="21604" y="1039"/>
                  </a:lnTo>
                  <a:lnTo>
                    <a:pt x="21982" y="1039"/>
                  </a:lnTo>
                  <a:lnTo>
                    <a:pt x="21887" y="1227"/>
                  </a:lnTo>
                  <a:lnTo>
                    <a:pt x="21887" y="1227"/>
                  </a:lnTo>
                  <a:lnTo>
                    <a:pt x="22170" y="1039"/>
                  </a:lnTo>
                  <a:lnTo>
                    <a:pt x="22265" y="1227"/>
                  </a:lnTo>
                  <a:lnTo>
                    <a:pt x="22265" y="1133"/>
                  </a:lnTo>
                  <a:lnTo>
                    <a:pt x="22265" y="1039"/>
                  </a:lnTo>
                  <a:lnTo>
                    <a:pt x="22548" y="1039"/>
                  </a:lnTo>
                  <a:lnTo>
                    <a:pt x="22642" y="1322"/>
                  </a:lnTo>
                  <a:lnTo>
                    <a:pt x="23019" y="1227"/>
                  </a:lnTo>
                  <a:lnTo>
                    <a:pt x="23208" y="1133"/>
                  </a:lnTo>
                  <a:lnTo>
                    <a:pt x="23302" y="1039"/>
                  </a:lnTo>
                  <a:lnTo>
                    <a:pt x="23397" y="1133"/>
                  </a:lnTo>
                  <a:lnTo>
                    <a:pt x="23397" y="1227"/>
                  </a:lnTo>
                  <a:lnTo>
                    <a:pt x="23680" y="1227"/>
                  </a:lnTo>
                  <a:lnTo>
                    <a:pt x="23868" y="1133"/>
                  </a:lnTo>
                  <a:lnTo>
                    <a:pt x="24057" y="1227"/>
                  </a:lnTo>
                  <a:lnTo>
                    <a:pt x="24246" y="1227"/>
                  </a:lnTo>
                  <a:lnTo>
                    <a:pt x="24246" y="1133"/>
                  </a:lnTo>
                  <a:lnTo>
                    <a:pt x="24529" y="1227"/>
                  </a:lnTo>
                  <a:lnTo>
                    <a:pt x="24906" y="1322"/>
                  </a:lnTo>
                  <a:lnTo>
                    <a:pt x="25179" y="1048"/>
                  </a:lnTo>
                  <a:lnTo>
                    <a:pt x="25095" y="1133"/>
                  </a:lnTo>
                  <a:lnTo>
                    <a:pt x="25189" y="1227"/>
                  </a:lnTo>
                  <a:lnTo>
                    <a:pt x="25189" y="1133"/>
                  </a:lnTo>
                  <a:lnTo>
                    <a:pt x="25283" y="1039"/>
                  </a:lnTo>
                  <a:lnTo>
                    <a:pt x="25378" y="944"/>
                  </a:lnTo>
                  <a:lnTo>
                    <a:pt x="25472" y="944"/>
                  </a:lnTo>
                  <a:lnTo>
                    <a:pt x="25472" y="1133"/>
                  </a:lnTo>
                  <a:lnTo>
                    <a:pt x="25566" y="1039"/>
                  </a:lnTo>
                  <a:lnTo>
                    <a:pt x="25661" y="1039"/>
                  </a:lnTo>
                  <a:lnTo>
                    <a:pt x="25566" y="1133"/>
                  </a:lnTo>
                  <a:lnTo>
                    <a:pt x="25661" y="1227"/>
                  </a:lnTo>
                  <a:lnTo>
                    <a:pt x="25849" y="1322"/>
                  </a:lnTo>
                  <a:lnTo>
                    <a:pt x="25944" y="1133"/>
                  </a:lnTo>
                  <a:lnTo>
                    <a:pt x="26132" y="1039"/>
                  </a:lnTo>
                  <a:lnTo>
                    <a:pt x="26132" y="1039"/>
                  </a:lnTo>
                  <a:lnTo>
                    <a:pt x="26038" y="1227"/>
                  </a:lnTo>
                  <a:lnTo>
                    <a:pt x="26132" y="1322"/>
                  </a:lnTo>
                  <a:lnTo>
                    <a:pt x="26321" y="1416"/>
                  </a:lnTo>
                  <a:lnTo>
                    <a:pt x="26415" y="1416"/>
                  </a:lnTo>
                  <a:lnTo>
                    <a:pt x="26887" y="1227"/>
                  </a:lnTo>
                  <a:lnTo>
                    <a:pt x="27264" y="944"/>
                  </a:lnTo>
                  <a:lnTo>
                    <a:pt x="27170" y="944"/>
                  </a:lnTo>
                  <a:lnTo>
                    <a:pt x="27264" y="850"/>
                  </a:lnTo>
                  <a:lnTo>
                    <a:pt x="26981" y="756"/>
                  </a:lnTo>
                  <a:lnTo>
                    <a:pt x="26887" y="944"/>
                  </a:lnTo>
                  <a:lnTo>
                    <a:pt x="26793" y="1133"/>
                  </a:lnTo>
                  <a:lnTo>
                    <a:pt x="26793" y="661"/>
                  </a:lnTo>
                  <a:lnTo>
                    <a:pt x="26604" y="944"/>
                  </a:lnTo>
                  <a:lnTo>
                    <a:pt x="26510" y="850"/>
                  </a:lnTo>
                  <a:lnTo>
                    <a:pt x="26415" y="756"/>
                  </a:lnTo>
                  <a:lnTo>
                    <a:pt x="26321" y="944"/>
                  </a:lnTo>
                  <a:lnTo>
                    <a:pt x="26227" y="661"/>
                  </a:lnTo>
                  <a:lnTo>
                    <a:pt x="26038" y="756"/>
                  </a:lnTo>
                  <a:lnTo>
                    <a:pt x="25849" y="661"/>
                  </a:lnTo>
                  <a:lnTo>
                    <a:pt x="25378" y="567"/>
                  </a:lnTo>
                  <a:lnTo>
                    <a:pt x="25283" y="661"/>
                  </a:lnTo>
                  <a:lnTo>
                    <a:pt x="25095" y="756"/>
                  </a:lnTo>
                  <a:lnTo>
                    <a:pt x="25189" y="473"/>
                  </a:lnTo>
                  <a:lnTo>
                    <a:pt x="25000" y="661"/>
                  </a:lnTo>
                  <a:lnTo>
                    <a:pt x="25000" y="661"/>
                  </a:lnTo>
                  <a:lnTo>
                    <a:pt x="25095" y="473"/>
                  </a:lnTo>
                  <a:lnTo>
                    <a:pt x="24906" y="567"/>
                  </a:lnTo>
                  <a:lnTo>
                    <a:pt x="24717" y="567"/>
                  </a:lnTo>
                  <a:lnTo>
                    <a:pt x="24717" y="756"/>
                  </a:lnTo>
                  <a:lnTo>
                    <a:pt x="24623" y="1039"/>
                  </a:lnTo>
                  <a:lnTo>
                    <a:pt x="24623" y="850"/>
                  </a:lnTo>
                  <a:lnTo>
                    <a:pt x="24717" y="661"/>
                  </a:lnTo>
                  <a:lnTo>
                    <a:pt x="24623" y="756"/>
                  </a:lnTo>
                  <a:lnTo>
                    <a:pt x="24623" y="661"/>
                  </a:lnTo>
                  <a:lnTo>
                    <a:pt x="24529" y="473"/>
                  </a:lnTo>
                  <a:lnTo>
                    <a:pt x="24529" y="661"/>
                  </a:lnTo>
                  <a:lnTo>
                    <a:pt x="24434" y="567"/>
                  </a:lnTo>
                  <a:lnTo>
                    <a:pt x="24340" y="378"/>
                  </a:lnTo>
                  <a:lnTo>
                    <a:pt x="24246" y="567"/>
                  </a:lnTo>
                  <a:lnTo>
                    <a:pt x="23963" y="567"/>
                  </a:lnTo>
                  <a:lnTo>
                    <a:pt x="23397" y="661"/>
                  </a:lnTo>
                  <a:lnTo>
                    <a:pt x="23114" y="661"/>
                  </a:lnTo>
                  <a:lnTo>
                    <a:pt x="22925" y="567"/>
                  </a:lnTo>
                  <a:lnTo>
                    <a:pt x="22925" y="473"/>
                  </a:lnTo>
                  <a:lnTo>
                    <a:pt x="23019" y="473"/>
                  </a:lnTo>
                  <a:lnTo>
                    <a:pt x="22642" y="378"/>
                  </a:lnTo>
                  <a:lnTo>
                    <a:pt x="22736" y="473"/>
                  </a:lnTo>
                  <a:lnTo>
                    <a:pt x="22548" y="473"/>
                  </a:lnTo>
                  <a:lnTo>
                    <a:pt x="22642" y="284"/>
                  </a:lnTo>
                  <a:lnTo>
                    <a:pt x="22548" y="190"/>
                  </a:lnTo>
                  <a:lnTo>
                    <a:pt x="22453" y="190"/>
                  </a:lnTo>
                  <a:lnTo>
                    <a:pt x="22359" y="284"/>
                  </a:lnTo>
                  <a:lnTo>
                    <a:pt x="22170" y="378"/>
                  </a:lnTo>
                  <a:lnTo>
                    <a:pt x="22076" y="284"/>
                  </a:lnTo>
                  <a:lnTo>
                    <a:pt x="22170" y="473"/>
                  </a:lnTo>
                  <a:lnTo>
                    <a:pt x="21887" y="190"/>
                  </a:lnTo>
                  <a:lnTo>
                    <a:pt x="21793" y="190"/>
                  </a:lnTo>
                  <a:lnTo>
                    <a:pt x="21698" y="378"/>
                  </a:lnTo>
                  <a:lnTo>
                    <a:pt x="21604" y="756"/>
                  </a:lnTo>
                  <a:lnTo>
                    <a:pt x="21415" y="661"/>
                  </a:lnTo>
                  <a:lnTo>
                    <a:pt x="21510" y="473"/>
                  </a:lnTo>
                  <a:lnTo>
                    <a:pt x="21604" y="284"/>
                  </a:lnTo>
                  <a:lnTo>
                    <a:pt x="21415" y="284"/>
                  </a:lnTo>
                  <a:lnTo>
                    <a:pt x="21415" y="190"/>
                  </a:lnTo>
                  <a:lnTo>
                    <a:pt x="21227" y="378"/>
                  </a:lnTo>
                  <a:lnTo>
                    <a:pt x="20944" y="567"/>
                  </a:lnTo>
                  <a:lnTo>
                    <a:pt x="20566" y="1"/>
                  </a:lnTo>
                  <a:lnTo>
                    <a:pt x="20472" y="95"/>
                  </a:lnTo>
                  <a:lnTo>
                    <a:pt x="20472" y="190"/>
                  </a:lnTo>
                  <a:lnTo>
                    <a:pt x="20472" y="378"/>
                  </a:lnTo>
                  <a:lnTo>
                    <a:pt x="20283" y="284"/>
                  </a:lnTo>
                  <a:lnTo>
                    <a:pt x="20283" y="190"/>
                  </a:lnTo>
                  <a:lnTo>
                    <a:pt x="20378" y="95"/>
                  </a:lnTo>
                  <a:lnTo>
                    <a:pt x="2028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16"/>
            <p:cNvSpPr/>
            <p:nvPr/>
          </p:nvSpPr>
          <p:spPr>
            <a:xfrm>
              <a:off x="3870041" y="2764475"/>
              <a:ext cx="188382" cy="232966"/>
            </a:xfrm>
            <a:custGeom>
              <a:rect b="b" l="l" r="r" t="t"/>
              <a:pathLst>
                <a:path extrusionOk="0" h="8869" w="7171">
                  <a:moveTo>
                    <a:pt x="5756" y="6510"/>
                  </a:moveTo>
                  <a:lnTo>
                    <a:pt x="5756" y="6604"/>
                  </a:lnTo>
                  <a:lnTo>
                    <a:pt x="5850" y="6604"/>
                  </a:lnTo>
                  <a:lnTo>
                    <a:pt x="5756" y="6510"/>
                  </a:lnTo>
                  <a:close/>
                  <a:moveTo>
                    <a:pt x="2265" y="7925"/>
                  </a:moveTo>
                  <a:lnTo>
                    <a:pt x="2252" y="7965"/>
                  </a:lnTo>
                  <a:lnTo>
                    <a:pt x="2252" y="7965"/>
                  </a:lnTo>
                  <a:lnTo>
                    <a:pt x="2284" y="7953"/>
                  </a:lnTo>
                  <a:lnTo>
                    <a:pt x="2284" y="7953"/>
                  </a:lnTo>
                  <a:lnTo>
                    <a:pt x="2265" y="7925"/>
                  </a:lnTo>
                  <a:close/>
                  <a:moveTo>
                    <a:pt x="567" y="0"/>
                  </a:moveTo>
                  <a:lnTo>
                    <a:pt x="284" y="189"/>
                  </a:lnTo>
                  <a:lnTo>
                    <a:pt x="95" y="472"/>
                  </a:lnTo>
                  <a:lnTo>
                    <a:pt x="1" y="755"/>
                  </a:lnTo>
                  <a:lnTo>
                    <a:pt x="95" y="1038"/>
                  </a:lnTo>
                  <a:lnTo>
                    <a:pt x="190" y="1227"/>
                  </a:lnTo>
                  <a:lnTo>
                    <a:pt x="473" y="1415"/>
                  </a:lnTo>
                  <a:lnTo>
                    <a:pt x="850" y="1321"/>
                  </a:lnTo>
                  <a:lnTo>
                    <a:pt x="661" y="1604"/>
                  </a:lnTo>
                  <a:lnTo>
                    <a:pt x="756" y="1604"/>
                  </a:lnTo>
                  <a:lnTo>
                    <a:pt x="661" y="1793"/>
                  </a:lnTo>
                  <a:lnTo>
                    <a:pt x="661" y="1887"/>
                  </a:lnTo>
                  <a:lnTo>
                    <a:pt x="756" y="1793"/>
                  </a:lnTo>
                  <a:lnTo>
                    <a:pt x="1510" y="1604"/>
                  </a:lnTo>
                  <a:lnTo>
                    <a:pt x="1510" y="1604"/>
                  </a:lnTo>
                  <a:lnTo>
                    <a:pt x="1133" y="2076"/>
                  </a:lnTo>
                  <a:lnTo>
                    <a:pt x="1322" y="2453"/>
                  </a:lnTo>
                  <a:lnTo>
                    <a:pt x="1888" y="2830"/>
                  </a:lnTo>
                  <a:lnTo>
                    <a:pt x="3397" y="3774"/>
                  </a:lnTo>
                  <a:lnTo>
                    <a:pt x="5001" y="4623"/>
                  </a:lnTo>
                  <a:lnTo>
                    <a:pt x="5944" y="5095"/>
                  </a:lnTo>
                  <a:lnTo>
                    <a:pt x="5756" y="5189"/>
                  </a:lnTo>
                  <a:lnTo>
                    <a:pt x="5378" y="5378"/>
                  </a:lnTo>
                  <a:lnTo>
                    <a:pt x="5378" y="5283"/>
                  </a:lnTo>
                  <a:lnTo>
                    <a:pt x="5001" y="5661"/>
                  </a:lnTo>
                  <a:lnTo>
                    <a:pt x="4623" y="5944"/>
                  </a:lnTo>
                  <a:lnTo>
                    <a:pt x="4435" y="6321"/>
                  </a:lnTo>
                  <a:lnTo>
                    <a:pt x="4340" y="6510"/>
                  </a:lnTo>
                  <a:lnTo>
                    <a:pt x="4435" y="6698"/>
                  </a:lnTo>
                  <a:lnTo>
                    <a:pt x="4435" y="6698"/>
                  </a:lnTo>
                  <a:lnTo>
                    <a:pt x="4246" y="6415"/>
                  </a:lnTo>
                  <a:lnTo>
                    <a:pt x="4057" y="6321"/>
                  </a:lnTo>
                  <a:lnTo>
                    <a:pt x="3963" y="6415"/>
                  </a:lnTo>
                  <a:lnTo>
                    <a:pt x="3869" y="6510"/>
                  </a:lnTo>
                  <a:lnTo>
                    <a:pt x="3680" y="6887"/>
                  </a:lnTo>
                  <a:lnTo>
                    <a:pt x="3680" y="7076"/>
                  </a:lnTo>
                  <a:lnTo>
                    <a:pt x="3774" y="7076"/>
                  </a:lnTo>
                  <a:lnTo>
                    <a:pt x="3680" y="7264"/>
                  </a:lnTo>
                  <a:lnTo>
                    <a:pt x="3303" y="7453"/>
                  </a:lnTo>
                  <a:lnTo>
                    <a:pt x="2359" y="7925"/>
                  </a:lnTo>
                  <a:lnTo>
                    <a:pt x="2284" y="7953"/>
                  </a:lnTo>
                  <a:lnTo>
                    <a:pt x="2284" y="7953"/>
                  </a:lnTo>
                  <a:lnTo>
                    <a:pt x="2454" y="8208"/>
                  </a:lnTo>
                  <a:lnTo>
                    <a:pt x="2642" y="8396"/>
                  </a:lnTo>
                  <a:lnTo>
                    <a:pt x="2642" y="8302"/>
                  </a:lnTo>
                  <a:lnTo>
                    <a:pt x="2737" y="8396"/>
                  </a:lnTo>
                  <a:lnTo>
                    <a:pt x="2831" y="8113"/>
                  </a:lnTo>
                  <a:lnTo>
                    <a:pt x="2925" y="7925"/>
                  </a:lnTo>
                  <a:lnTo>
                    <a:pt x="3020" y="7830"/>
                  </a:lnTo>
                  <a:lnTo>
                    <a:pt x="3397" y="7830"/>
                  </a:lnTo>
                  <a:lnTo>
                    <a:pt x="3680" y="7736"/>
                  </a:lnTo>
                  <a:lnTo>
                    <a:pt x="3774" y="7547"/>
                  </a:lnTo>
                  <a:lnTo>
                    <a:pt x="3869" y="7264"/>
                  </a:lnTo>
                  <a:lnTo>
                    <a:pt x="4246" y="7453"/>
                  </a:lnTo>
                  <a:lnTo>
                    <a:pt x="4623" y="7642"/>
                  </a:lnTo>
                  <a:lnTo>
                    <a:pt x="4718" y="7547"/>
                  </a:lnTo>
                  <a:lnTo>
                    <a:pt x="4906" y="7359"/>
                  </a:lnTo>
                  <a:lnTo>
                    <a:pt x="5190" y="7170"/>
                  </a:lnTo>
                  <a:lnTo>
                    <a:pt x="5095" y="7076"/>
                  </a:lnTo>
                  <a:lnTo>
                    <a:pt x="4906" y="6793"/>
                  </a:lnTo>
                  <a:lnTo>
                    <a:pt x="4906" y="6793"/>
                  </a:lnTo>
                  <a:lnTo>
                    <a:pt x="5095" y="6887"/>
                  </a:lnTo>
                  <a:lnTo>
                    <a:pt x="5378" y="6793"/>
                  </a:lnTo>
                  <a:lnTo>
                    <a:pt x="5756" y="6510"/>
                  </a:lnTo>
                  <a:lnTo>
                    <a:pt x="6322" y="6132"/>
                  </a:lnTo>
                  <a:lnTo>
                    <a:pt x="6699" y="5566"/>
                  </a:lnTo>
                  <a:lnTo>
                    <a:pt x="7171" y="5095"/>
                  </a:lnTo>
                  <a:lnTo>
                    <a:pt x="7076" y="4717"/>
                  </a:lnTo>
                  <a:lnTo>
                    <a:pt x="6982" y="4434"/>
                  </a:lnTo>
                  <a:lnTo>
                    <a:pt x="6605" y="3963"/>
                  </a:lnTo>
                  <a:lnTo>
                    <a:pt x="6133" y="3491"/>
                  </a:lnTo>
                  <a:lnTo>
                    <a:pt x="5567" y="3113"/>
                  </a:lnTo>
                  <a:lnTo>
                    <a:pt x="4340" y="2547"/>
                  </a:lnTo>
                  <a:lnTo>
                    <a:pt x="3208" y="1887"/>
                  </a:lnTo>
                  <a:lnTo>
                    <a:pt x="2925" y="1698"/>
                  </a:lnTo>
                  <a:lnTo>
                    <a:pt x="2925" y="1604"/>
                  </a:lnTo>
                  <a:lnTo>
                    <a:pt x="2925" y="1510"/>
                  </a:lnTo>
                  <a:lnTo>
                    <a:pt x="2737" y="1698"/>
                  </a:lnTo>
                  <a:lnTo>
                    <a:pt x="2642" y="1698"/>
                  </a:lnTo>
                  <a:lnTo>
                    <a:pt x="2642" y="1604"/>
                  </a:lnTo>
                  <a:lnTo>
                    <a:pt x="2642" y="1510"/>
                  </a:lnTo>
                  <a:lnTo>
                    <a:pt x="2642" y="1415"/>
                  </a:lnTo>
                  <a:lnTo>
                    <a:pt x="2454" y="1604"/>
                  </a:lnTo>
                  <a:lnTo>
                    <a:pt x="2454" y="1698"/>
                  </a:lnTo>
                  <a:lnTo>
                    <a:pt x="2265" y="1887"/>
                  </a:lnTo>
                  <a:lnTo>
                    <a:pt x="2265" y="1604"/>
                  </a:lnTo>
                  <a:lnTo>
                    <a:pt x="2171" y="1415"/>
                  </a:lnTo>
                  <a:lnTo>
                    <a:pt x="1605" y="944"/>
                  </a:lnTo>
                  <a:lnTo>
                    <a:pt x="1227" y="755"/>
                  </a:lnTo>
                  <a:lnTo>
                    <a:pt x="1039" y="472"/>
                  </a:lnTo>
                  <a:lnTo>
                    <a:pt x="850" y="283"/>
                  </a:lnTo>
                  <a:lnTo>
                    <a:pt x="944" y="0"/>
                  </a:lnTo>
                  <a:close/>
                  <a:moveTo>
                    <a:pt x="2252" y="7965"/>
                  </a:moveTo>
                  <a:lnTo>
                    <a:pt x="850" y="8491"/>
                  </a:lnTo>
                  <a:lnTo>
                    <a:pt x="756" y="8491"/>
                  </a:lnTo>
                  <a:lnTo>
                    <a:pt x="756" y="8774"/>
                  </a:lnTo>
                  <a:lnTo>
                    <a:pt x="944" y="8868"/>
                  </a:lnTo>
                  <a:lnTo>
                    <a:pt x="1133" y="8868"/>
                  </a:lnTo>
                  <a:lnTo>
                    <a:pt x="1605" y="8774"/>
                  </a:lnTo>
                  <a:lnTo>
                    <a:pt x="1793" y="8679"/>
                  </a:lnTo>
                  <a:lnTo>
                    <a:pt x="2076" y="8491"/>
                  </a:lnTo>
                  <a:lnTo>
                    <a:pt x="2171" y="8208"/>
                  </a:lnTo>
                  <a:lnTo>
                    <a:pt x="2252" y="7965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7" name="Google Shape;97;p16"/>
          <p:cNvGrpSpPr/>
          <p:nvPr/>
        </p:nvGrpSpPr>
        <p:grpSpPr>
          <a:xfrm>
            <a:off x="5165803" y="2790812"/>
            <a:ext cx="1792245" cy="232966"/>
            <a:chOff x="2266178" y="2764475"/>
            <a:chExt cx="1792245" cy="232966"/>
          </a:xfrm>
        </p:grpSpPr>
        <p:sp>
          <p:nvSpPr>
            <p:cNvPr id="98" name="Google Shape;98;p16"/>
            <p:cNvSpPr/>
            <p:nvPr/>
          </p:nvSpPr>
          <p:spPr>
            <a:xfrm>
              <a:off x="2266178" y="2855800"/>
              <a:ext cx="1683567" cy="102978"/>
            </a:xfrm>
            <a:custGeom>
              <a:rect b="b" l="l" r="r" t="t"/>
              <a:pathLst>
                <a:path extrusionOk="0" h="2831" w="27831">
                  <a:moveTo>
                    <a:pt x="27264" y="944"/>
                  </a:moveTo>
                  <a:lnTo>
                    <a:pt x="27359" y="1086"/>
                  </a:lnTo>
                  <a:lnTo>
                    <a:pt x="27359" y="944"/>
                  </a:lnTo>
                  <a:close/>
                  <a:moveTo>
                    <a:pt x="27359" y="1086"/>
                  </a:moveTo>
                  <a:lnTo>
                    <a:pt x="27359" y="1133"/>
                  </a:lnTo>
                  <a:lnTo>
                    <a:pt x="27372" y="1106"/>
                  </a:lnTo>
                  <a:lnTo>
                    <a:pt x="27372" y="1106"/>
                  </a:lnTo>
                  <a:lnTo>
                    <a:pt x="27359" y="1086"/>
                  </a:lnTo>
                  <a:close/>
                  <a:moveTo>
                    <a:pt x="27453" y="944"/>
                  </a:moveTo>
                  <a:lnTo>
                    <a:pt x="27372" y="1106"/>
                  </a:lnTo>
                  <a:lnTo>
                    <a:pt x="27372" y="1106"/>
                  </a:lnTo>
                  <a:lnTo>
                    <a:pt x="27453" y="1227"/>
                  </a:lnTo>
                  <a:lnTo>
                    <a:pt x="27453" y="944"/>
                  </a:lnTo>
                  <a:close/>
                  <a:moveTo>
                    <a:pt x="27642" y="1039"/>
                  </a:moveTo>
                  <a:lnTo>
                    <a:pt x="27453" y="1227"/>
                  </a:lnTo>
                  <a:lnTo>
                    <a:pt x="27453" y="1322"/>
                  </a:lnTo>
                  <a:lnTo>
                    <a:pt x="27453" y="1416"/>
                  </a:lnTo>
                  <a:lnTo>
                    <a:pt x="27830" y="1416"/>
                  </a:lnTo>
                  <a:lnTo>
                    <a:pt x="27830" y="1227"/>
                  </a:lnTo>
                  <a:lnTo>
                    <a:pt x="27736" y="1322"/>
                  </a:lnTo>
                  <a:lnTo>
                    <a:pt x="27736" y="1227"/>
                  </a:lnTo>
                  <a:lnTo>
                    <a:pt x="27736" y="1133"/>
                  </a:lnTo>
                  <a:lnTo>
                    <a:pt x="27642" y="1039"/>
                  </a:lnTo>
                  <a:close/>
                  <a:moveTo>
                    <a:pt x="20189" y="1"/>
                  </a:moveTo>
                  <a:lnTo>
                    <a:pt x="20095" y="190"/>
                  </a:lnTo>
                  <a:lnTo>
                    <a:pt x="20000" y="95"/>
                  </a:lnTo>
                  <a:lnTo>
                    <a:pt x="19906" y="284"/>
                  </a:lnTo>
                  <a:lnTo>
                    <a:pt x="19812" y="473"/>
                  </a:lnTo>
                  <a:lnTo>
                    <a:pt x="19529" y="284"/>
                  </a:lnTo>
                  <a:lnTo>
                    <a:pt x="19340" y="95"/>
                  </a:lnTo>
                  <a:lnTo>
                    <a:pt x="19246" y="95"/>
                  </a:lnTo>
                  <a:lnTo>
                    <a:pt x="19246" y="190"/>
                  </a:lnTo>
                  <a:lnTo>
                    <a:pt x="19151" y="378"/>
                  </a:lnTo>
                  <a:lnTo>
                    <a:pt x="19434" y="190"/>
                  </a:lnTo>
                  <a:lnTo>
                    <a:pt x="19246" y="473"/>
                  </a:lnTo>
                  <a:lnTo>
                    <a:pt x="19434" y="378"/>
                  </a:lnTo>
                  <a:lnTo>
                    <a:pt x="19434" y="567"/>
                  </a:lnTo>
                  <a:lnTo>
                    <a:pt x="19151" y="567"/>
                  </a:lnTo>
                  <a:lnTo>
                    <a:pt x="19151" y="190"/>
                  </a:lnTo>
                  <a:lnTo>
                    <a:pt x="19057" y="95"/>
                  </a:lnTo>
                  <a:lnTo>
                    <a:pt x="18963" y="95"/>
                  </a:lnTo>
                  <a:lnTo>
                    <a:pt x="18774" y="284"/>
                  </a:lnTo>
                  <a:lnTo>
                    <a:pt x="18680" y="473"/>
                  </a:lnTo>
                  <a:lnTo>
                    <a:pt x="18585" y="378"/>
                  </a:lnTo>
                  <a:lnTo>
                    <a:pt x="18491" y="190"/>
                  </a:lnTo>
                  <a:lnTo>
                    <a:pt x="18397" y="378"/>
                  </a:lnTo>
                  <a:lnTo>
                    <a:pt x="17925" y="567"/>
                  </a:lnTo>
                  <a:lnTo>
                    <a:pt x="18019" y="284"/>
                  </a:lnTo>
                  <a:lnTo>
                    <a:pt x="17831" y="378"/>
                  </a:lnTo>
                  <a:lnTo>
                    <a:pt x="17642" y="567"/>
                  </a:lnTo>
                  <a:lnTo>
                    <a:pt x="17642" y="661"/>
                  </a:lnTo>
                  <a:lnTo>
                    <a:pt x="17453" y="567"/>
                  </a:lnTo>
                  <a:lnTo>
                    <a:pt x="17170" y="473"/>
                  </a:lnTo>
                  <a:lnTo>
                    <a:pt x="16699" y="473"/>
                  </a:lnTo>
                  <a:lnTo>
                    <a:pt x="16699" y="567"/>
                  </a:lnTo>
                  <a:lnTo>
                    <a:pt x="16604" y="661"/>
                  </a:lnTo>
                  <a:lnTo>
                    <a:pt x="16416" y="378"/>
                  </a:lnTo>
                  <a:lnTo>
                    <a:pt x="16227" y="378"/>
                  </a:lnTo>
                  <a:lnTo>
                    <a:pt x="15661" y="661"/>
                  </a:lnTo>
                  <a:lnTo>
                    <a:pt x="15661" y="473"/>
                  </a:lnTo>
                  <a:lnTo>
                    <a:pt x="15567" y="756"/>
                  </a:lnTo>
                  <a:lnTo>
                    <a:pt x="15378" y="473"/>
                  </a:lnTo>
                  <a:lnTo>
                    <a:pt x="15567" y="473"/>
                  </a:lnTo>
                  <a:lnTo>
                    <a:pt x="15472" y="378"/>
                  </a:lnTo>
                  <a:lnTo>
                    <a:pt x="15378" y="378"/>
                  </a:lnTo>
                  <a:lnTo>
                    <a:pt x="15189" y="473"/>
                  </a:lnTo>
                  <a:lnTo>
                    <a:pt x="15000" y="756"/>
                  </a:lnTo>
                  <a:lnTo>
                    <a:pt x="14906" y="661"/>
                  </a:lnTo>
                  <a:lnTo>
                    <a:pt x="14812" y="473"/>
                  </a:lnTo>
                  <a:lnTo>
                    <a:pt x="14529" y="756"/>
                  </a:lnTo>
                  <a:lnTo>
                    <a:pt x="14623" y="567"/>
                  </a:lnTo>
                  <a:lnTo>
                    <a:pt x="14529" y="661"/>
                  </a:lnTo>
                  <a:lnTo>
                    <a:pt x="14340" y="756"/>
                  </a:lnTo>
                  <a:lnTo>
                    <a:pt x="14340" y="567"/>
                  </a:lnTo>
                  <a:lnTo>
                    <a:pt x="14246" y="473"/>
                  </a:lnTo>
                  <a:lnTo>
                    <a:pt x="13963" y="378"/>
                  </a:lnTo>
                  <a:lnTo>
                    <a:pt x="13585" y="284"/>
                  </a:lnTo>
                  <a:lnTo>
                    <a:pt x="13302" y="284"/>
                  </a:lnTo>
                  <a:lnTo>
                    <a:pt x="13302" y="378"/>
                  </a:lnTo>
                  <a:lnTo>
                    <a:pt x="13302" y="473"/>
                  </a:lnTo>
                  <a:lnTo>
                    <a:pt x="13208" y="473"/>
                  </a:lnTo>
                  <a:lnTo>
                    <a:pt x="13208" y="661"/>
                  </a:lnTo>
                  <a:lnTo>
                    <a:pt x="13114" y="661"/>
                  </a:lnTo>
                  <a:lnTo>
                    <a:pt x="13019" y="567"/>
                  </a:lnTo>
                  <a:lnTo>
                    <a:pt x="12925" y="378"/>
                  </a:lnTo>
                  <a:lnTo>
                    <a:pt x="12831" y="95"/>
                  </a:lnTo>
                  <a:lnTo>
                    <a:pt x="12831" y="378"/>
                  </a:lnTo>
                  <a:lnTo>
                    <a:pt x="12736" y="378"/>
                  </a:lnTo>
                  <a:lnTo>
                    <a:pt x="12642" y="284"/>
                  </a:lnTo>
                  <a:lnTo>
                    <a:pt x="12548" y="190"/>
                  </a:lnTo>
                  <a:lnTo>
                    <a:pt x="12265" y="190"/>
                  </a:lnTo>
                  <a:lnTo>
                    <a:pt x="12170" y="473"/>
                  </a:lnTo>
                  <a:lnTo>
                    <a:pt x="12076" y="378"/>
                  </a:lnTo>
                  <a:lnTo>
                    <a:pt x="11887" y="284"/>
                  </a:lnTo>
                  <a:lnTo>
                    <a:pt x="11510" y="378"/>
                  </a:lnTo>
                  <a:lnTo>
                    <a:pt x="10755" y="661"/>
                  </a:lnTo>
                  <a:lnTo>
                    <a:pt x="10661" y="473"/>
                  </a:lnTo>
                  <a:lnTo>
                    <a:pt x="10567" y="378"/>
                  </a:lnTo>
                  <a:lnTo>
                    <a:pt x="10095" y="378"/>
                  </a:lnTo>
                  <a:lnTo>
                    <a:pt x="9529" y="473"/>
                  </a:lnTo>
                  <a:lnTo>
                    <a:pt x="9340" y="473"/>
                  </a:lnTo>
                  <a:lnTo>
                    <a:pt x="9152" y="378"/>
                  </a:lnTo>
                  <a:lnTo>
                    <a:pt x="9152" y="473"/>
                  </a:lnTo>
                  <a:lnTo>
                    <a:pt x="9152" y="567"/>
                  </a:lnTo>
                  <a:lnTo>
                    <a:pt x="8963" y="661"/>
                  </a:lnTo>
                  <a:lnTo>
                    <a:pt x="8869" y="567"/>
                  </a:lnTo>
                  <a:lnTo>
                    <a:pt x="8680" y="473"/>
                  </a:lnTo>
                  <a:lnTo>
                    <a:pt x="8680" y="756"/>
                  </a:lnTo>
                  <a:lnTo>
                    <a:pt x="8491" y="661"/>
                  </a:lnTo>
                  <a:lnTo>
                    <a:pt x="8208" y="567"/>
                  </a:lnTo>
                  <a:lnTo>
                    <a:pt x="7925" y="661"/>
                  </a:lnTo>
                  <a:lnTo>
                    <a:pt x="7831" y="756"/>
                  </a:lnTo>
                  <a:lnTo>
                    <a:pt x="7548" y="567"/>
                  </a:lnTo>
                  <a:lnTo>
                    <a:pt x="7359" y="473"/>
                  </a:lnTo>
                  <a:lnTo>
                    <a:pt x="7170" y="944"/>
                  </a:lnTo>
                  <a:lnTo>
                    <a:pt x="6982" y="661"/>
                  </a:lnTo>
                  <a:lnTo>
                    <a:pt x="6793" y="661"/>
                  </a:lnTo>
                  <a:lnTo>
                    <a:pt x="6604" y="756"/>
                  </a:lnTo>
                  <a:lnTo>
                    <a:pt x="6510" y="661"/>
                  </a:lnTo>
                  <a:lnTo>
                    <a:pt x="6416" y="756"/>
                  </a:lnTo>
                  <a:lnTo>
                    <a:pt x="6038" y="944"/>
                  </a:lnTo>
                  <a:lnTo>
                    <a:pt x="6038" y="1039"/>
                  </a:lnTo>
                  <a:lnTo>
                    <a:pt x="5850" y="1133"/>
                  </a:lnTo>
                  <a:lnTo>
                    <a:pt x="5850" y="1039"/>
                  </a:lnTo>
                  <a:lnTo>
                    <a:pt x="5755" y="1039"/>
                  </a:lnTo>
                  <a:lnTo>
                    <a:pt x="5567" y="1227"/>
                  </a:lnTo>
                  <a:lnTo>
                    <a:pt x="5472" y="1227"/>
                  </a:lnTo>
                  <a:lnTo>
                    <a:pt x="5378" y="1039"/>
                  </a:lnTo>
                  <a:lnTo>
                    <a:pt x="5378" y="1133"/>
                  </a:lnTo>
                  <a:lnTo>
                    <a:pt x="5189" y="1227"/>
                  </a:lnTo>
                  <a:lnTo>
                    <a:pt x="5095" y="1133"/>
                  </a:lnTo>
                  <a:lnTo>
                    <a:pt x="4906" y="1039"/>
                  </a:lnTo>
                  <a:lnTo>
                    <a:pt x="5189" y="1039"/>
                  </a:lnTo>
                  <a:lnTo>
                    <a:pt x="5095" y="944"/>
                  </a:lnTo>
                  <a:lnTo>
                    <a:pt x="5095" y="756"/>
                  </a:lnTo>
                  <a:lnTo>
                    <a:pt x="5001" y="944"/>
                  </a:lnTo>
                  <a:lnTo>
                    <a:pt x="4529" y="944"/>
                  </a:lnTo>
                  <a:lnTo>
                    <a:pt x="4529" y="1133"/>
                  </a:lnTo>
                  <a:lnTo>
                    <a:pt x="4718" y="1133"/>
                  </a:lnTo>
                  <a:lnTo>
                    <a:pt x="4623" y="1227"/>
                  </a:lnTo>
                  <a:lnTo>
                    <a:pt x="4623" y="1133"/>
                  </a:lnTo>
                  <a:lnTo>
                    <a:pt x="4529" y="1416"/>
                  </a:lnTo>
                  <a:lnTo>
                    <a:pt x="4340" y="1227"/>
                  </a:lnTo>
                  <a:lnTo>
                    <a:pt x="4152" y="1039"/>
                  </a:lnTo>
                  <a:lnTo>
                    <a:pt x="3963" y="1039"/>
                  </a:lnTo>
                  <a:lnTo>
                    <a:pt x="3774" y="1416"/>
                  </a:lnTo>
                  <a:lnTo>
                    <a:pt x="3774" y="1322"/>
                  </a:lnTo>
                  <a:lnTo>
                    <a:pt x="3774" y="1227"/>
                  </a:lnTo>
                  <a:lnTo>
                    <a:pt x="3680" y="1322"/>
                  </a:lnTo>
                  <a:lnTo>
                    <a:pt x="3586" y="1510"/>
                  </a:lnTo>
                  <a:lnTo>
                    <a:pt x="3208" y="1416"/>
                  </a:lnTo>
                  <a:lnTo>
                    <a:pt x="2454" y="1416"/>
                  </a:lnTo>
                  <a:lnTo>
                    <a:pt x="1793" y="1510"/>
                  </a:lnTo>
                  <a:lnTo>
                    <a:pt x="1510" y="1605"/>
                  </a:lnTo>
                  <a:lnTo>
                    <a:pt x="1321" y="1699"/>
                  </a:lnTo>
                  <a:lnTo>
                    <a:pt x="1321" y="1605"/>
                  </a:lnTo>
                  <a:lnTo>
                    <a:pt x="1038" y="1699"/>
                  </a:lnTo>
                  <a:lnTo>
                    <a:pt x="755" y="1793"/>
                  </a:lnTo>
                  <a:lnTo>
                    <a:pt x="567" y="1793"/>
                  </a:lnTo>
                  <a:lnTo>
                    <a:pt x="378" y="1888"/>
                  </a:lnTo>
                  <a:lnTo>
                    <a:pt x="284" y="1699"/>
                  </a:lnTo>
                  <a:lnTo>
                    <a:pt x="95" y="1605"/>
                  </a:lnTo>
                  <a:lnTo>
                    <a:pt x="1" y="1793"/>
                  </a:lnTo>
                  <a:lnTo>
                    <a:pt x="1" y="2076"/>
                  </a:lnTo>
                  <a:lnTo>
                    <a:pt x="95" y="2548"/>
                  </a:lnTo>
                  <a:lnTo>
                    <a:pt x="189" y="2831"/>
                  </a:lnTo>
                  <a:lnTo>
                    <a:pt x="284" y="2737"/>
                  </a:lnTo>
                  <a:lnTo>
                    <a:pt x="472" y="2831"/>
                  </a:lnTo>
                  <a:lnTo>
                    <a:pt x="567" y="2548"/>
                  </a:lnTo>
                  <a:lnTo>
                    <a:pt x="661" y="2642"/>
                  </a:lnTo>
                  <a:lnTo>
                    <a:pt x="661" y="2737"/>
                  </a:lnTo>
                  <a:lnTo>
                    <a:pt x="755" y="2642"/>
                  </a:lnTo>
                  <a:lnTo>
                    <a:pt x="944" y="2548"/>
                  </a:lnTo>
                  <a:lnTo>
                    <a:pt x="1227" y="2548"/>
                  </a:lnTo>
                  <a:lnTo>
                    <a:pt x="1227" y="2642"/>
                  </a:lnTo>
                  <a:lnTo>
                    <a:pt x="1321" y="2737"/>
                  </a:lnTo>
                  <a:lnTo>
                    <a:pt x="1416" y="2831"/>
                  </a:lnTo>
                  <a:lnTo>
                    <a:pt x="1510" y="2642"/>
                  </a:lnTo>
                  <a:lnTo>
                    <a:pt x="1793" y="2548"/>
                  </a:lnTo>
                  <a:lnTo>
                    <a:pt x="1699" y="2642"/>
                  </a:lnTo>
                  <a:lnTo>
                    <a:pt x="1887" y="2737"/>
                  </a:lnTo>
                  <a:lnTo>
                    <a:pt x="1887" y="2454"/>
                  </a:lnTo>
                  <a:lnTo>
                    <a:pt x="1982" y="2265"/>
                  </a:lnTo>
                  <a:lnTo>
                    <a:pt x="2076" y="2737"/>
                  </a:lnTo>
                  <a:lnTo>
                    <a:pt x="2171" y="2359"/>
                  </a:lnTo>
                  <a:lnTo>
                    <a:pt x="2265" y="2642"/>
                  </a:lnTo>
                  <a:lnTo>
                    <a:pt x="2265" y="2548"/>
                  </a:lnTo>
                  <a:lnTo>
                    <a:pt x="2359" y="2454"/>
                  </a:lnTo>
                  <a:lnTo>
                    <a:pt x="2454" y="2548"/>
                  </a:lnTo>
                  <a:lnTo>
                    <a:pt x="2454" y="2737"/>
                  </a:lnTo>
                  <a:lnTo>
                    <a:pt x="2548" y="2548"/>
                  </a:lnTo>
                  <a:lnTo>
                    <a:pt x="2548" y="2454"/>
                  </a:lnTo>
                  <a:lnTo>
                    <a:pt x="2642" y="2548"/>
                  </a:lnTo>
                  <a:lnTo>
                    <a:pt x="2642" y="2642"/>
                  </a:lnTo>
                  <a:lnTo>
                    <a:pt x="2831" y="2454"/>
                  </a:lnTo>
                  <a:lnTo>
                    <a:pt x="3020" y="2454"/>
                  </a:lnTo>
                  <a:lnTo>
                    <a:pt x="3114" y="2265"/>
                  </a:lnTo>
                  <a:lnTo>
                    <a:pt x="3114" y="2076"/>
                  </a:lnTo>
                  <a:lnTo>
                    <a:pt x="3208" y="1982"/>
                  </a:lnTo>
                  <a:lnTo>
                    <a:pt x="3208" y="2076"/>
                  </a:lnTo>
                  <a:lnTo>
                    <a:pt x="3208" y="2265"/>
                  </a:lnTo>
                  <a:lnTo>
                    <a:pt x="3303" y="2076"/>
                  </a:lnTo>
                  <a:lnTo>
                    <a:pt x="3491" y="2076"/>
                  </a:lnTo>
                  <a:lnTo>
                    <a:pt x="3491" y="2171"/>
                  </a:lnTo>
                  <a:lnTo>
                    <a:pt x="3397" y="2265"/>
                  </a:lnTo>
                  <a:lnTo>
                    <a:pt x="3303" y="2359"/>
                  </a:lnTo>
                  <a:lnTo>
                    <a:pt x="3303" y="2548"/>
                  </a:lnTo>
                  <a:lnTo>
                    <a:pt x="3491" y="2548"/>
                  </a:lnTo>
                  <a:lnTo>
                    <a:pt x="3586" y="2454"/>
                  </a:lnTo>
                  <a:lnTo>
                    <a:pt x="3680" y="2265"/>
                  </a:lnTo>
                  <a:lnTo>
                    <a:pt x="4152" y="2265"/>
                  </a:lnTo>
                  <a:lnTo>
                    <a:pt x="4152" y="2359"/>
                  </a:lnTo>
                  <a:lnTo>
                    <a:pt x="4246" y="2171"/>
                  </a:lnTo>
                  <a:lnTo>
                    <a:pt x="4340" y="2171"/>
                  </a:lnTo>
                  <a:lnTo>
                    <a:pt x="4246" y="2265"/>
                  </a:lnTo>
                  <a:lnTo>
                    <a:pt x="5284" y="2265"/>
                  </a:lnTo>
                  <a:lnTo>
                    <a:pt x="5567" y="2171"/>
                  </a:lnTo>
                  <a:lnTo>
                    <a:pt x="5755" y="2171"/>
                  </a:lnTo>
                  <a:lnTo>
                    <a:pt x="5755" y="2076"/>
                  </a:lnTo>
                  <a:lnTo>
                    <a:pt x="6416" y="2076"/>
                  </a:lnTo>
                  <a:lnTo>
                    <a:pt x="6510" y="1888"/>
                  </a:lnTo>
                  <a:lnTo>
                    <a:pt x="6604" y="1888"/>
                  </a:lnTo>
                  <a:lnTo>
                    <a:pt x="7170" y="1982"/>
                  </a:lnTo>
                  <a:lnTo>
                    <a:pt x="7453" y="1888"/>
                  </a:lnTo>
                  <a:lnTo>
                    <a:pt x="7548" y="1888"/>
                  </a:lnTo>
                  <a:lnTo>
                    <a:pt x="7642" y="1699"/>
                  </a:lnTo>
                  <a:lnTo>
                    <a:pt x="7736" y="1888"/>
                  </a:lnTo>
                  <a:lnTo>
                    <a:pt x="7925" y="2076"/>
                  </a:lnTo>
                  <a:lnTo>
                    <a:pt x="8114" y="1793"/>
                  </a:lnTo>
                  <a:lnTo>
                    <a:pt x="8114" y="1982"/>
                  </a:lnTo>
                  <a:lnTo>
                    <a:pt x="8208" y="1793"/>
                  </a:lnTo>
                  <a:lnTo>
                    <a:pt x="8302" y="1982"/>
                  </a:lnTo>
                  <a:lnTo>
                    <a:pt x="8302" y="1888"/>
                  </a:lnTo>
                  <a:lnTo>
                    <a:pt x="8302" y="1793"/>
                  </a:lnTo>
                  <a:lnTo>
                    <a:pt x="8491" y="1793"/>
                  </a:lnTo>
                  <a:lnTo>
                    <a:pt x="8585" y="1888"/>
                  </a:lnTo>
                  <a:lnTo>
                    <a:pt x="8774" y="1793"/>
                  </a:lnTo>
                  <a:lnTo>
                    <a:pt x="8774" y="1982"/>
                  </a:lnTo>
                  <a:lnTo>
                    <a:pt x="8869" y="1888"/>
                  </a:lnTo>
                  <a:lnTo>
                    <a:pt x="9718" y="1888"/>
                  </a:lnTo>
                  <a:lnTo>
                    <a:pt x="9623" y="1793"/>
                  </a:lnTo>
                  <a:lnTo>
                    <a:pt x="9718" y="1605"/>
                  </a:lnTo>
                  <a:lnTo>
                    <a:pt x="9812" y="1699"/>
                  </a:lnTo>
                  <a:lnTo>
                    <a:pt x="9812" y="1793"/>
                  </a:lnTo>
                  <a:lnTo>
                    <a:pt x="9906" y="1888"/>
                  </a:lnTo>
                  <a:lnTo>
                    <a:pt x="10095" y="1982"/>
                  </a:lnTo>
                  <a:lnTo>
                    <a:pt x="10661" y="1793"/>
                  </a:lnTo>
                  <a:lnTo>
                    <a:pt x="11038" y="1510"/>
                  </a:lnTo>
                  <a:lnTo>
                    <a:pt x="11133" y="1699"/>
                  </a:lnTo>
                  <a:lnTo>
                    <a:pt x="11321" y="1699"/>
                  </a:lnTo>
                  <a:lnTo>
                    <a:pt x="11510" y="1605"/>
                  </a:lnTo>
                  <a:lnTo>
                    <a:pt x="11604" y="1416"/>
                  </a:lnTo>
                  <a:lnTo>
                    <a:pt x="11982" y="1605"/>
                  </a:lnTo>
                  <a:lnTo>
                    <a:pt x="12453" y="1699"/>
                  </a:lnTo>
                  <a:lnTo>
                    <a:pt x="12642" y="1510"/>
                  </a:lnTo>
                  <a:lnTo>
                    <a:pt x="12642" y="1699"/>
                  </a:lnTo>
                  <a:lnTo>
                    <a:pt x="12925" y="1510"/>
                  </a:lnTo>
                  <a:lnTo>
                    <a:pt x="13208" y="1510"/>
                  </a:lnTo>
                  <a:lnTo>
                    <a:pt x="14057" y="1699"/>
                  </a:lnTo>
                  <a:lnTo>
                    <a:pt x="14434" y="1793"/>
                  </a:lnTo>
                  <a:lnTo>
                    <a:pt x="14812" y="1793"/>
                  </a:lnTo>
                  <a:lnTo>
                    <a:pt x="15095" y="1699"/>
                  </a:lnTo>
                  <a:lnTo>
                    <a:pt x="15378" y="1510"/>
                  </a:lnTo>
                  <a:lnTo>
                    <a:pt x="15472" y="1416"/>
                  </a:lnTo>
                  <a:lnTo>
                    <a:pt x="15472" y="1510"/>
                  </a:lnTo>
                  <a:lnTo>
                    <a:pt x="15472" y="1699"/>
                  </a:lnTo>
                  <a:lnTo>
                    <a:pt x="16416" y="1510"/>
                  </a:lnTo>
                  <a:lnTo>
                    <a:pt x="16416" y="1605"/>
                  </a:lnTo>
                  <a:lnTo>
                    <a:pt x="16510" y="1605"/>
                  </a:lnTo>
                  <a:lnTo>
                    <a:pt x="16604" y="1510"/>
                  </a:lnTo>
                  <a:lnTo>
                    <a:pt x="17642" y="1510"/>
                  </a:lnTo>
                  <a:lnTo>
                    <a:pt x="17736" y="1605"/>
                  </a:lnTo>
                  <a:lnTo>
                    <a:pt x="17831" y="1605"/>
                  </a:lnTo>
                  <a:lnTo>
                    <a:pt x="18397" y="1510"/>
                  </a:lnTo>
                  <a:lnTo>
                    <a:pt x="19057" y="1322"/>
                  </a:lnTo>
                  <a:lnTo>
                    <a:pt x="18774" y="1605"/>
                  </a:lnTo>
                  <a:lnTo>
                    <a:pt x="19151" y="1322"/>
                  </a:lnTo>
                  <a:lnTo>
                    <a:pt x="19340" y="1322"/>
                  </a:lnTo>
                  <a:lnTo>
                    <a:pt x="19340" y="1510"/>
                  </a:lnTo>
                  <a:lnTo>
                    <a:pt x="19529" y="1416"/>
                  </a:lnTo>
                  <a:lnTo>
                    <a:pt x="19906" y="1416"/>
                  </a:lnTo>
                  <a:lnTo>
                    <a:pt x="20000" y="1322"/>
                  </a:lnTo>
                  <a:lnTo>
                    <a:pt x="20095" y="944"/>
                  </a:lnTo>
                  <a:lnTo>
                    <a:pt x="20095" y="1133"/>
                  </a:lnTo>
                  <a:lnTo>
                    <a:pt x="20189" y="1227"/>
                  </a:lnTo>
                  <a:lnTo>
                    <a:pt x="20189" y="1416"/>
                  </a:lnTo>
                  <a:lnTo>
                    <a:pt x="20283" y="1322"/>
                  </a:lnTo>
                  <a:lnTo>
                    <a:pt x="20378" y="1322"/>
                  </a:lnTo>
                  <a:lnTo>
                    <a:pt x="20378" y="1416"/>
                  </a:lnTo>
                  <a:lnTo>
                    <a:pt x="20661" y="1227"/>
                  </a:lnTo>
                  <a:lnTo>
                    <a:pt x="20944" y="1133"/>
                  </a:lnTo>
                  <a:lnTo>
                    <a:pt x="21038" y="1133"/>
                  </a:lnTo>
                  <a:lnTo>
                    <a:pt x="21132" y="1416"/>
                  </a:lnTo>
                  <a:lnTo>
                    <a:pt x="21604" y="1227"/>
                  </a:lnTo>
                  <a:lnTo>
                    <a:pt x="21510" y="1039"/>
                  </a:lnTo>
                  <a:lnTo>
                    <a:pt x="21510" y="944"/>
                  </a:lnTo>
                  <a:lnTo>
                    <a:pt x="21698" y="944"/>
                  </a:lnTo>
                  <a:lnTo>
                    <a:pt x="21604" y="1039"/>
                  </a:lnTo>
                  <a:lnTo>
                    <a:pt x="21982" y="1039"/>
                  </a:lnTo>
                  <a:lnTo>
                    <a:pt x="21887" y="1227"/>
                  </a:lnTo>
                  <a:lnTo>
                    <a:pt x="21887" y="1227"/>
                  </a:lnTo>
                  <a:lnTo>
                    <a:pt x="22170" y="1039"/>
                  </a:lnTo>
                  <a:lnTo>
                    <a:pt x="22265" y="1227"/>
                  </a:lnTo>
                  <a:lnTo>
                    <a:pt x="22265" y="1133"/>
                  </a:lnTo>
                  <a:lnTo>
                    <a:pt x="22265" y="1039"/>
                  </a:lnTo>
                  <a:lnTo>
                    <a:pt x="22548" y="1039"/>
                  </a:lnTo>
                  <a:lnTo>
                    <a:pt x="22642" y="1322"/>
                  </a:lnTo>
                  <a:lnTo>
                    <a:pt x="23019" y="1227"/>
                  </a:lnTo>
                  <a:lnTo>
                    <a:pt x="23208" y="1133"/>
                  </a:lnTo>
                  <a:lnTo>
                    <a:pt x="23302" y="1039"/>
                  </a:lnTo>
                  <a:lnTo>
                    <a:pt x="23397" y="1133"/>
                  </a:lnTo>
                  <a:lnTo>
                    <a:pt x="23397" y="1227"/>
                  </a:lnTo>
                  <a:lnTo>
                    <a:pt x="23680" y="1227"/>
                  </a:lnTo>
                  <a:lnTo>
                    <a:pt x="23868" y="1133"/>
                  </a:lnTo>
                  <a:lnTo>
                    <a:pt x="24057" y="1227"/>
                  </a:lnTo>
                  <a:lnTo>
                    <a:pt x="24246" y="1227"/>
                  </a:lnTo>
                  <a:lnTo>
                    <a:pt x="24246" y="1133"/>
                  </a:lnTo>
                  <a:lnTo>
                    <a:pt x="24529" y="1227"/>
                  </a:lnTo>
                  <a:lnTo>
                    <a:pt x="24906" y="1322"/>
                  </a:lnTo>
                  <a:lnTo>
                    <a:pt x="25179" y="1048"/>
                  </a:lnTo>
                  <a:lnTo>
                    <a:pt x="25095" y="1133"/>
                  </a:lnTo>
                  <a:lnTo>
                    <a:pt x="25189" y="1227"/>
                  </a:lnTo>
                  <a:lnTo>
                    <a:pt x="25189" y="1133"/>
                  </a:lnTo>
                  <a:lnTo>
                    <a:pt x="25283" y="1039"/>
                  </a:lnTo>
                  <a:lnTo>
                    <a:pt x="25378" y="944"/>
                  </a:lnTo>
                  <a:lnTo>
                    <a:pt x="25472" y="944"/>
                  </a:lnTo>
                  <a:lnTo>
                    <a:pt x="25472" y="1133"/>
                  </a:lnTo>
                  <a:lnTo>
                    <a:pt x="25566" y="1039"/>
                  </a:lnTo>
                  <a:lnTo>
                    <a:pt x="25661" y="1039"/>
                  </a:lnTo>
                  <a:lnTo>
                    <a:pt x="25566" y="1133"/>
                  </a:lnTo>
                  <a:lnTo>
                    <a:pt x="25661" y="1227"/>
                  </a:lnTo>
                  <a:lnTo>
                    <a:pt x="25849" y="1322"/>
                  </a:lnTo>
                  <a:lnTo>
                    <a:pt x="25944" y="1133"/>
                  </a:lnTo>
                  <a:lnTo>
                    <a:pt x="26132" y="1039"/>
                  </a:lnTo>
                  <a:lnTo>
                    <a:pt x="26132" y="1039"/>
                  </a:lnTo>
                  <a:lnTo>
                    <a:pt x="26038" y="1227"/>
                  </a:lnTo>
                  <a:lnTo>
                    <a:pt x="26132" y="1322"/>
                  </a:lnTo>
                  <a:lnTo>
                    <a:pt x="26321" y="1416"/>
                  </a:lnTo>
                  <a:lnTo>
                    <a:pt x="26415" y="1416"/>
                  </a:lnTo>
                  <a:lnTo>
                    <a:pt x="26887" y="1227"/>
                  </a:lnTo>
                  <a:lnTo>
                    <a:pt x="27264" y="944"/>
                  </a:lnTo>
                  <a:lnTo>
                    <a:pt x="27170" y="944"/>
                  </a:lnTo>
                  <a:lnTo>
                    <a:pt x="27264" y="850"/>
                  </a:lnTo>
                  <a:lnTo>
                    <a:pt x="26981" y="756"/>
                  </a:lnTo>
                  <a:lnTo>
                    <a:pt x="26887" y="944"/>
                  </a:lnTo>
                  <a:lnTo>
                    <a:pt x="26793" y="1133"/>
                  </a:lnTo>
                  <a:lnTo>
                    <a:pt x="26793" y="661"/>
                  </a:lnTo>
                  <a:lnTo>
                    <a:pt x="26604" y="944"/>
                  </a:lnTo>
                  <a:lnTo>
                    <a:pt x="26510" y="850"/>
                  </a:lnTo>
                  <a:lnTo>
                    <a:pt x="26415" y="756"/>
                  </a:lnTo>
                  <a:lnTo>
                    <a:pt x="26321" y="944"/>
                  </a:lnTo>
                  <a:lnTo>
                    <a:pt x="26227" y="661"/>
                  </a:lnTo>
                  <a:lnTo>
                    <a:pt x="26038" y="756"/>
                  </a:lnTo>
                  <a:lnTo>
                    <a:pt x="25849" y="661"/>
                  </a:lnTo>
                  <a:lnTo>
                    <a:pt x="25378" y="567"/>
                  </a:lnTo>
                  <a:lnTo>
                    <a:pt x="25283" y="661"/>
                  </a:lnTo>
                  <a:lnTo>
                    <a:pt x="25095" y="756"/>
                  </a:lnTo>
                  <a:lnTo>
                    <a:pt x="25189" y="473"/>
                  </a:lnTo>
                  <a:lnTo>
                    <a:pt x="25000" y="661"/>
                  </a:lnTo>
                  <a:lnTo>
                    <a:pt x="25000" y="661"/>
                  </a:lnTo>
                  <a:lnTo>
                    <a:pt x="25095" y="473"/>
                  </a:lnTo>
                  <a:lnTo>
                    <a:pt x="24906" y="567"/>
                  </a:lnTo>
                  <a:lnTo>
                    <a:pt x="24717" y="567"/>
                  </a:lnTo>
                  <a:lnTo>
                    <a:pt x="24717" y="756"/>
                  </a:lnTo>
                  <a:lnTo>
                    <a:pt x="24623" y="1039"/>
                  </a:lnTo>
                  <a:lnTo>
                    <a:pt x="24623" y="850"/>
                  </a:lnTo>
                  <a:lnTo>
                    <a:pt x="24717" y="661"/>
                  </a:lnTo>
                  <a:lnTo>
                    <a:pt x="24623" y="756"/>
                  </a:lnTo>
                  <a:lnTo>
                    <a:pt x="24623" y="661"/>
                  </a:lnTo>
                  <a:lnTo>
                    <a:pt x="24529" y="473"/>
                  </a:lnTo>
                  <a:lnTo>
                    <a:pt x="24529" y="661"/>
                  </a:lnTo>
                  <a:lnTo>
                    <a:pt x="24434" y="567"/>
                  </a:lnTo>
                  <a:lnTo>
                    <a:pt x="24340" y="378"/>
                  </a:lnTo>
                  <a:lnTo>
                    <a:pt x="24246" y="567"/>
                  </a:lnTo>
                  <a:lnTo>
                    <a:pt x="23963" y="567"/>
                  </a:lnTo>
                  <a:lnTo>
                    <a:pt x="23397" y="661"/>
                  </a:lnTo>
                  <a:lnTo>
                    <a:pt x="23114" y="661"/>
                  </a:lnTo>
                  <a:lnTo>
                    <a:pt x="22925" y="567"/>
                  </a:lnTo>
                  <a:lnTo>
                    <a:pt x="22925" y="473"/>
                  </a:lnTo>
                  <a:lnTo>
                    <a:pt x="23019" y="473"/>
                  </a:lnTo>
                  <a:lnTo>
                    <a:pt x="22642" y="378"/>
                  </a:lnTo>
                  <a:lnTo>
                    <a:pt x="22736" y="473"/>
                  </a:lnTo>
                  <a:lnTo>
                    <a:pt x="22548" y="473"/>
                  </a:lnTo>
                  <a:lnTo>
                    <a:pt x="22642" y="284"/>
                  </a:lnTo>
                  <a:lnTo>
                    <a:pt x="22548" y="190"/>
                  </a:lnTo>
                  <a:lnTo>
                    <a:pt x="22453" y="190"/>
                  </a:lnTo>
                  <a:lnTo>
                    <a:pt x="22359" y="284"/>
                  </a:lnTo>
                  <a:lnTo>
                    <a:pt x="22170" y="378"/>
                  </a:lnTo>
                  <a:lnTo>
                    <a:pt x="22076" y="284"/>
                  </a:lnTo>
                  <a:lnTo>
                    <a:pt x="22170" y="473"/>
                  </a:lnTo>
                  <a:lnTo>
                    <a:pt x="21887" y="190"/>
                  </a:lnTo>
                  <a:lnTo>
                    <a:pt x="21793" y="190"/>
                  </a:lnTo>
                  <a:lnTo>
                    <a:pt x="21698" y="378"/>
                  </a:lnTo>
                  <a:lnTo>
                    <a:pt x="21604" y="756"/>
                  </a:lnTo>
                  <a:lnTo>
                    <a:pt x="21415" y="661"/>
                  </a:lnTo>
                  <a:lnTo>
                    <a:pt x="21510" y="473"/>
                  </a:lnTo>
                  <a:lnTo>
                    <a:pt x="21604" y="284"/>
                  </a:lnTo>
                  <a:lnTo>
                    <a:pt x="21415" y="284"/>
                  </a:lnTo>
                  <a:lnTo>
                    <a:pt x="21415" y="190"/>
                  </a:lnTo>
                  <a:lnTo>
                    <a:pt x="21227" y="378"/>
                  </a:lnTo>
                  <a:lnTo>
                    <a:pt x="20944" y="567"/>
                  </a:lnTo>
                  <a:lnTo>
                    <a:pt x="20566" y="1"/>
                  </a:lnTo>
                  <a:lnTo>
                    <a:pt x="20472" y="95"/>
                  </a:lnTo>
                  <a:lnTo>
                    <a:pt x="20472" y="190"/>
                  </a:lnTo>
                  <a:lnTo>
                    <a:pt x="20472" y="378"/>
                  </a:lnTo>
                  <a:lnTo>
                    <a:pt x="20283" y="284"/>
                  </a:lnTo>
                  <a:lnTo>
                    <a:pt x="20283" y="190"/>
                  </a:lnTo>
                  <a:lnTo>
                    <a:pt x="20378" y="95"/>
                  </a:lnTo>
                  <a:lnTo>
                    <a:pt x="2028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16"/>
            <p:cNvSpPr/>
            <p:nvPr/>
          </p:nvSpPr>
          <p:spPr>
            <a:xfrm>
              <a:off x="3870041" y="2764475"/>
              <a:ext cx="188382" cy="232966"/>
            </a:xfrm>
            <a:custGeom>
              <a:rect b="b" l="l" r="r" t="t"/>
              <a:pathLst>
                <a:path extrusionOk="0" h="8869" w="7171">
                  <a:moveTo>
                    <a:pt x="5756" y="6510"/>
                  </a:moveTo>
                  <a:lnTo>
                    <a:pt x="5756" y="6604"/>
                  </a:lnTo>
                  <a:lnTo>
                    <a:pt x="5850" y="6604"/>
                  </a:lnTo>
                  <a:lnTo>
                    <a:pt x="5756" y="6510"/>
                  </a:lnTo>
                  <a:close/>
                  <a:moveTo>
                    <a:pt x="2265" y="7925"/>
                  </a:moveTo>
                  <a:lnTo>
                    <a:pt x="2252" y="7965"/>
                  </a:lnTo>
                  <a:lnTo>
                    <a:pt x="2252" y="7965"/>
                  </a:lnTo>
                  <a:lnTo>
                    <a:pt x="2284" y="7953"/>
                  </a:lnTo>
                  <a:lnTo>
                    <a:pt x="2284" y="7953"/>
                  </a:lnTo>
                  <a:lnTo>
                    <a:pt x="2265" y="7925"/>
                  </a:lnTo>
                  <a:close/>
                  <a:moveTo>
                    <a:pt x="567" y="0"/>
                  </a:moveTo>
                  <a:lnTo>
                    <a:pt x="284" y="189"/>
                  </a:lnTo>
                  <a:lnTo>
                    <a:pt x="95" y="472"/>
                  </a:lnTo>
                  <a:lnTo>
                    <a:pt x="1" y="755"/>
                  </a:lnTo>
                  <a:lnTo>
                    <a:pt x="95" y="1038"/>
                  </a:lnTo>
                  <a:lnTo>
                    <a:pt x="190" y="1227"/>
                  </a:lnTo>
                  <a:lnTo>
                    <a:pt x="473" y="1415"/>
                  </a:lnTo>
                  <a:lnTo>
                    <a:pt x="850" y="1321"/>
                  </a:lnTo>
                  <a:lnTo>
                    <a:pt x="661" y="1604"/>
                  </a:lnTo>
                  <a:lnTo>
                    <a:pt x="756" y="1604"/>
                  </a:lnTo>
                  <a:lnTo>
                    <a:pt x="661" y="1793"/>
                  </a:lnTo>
                  <a:lnTo>
                    <a:pt x="661" y="1887"/>
                  </a:lnTo>
                  <a:lnTo>
                    <a:pt x="756" y="1793"/>
                  </a:lnTo>
                  <a:lnTo>
                    <a:pt x="1510" y="1604"/>
                  </a:lnTo>
                  <a:lnTo>
                    <a:pt x="1510" y="1604"/>
                  </a:lnTo>
                  <a:lnTo>
                    <a:pt x="1133" y="2076"/>
                  </a:lnTo>
                  <a:lnTo>
                    <a:pt x="1322" y="2453"/>
                  </a:lnTo>
                  <a:lnTo>
                    <a:pt x="1888" y="2830"/>
                  </a:lnTo>
                  <a:lnTo>
                    <a:pt x="3397" y="3774"/>
                  </a:lnTo>
                  <a:lnTo>
                    <a:pt x="5001" y="4623"/>
                  </a:lnTo>
                  <a:lnTo>
                    <a:pt x="5944" y="5095"/>
                  </a:lnTo>
                  <a:lnTo>
                    <a:pt x="5756" y="5189"/>
                  </a:lnTo>
                  <a:lnTo>
                    <a:pt x="5378" y="5378"/>
                  </a:lnTo>
                  <a:lnTo>
                    <a:pt x="5378" y="5283"/>
                  </a:lnTo>
                  <a:lnTo>
                    <a:pt x="5001" y="5661"/>
                  </a:lnTo>
                  <a:lnTo>
                    <a:pt x="4623" y="5944"/>
                  </a:lnTo>
                  <a:lnTo>
                    <a:pt x="4435" y="6321"/>
                  </a:lnTo>
                  <a:lnTo>
                    <a:pt x="4340" y="6510"/>
                  </a:lnTo>
                  <a:lnTo>
                    <a:pt x="4435" y="6698"/>
                  </a:lnTo>
                  <a:lnTo>
                    <a:pt x="4435" y="6698"/>
                  </a:lnTo>
                  <a:lnTo>
                    <a:pt x="4246" y="6415"/>
                  </a:lnTo>
                  <a:lnTo>
                    <a:pt x="4057" y="6321"/>
                  </a:lnTo>
                  <a:lnTo>
                    <a:pt x="3963" y="6415"/>
                  </a:lnTo>
                  <a:lnTo>
                    <a:pt x="3869" y="6510"/>
                  </a:lnTo>
                  <a:lnTo>
                    <a:pt x="3680" y="6887"/>
                  </a:lnTo>
                  <a:lnTo>
                    <a:pt x="3680" y="7076"/>
                  </a:lnTo>
                  <a:lnTo>
                    <a:pt x="3774" y="7076"/>
                  </a:lnTo>
                  <a:lnTo>
                    <a:pt x="3680" y="7264"/>
                  </a:lnTo>
                  <a:lnTo>
                    <a:pt x="3303" y="7453"/>
                  </a:lnTo>
                  <a:lnTo>
                    <a:pt x="2359" y="7925"/>
                  </a:lnTo>
                  <a:lnTo>
                    <a:pt x="2284" y="7953"/>
                  </a:lnTo>
                  <a:lnTo>
                    <a:pt x="2284" y="7953"/>
                  </a:lnTo>
                  <a:lnTo>
                    <a:pt x="2454" y="8208"/>
                  </a:lnTo>
                  <a:lnTo>
                    <a:pt x="2642" y="8396"/>
                  </a:lnTo>
                  <a:lnTo>
                    <a:pt x="2642" y="8302"/>
                  </a:lnTo>
                  <a:lnTo>
                    <a:pt x="2737" y="8396"/>
                  </a:lnTo>
                  <a:lnTo>
                    <a:pt x="2831" y="8113"/>
                  </a:lnTo>
                  <a:lnTo>
                    <a:pt x="2925" y="7925"/>
                  </a:lnTo>
                  <a:lnTo>
                    <a:pt x="3020" y="7830"/>
                  </a:lnTo>
                  <a:lnTo>
                    <a:pt x="3397" y="7830"/>
                  </a:lnTo>
                  <a:lnTo>
                    <a:pt x="3680" y="7736"/>
                  </a:lnTo>
                  <a:lnTo>
                    <a:pt x="3774" y="7547"/>
                  </a:lnTo>
                  <a:lnTo>
                    <a:pt x="3869" y="7264"/>
                  </a:lnTo>
                  <a:lnTo>
                    <a:pt x="4246" y="7453"/>
                  </a:lnTo>
                  <a:lnTo>
                    <a:pt x="4623" y="7642"/>
                  </a:lnTo>
                  <a:lnTo>
                    <a:pt x="4718" y="7547"/>
                  </a:lnTo>
                  <a:lnTo>
                    <a:pt x="4906" y="7359"/>
                  </a:lnTo>
                  <a:lnTo>
                    <a:pt x="5190" y="7170"/>
                  </a:lnTo>
                  <a:lnTo>
                    <a:pt x="5095" y="7076"/>
                  </a:lnTo>
                  <a:lnTo>
                    <a:pt x="4906" y="6793"/>
                  </a:lnTo>
                  <a:lnTo>
                    <a:pt x="4906" y="6793"/>
                  </a:lnTo>
                  <a:lnTo>
                    <a:pt x="5095" y="6887"/>
                  </a:lnTo>
                  <a:lnTo>
                    <a:pt x="5378" y="6793"/>
                  </a:lnTo>
                  <a:lnTo>
                    <a:pt x="5756" y="6510"/>
                  </a:lnTo>
                  <a:lnTo>
                    <a:pt x="6322" y="6132"/>
                  </a:lnTo>
                  <a:lnTo>
                    <a:pt x="6699" y="5566"/>
                  </a:lnTo>
                  <a:lnTo>
                    <a:pt x="7171" y="5095"/>
                  </a:lnTo>
                  <a:lnTo>
                    <a:pt x="7076" y="4717"/>
                  </a:lnTo>
                  <a:lnTo>
                    <a:pt x="6982" y="4434"/>
                  </a:lnTo>
                  <a:lnTo>
                    <a:pt x="6605" y="3963"/>
                  </a:lnTo>
                  <a:lnTo>
                    <a:pt x="6133" y="3491"/>
                  </a:lnTo>
                  <a:lnTo>
                    <a:pt x="5567" y="3113"/>
                  </a:lnTo>
                  <a:lnTo>
                    <a:pt x="4340" y="2547"/>
                  </a:lnTo>
                  <a:lnTo>
                    <a:pt x="3208" y="1887"/>
                  </a:lnTo>
                  <a:lnTo>
                    <a:pt x="2925" y="1698"/>
                  </a:lnTo>
                  <a:lnTo>
                    <a:pt x="2925" y="1604"/>
                  </a:lnTo>
                  <a:lnTo>
                    <a:pt x="2925" y="1510"/>
                  </a:lnTo>
                  <a:lnTo>
                    <a:pt x="2737" y="1698"/>
                  </a:lnTo>
                  <a:lnTo>
                    <a:pt x="2642" y="1698"/>
                  </a:lnTo>
                  <a:lnTo>
                    <a:pt x="2642" y="1604"/>
                  </a:lnTo>
                  <a:lnTo>
                    <a:pt x="2642" y="1510"/>
                  </a:lnTo>
                  <a:lnTo>
                    <a:pt x="2642" y="1415"/>
                  </a:lnTo>
                  <a:lnTo>
                    <a:pt x="2454" y="1604"/>
                  </a:lnTo>
                  <a:lnTo>
                    <a:pt x="2454" y="1698"/>
                  </a:lnTo>
                  <a:lnTo>
                    <a:pt x="2265" y="1887"/>
                  </a:lnTo>
                  <a:lnTo>
                    <a:pt x="2265" y="1604"/>
                  </a:lnTo>
                  <a:lnTo>
                    <a:pt x="2171" y="1415"/>
                  </a:lnTo>
                  <a:lnTo>
                    <a:pt x="1605" y="944"/>
                  </a:lnTo>
                  <a:lnTo>
                    <a:pt x="1227" y="755"/>
                  </a:lnTo>
                  <a:lnTo>
                    <a:pt x="1039" y="472"/>
                  </a:lnTo>
                  <a:lnTo>
                    <a:pt x="850" y="283"/>
                  </a:lnTo>
                  <a:lnTo>
                    <a:pt x="944" y="0"/>
                  </a:lnTo>
                  <a:close/>
                  <a:moveTo>
                    <a:pt x="2252" y="7965"/>
                  </a:moveTo>
                  <a:lnTo>
                    <a:pt x="850" y="8491"/>
                  </a:lnTo>
                  <a:lnTo>
                    <a:pt x="756" y="8491"/>
                  </a:lnTo>
                  <a:lnTo>
                    <a:pt x="756" y="8774"/>
                  </a:lnTo>
                  <a:lnTo>
                    <a:pt x="944" y="8868"/>
                  </a:lnTo>
                  <a:lnTo>
                    <a:pt x="1133" y="8868"/>
                  </a:lnTo>
                  <a:lnTo>
                    <a:pt x="1605" y="8774"/>
                  </a:lnTo>
                  <a:lnTo>
                    <a:pt x="1793" y="8679"/>
                  </a:lnTo>
                  <a:lnTo>
                    <a:pt x="2076" y="8491"/>
                  </a:lnTo>
                  <a:lnTo>
                    <a:pt x="2171" y="8208"/>
                  </a:lnTo>
                  <a:lnTo>
                    <a:pt x="2252" y="7965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0" name="Google Shape;100;p16"/>
          <p:cNvSpPr txBox="1"/>
          <p:nvPr>
            <p:ph idx="12" type="sldNum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‹#›</a:t>
            </a:fld>
            <a:endParaRPr sz="1200">
              <a:solidFill>
                <a:schemeClr val="accen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7"/>
          <p:cNvSpPr txBox="1"/>
          <p:nvPr>
            <p:ph idx="4294967295"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1,961</a:t>
            </a:r>
            <a:endParaRPr sz="9600"/>
          </a:p>
        </p:txBody>
      </p:sp>
      <p:sp>
        <p:nvSpPr>
          <p:cNvPr id="106" name="Google Shape;106;p17"/>
          <p:cNvSpPr txBox="1"/>
          <p:nvPr>
            <p:ph idx="4294967295" type="subTitle"/>
          </p:nvPr>
        </p:nvSpPr>
        <p:spPr>
          <a:xfrm>
            <a:off x="452850" y="3483925"/>
            <a:ext cx="82383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TOTAL NUMBER OF HEALTH CONDITIONS LISTED IN INFINITE CAMPUS--YTD (+292 from last year)</a:t>
            </a:r>
            <a:endParaRPr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7"/>
          <p:cNvSpPr/>
          <p:nvPr/>
        </p:nvSpPr>
        <p:spPr>
          <a:xfrm rot="231374">
            <a:off x="2662148" y="2994784"/>
            <a:ext cx="3491296" cy="326027"/>
          </a:xfrm>
          <a:custGeom>
            <a:rect b="b" l="l" r="r" t="t"/>
            <a:pathLst>
              <a:path extrusionOk="0" h="8963" w="8217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8" name="Google Shape;108;p17"/>
          <p:cNvGrpSpPr/>
          <p:nvPr/>
        </p:nvGrpSpPr>
        <p:grpSpPr>
          <a:xfrm rot="-8273672">
            <a:off x="6356151" y="1036696"/>
            <a:ext cx="1166676" cy="1032863"/>
            <a:chOff x="1113100" y="2199475"/>
            <a:chExt cx="801900" cy="709925"/>
          </a:xfrm>
        </p:grpSpPr>
        <p:sp>
          <p:nvSpPr>
            <p:cNvPr id="109" name="Google Shape;109;p17"/>
            <p:cNvSpPr/>
            <p:nvPr/>
          </p:nvSpPr>
          <p:spPr>
            <a:xfrm>
              <a:off x="1113100" y="2291450"/>
              <a:ext cx="735850" cy="617950"/>
            </a:xfrm>
            <a:custGeom>
              <a:rect b="b" l="l" r="r" t="t"/>
              <a:pathLst>
                <a:path extrusionOk="0" h="24718" w="29434">
                  <a:moveTo>
                    <a:pt x="26604" y="13869"/>
                  </a:moveTo>
                  <a:lnTo>
                    <a:pt x="26509" y="13963"/>
                  </a:lnTo>
                  <a:lnTo>
                    <a:pt x="26509" y="14057"/>
                  </a:lnTo>
                  <a:lnTo>
                    <a:pt x="26604" y="14246"/>
                  </a:lnTo>
                  <a:lnTo>
                    <a:pt x="26604" y="13869"/>
                  </a:lnTo>
                  <a:close/>
                  <a:moveTo>
                    <a:pt x="7925" y="23397"/>
                  </a:moveTo>
                  <a:lnTo>
                    <a:pt x="8302" y="23491"/>
                  </a:lnTo>
                  <a:lnTo>
                    <a:pt x="8113" y="23491"/>
                  </a:lnTo>
                  <a:lnTo>
                    <a:pt x="7925" y="23397"/>
                  </a:lnTo>
                  <a:close/>
                  <a:moveTo>
                    <a:pt x="28962" y="1"/>
                  </a:moveTo>
                  <a:lnTo>
                    <a:pt x="28962" y="95"/>
                  </a:lnTo>
                  <a:lnTo>
                    <a:pt x="28774" y="284"/>
                  </a:lnTo>
                  <a:lnTo>
                    <a:pt x="28868" y="284"/>
                  </a:lnTo>
                  <a:lnTo>
                    <a:pt x="28868" y="567"/>
                  </a:lnTo>
                  <a:lnTo>
                    <a:pt x="28679" y="567"/>
                  </a:lnTo>
                  <a:lnTo>
                    <a:pt x="28868" y="661"/>
                  </a:lnTo>
                  <a:lnTo>
                    <a:pt x="28679" y="850"/>
                  </a:lnTo>
                  <a:lnTo>
                    <a:pt x="28679" y="1039"/>
                  </a:lnTo>
                  <a:lnTo>
                    <a:pt x="28585" y="1039"/>
                  </a:lnTo>
                  <a:lnTo>
                    <a:pt x="28491" y="1227"/>
                  </a:lnTo>
                  <a:lnTo>
                    <a:pt x="28679" y="1416"/>
                  </a:lnTo>
                  <a:lnTo>
                    <a:pt x="28962" y="1605"/>
                  </a:lnTo>
                  <a:lnTo>
                    <a:pt x="28585" y="1793"/>
                  </a:lnTo>
                  <a:lnTo>
                    <a:pt x="28868" y="1982"/>
                  </a:lnTo>
                  <a:lnTo>
                    <a:pt x="28962" y="2171"/>
                  </a:lnTo>
                  <a:lnTo>
                    <a:pt x="28868" y="2265"/>
                  </a:lnTo>
                  <a:lnTo>
                    <a:pt x="28774" y="2359"/>
                  </a:lnTo>
                  <a:lnTo>
                    <a:pt x="28868" y="2359"/>
                  </a:lnTo>
                  <a:lnTo>
                    <a:pt x="28774" y="2454"/>
                  </a:lnTo>
                  <a:lnTo>
                    <a:pt x="28868" y="2548"/>
                  </a:lnTo>
                  <a:lnTo>
                    <a:pt x="28868" y="2642"/>
                  </a:lnTo>
                  <a:lnTo>
                    <a:pt x="28585" y="2642"/>
                  </a:lnTo>
                  <a:lnTo>
                    <a:pt x="28679" y="2737"/>
                  </a:lnTo>
                  <a:lnTo>
                    <a:pt x="28774" y="2831"/>
                  </a:lnTo>
                  <a:lnTo>
                    <a:pt x="28774" y="3303"/>
                  </a:lnTo>
                  <a:lnTo>
                    <a:pt x="28679" y="3680"/>
                  </a:lnTo>
                  <a:lnTo>
                    <a:pt x="28585" y="3963"/>
                  </a:lnTo>
                  <a:lnTo>
                    <a:pt x="28774" y="4058"/>
                  </a:lnTo>
                  <a:lnTo>
                    <a:pt x="28774" y="4341"/>
                  </a:lnTo>
                  <a:lnTo>
                    <a:pt x="28585" y="4246"/>
                  </a:lnTo>
                  <a:lnTo>
                    <a:pt x="28585" y="4341"/>
                  </a:lnTo>
                  <a:lnTo>
                    <a:pt x="28679" y="4435"/>
                  </a:lnTo>
                  <a:lnTo>
                    <a:pt x="28491" y="4435"/>
                  </a:lnTo>
                  <a:lnTo>
                    <a:pt x="28585" y="4718"/>
                  </a:lnTo>
                  <a:lnTo>
                    <a:pt x="28491" y="5001"/>
                  </a:lnTo>
                  <a:lnTo>
                    <a:pt x="28774" y="4907"/>
                  </a:lnTo>
                  <a:lnTo>
                    <a:pt x="29057" y="5095"/>
                  </a:lnTo>
                  <a:lnTo>
                    <a:pt x="29057" y="5095"/>
                  </a:lnTo>
                  <a:lnTo>
                    <a:pt x="28774" y="5001"/>
                  </a:lnTo>
                  <a:lnTo>
                    <a:pt x="28679" y="5001"/>
                  </a:lnTo>
                  <a:lnTo>
                    <a:pt x="28774" y="5095"/>
                  </a:lnTo>
                  <a:lnTo>
                    <a:pt x="28585" y="5095"/>
                  </a:lnTo>
                  <a:lnTo>
                    <a:pt x="28396" y="5567"/>
                  </a:lnTo>
                  <a:lnTo>
                    <a:pt x="28396" y="5756"/>
                  </a:lnTo>
                  <a:lnTo>
                    <a:pt x="28585" y="6039"/>
                  </a:lnTo>
                  <a:lnTo>
                    <a:pt x="28396" y="6982"/>
                  </a:lnTo>
                  <a:lnTo>
                    <a:pt x="28302" y="7359"/>
                  </a:lnTo>
                  <a:lnTo>
                    <a:pt x="28113" y="7737"/>
                  </a:lnTo>
                  <a:lnTo>
                    <a:pt x="28113" y="7642"/>
                  </a:lnTo>
                  <a:lnTo>
                    <a:pt x="28113" y="7548"/>
                  </a:lnTo>
                  <a:lnTo>
                    <a:pt x="27830" y="8114"/>
                  </a:lnTo>
                  <a:lnTo>
                    <a:pt x="27830" y="8114"/>
                  </a:lnTo>
                  <a:lnTo>
                    <a:pt x="27924" y="8020"/>
                  </a:lnTo>
                  <a:lnTo>
                    <a:pt x="27453" y="8963"/>
                  </a:lnTo>
                  <a:lnTo>
                    <a:pt x="27736" y="8963"/>
                  </a:lnTo>
                  <a:lnTo>
                    <a:pt x="27547" y="9246"/>
                  </a:lnTo>
                  <a:lnTo>
                    <a:pt x="27547" y="9435"/>
                  </a:lnTo>
                  <a:lnTo>
                    <a:pt x="27641" y="9529"/>
                  </a:lnTo>
                  <a:lnTo>
                    <a:pt x="27641" y="9812"/>
                  </a:lnTo>
                  <a:lnTo>
                    <a:pt x="27547" y="9906"/>
                  </a:lnTo>
                  <a:lnTo>
                    <a:pt x="27453" y="9906"/>
                  </a:lnTo>
                  <a:lnTo>
                    <a:pt x="27358" y="9718"/>
                  </a:lnTo>
                  <a:lnTo>
                    <a:pt x="27264" y="9812"/>
                  </a:lnTo>
                  <a:lnTo>
                    <a:pt x="27075" y="9906"/>
                  </a:lnTo>
                  <a:lnTo>
                    <a:pt x="27170" y="10001"/>
                  </a:lnTo>
                  <a:lnTo>
                    <a:pt x="27075" y="10095"/>
                  </a:lnTo>
                  <a:lnTo>
                    <a:pt x="27075" y="10284"/>
                  </a:lnTo>
                  <a:lnTo>
                    <a:pt x="27170" y="10472"/>
                  </a:lnTo>
                  <a:lnTo>
                    <a:pt x="27170" y="10755"/>
                  </a:lnTo>
                  <a:lnTo>
                    <a:pt x="26792" y="10755"/>
                  </a:lnTo>
                  <a:lnTo>
                    <a:pt x="26698" y="10661"/>
                  </a:lnTo>
                  <a:lnTo>
                    <a:pt x="26698" y="10850"/>
                  </a:lnTo>
                  <a:lnTo>
                    <a:pt x="26604" y="10944"/>
                  </a:lnTo>
                  <a:lnTo>
                    <a:pt x="26415" y="10944"/>
                  </a:lnTo>
                  <a:lnTo>
                    <a:pt x="26415" y="11038"/>
                  </a:lnTo>
                  <a:lnTo>
                    <a:pt x="26509" y="11038"/>
                  </a:lnTo>
                  <a:lnTo>
                    <a:pt x="26604" y="11133"/>
                  </a:lnTo>
                  <a:lnTo>
                    <a:pt x="26604" y="11321"/>
                  </a:lnTo>
                  <a:lnTo>
                    <a:pt x="26604" y="11510"/>
                  </a:lnTo>
                  <a:lnTo>
                    <a:pt x="26509" y="11510"/>
                  </a:lnTo>
                  <a:lnTo>
                    <a:pt x="26509" y="11416"/>
                  </a:lnTo>
                  <a:lnTo>
                    <a:pt x="26415" y="11416"/>
                  </a:lnTo>
                  <a:lnTo>
                    <a:pt x="26415" y="11321"/>
                  </a:lnTo>
                  <a:lnTo>
                    <a:pt x="26321" y="11793"/>
                  </a:lnTo>
                  <a:lnTo>
                    <a:pt x="26226" y="11699"/>
                  </a:lnTo>
                  <a:lnTo>
                    <a:pt x="26132" y="11793"/>
                  </a:lnTo>
                  <a:lnTo>
                    <a:pt x="26226" y="11793"/>
                  </a:lnTo>
                  <a:lnTo>
                    <a:pt x="26321" y="12076"/>
                  </a:lnTo>
                  <a:lnTo>
                    <a:pt x="26415" y="12359"/>
                  </a:lnTo>
                  <a:lnTo>
                    <a:pt x="26038" y="12548"/>
                  </a:lnTo>
                  <a:lnTo>
                    <a:pt x="25755" y="12737"/>
                  </a:lnTo>
                  <a:lnTo>
                    <a:pt x="25660" y="12925"/>
                  </a:lnTo>
                  <a:lnTo>
                    <a:pt x="25755" y="12925"/>
                  </a:lnTo>
                  <a:lnTo>
                    <a:pt x="25755" y="13020"/>
                  </a:lnTo>
                  <a:lnTo>
                    <a:pt x="25849" y="12737"/>
                  </a:lnTo>
                  <a:lnTo>
                    <a:pt x="25943" y="13020"/>
                  </a:lnTo>
                  <a:lnTo>
                    <a:pt x="26038" y="12831"/>
                  </a:lnTo>
                  <a:lnTo>
                    <a:pt x="26132" y="12925"/>
                  </a:lnTo>
                  <a:lnTo>
                    <a:pt x="25943" y="13208"/>
                  </a:lnTo>
                  <a:lnTo>
                    <a:pt x="25660" y="13114"/>
                  </a:lnTo>
                  <a:lnTo>
                    <a:pt x="25472" y="13208"/>
                  </a:lnTo>
                  <a:lnTo>
                    <a:pt x="25377" y="13397"/>
                  </a:lnTo>
                  <a:lnTo>
                    <a:pt x="25283" y="13869"/>
                  </a:lnTo>
                  <a:lnTo>
                    <a:pt x="25189" y="14435"/>
                  </a:lnTo>
                  <a:lnTo>
                    <a:pt x="25094" y="14623"/>
                  </a:lnTo>
                  <a:lnTo>
                    <a:pt x="25000" y="14812"/>
                  </a:lnTo>
                  <a:lnTo>
                    <a:pt x="24906" y="14718"/>
                  </a:lnTo>
                  <a:lnTo>
                    <a:pt x="24811" y="14529"/>
                  </a:lnTo>
                  <a:lnTo>
                    <a:pt x="24717" y="14906"/>
                  </a:lnTo>
                  <a:lnTo>
                    <a:pt x="24717" y="15189"/>
                  </a:lnTo>
                  <a:lnTo>
                    <a:pt x="24717" y="15284"/>
                  </a:lnTo>
                  <a:lnTo>
                    <a:pt x="24811" y="15284"/>
                  </a:lnTo>
                  <a:lnTo>
                    <a:pt x="24528" y="15378"/>
                  </a:lnTo>
                  <a:lnTo>
                    <a:pt x="24340" y="15472"/>
                  </a:lnTo>
                  <a:lnTo>
                    <a:pt x="24057" y="15944"/>
                  </a:lnTo>
                  <a:lnTo>
                    <a:pt x="23962" y="16416"/>
                  </a:lnTo>
                  <a:lnTo>
                    <a:pt x="23774" y="16699"/>
                  </a:lnTo>
                  <a:lnTo>
                    <a:pt x="23396" y="16699"/>
                  </a:lnTo>
                  <a:lnTo>
                    <a:pt x="23208" y="16982"/>
                  </a:lnTo>
                  <a:lnTo>
                    <a:pt x="23019" y="17359"/>
                  </a:lnTo>
                  <a:lnTo>
                    <a:pt x="22830" y="17831"/>
                  </a:lnTo>
                  <a:lnTo>
                    <a:pt x="22830" y="17736"/>
                  </a:lnTo>
                  <a:lnTo>
                    <a:pt x="22736" y="17642"/>
                  </a:lnTo>
                  <a:lnTo>
                    <a:pt x="22736" y="17642"/>
                  </a:lnTo>
                  <a:lnTo>
                    <a:pt x="22830" y="17925"/>
                  </a:lnTo>
                  <a:lnTo>
                    <a:pt x="22453" y="17925"/>
                  </a:lnTo>
                  <a:lnTo>
                    <a:pt x="22547" y="17736"/>
                  </a:lnTo>
                  <a:lnTo>
                    <a:pt x="22453" y="17736"/>
                  </a:lnTo>
                  <a:lnTo>
                    <a:pt x="22359" y="17831"/>
                  </a:lnTo>
                  <a:lnTo>
                    <a:pt x="22264" y="18208"/>
                  </a:lnTo>
                  <a:lnTo>
                    <a:pt x="22170" y="18491"/>
                  </a:lnTo>
                  <a:lnTo>
                    <a:pt x="22076" y="18585"/>
                  </a:lnTo>
                  <a:lnTo>
                    <a:pt x="21887" y="18585"/>
                  </a:lnTo>
                  <a:lnTo>
                    <a:pt x="21698" y="19152"/>
                  </a:lnTo>
                  <a:lnTo>
                    <a:pt x="21604" y="18869"/>
                  </a:lnTo>
                  <a:lnTo>
                    <a:pt x="21604" y="19057"/>
                  </a:lnTo>
                  <a:lnTo>
                    <a:pt x="21415" y="19152"/>
                  </a:lnTo>
                  <a:lnTo>
                    <a:pt x="20943" y="19529"/>
                  </a:lnTo>
                  <a:lnTo>
                    <a:pt x="20377" y="19812"/>
                  </a:lnTo>
                  <a:lnTo>
                    <a:pt x="19906" y="20095"/>
                  </a:lnTo>
                  <a:lnTo>
                    <a:pt x="20094" y="20189"/>
                  </a:lnTo>
                  <a:lnTo>
                    <a:pt x="20189" y="20284"/>
                  </a:lnTo>
                  <a:lnTo>
                    <a:pt x="19906" y="20378"/>
                  </a:lnTo>
                  <a:lnTo>
                    <a:pt x="19906" y="20284"/>
                  </a:lnTo>
                  <a:lnTo>
                    <a:pt x="19811" y="20189"/>
                  </a:lnTo>
                  <a:lnTo>
                    <a:pt x="19811" y="20284"/>
                  </a:lnTo>
                  <a:lnTo>
                    <a:pt x="19811" y="20378"/>
                  </a:lnTo>
                  <a:lnTo>
                    <a:pt x="19245" y="20284"/>
                  </a:lnTo>
                  <a:lnTo>
                    <a:pt x="19340" y="20378"/>
                  </a:lnTo>
                  <a:lnTo>
                    <a:pt x="19245" y="20472"/>
                  </a:lnTo>
                  <a:lnTo>
                    <a:pt x="19434" y="20567"/>
                  </a:lnTo>
                  <a:lnTo>
                    <a:pt x="19340" y="20661"/>
                  </a:lnTo>
                  <a:lnTo>
                    <a:pt x="18962" y="20661"/>
                  </a:lnTo>
                  <a:lnTo>
                    <a:pt x="18585" y="21038"/>
                  </a:lnTo>
                  <a:lnTo>
                    <a:pt x="18113" y="21416"/>
                  </a:lnTo>
                  <a:lnTo>
                    <a:pt x="17736" y="21699"/>
                  </a:lnTo>
                  <a:lnTo>
                    <a:pt x="17359" y="21793"/>
                  </a:lnTo>
                  <a:lnTo>
                    <a:pt x="17076" y="22076"/>
                  </a:lnTo>
                  <a:lnTo>
                    <a:pt x="16793" y="22359"/>
                  </a:lnTo>
                  <a:lnTo>
                    <a:pt x="16698" y="22265"/>
                  </a:lnTo>
                  <a:lnTo>
                    <a:pt x="16604" y="22170"/>
                  </a:lnTo>
                  <a:lnTo>
                    <a:pt x="16321" y="22170"/>
                  </a:lnTo>
                  <a:lnTo>
                    <a:pt x="15849" y="22453"/>
                  </a:lnTo>
                  <a:lnTo>
                    <a:pt x="14340" y="22831"/>
                  </a:lnTo>
                  <a:lnTo>
                    <a:pt x="14340" y="22925"/>
                  </a:lnTo>
                  <a:lnTo>
                    <a:pt x="14340" y="23019"/>
                  </a:lnTo>
                  <a:lnTo>
                    <a:pt x="14245" y="23114"/>
                  </a:lnTo>
                  <a:lnTo>
                    <a:pt x="14057" y="23019"/>
                  </a:lnTo>
                  <a:lnTo>
                    <a:pt x="13962" y="22925"/>
                  </a:lnTo>
                  <a:lnTo>
                    <a:pt x="13774" y="22925"/>
                  </a:lnTo>
                  <a:lnTo>
                    <a:pt x="13774" y="23208"/>
                  </a:lnTo>
                  <a:lnTo>
                    <a:pt x="13491" y="23114"/>
                  </a:lnTo>
                  <a:lnTo>
                    <a:pt x="13113" y="23114"/>
                  </a:lnTo>
                  <a:lnTo>
                    <a:pt x="12642" y="23208"/>
                  </a:lnTo>
                  <a:lnTo>
                    <a:pt x="12453" y="23302"/>
                  </a:lnTo>
                  <a:lnTo>
                    <a:pt x="12076" y="23208"/>
                  </a:lnTo>
                  <a:lnTo>
                    <a:pt x="11793" y="23114"/>
                  </a:lnTo>
                  <a:lnTo>
                    <a:pt x="11510" y="23585"/>
                  </a:lnTo>
                  <a:lnTo>
                    <a:pt x="11321" y="23397"/>
                  </a:lnTo>
                  <a:lnTo>
                    <a:pt x="11132" y="23302"/>
                  </a:lnTo>
                  <a:lnTo>
                    <a:pt x="10849" y="23302"/>
                  </a:lnTo>
                  <a:lnTo>
                    <a:pt x="10566" y="23397"/>
                  </a:lnTo>
                  <a:lnTo>
                    <a:pt x="10566" y="23302"/>
                  </a:lnTo>
                  <a:lnTo>
                    <a:pt x="10189" y="23302"/>
                  </a:lnTo>
                  <a:lnTo>
                    <a:pt x="9717" y="23491"/>
                  </a:lnTo>
                  <a:lnTo>
                    <a:pt x="9717" y="23302"/>
                  </a:lnTo>
                  <a:lnTo>
                    <a:pt x="9623" y="23491"/>
                  </a:lnTo>
                  <a:lnTo>
                    <a:pt x="9434" y="23680"/>
                  </a:lnTo>
                  <a:lnTo>
                    <a:pt x="9340" y="23585"/>
                  </a:lnTo>
                  <a:lnTo>
                    <a:pt x="9434" y="23585"/>
                  </a:lnTo>
                  <a:lnTo>
                    <a:pt x="9340" y="23491"/>
                  </a:lnTo>
                  <a:lnTo>
                    <a:pt x="9246" y="23491"/>
                  </a:lnTo>
                  <a:lnTo>
                    <a:pt x="9246" y="23585"/>
                  </a:lnTo>
                  <a:lnTo>
                    <a:pt x="9151" y="23491"/>
                  </a:lnTo>
                  <a:lnTo>
                    <a:pt x="8868" y="23680"/>
                  </a:lnTo>
                  <a:lnTo>
                    <a:pt x="8774" y="23680"/>
                  </a:lnTo>
                  <a:lnTo>
                    <a:pt x="8680" y="23491"/>
                  </a:lnTo>
                  <a:lnTo>
                    <a:pt x="8585" y="23585"/>
                  </a:lnTo>
                  <a:lnTo>
                    <a:pt x="8491" y="23585"/>
                  </a:lnTo>
                  <a:lnTo>
                    <a:pt x="8397" y="23491"/>
                  </a:lnTo>
                  <a:lnTo>
                    <a:pt x="8302" y="23491"/>
                  </a:lnTo>
                  <a:lnTo>
                    <a:pt x="8208" y="23302"/>
                  </a:lnTo>
                  <a:lnTo>
                    <a:pt x="8302" y="23114"/>
                  </a:lnTo>
                  <a:lnTo>
                    <a:pt x="8302" y="23114"/>
                  </a:lnTo>
                  <a:lnTo>
                    <a:pt x="8019" y="23208"/>
                  </a:lnTo>
                  <a:lnTo>
                    <a:pt x="7642" y="23208"/>
                  </a:lnTo>
                  <a:lnTo>
                    <a:pt x="7359" y="23302"/>
                  </a:lnTo>
                  <a:lnTo>
                    <a:pt x="7264" y="23302"/>
                  </a:lnTo>
                  <a:lnTo>
                    <a:pt x="7264" y="23397"/>
                  </a:lnTo>
                  <a:lnTo>
                    <a:pt x="7547" y="23397"/>
                  </a:lnTo>
                  <a:lnTo>
                    <a:pt x="7453" y="23491"/>
                  </a:lnTo>
                  <a:lnTo>
                    <a:pt x="7359" y="23491"/>
                  </a:lnTo>
                  <a:lnTo>
                    <a:pt x="7170" y="23680"/>
                  </a:lnTo>
                  <a:lnTo>
                    <a:pt x="6981" y="23397"/>
                  </a:lnTo>
                  <a:lnTo>
                    <a:pt x="6698" y="23208"/>
                  </a:lnTo>
                  <a:lnTo>
                    <a:pt x="6604" y="23114"/>
                  </a:lnTo>
                  <a:lnTo>
                    <a:pt x="6415" y="23208"/>
                  </a:lnTo>
                  <a:lnTo>
                    <a:pt x="6227" y="23302"/>
                  </a:lnTo>
                  <a:lnTo>
                    <a:pt x="6132" y="23491"/>
                  </a:lnTo>
                  <a:lnTo>
                    <a:pt x="6038" y="23491"/>
                  </a:lnTo>
                  <a:lnTo>
                    <a:pt x="6038" y="23397"/>
                  </a:lnTo>
                  <a:lnTo>
                    <a:pt x="6132" y="23208"/>
                  </a:lnTo>
                  <a:lnTo>
                    <a:pt x="5849" y="23302"/>
                  </a:lnTo>
                  <a:lnTo>
                    <a:pt x="5661" y="23397"/>
                  </a:lnTo>
                  <a:lnTo>
                    <a:pt x="5095" y="23208"/>
                  </a:lnTo>
                  <a:lnTo>
                    <a:pt x="4057" y="23019"/>
                  </a:lnTo>
                  <a:lnTo>
                    <a:pt x="2925" y="22831"/>
                  </a:lnTo>
                  <a:lnTo>
                    <a:pt x="2265" y="22831"/>
                  </a:lnTo>
                  <a:lnTo>
                    <a:pt x="2265" y="22642"/>
                  </a:lnTo>
                  <a:lnTo>
                    <a:pt x="1887" y="22642"/>
                  </a:lnTo>
                  <a:lnTo>
                    <a:pt x="1510" y="22548"/>
                  </a:lnTo>
                  <a:lnTo>
                    <a:pt x="944" y="22076"/>
                  </a:lnTo>
                  <a:lnTo>
                    <a:pt x="944" y="21887"/>
                  </a:lnTo>
                  <a:lnTo>
                    <a:pt x="1038" y="21699"/>
                  </a:lnTo>
                  <a:lnTo>
                    <a:pt x="755" y="21699"/>
                  </a:lnTo>
                  <a:lnTo>
                    <a:pt x="472" y="21793"/>
                  </a:lnTo>
                  <a:lnTo>
                    <a:pt x="95" y="22076"/>
                  </a:lnTo>
                  <a:lnTo>
                    <a:pt x="0" y="22265"/>
                  </a:lnTo>
                  <a:lnTo>
                    <a:pt x="0" y="22359"/>
                  </a:lnTo>
                  <a:lnTo>
                    <a:pt x="283" y="22453"/>
                  </a:lnTo>
                  <a:lnTo>
                    <a:pt x="189" y="22548"/>
                  </a:lnTo>
                  <a:lnTo>
                    <a:pt x="95" y="22453"/>
                  </a:lnTo>
                  <a:lnTo>
                    <a:pt x="95" y="22642"/>
                  </a:lnTo>
                  <a:lnTo>
                    <a:pt x="283" y="22642"/>
                  </a:lnTo>
                  <a:lnTo>
                    <a:pt x="566" y="22736"/>
                  </a:lnTo>
                  <a:lnTo>
                    <a:pt x="472" y="22831"/>
                  </a:lnTo>
                  <a:lnTo>
                    <a:pt x="472" y="22925"/>
                  </a:lnTo>
                  <a:lnTo>
                    <a:pt x="661" y="22736"/>
                  </a:lnTo>
                  <a:lnTo>
                    <a:pt x="755" y="22925"/>
                  </a:lnTo>
                  <a:lnTo>
                    <a:pt x="755" y="23019"/>
                  </a:lnTo>
                  <a:lnTo>
                    <a:pt x="661" y="23019"/>
                  </a:lnTo>
                  <a:lnTo>
                    <a:pt x="944" y="23114"/>
                  </a:lnTo>
                  <a:lnTo>
                    <a:pt x="1132" y="23208"/>
                  </a:lnTo>
                  <a:lnTo>
                    <a:pt x="1604" y="23397"/>
                  </a:lnTo>
                  <a:lnTo>
                    <a:pt x="1510" y="23491"/>
                  </a:lnTo>
                  <a:lnTo>
                    <a:pt x="1510" y="23585"/>
                  </a:lnTo>
                  <a:lnTo>
                    <a:pt x="1793" y="23680"/>
                  </a:lnTo>
                  <a:lnTo>
                    <a:pt x="2170" y="23774"/>
                  </a:lnTo>
                  <a:lnTo>
                    <a:pt x="2453" y="23774"/>
                  </a:lnTo>
                  <a:lnTo>
                    <a:pt x="2359" y="23868"/>
                  </a:lnTo>
                  <a:lnTo>
                    <a:pt x="2642" y="24057"/>
                  </a:lnTo>
                  <a:lnTo>
                    <a:pt x="2736" y="23868"/>
                  </a:lnTo>
                  <a:lnTo>
                    <a:pt x="3019" y="23680"/>
                  </a:lnTo>
                  <a:lnTo>
                    <a:pt x="2925" y="23963"/>
                  </a:lnTo>
                  <a:lnTo>
                    <a:pt x="2831" y="24151"/>
                  </a:lnTo>
                  <a:lnTo>
                    <a:pt x="3114" y="23868"/>
                  </a:lnTo>
                  <a:lnTo>
                    <a:pt x="3208" y="24151"/>
                  </a:lnTo>
                  <a:lnTo>
                    <a:pt x="3302" y="23963"/>
                  </a:lnTo>
                  <a:lnTo>
                    <a:pt x="3491" y="24057"/>
                  </a:lnTo>
                  <a:lnTo>
                    <a:pt x="3585" y="24340"/>
                  </a:lnTo>
                  <a:lnTo>
                    <a:pt x="3680" y="24246"/>
                  </a:lnTo>
                  <a:lnTo>
                    <a:pt x="3774" y="24057"/>
                  </a:lnTo>
                  <a:lnTo>
                    <a:pt x="3868" y="24151"/>
                  </a:lnTo>
                  <a:lnTo>
                    <a:pt x="3868" y="24340"/>
                  </a:lnTo>
                  <a:lnTo>
                    <a:pt x="4434" y="24151"/>
                  </a:lnTo>
                  <a:lnTo>
                    <a:pt x="4717" y="24057"/>
                  </a:lnTo>
                  <a:lnTo>
                    <a:pt x="4812" y="24151"/>
                  </a:lnTo>
                  <a:lnTo>
                    <a:pt x="4812" y="23868"/>
                  </a:lnTo>
                  <a:lnTo>
                    <a:pt x="5000" y="23774"/>
                  </a:lnTo>
                  <a:lnTo>
                    <a:pt x="5000" y="23868"/>
                  </a:lnTo>
                  <a:lnTo>
                    <a:pt x="4906" y="24057"/>
                  </a:lnTo>
                  <a:lnTo>
                    <a:pt x="5095" y="23963"/>
                  </a:lnTo>
                  <a:lnTo>
                    <a:pt x="5378" y="23963"/>
                  </a:lnTo>
                  <a:lnTo>
                    <a:pt x="5378" y="24151"/>
                  </a:lnTo>
                  <a:lnTo>
                    <a:pt x="5000" y="24151"/>
                  </a:lnTo>
                  <a:lnTo>
                    <a:pt x="5095" y="24246"/>
                  </a:lnTo>
                  <a:lnTo>
                    <a:pt x="5000" y="24246"/>
                  </a:lnTo>
                  <a:lnTo>
                    <a:pt x="5000" y="24434"/>
                  </a:lnTo>
                  <a:lnTo>
                    <a:pt x="5378" y="24434"/>
                  </a:lnTo>
                  <a:lnTo>
                    <a:pt x="5566" y="24246"/>
                  </a:lnTo>
                  <a:lnTo>
                    <a:pt x="5944" y="24340"/>
                  </a:lnTo>
                  <a:lnTo>
                    <a:pt x="6415" y="24340"/>
                  </a:lnTo>
                  <a:lnTo>
                    <a:pt x="6321" y="24434"/>
                  </a:lnTo>
                  <a:lnTo>
                    <a:pt x="6510" y="24434"/>
                  </a:lnTo>
                  <a:lnTo>
                    <a:pt x="6604" y="24340"/>
                  </a:lnTo>
                  <a:lnTo>
                    <a:pt x="6604" y="24246"/>
                  </a:lnTo>
                  <a:lnTo>
                    <a:pt x="6793" y="24340"/>
                  </a:lnTo>
                  <a:lnTo>
                    <a:pt x="6604" y="24434"/>
                  </a:lnTo>
                  <a:lnTo>
                    <a:pt x="6793" y="24434"/>
                  </a:lnTo>
                  <a:lnTo>
                    <a:pt x="6887" y="24340"/>
                  </a:lnTo>
                  <a:lnTo>
                    <a:pt x="6981" y="24434"/>
                  </a:lnTo>
                  <a:lnTo>
                    <a:pt x="7264" y="24434"/>
                  </a:lnTo>
                  <a:lnTo>
                    <a:pt x="7925" y="24623"/>
                  </a:lnTo>
                  <a:lnTo>
                    <a:pt x="8680" y="24623"/>
                  </a:lnTo>
                  <a:lnTo>
                    <a:pt x="9057" y="24529"/>
                  </a:lnTo>
                  <a:lnTo>
                    <a:pt x="9529" y="24529"/>
                  </a:lnTo>
                  <a:lnTo>
                    <a:pt x="10000" y="24623"/>
                  </a:lnTo>
                  <a:lnTo>
                    <a:pt x="10566" y="24717"/>
                  </a:lnTo>
                  <a:lnTo>
                    <a:pt x="11415" y="24623"/>
                  </a:lnTo>
                  <a:lnTo>
                    <a:pt x="12359" y="24529"/>
                  </a:lnTo>
                  <a:lnTo>
                    <a:pt x="12830" y="24340"/>
                  </a:lnTo>
                  <a:lnTo>
                    <a:pt x="12925" y="24529"/>
                  </a:lnTo>
                  <a:lnTo>
                    <a:pt x="13019" y="24340"/>
                  </a:lnTo>
                  <a:lnTo>
                    <a:pt x="13113" y="24529"/>
                  </a:lnTo>
                  <a:lnTo>
                    <a:pt x="13208" y="24434"/>
                  </a:lnTo>
                  <a:lnTo>
                    <a:pt x="13113" y="24340"/>
                  </a:lnTo>
                  <a:lnTo>
                    <a:pt x="13962" y="24340"/>
                  </a:lnTo>
                  <a:lnTo>
                    <a:pt x="13962" y="24434"/>
                  </a:lnTo>
                  <a:lnTo>
                    <a:pt x="13962" y="24529"/>
                  </a:lnTo>
                  <a:lnTo>
                    <a:pt x="14717" y="24246"/>
                  </a:lnTo>
                  <a:lnTo>
                    <a:pt x="15566" y="24057"/>
                  </a:lnTo>
                  <a:lnTo>
                    <a:pt x="15378" y="23963"/>
                  </a:lnTo>
                  <a:lnTo>
                    <a:pt x="15472" y="23868"/>
                  </a:lnTo>
                  <a:lnTo>
                    <a:pt x="15566" y="23963"/>
                  </a:lnTo>
                  <a:lnTo>
                    <a:pt x="15472" y="23774"/>
                  </a:lnTo>
                  <a:lnTo>
                    <a:pt x="15661" y="23868"/>
                  </a:lnTo>
                  <a:lnTo>
                    <a:pt x="15566" y="24057"/>
                  </a:lnTo>
                  <a:lnTo>
                    <a:pt x="16038" y="23963"/>
                  </a:lnTo>
                  <a:lnTo>
                    <a:pt x="16698" y="23680"/>
                  </a:lnTo>
                  <a:lnTo>
                    <a:pt x="17264" y="23397"/>
                  </a:lnTo>
                  <a:lnTo>
                    <a:pt x="17453" y="23208"/>
                  </a:lnTo>
                  <a:lnTo>
                    <a:pt x="17547" y="23019"/>
                  </a:lnTo>
                  <a:lnTo>
                    <a:pt x="17736" y="23114"/>
                  </a:lnTo>
                  <a:lnTo>
                    <a:pt x="17830" y="23114"/>
                  </a:lnTo>
                  <a:lnTo>
                    <a:pt x="18019" y="23019"/>
                  </a:lnTo>
                  <a:lnTo>
                    <a:pt x="18208" y="22736"/>
                  </a:lnTo>
                  <a:lnTo>
                    <a:pt x="18302" y="22548"/>
                  </a:lnTo>
                  <a:lnTo>
                    <a:pt x="18868" y="22359"/>
                  </a:lnTo>
                  <a:lnTo>
                    <a:pt x="19623" y="22076"/>
                  </a:lnTo>
                  <a:lnTo>
                    <a:pt x="20189" y="21699"/>
                  </a:lnTo>
                  <a:lnTo>
                    <a:pt x="20849" y="21227"/>
                  </a:lnTo>
                  <a:lnTo>
                    <a:pt x="21321" y="20755"/>
                  </a:lnTo>
                  <a:lnTo>
                    <a:pt x="21510" y="20472"/>
                  </a:lnTo>
                  <a:lnTo>
                    <a:pt x="22170" y="19906"/>
                  </a:lnTo>
                  <a:lnTo>
                    <a:pt x="22736" y="19435"/>
                  </a:lnTo>
                  <a:lnTo>
                    <a:pt x="23113" y="18963"/>
                  </a:lnTo>
                  <a:lnTo>
                    <a:pt x="23302" y="18585"/>
                  </a:lnTo>
                  <a:lnTo>
                    <a:pt x="23396" y="18774"/>
                  </a:lnTo>
                  <a:lnTo>
                    <a:pt x="23585" y="18397"/>
                  </a:lnTo>
                  <a:lnTo>
                    <a:pt x="23774" y="18114"/>
                  </a:lnTo>
                  <a:lnTo>
                    <a:pt x="24057" y="17736"/>
                  </a:lnTo>
                  <a:lnTo>
                    <a:pt x="24245" y="17453"/>
                  </a:lnTo>
                  <a:lnTo>
                    <a:pt x="24340" y="17453"/>
                  </a:lnTo>
                  <a:lnTo>
                    <a:pt x="24434" y="17359"/>
                  </a:lnTo>
                  <a:lnTo>
                    <a:pt x="24623" y="16982"/>
                  </a:lnTo>
                  <a:lnTo>
                    <a:pt x="25189" y="16227"/>
                  </a:lnTo>
                  <a:lnTo>
                    <a:pt x="25566" y="15661"/>
                  </a:lnTo>
                  <a:lnTo>
                    <a:pt x="25943" y="15189"/>
                  </a:lnTo>
                  <a:lnTo>
                    <a:pt x="26226" y="14529"/>
                  </a:lnTo>
                  <a:lnTo>
                    <a:pt x="26509" y="13680"/>
                  </a:lnTo>
                  <a:lnTo>
                    <a:pt x="26604" y="13869"/>
                  </a:lnTo>
                  <a:lnTo>
                    <a:pt x="26604" y="13586"/>
                  </a:lnTo>
                  <a:lnTo>
                    <a:pt x="26698" y="13303"/>
                  </a:lnTo>
                  <a:lnTo>
                    <a:pt x="26792" y="13303"/>
                  </a:lnTo>
                  <a:lnTo>
                    <a:pt x="26887" y="13397"/>
                  </a:lnTo>
                  <a:lnTo>
                    <a:pt x="27170" y="12831"/>
                  </a:lnTo>
                  <a:lnTo>
                    <a:pt x="27264" y="12548"/>
                  </a:lnTo>
                  <a:lnTo>
                    <a:pt x="27264" y="12454"/>
                  </a:lnTo>
                  <a:lnTo>
                    <a:pt x="26981" y="12076"/>
                  </a:lnTo>
                  <a:lnTo>
                    <a:pt x="27075" y="12171"/>
                  </a:lnTo>
                  <a:lnTo>
                    <a:pt x="27170" y="12076"/>
                  </a:lnTo>
                  <a:lnTo>
                    <a:pt x="27358" y="12076"/>
                  </a:lnTo>
                  <a:lnTo>
                    <a:pt x="27453" y="12171"/>
                  </a:lnTo>
                  <a:lnTo>
                    <a:pt x="27453" y="11982"/>
                  </a:lnTo>
                  <a:lnTo>
                    <a:pt x="27547" y="11793"/>
                  </a:lnTo>
                  <a:lnTo>
                    <a:pt x="27641" y="11793"/>
                  </a:lnTo>
                  <a:lnTo>
                    <a:pt x="27547" y="11510"/>
                  </a:lnTo>
                  <a:lnTo>
                    <a:pt x="27641" y="11133"/>
                  </a:lnTo>
                  <a:lnTo>
                    <a:pt x="27830" y="10755"/>
                  </a:lnTo>
                  <a:lnTo>
                    <a:pt x="27924" y="10661"/>
                  </a:lnTo>
                  <a:lnTo>
                    <a:pt x="28113" y="10661"/>
                  </a:lnTo>
                  <a:lnTo>
                    <a:pt x="28019" y="10378"/>
                  </a:lnTo>
                  <a:lnTo>
                    <a:pt x="28019" y="10284"/>
                  </a:lnTo>
                  <a:lnTo>
                    <a:pt x="28019" y="10095"/>
                  </a:lnTo>
                  <a:lnTo>
                    <a:pt x="28113" y="10284"/>
                  </a:lnTo>
                  <a:lnTo>
                    <a:pt x="28208" y="10001"/>
                  </a:lnTo>
                  <a:lnTo>
                    <a:pt x="28019" y="10001"/>
                  </a:lnTo>
                  <a:lnTo>
                    <a:pt x="27924" y="9906"/>
                  </a:lnTo>
                  <a:lnTo>
                    <a:pt x="28113" y="9718"/>
                  </a:lnTo>
                  <a:lnTo>
                    <a:pt x="28208" y="9718"/>
                  </a:lnTo>
                  <a:lnTo>
                    <a:pt x="28113" y="9529"/>
                  </a:lnTo>
                  <a:lnTo>
                    <a:pt x="28396" y="9529"/>
                  </a:lnTo>
                  <a:lnTo>
                    <a:pt x="28302" y="9057"/>
                  </a:lnTo>
                  <a:lnTo>
                    <a:pt x="28396" y="9057"/>
                  </a:lnTo>
                  <a:lnTo>
                    <a:pt x="28396" y="8963"/>
                  </a:lnTo>
                  <a:lnTo>
                    <a:pt x="28396" y="8774"/>
                  </a:lnTo>
                  <a:lnTo>
                    <a:pt x="28491" y="8491"/>
                  </a:lnTo>
                  <a:lnTo>
                    <a:pt x="28585" y="8114"/>
                  </a:lnTo>
                  <a:lnTo>
                    <a:pt x="28774" y="8303"/>
                  </a:lnTo>
                  <a:lnTo>
                    <a:pt x="28962" y="7454"/>
                  </a:lnTo>
                  <a:lnTo>
                    <a:pt x="29057" y="6699"/>
                  </a:lnTo>
                  <a:lnTo>
                    <a:pt x="29245" y="5661"/>
                  </a:lnTo>
                  <a:lnTo>
                    <a:pt x="29340" y="4718"/>
                  </a:lnTo>
                  <a:lnTo>
                    <a:pt x="29340" y="4341"/>
                  </a:lnTo>
                  <a:lnTo>
                    <a:pt x="29057" y="4435"/>
                  </a:lnTo>
                  <a:lnTo>
                    <a:pt x="28962" y="4435"/>
                  </a:lnTo>
                  <a:lnTo>
                    <a:pt x="28962" y="4246"/>
                  </a:lnTo>
                  <a:lnTo>
                    <a:pt x="29151" y="4341"/>
                  </a:lnTo>
                  <a:lnTo>
                    <a:pt x="29245" y="4152"/>
                  </a:lnTo>
                  <a:lnTo>
                    <a:pt x="29151" y="4152"/>
                  </a:lnTo>
                  <a:lnTo>
                    <a:pt x="29057" y="3963"/>
                  </a:lnTo>
                  <a:lnTo>
                    <a:pt x="28962" y="3680"/>
                  </a:lnTo>
                  <a:lnTo>
                    <a:pt x="28962" y="3680"/>
                  </a:lnTo>
                  <a:lnTo>
                    <a:pt x="29245" y="3774"/>
                  </a:lnTo>
                  <a:lnTo>
                    <a:pt x="29057" y="3586"/>
                  </a:lnTo>
                  <a:lnTo>
                    <a:pt x="29057" y="3397"/>
                  </a:lnTo>
                  <a:lnTo>
                    <a:pt x="29245" y="3586"/>
                  </a:lnTo>
                  <a:lnTo>
                    <a:pt x="29245" y="3491"/>
                  </a:lnTo>
                  <a:lnTo>
                    <a:pt x="29434" y="3114"/>
                  </a:lnTo>
                  <a:lnTo>
                    <a:pt x="29245" y="2925"/>
                  </a:lnTo>
                  <a:lnTo>
                    <a:pt x="28962" y="2642"/>
                  </a:lnTo>
                  <a:lnTo>
                    <a:pt x="28962" y="2642"/>
                  </a:lnTo>
                  <a:lnTo>
                    <a:pt x="29245" y="2831"/>
                  </a:lnTo>
                  <a:lnTo>
                    <a:pt x="29340" y="2737"/>
                  </a:lnTo>
                  <a:lnTo>
                    <a:pt x="29434" y="2359"/>
                  </a:lnTo>
                  <a:lnTo>
                    <a:pt x="29434" y="2265"/>
                  </a:lnTo>
                  <a:lnTo>
                    <a:pt x="29434" y="2171"/>
                  </a:lnTo>
                  <a:lnTo>
                    <a:pt x="29340" y="2171"/>
                  </a:lnTo>
                  <a:lnTo>
                    <a:pt x="28774" y="944"/>
                  </a:lnTo>
                  <a:lnTo>
                    <a:pt x="28962" y="661"/>
                  </a:lnTo>
                  <a:lnTo>
                    <a:pt x="29057" y="473"/>
                  </a:lnTo>
                  <a:lnTo>
                    <a:pt x="29151" y="473"/>
                  </a:lnTo>
                  <a:lnTo>
                    <a:pt x="28868" y="190"/>
                  </a:lnTo>
                  <a:lnTo>
                    <a:pt x="29057" y="190"/>
                  </a:lnTo>
                  <a:lnTo>
                    <a:pt x="2896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7"/>
            <p:cNvSpPr/>
            <p:nvPr/>
          </p:nvSpPr>
          <p:spPr>
            <a:xfrm>
              <a:off x="1745175" y="2199475"/>
              <a:ext cx="169825" cy="162775"/>
            </a:xfrm>
            <a:custGeom>
              <a:rect b="b" l="l" r="r" t="t"/>
              <a:pathLst>
                <a:path extrusionOk="0" h="6511" w="6793">
                  <a:moveTo>
                    <a:pt x="1038" y="6416"/>
                  </a:moveTo>
                  <a:lnTo>
                    <a:pt x="1038" y="6463"/>
                  </a:lnTo>
                  <a:lnTo>
                    <a:pt x="1038" y="6463"/>
                  </a:lnTo>
                  <a:lnTo>
                    <a:pt x="943" y="6416"/>
                  </a:lnTo>
                  <a:close/>
                  <a:moveTo>
                    <a:pt x="2641" y="1"/>
                  </a:moveTo>
                  <a:lnTo>
                    <a:pt x="2641" y="190"/>
                  </a:lnTo>
                  <a:lnTo>
                    <a:pt x="2641" y="473"/>
                  </a:lnTo>
                  <a:lnTo>
                    <a:pt x="2641" y="567"/>
                  </a:lnTo>
                  <a:lnTo>
                    <a:pt x="2547" y="284"/>
                  </a:lnTo>
                  <a:lnTo>
                    <a:pt x="2547" y="756"/>
                  </a:lnTo>
                  <a:lnTo>
                    <a:pt x="2453" y="284"/>
                  </a:lnTo>
                  <a:lnTo>
                    <a:pt x="2453" y="473"/>
                  </a:lnTo>
                  <a:lnTo>
                    <a:pt x="2453" y="661"/>
                  </a:lnTo>
                  <a:lnTo>
                    <a:pt x="2075" y="1227"/>
                  </a:lnTo>
                  <a:lnTo>
                    <a:pt x="1509" y="2171"/>
                  </a:lnTo>
                  <a:lnTo>
                    <a:pt x="849" y="3114"/>
                  </a:lnTo>
                  <a:lnTo>
                    <a:pt x="377" y="3774"/>
                  </a:lnTo>
                  <a:lnTo>
                    <a:pt x="283" y="4152"/>
                  </a:lnTo>
                  <a:lnTo>
                    <a:pt x="472" y="4246"/>
                  </a:lnTo>
                  <a:lnTo>
                    <a:pt x="472" y="4340"/>
                  </a:lnTo>
                  <a:lnTo>
                    <a:pt x="377" y="4435"/>
                  </a:lnTo>
                  <a:lnTo>
                    <a:pt x="283" y="4435"/>
                  </a:lnTo>
                  <a:lnTo>
                    <a:pt x="566" y="4529"/>
                  </a:lnTo>
                  <a:lnTo>
                    <a:pt x="472" y="4435"/>
                  </a:lnTo>
                  <a:lnTo>
                    <a:pt x="566" y="4435"/>
                  </a:lnTo>
                  <a:lnTo>
                    <a:pt x="849" y="4623"/>
                  </a:lnTo>
                  <a:lnTo>
                    <a:pt x="566" y="4623"/>
                  </a:lnTo>
                  <a:lnTo>
                    <a:pt x="472" y="4812"/>
                  </a:lnTo>
                  <a:lnTo>
                    <a:pt x="377" y="5284"/>
                  </a:lnTo>
                  <a:lnTo>
                    <a:pt x="283" y="5944"/>
                  </a:lnTo>
                  <a:lnTo>
                    <a:pt x="189" y="6133"/>
                  </a:lnTo>
                  <a:lnTo>
                    <a:pt x="0" y="6227"/>
                  </a:lnTo>
                  <a:lnTo>
                    <a:pt x="566" y="6416"/>
                  </a:lnTo>
                  <a:lnTo>
                    <a:pt x="1038" y="6494"/>
                  </a:lnTo>
                  <a:lnTo>
                    <a:pt x="1038" y="6494"/>
                  </a:lnTo>
                  <a:lnTo>
                    <a:pt x="1038" y="6510"/>
                  </a:lnTo>
                  <a:lnTo>
                    <a:pt x="1051" y="6497"/>
                  </a:lnTo>
                  <a:lnTo>
                    <a:pt x="1051" y="6497"/>
                  </a:lnTo>
                  <a:lnTo>
                    <a:pt x="1132" y="6510"/>
                  </a:lnTo>
                  <a:lnTo>
                    <a:pt x="1069" y="6479"/>
                  </a:lnTo>
                  <a:lnTo>
                    <a:pt x="1069" y="6479"/>
                  </a:lnTo>
                  <a:lnTo>
                    <a:pt x="1132" y="6416"/>
                  </a:lnTo>
                  <a:lnTo>
                    <a:pt x="1226" y="6133"/>
                  </a:lnTo>
                  <a:lnTo>
                    <a:pt x="1226" y="5944"/>
                  </a:lnTo>
                  <a:lnTo>
                    <a:pt x="1038" y="5755"/>
                  </a:lnTo>
                  <a:lnTo>
                    <a:pt x="1415" y="5755"/>
                  </a:lnTo>
                  <a:lnTo>
                    <a:pt x="1321" y="5661"/>
                  </a:lnTo>
                  <a:lnTo>
                    <a:pt x="1415" y="5661"/>
                  </a:lnTo>
                  <a:lnTo>
                    <a:pt x="1604" y="5755"/>
                  </a:lnTo>
                  <a:lnTo>
                    <a:pt x="1415" y="5567"/>
                  </a:lnTo>
                  <a:lnTo>
                    <a:pt x="1038" y="5189"/>
                  </a:lnTo>
                  <a:lnTo>
                    <a:pt x="1226" y="5284"/>
                  </a:lnTo>
                  <a:lnTo>
                    <a:pt x="1604" y="5378"/>
                  </a:lnTo>
                  <a:lnTo>
                    <a:pt x="2264" y="3491"/>
                  </a:lnTo>
                  <a:lnTo>
                    <a:pt x="3019" y="1605"/>
                  </a:lnTo>
                  <a:lnTo>
                    <a:pt x="3019" y="1888"/>
                  </a:lnTo>
                  <a:lnTo>
                    <a:pt x="3113" y="1699"/>
                  </a:lnTo>
                  <a:lnTo>
                    <a:pt x="3113" y="1888"/>
                  </a:lnTo>
                  <a:lnTo>
                    <a:pt x="3302" y="1699"/>
                  </a:lnTo>
                  <a:lnTo>
                    <a:pt x="3208" y="1888"/>
                  </a:lnTo>
                  <a:lnTo>
                    <a:pt x="3302" y="1982"/>
                  </a:lnTo>
                  <a:lnTo>
                    <a:pt x="3585" y="2076"/>
                  </a:lnTo>
                  <a:lnTo>
                    <a:pt x="3962" y="2171"/>
                  </a:lnTo>
                  <a:lnTo>
                    <a:pt x="4340" y="1982"/>
                  </a:lnTo>
                  <a:lnTo>
                    <a:pt x="4151" y="2171"/>
                  </a:lnTo>
                  <a:lnTo>
                    <a:pt x="4151" y="2359"/>
                  </a:lnTo>
                  <a:lnTo>
                    <a:pt x="4151" y="2454"/>
                  </a:lnTo>
                  <a:lnTo>
                    <a:pt x="4245" y="2548"/>
                  </a:lnTo>
                  <a:lnTo>
                    <a:pt x="4623" y="2548"/>
                  </a:lnTo>
                  <a:lnTo>
                    <a:pt x="4811" y="2359"/>
                  </a:lnTo>
                  <a:lnTo>
                    <a:pt x="5000" y="2642"/>
                  </a:lnTo>
                  <a:lnTo>
                    <a:pt x="5283" y="3020"/>
                  </a:lnTo>
                  <a:lnTo>
                    <a:pt x="5755" y="3208"/>
                  </a:lnTo>
                  <a:lnTo>
                    <a:pt x="6132" y="3208"/>
                  </a:lnTo>
                  <a:lnTo>
                    <a:pt x="6038" y="3397"/>
                  </a:lnTo>
                  <a:lnTo>
                    <a:pt x="6038" y="3586"/>
                  </a:lnTo>
                  <a:lnTo>
                    <a:pt x="6132" y="3680"/>
                  </a:lnTo>
                  <a:lnTo>
                    <a:pt x="6321" y="3680"/>
                  </a:lnTo>
                  <a:lnTo>
                    <a:pt x="6698" y="3586"/>
                  </a:lnTo>
                  <a:lnTo>
                    <a:pt x="6698" y="3869"/>
                  </a:lnTo>
                  <a:lnTo>
                    <a:pt x="6509" y="3963"/>
                  </a:lnTo>
                  <a:lnTo>
                    <a:pt x="6509" y="3963"/>
                  </a:lnTo>
                  <a:lnTo>
                    <a:pt x="6792" y="3869"/>
                  </a:lnTo>
                  <a:lnTo>
                    <a:pt x="6792" y="3491"/>
                  </a:lnTo>
                  <a:lnTo>
                    <a:pt x="6698" y="3397"/>
                  </a:lnTo>
                  <a:lnTo>
                    <a:pt x="6509" y="3586"/>
                  </a:lnTo>
                  <a:lnTo>
                    <a:pt x="6509" y="3586"/>
                  </a:lnTo>
                  <a:lnTo>
                    <a:pt x="6604" y="3303"/>
                  </a:lnTo>
                  <a:lnTo>
                    <a:pt x="6604" y="3114"/>
                  </a:lnTo>
                  <a:lnTo>
                    <a:pt x="6509" y="3020"/>
                  </a:lnTo>
                  <a:lnTo>
                    <a:pt x="6226" y="3020"/>
                  </a:lnTo>
                  <a:lnTo>
                    <a:pt x="5849" y="3114"/>
                  </a:lnTo>
                  <a:lnTo>
                    <a:pt x="5849" y="3114"/>
                  </a:lnTo>
                  <a:lnTo>
                    <a:pt x="5943" y="2831"/>
                  </a:lnTo>
                  <a:lnTo>
                    <a:pt x="5943" y="2925"/>
                  </a:lnTo>
                  <a:lnTo>
                    <a:pt x="6132" y="2548"/>
                  </a:lnTo>
                  <a:lnTo>
                    <a:pt x="5660" y="2359"/>
                  </a:lnTo>
                  <a:lnTo>
                    <a:pt x="5283" y="2171"/>
                  </a:lnTo>
                  <a:lnTo>
                    <a:pt x="4906" y="2171"/>
                  </a:lnTo>
                  <a:lnTo>
                    <a:pt x="4906" y="1699"/>
                  </a:lnTo>
                  <a:lnTo>
                    <a:pt x="5094" y="1322"/>
                  </a:lnTo>
                  <a:lnTo>
                    <a:pt x="4717" y="1605"/>
                  </a:lnTo>
                  <a:lnTo>
                    <a:pt x="4811" y="1322"/>
                  </a:lnTo>
                  <a:lnTo>
                    <a:pt x="4811" y="1322"/>
                  </a:lnTo>
                  <a:lnTo>
                    <a:pt x="4717" y="1416"/>
                  </a:lnTo>
                  <a:lnTo>
                    <a:pt x="4434" y="1605"/>
                  </a:lnTo>
                  <a:lnTo>
                    <a:pt x="4623" y="1322"/>
                  </a:lnTo>
                  <a:lnTo>
                    <a:pt x="4623" y="1227"/>
                  </a:lnTo>
                  <a:lnTo>
                    <a:pt x="4528" y="1133"/>
                  </a:lnTo>
                  <a:lnTo>
                    <a:pt x="4340" y="1322"/>
                  </a:lnTo>
                  <a:lnTo>
                    <a:pt x="4340" y="1510"/>
                  </a:lnTo>
                  <a:lnTo>
                    <a:pt x="4245" y="1322"/>
                  </a:lnTo>
                  <a:lnTo>
                    <a:pt x="4151" y="1227"/>
                  </a:lnTo>
                  <a:lnTo>
                    <a:pt x="3868" y="944"/>
                  </a:lnTo>
                  <a:lnTo>
                    <a:pt x="3208" y="567"/>
                  </a:lnTo>
                  <a:lnTo>
                    <a:pt x="2925" y="378"/>
                  </a:lnTo>
                  <a:lnTo>
                    <a:pt x="27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1" name="Google Shape;111;p17"/>
          <p:cNvGrpSpPr/>
          <p:nvPr/>
        </p:nvGrpSpPr>
        <p:grpSpPr>
          <a:xfrm rot="2272540">
            <a:off x="1754126" y="1231546"/>
            <a:ext cx="1115297" cy="322611"/>
            <a:chOff x="271125" y="812725"/>
            <a:chExt cx="766525" cy="221725"/>
          </a:xfrm>
        </p:grpSpPr>
        <p:sp>
          <p:nvSpPr>
            <p:cNvPr id="112" name="Google Shape;112;p17"/>
            <p:cNvSpPr/>
            <p:nvPr/>
          </p:nvSpPr>
          <p:spPr>
            <a:xfrm>
              <a:off x="271125" y="921200"/>
              <a:ext cx="695775" cy="70775"/>
            </a:xfrm>
            <a:custGeom>
              <a:rect b="b" l="l" r="r" t="t"/>
              <a:pathLst>
                <a:path extrusionOk="0" h="2831" w="27831">
                  <a:moveTo>
                    <a:pt x="27264" y="944"/>
                  </a:moveTo>
                  <a:lnTo>
                    <a:pt x="27359" y="1086"/>
                  </a:lnTo>
                  <a:lnTo>
                    <a:pt x="27359" y="944"/>
                  </a:lnTo>
                  <a:close/>
                  <a:moveTo>
                    <a:pt x="27359" y="1086"/>
                  </a:moveTo>
                  <a:lnTo>
                    <a:pt x="27359" y="1133"/>
                  </a:lnTo>
                  <a:lnTo>
                    <a:pt x="27372" y="1106"/>
                  </a:lnTo>
                  <a:lnTo>
                    <a:pt x="27372" y="1106"/>
                  </a:lnTo>
                  <a:lnTo>
                    <a:pt x="27359" y="1086"/>
                  </a:lnTo>
                  <a:close/>
                  <a:moveTo>
                    <a:pt x="27453" y="944"/>
                  </a:moveTo>
                  <a:lnTo>
                    <a:pt x="27372" y="1106"/>
                  </a:lnTo>
                  <a:lnTo>
                    <a:pt x="27372" y="1106"/>
                  </a:lnTo>
                  <a:lnTo>
                    <a:pt x="27453" y="1227"/>
                  </a:lnTo>
                  <a:lnTo>
                    <a:pt x="27453" y="944"/>
                  </a:lnTo>
                  <a:close/>
                  <a:moveTo>
                    <a:pt x="27642" y="1039"/>
                  </a:moveTo>
                  <a:lnTo>
                    <a:pt x="27453" y="1227"/>
                  </a:lnTo>
                  <a:lnTo>
                    <a:pt x="27453" y="1322"/>
                  </a:lnTo>
                  <a:lnTo>
                    <a:pt x="27453" y="1416"/>
                  </a:lnTo>
                  <a:lnTo>
                    <a:pt x="27830" y="1416"/>
                  </a:lnTo>
                  <a:lnTo>
                    <a:pt x="27830" y="1227"/>
                  </a:lnTo>
                  <a:lnTo>
                    <a:pt x="27736" y="1322"/>
                  </a:lnTo>
                  <a:lnTo>
                    <a:pt x="27736" y="1227"/>
                  </a:lnTo>
                  <a:lnTo>
                    <a:pt x="27736" y="1133"/>
                  </a:lnTo>
                  <a:lnTo>
                    <a:pt x="27642" y="1039"/>
                  </a:lnTo>
                  <a:close/>
                  <a:moveTo>
                    <a:pt x="20189" y="1"/>
                  </a:moveTo>
                  <a:lnTo>
                    <a:pt x="20095" y="190"/>
                  </a:lnTo>
                  <a:lnTo>
                    <a:pt x="20000" y="95"/>
                  </a:lnTo>
                  <a:lnTo>
                    <a:pt x="19906" y="284"/>
                  </a:lnTo>
                  <a:lnTo>
                    <a:pt x="19812" y="473"/>
                  </a:lnTo>
                  <a:lnTo>
                    <a:pt x="19529" y="284"/>
                  </a:lnTo>
                  <a:lnTo>
                    <a:pt x="19340" y="95"/>
                  </a:lnTo>
                  <a:lnTo>
                    <a:pt x="19246" y="95"/>
                  </a:lnTo>
                  <a:lnTo>
                    <a:pt x="19246" y="190"/>
                  </a:lnTo>
                  <a:lnTo>
                    <a:pt x="19151" y="378"/>
                  </a:lnTo>
                  <a:lnTo>
                    <a:pt x="19434" y="190"/>
                  </a:lnTo>
                  <a:lnTo>
                    <a:pt x="19246" y="473"/>
                  </a:lnTo>
                  <a:lnTo>
                    <a:pt x="19434" y="378"/>
                  </a:lnTo>
                  <a:lnTo>
                    <a:pt x="19434" y="567"/>
                  </a:lnTo>
                  <a:lnTo>
                    <a:pt x="19151" y="567"/>
                  </a:lnTo>
                  <a:lnTo>
                    <a:pt x="19151" y="190"/>
                  </a:lnTo>
                  <a:lnTo>
                    <a:pt x="19057" y="95"/>
                  </a:lnTo>
                  <a:lnTo>
                    <a:pt x="18963" y="95"/>
                  </a:lnTo>
                  <a:lnTo>
                    <a:pt x="18774" y="284"/>
                  </a:lnTo>
                  <a:lnTo>
                    <a:pt x="18680" y="473"/>
                  </a:lnTo>
                  <a:lnTo>
                    <a:pt x="18585" y="378"/>
                  </a:lnTo>
                  <a:lnTo>
                    <a:pt x="18491" y="190"/>
                  </a:lnTo>
                  <a:lnTo>
                    <a:pt x="18397" y="378"/>
                  </a:lnTo>
                  <a:lnTo>
                    <a:pt x="17925" y="567"/>
                  </a:lnTo>
                  <a:lnTo>
                    <a:pt x="18019" y="284"/>
                  </a:lnTo>
                  <a:lnTo>
                    <a:pt x="17831" y="378"/>
                  </a:lnTo>
                  <a:lnTo>
                    <a:pt x="17642" y="567"/>
                  </a:lnTo>
                  <a:lnTo>
                    <a:pt x="17642" y="661"/>
                  </a:lnTo>
                  <a:lnTo>
                    <a:pt x="17453" y="567"/>
                  </a:lnTo>
                  <a:lnTo>
                    <a:pt x="17170" y="473"/>
                  </a:lnTo>
                  <a:lnTo>
                    <a:pt x="16699" y="473"/>
                  </a:lnTo>
                  <a:lnTo>
                    <a:pt x="16699" y="567"/>
                  </a:lnTo>
                  <a:lnTo>
                    <a:pt x="16604" y="661"/>
                  </a:lnTo>
                  <a:lnTo>
                    <a:pt x="16416" y="378"/>
                  </a:lnTo>
                  <a:lnTo>
                    <a:pt x="16227" y="378"/>
                  </a:lnTo>
                  <a:lnTo>
                    <a:pt x="15661" y="661"/>
                  </a:lnTo>
                  <a:lnTo>
                    <a:pt x="15661" y="473"/>
                  </a:lnTo>
                  <a:lnTo>
                    <a:pt x="15567" y="756"/>
                  </a:lnTo>
                  <a:lnTo>
                    <a:pt x="15378" y="473"/>
                  </a:lnTo>
                  <a:lnTo>
                    <a:pt x="15567" y="473"/>
                  </a:lnTo>
                  <a:lnTo>
                    <a:pt x="15472" y="378"/>
                  </a:lnTo>
                  <a:lnTo>
                    <a:pt x="15378" y="378"/>
                  </a:lnTo>
                  <a:lnTo>
                    <a:pt x="15189" y="473"/>
                  </a:lnTo>
                  <a:lnTo>
                    <a:pt x="15000" y="756"/>
                  </a:lnTo>
                  <a:lnTo>
                    <a:pt x="14906" y="661"/>
                  </a:lnTo>
                  <a:lnTo>
                    <a:pt x="14812" y="473"/>
                  </a:lnTo>
                  <a:lnTo>
                    <a:pt x="14529" y="756"/>
                  </a:lnTo>
                  <a:lnTo>
                    <a:pt x="14623" y="567"/>
                  </a:lnTo>
                  <a:lnTo>
                    <a:pt x="14529" y="661"/>
                  </a:lnTo>
                  <a:lnTo>
                    <a:pt x="14340" y="756"/>
                  </a:lnTo>
                  <a:lnTo>
                    <a:pt x="14340" y="567"/>
                  </a:lnTo>
                  <a:lnTo>
                    <a:pt x="14246" y="473"/>
                  </a:lnTo>
                  <a:lnTo>
                    <a:pt x="13963" y="378"/>
                  </a:lnTo>
                  <a:lnTo>
                    <a:pt x="13585" y="284"/>
                  </a:lnTo>
                  <a:lnTo>
                    <a:pt x="13302" y="284"/>
                  </a:lnTo>
                  <a:lnTo>
                    <a:pt x="13302" y="378"/>
                  </a:lnTo>
                  <a:lnTo>
                    <a:pt x="13302" y="473"/>
                  </a:lnTo>
                  <a:lnTo>
                    <a:pt x="13208" y="473"/>
                  </a:lnTo>
                  <a:lnTo>
                    <a:pt x="13208" y="661"/>
                  </a:lnTo>
                  <a:lnTo>
                    <a:pt x="13114" y="661"/>
                  </a:lnTo>
                  <a:lnTo>
                    <a:pt x="13019" y="567"/>
                  </a:lnTo>
                  <a:lnTo>
                    <a:pt x="12925" y="378"/>
                  </a:lnTo>
                  <a:lnTo>
                    <a:pt x="12831" y="95"/>
                  </a:lnTo>
                  <a:lnTo>
                    <a:pt x="12831" y="378"/>
                  </a:lnTo>
                  <a:lnTo>
                    <a:pt x="12736" y="378"/>
                  </a:lnTo>
                  <a:lnTo>
                    <a:pt x="12642" y="284"/>
                  </a:lnTo>
                  <a:lnTo>
                    <a:pt x="12548" y="190"/>
                  </a:lnTo>
                  <a:lnTo>
                    <a:pt x="12265" y="190"/>
                  </a:lnTo>
                  <a:lnTo>
                    <a:pt x="12170" y="473"/>
                  </a:lnTo>
                  <a:lnTo>
                    <a:pt x="12076" y="378"/>
                  </a:lnTo>
                  <a:lnTo>
                    <a:pt x="11887" y="284"/>
                  </a:lnTo>
                  <a:lnTo>
                    <a:pt x="11510" y="378"/>
                  </a:lnTo>
                  <a:lnTo>
                    <a:pt x="10755" y="661"/>
                  </a:lnTo>
                  <a:lnTo>
                    <a:pt x="10661" y="473"/>
                  </a:lnTo>
                  <a:lnTo>
                    <a:pt x="10567" y="378"/>
                  </a:lnTo>
                  <a:lnTo>
                    <a:pt x="10095" y="378"/>
                  </a:lnTo>
                  <a:lnTo>
                    <a:pt x="9529" y="473"/>
                  </a:lnTo>
                  <a:lnTo>
                    <a:pt x="9340" y="473"/>
                  </a:lnTo>
                  <a:lnTo>
                    <a:pt x="9152" y="378"/>
                  </a:lnTo>
                  <a:lnTo>
                    <a:pt x="9152" y="473"/>
                  </a:lnTo>
                  <a:lnTo>
                    <a:pt x="9152" y="567"/>
                  </a:lnTo>
                  <a:lnTo>
                    <a:pt x="8963" y="661"/>
                  </a:lnTo>
                  <a:lnTo>
                    <a:pt x="8869" y="567"/>
                  </a:lnTo>
                  <a:lnTo>
                    <a:pt x="8680" y="473"/>
                  </a:lnTo>
                  <a:lnTo>
                    <a:pt x="8680" y="756"/>
                  </a:lnTo>
                  <a:lnTo>
                    <a:pt x="8491" y="661"/>
                  </a:lnTo>
                  <a:lnTo>
                    <a:pt x="8208" y="567"/>
                  </a:lnTo>
                  <a:lnTo>
                    <a:pt x="7925" y="661"/>
                  </a:lnTo>
                  <a:lnTo>
                    <a:pt x="7831" y="756"/>
                  </a:lnTo>
                  <a:lnTo>
                    <a:pt x="7548" y="567"/>
                  </a:lnTo>
                  <a:lnTo>
                    <a:pt x="7359" y="473"/>
                  </a:lnTo>
                  <a:lnTo>
                    <a:pt x="7170" y="944"/>
                  </a:lnTo>
                  <a:lnTo>
                    <a:pt x="6982" y="661"/>
                  </a:lnTo>
                  <a:lnTo>
                    <a:pt x="6793" y="661"/>
                  </a:lnTo>
                  <a:lnTo>
                    <a:pt x="6604" y="756"/>
                  </a:lnTo>
                  <a:lnTo>
                    <a:pt x="6510" y="661"/>
                  </a:lnTo>
                  <a:lnTo>
                    <a:pt x="6416" y="756"/>
                  </a:lnTo>
                  <a:lnTo>
                    <a:pt x="6038" y="944"/>
                  </a:lnTo>
                  <a:lnTo>
                    <a:pt x="6038" y="1039"/>
                  </a:lnTo>
                  <a:lnTo>
                    <a:pt x="5850" y="1133"/>
                  </a:lnTo>
                  <a:lnTo>
                    <a:pt x="5850" y="1039"/>
                  </a:lnTo>
                  <a:lnTo>
                    <a:pt x="5755" y="1039"/>
                  </a:lnTo>
                  <a:lnTo>
                    <a:pt x="5567" y="1227"/>
                  </a:lnTo>
                  <a:lnTo>
                    <a:pt x="5472" y="1227"/>
                  </a:lnTo>
                  <a:lnTo>
                    <a:pt x="5378" y="1039"/>
                  </a:lnTo>
                  <a:lnTo>
                    <a:pt x="5378" y="1133"/>
                  </a:lnTo>
                  <a:lnTo>
                    <a:pt x="5189" y="1227"/>
                  </a:lnTo>
                  <a:lnTo>
                    <a:pt x="5095" y="1133"/>
                  </a:lnTo>
                  <a:lnTo>
                    <a:pt x="4906" y="1039"/>
                  </a:lnTo>
                  <a:lnTo>
                    <a:pt x="5189" y="1039"/>
                  </a:lnTo>
                  <a:lnTo>
                    <a:pt x="5095" y="944"/>
                  </a:lnTo>
                  <a:lnTo>
                    <a:pt x="5095" y="756"/>
                  </a:lnTo>
                  <a:lnTo>
                    <a:pt x="5001" y="944"/>
                  </a:lnTo>
                  <a:lnTo>
                    <a:pt x="4529" y="944"/>
                  </a:lnTo>
                  <a:lnTo>
                    <a:pt x="4529" y="1133"/>
                  </a:lnTo>
                  <a:lnTo>
                    <a:pt x="4718" y="1133"/>
                  </a:lnTo>
                  <a:lnTo>
                    <a:pt x="4623" y="1227"/>
                  </a:lnTo>
                  <a:lnTo>
                    <a:pt x="4623" y="1133"/>
                  </a:lnTo>
                  <a:lnTo>
                    <a:pt x="4529" y="1416"/>
                  </a:lnTo>
                  <a:lnTo>
                    <a:pt x="4340" y="1227"/>
                  </a:lnTo>
                  <a:lnTo>
                    <a:pt x="4152" y="1039"/>
                  </a:lnTo>
                  <a:lnTo>
                    <a:pt x="3963" y="1039"/>
                  </a:lnTo>
                  <a:lnTo>
                    <a:pt x="3774" y="1416"/>
                  </a:lnTo>
                  <a:lnTo>
                    <a:pt x="3774" y="1322"/>
                  </a:lnTo>
                  <a:lnTo>
                    <a:pt x="3774" y="1227"/>
                  </a:lnTo>
                  <a:lnTo>
                    <a:pt x="3680" y="1322"/>
                  </a:lnTo>
                  <a:lnTo>
                    <a:pt x="3586" y="1510"/>
                  </a:lnTo>
                  <a:lnTo>
                    <a:pt x="3208" y="1416"/>
                  </a:lnTo>
                  <a:lnTo>
                    <a:pt x="2454" y="1416"/>
                  </a:lnTo>
                  <a:lnTo>
                    <a:pt x="1793" y="1510"/>
                  </a:lnTo>
                  <a:lnTo>
                    <a:pt x="1510" y="1605"/>
                  </a:lnTo>
                  <a:lnTo>
                    <a:pt x="1321" y="1699"/>
                  </a:lnTo>
                  <a:lnTo>
                    <a:pt x="1321" y="1605"/>
                  </a:lnTo>
                  <a:lnTo>
                    <a:pt x="1038" y="1699"/>
                  </a:lnTo>
                  <a:lnTo>
                    <a:pt x="755" y="1793"/>
                  </a:lnTo>
                  <a:lnTo>
                    <a:pt x="567" y="1793"/>
                  </a:lnTo>
                  <a:lnTo>
                    <a:pt x="378" y="1888"/>
                  </a:lnTo>
                  <a:lnTo>
                    <a:pt x="284" y="1699"/>
                  </a:lnTo>
                  <a:lnTo>
                    <a:pt x="95" y="1605"/>
                  </a:lnTo>
                  <a:lnTo>
                    <a:pt x="1" y="1793"/>
                  </a:lnTo>
                  <a:lnTo>
                    <a:pt x="1" y="2076"/>
                  </a:lnTo>
                  <a:lnTo>
                    <a:pt x="95" y="2548"/>
                  </a:lnTo>
                  <a:lnTo>
                    <a:pt x="189" y="2831"/>
                  </a:lnTo>
                  <a:lnTo>
                    <a:pt x="284" y="2737"/>
                  </a:lnTo>
                  <a:lnTo>
                    <a:pt x="472" y="2831"/>
                  </a:lnTo>
                  <a:lnTo>
                    <a:pt x="567" y="2548"/>
                  </a:lnTo>
                  <a:lnTo>
                    <a:pt x="661" y="2642"/>
                  </a:lnTo>
                  <a:lnTo>
                    <a:pt x="661" y="2737"/>
                  </a:lnTo>
                  <a:lnTo>
                    <a:pt x="755" y="2642"/>
                  </a:lnTo>
                  <a:lnTo>
                    <a:pt x="944" y="2548"/>
                  </a:lnTo>
                  <a:lnTo>
                    <a:pt x="1227" y="2548"/>
                  </a:lnTo>
                  <a:lnTo>
                    <a:pt x="1227" y="2642"/>
                  </a:lnTo>
                  <a:lnTo>
                    <a:pt x="1321" y="2737"/>
                  </a:lnTo>
                  <a:lnTo>
                    <a:pt x="1416" y="2831"/>
                  </a:lnTo>
                  <a:lnTo>
                    <a:pt x="1510" y="2642"/>
                  </a:lnTo>
                  <a:lnTo>
                    <a:pt x="1793" y="2548"/>
                  </a:lnTo>
                  <a:lnTo>
                    <a:pt x="1699" y="2642"/>
                  </a:lnTo>
                  <a:lnTo>
                    <a:pt x="1887" y="2737"/>
                  </a:lnTo>
                  <a:lnTo>
                    <a:pt x="1887" y="2454"/>
                  </a:lnTo>
                  <a:lnTo>
                    <a:pt x="1982" y="2265"/>
                  </a:lnTo>
                  <a:lnTo>
                    <a:pt x="2076" y="2737"/>
                  </a:lnTo>
                  <a:lnTo>
                    <a:pt x="2171" y="2359"/>
                  </a:lnTo>
                  <a:lnTo>
                    <a:pt x="2265" y="2642"/>
                  </a:lnTo>
                  <a:lnTo>
                    <a:pt x="2265" y="2548"/>
                  </a:lnTo>
                  <a:lnTo>
                    <a:pt x="2359" y="2454"/>
                  </a:lnTo>
                  <a:lnTo>
                    <a:pt x="2454" y="2548"/>
                  </a:lnTo>
                  <a:lnTo>
                    <a:pt x="2454" y="2737"/>
                  </a:lnTo>
                  <a:lnTo>
                    <a:pt x="2548" y="2548"/>
                  </a:lnTo>
                  <a:lnTo>
                    <a:pt x="2548" y="2454"/>
                  </a:lnTo>
                  <a:lnTo>
                    <a:pt x="2642" y="2548"/>
                  </a:lnTo>
                  <a:lnTo>
                    <a:pt x="2642" y="2642"/>
                  </a:lnTo>
                  <a:lnTo>
                    <a:pt x="2831" y="2454"/>
                  </a:lnTo>
                  <a:lnTo>
                    <a:pt x="3020" y="2454"/>
                  </a:lnTo>
                  <a:lnTo>
                    <a:pt x="3114" y="2265"/>
                  </a:lnTo>
                  <a:lnTo>
                    <a:pt x="3114" y="2076"/>
                  </a:lnTo>
                  <a:lnTo>
                    <a:pt x="3208" y="1982"/>
                  </a:lnTo>
                  <a:lnTo>
                    <a:pt x="3208" y="2076"/>
                  </a:lnTo>
                  <a:lnTo>
                    <a:pt x="3208" y="2265"/>
                  </a:lnTo>
                  <a:lnTo>
                    <a:pt x="3303" y="2076"/>
                  </a:lnTo>
                  <a:lnTo>
                    <a:pt x="3491" y="2076"/>
                  </a:lnTo>
                  <a:lnTo>
                    <a:pt x="3491" y="2171"/>
                  </a:lnTo>
                  <a:lnTo>
                    <a:pt x="3397" y="2265"/>
                  </a:lnTo>
                  <a:lnTo>
                    <a:pt x="3303" y="2359"/>
                  </a:lnTo>
                  <a:lnTo>
                    <a:pt x="3303" y="2548"/>
                  </a:lnTo>
                  <a:lnTo>
                    <a:pt x="3491" y="2548"/>
                  </a:lnTo>
                  <a:lnTo>
                    <a:pt x="3586" y="2454"/>
                  </a:lnTo>
                  <a:lnTo>
                    <a:pt x="3680" y="2265"/>
                  </a:lnTo>
                  <a:lnTo>
                    <a:pt x="4152" y="2265"/>
                  </a:lnTo>
                  <a:lnTo>
                    <a:pt x="4152" y="2359"/>
                  </a:lnTo>
                  <a:lnTo>
                    <a:pt x="4246" y="2171"/>
                  </a:lnTo>
                  <a:lnTo>
                    <a:pt x="4340" y="2171"/>
                  </a:lnTo>
                  <a:lnTo>
                    <a:pt x="4246" y="2265"/>
                  </a:lnTo>
                  <a:lnTo>
                    <a:pt x="5284" y="2265"/>
                  </a:lnTo>
                  <a:lnTo>
                    <a:pt x="5567" y="2171"/>
                  </a:lnTo>
                  <a:lnTo>
                    <a:pt x="5755" y="2171"/>
                  </a:lnTo>
                  <a:lnTo>
                    <a:pt x="5755" y="2076"/>
                  </a:lnTo>
                  <a:lnTo>
                    <a:pt x="6416" y="2076"/>
                  </a:lnTo>
                  <a:lnTo>
                    <a:pt x="6510" y="1888"/>
                  </a:lnTo>
                  <a:lnTo>
                    <a:pt x="6604" y="1888"/>
                  </a:lnTo>
                  <a:lnTo>
                    <a:pt x="7170" y="1982"/>
                  </a:lnTo>
                  <a:lnTo>
                    <a:pt x="7453" y="1888"/>
                  </a:lnTo>
                  <a:lnTo>
                    <a:pt x="7548" y="1888"/>
                  </a:lnTo>
                  <a:lnTo>
                    <a:pt x="7642" y="1699"/>
                  </a:lnTo>
                  <a:lnTo>
                    <a:pt x="7736" y="1888"/>
                  </a:lnTo>
                  <a:lnTo>
                    <a:pt x="7925" y="2076"/>
                  </a:lnTo>
                  <a:lnTo>
                    <a:pt x="8114" y="1793"/>
                  </a:lnTo>
                  <a:lnTo>
                    <a:pt x="8114" y="1982"/>
                  </a:lnTo>
                  <a:lnTo>
                    <a:pt x="8208" y="1793"/>
                  </a:lnTo>
                  <a:lnTo>
                    <a:pt x="8302" y="1982"/>
                  </a:lnTo>
                  <a:lnTo>
                    <a:pt x="8302" y="1888"/>
                  </a:lnTo>
                  <a:lnTo>
                    <a:pt x="8302" y="1793"/>
                  </a:lnTo>
                  <a:lnTo>
                    <a:pt x="8491" y="1793"/>
                  </a:lnTo>
                  <a:lnTo>
                    <a:pt x="8585" y="1888"/>
                  </a:lnTo>
                  <a:lnTo>
                    <a:pt x="8774" y="1793"/>
                  </a:lnTo>
                  <a:lnTo>
                    <a:pt x="8774" y="1982"/>
                  </a:lnTo>
                  <a:lnTo>
                    <a:pt x="8869" y="1888"/>
                  </a:lnTo>
                  <a:lnTo>
                    <a:pt x="9718" y="1888"/>
                  </a:lnTo>
                  <a:lnTo>
                    <a:pt x="9623" y="1793"/>
                  </a:lnTo>
                  <a:lnTo>
                    <a:pt x="9718" y="1605"/>
                  </a:lnTo>
                  <a:lnTo>
                    <a:pt x="9812" y="1699"/>
                  </a:lnTo>
                  <a:lnTo>
                    <a:pt x="9812" y="1793"/>
                  </a:lnTo>
                  <a:lnTo>
                    <a:pt x="9906" y="1888"/>
                  </a:lnTo>
                  <a:lnTo>
                    <a:pt x="10095" y="1982"/>
                  </a:lnTo>
                  <a:lnTo>
                    <a:pt x="10661" y="1793"/>
                  </a:lnTo>
                  <a:lnTo>
                    <a:pt x="11038" y="1510"/>
                  </a:lnTo>
                  <a:lnTo>
                    <a:pt x="11133" y="1699"/>
                  </a:lnTo>
                  <a:lnTo>
                    <a:pt x="11321" y="1699"/>
                  </a:lnTo>
                  <a:lnTo>
                    <a:pt x="11510" y="1605"/>
                  </a:lnTo>
                  <a:lnTo>
                    <a:pt x="11604" y="1416"/>
                  </a:lnTo>
                  <a:lnTo>
                    <a:pt x="11982" y="1605"/>
                  </a:lnTo>
                  <a:lnTo>
                    <a:pt x="12453" y="1699"/>
                  </a:lnTo>
                  <a:lnTo>
                    <a:pt x="12642" y="1510"/>
                  </a:lnTo>
                  <a:lnTo>
                    <a:pt x="12642" y="1699"/>
                  </a:lnTo>
                  <a:lnTo>
                    <a:pt x="12925" y="1510"/>
                  </a:lnTo>
                  <a:lnTo>
                    <a:pt x="13208" y="1510"/>
                  </a:lnTo>
                  <a:lnTo>
                    <a:pt x="14057" y="1699"/>
                  </a:lnTo>
                  <a:lnTo>
                    <a:pt x="14434" y="1793"/>
                  </a:lnTo>
                  <a:lnTo>
                    <a:pt x="14812" y="1793"/>
                  </a:lnTo>
                  <a:lnTo>
                    <a:pt x="15095" y="1699"/>
                  </a:lnTo>
                  <a:lnTo>
                    <a:pt x="15378" y="1510"/>
                  </a:lnTo>
                  <a:lnTo>
                    <a:pt x="15472" y="1416"/>
                  </a:lnTo>
                  <a:lnTo>
                    <a:pt x="15472" y="1510"/>
                  </a:lnTo>
                  <a:lnTo>
                    <a:pt x="15472" y="1699"/>
                  </a:lnTo>
                  <a:lnTo>
                    <a:pt x="16416" y="1510"/>
                  </a:lnTo>
                  <a:lnTo>
                    <a:pt x="16416" y="1605"/>
                  </a:lnTo>
                  <a:lnTo>
                    <a:pt x="16510" y="1605"/>
                  </a:lnTo>
                  <a:lnTo>
                    <a:pt x="16604" y="1510"/>
                  </a:lnTo>
                  <a:lnTo>
                    <a:pt x="17642" y="1510"/>
                  </a:lnTo>
                  <a:lnTo>
                    <a:pt x="17736" y="1605"/>
                  </a:lnTo>
                  <a:lnTo>
                    <a:pt x="17831" y="1605"/>
                  </a:lnTo>
                  <a:lnTo>
                    <a:pt x="18397" y="1510"/>
                  </a:lnTo>
                  <a:lnTo>
                    <a:pt x="19057" y="1322"/>
                  </a:lnTo>
                  <a:lnTo>
                    <a:pt x="18774" y="1605"/>
                  </a:lnTo>
                  <a:lnTo>
                    <a:pt x="19151" y="1322"/>
                  </a:lnTo>
                  <a:lnTo>
                    <a:pt x="19340" y="1322"/>
                  </a:lnTo>
                  <a:lnTo>
                    <a:pt x="19340" y="1510"/>
                  </a:lnTo>
                  <a:lnTo>
                    <a:pt x="19529" y="1416"/>
                  </a:lnTo>
                  <a:lnTo>
                    <a:pt x="19906" y="1416"/>
                  </a:lnTo>
                  <a:lnTo>
                    <a:pt x="20000" y="1322"/>
                  </a:lnTo>
                  <a:lnTo>
                    <a:pt x="20095" y="944"/>
                  </a:lnTo>
                  <a:lnTo>
                    <a:pt x="20095" y="1133"/>
                  </a:lnTo>
                  <a:lnTo>
                    <a:pt x="20189" y="1227"/>
                  </a:lnTo>
                  <a:lnTo>
                    <a:pt x="20189" y="1416"/>
                  </a:lnTo>
                  <a:lnTo>
                    <a:pt x="20283" y="1322"/>
                  </a:lnTo>
                  <a:lnTo>
                    <a:pt x="20378" y="1322"/>
                  </a:lnTo>
                  <a:lnTo>
                    <a:pt x="20378" y="1416"/>
                  </a:lnTo>
                  <a:lnTo>
                    <a:pt x="20661" y="1227"/>
                  </a:lnTo>
                  <a:lnTo>
                    <a:pt x="20944" y="1133"/>
                  </a:lnTo>
                  <a:lnTo>
                    <a:pt x="21038" y="1133"/>
                  </a:lnTo>
                  <a:lnTo>
                    <a:pt x="21132" y="1416"/>
                  </a:lnTo>
                  <a:lnTo>
                    <a:pt x="21604" y="1227"/>
                  </a:lnTo>
                  <a:lnTo>
                    <a:pt x="21510" y="1039"/>
                  </a:lnTo>
                  <a:lnTo>
                    <a:pt x="21510" y="944"/>
                  </a:lnTo>
                  <a:lnTo>
                    <a:pt x="21698" y="944"/>
                  </a:lnTo>
                  <a:lnTo>
                    <a:pt x="21604" y="1039"/>
                  </a:lnTo>
                  <a:lnTo>
                    <a:pt x="21982" y="1039"/>
                  </a:lnTo>
                  <a:lnTo>
                    <a:pt x="21887" y="1227"/>
                  </a:lnTo>
                  <a:lnTo>
                    <a:pt x="21887" y="1227"/>
                  </a:lnTo>
                  <a:lnTo>
                    <a:pt x="22170" y="1039"/>
                  </a:lnTo>
                  <a:lnTo>
                    <a:pt x="22265" y="1227"/>
                  </a:lnTo>
                  <a:lnTo>
                    <a:pt x="22265" y="1133"/>
                  </a:lnTo>
                  <a:lnTo>
                    <a:pt x="22265" y="1039"/>
                  </a:lnTo>
                  <a:lnTo>
                    <a:pt x="22548" y="1039"/>
                  </a:lnTo>
                  <a:lnTo>
                    <a:pt x="22642" y="1322"/>
                  </a:lnTo>
                  <a:lnTo>
                    <a:pt x="23019" y="1227"/>
                  </a:lnTo>
                  <a:lnTo>
                    <a:pt x="23208" y="1133"/>
                  </a:lnTo>
                  <a:lnTo>
                    <a:pt x="23302" y="1039"/>
                  </a:lnTo>
                  <a:lnTo>
                    <a:pt x="23397" y="1133"/>
                  </a:lnTo>
                  <a:lnTo>
                    <a:pt x="23397" y="1227"/>
                  </a:lnTo>
                  <a:lnTo>
                    <a:pt x="23680" y="1227"/>
                  </a:lnTo>
                  <a:lnTo>
                    <a:pt x="23868" y="1133"/>
                  </a:lnTo>
                  <a:lnTo>
                    <a:pt x="24057" y="1227"/>
                  </a:lnTo>
                  <a:lnTo>
                    <a:pt x="24246" y="1227"/>
                  </a:lnTo>
                  <a:lnTo>
                    <a:pt x="24246" y="1133"/>
                  </a:lnTo>
                  <a:lnTo>
                    <a:pt x="24529" y="1227"/>
                  </a:lnTo>
                  <a:lnTo>
                    <a:pt x="24906" y="1322"/>
                  </a:lnTo>
                  <a:lnTo>
                    <a:pt x="25179" y="1048"/>
                  </a:lnTo>
                  <a:lnTo>
                    <a:pt x="25095" y="1133"/>
                  </a:lnTo>
                  <a:lnTo>
                    <a:pt x="25189" y="1227"/>
                  </a:lnTo>
                  <a:lnTo>
                    <a:pt x="25189" y="1133"/>
                  </a:lnTo>
                  <a:lnTo>
                    <a:pt x="25283" y="1039"/>
                  </a:lnTo>
                  <a:lnTo>
                    <a:pt x="25378" y="944"/>
                  </a:lnTo>
                  <a:lnTo>
                    <a:pt x="25472" y="944"/>
                  </a:lnTo>
                  <a:lnTo>
                    <a:pt x="25472" y="1133"/>
                  </a:lnTo>
                  <a:lnTo>
                    <a:pt x="25566" y="1039"/>
                  </a:lnTo>
                  <a:lnTo>
                    <a:pt x="25661" y="1039"/>
                  </a:lnTo>
                  <a:lnTo>
                    <a:pt x="25566" y="1133"/>
                  </a:lnTo>
                  <a:lnTo>
                    <a:pt x="25661" y="1227"/>
                  </a:lnTo>
                  <a:lnTo>
                    <a:pt x="25849" y="1322"/>
                  </a:lnTo>
                  <a:lnTo>
                    <a:pt x="25944" y="1133"/>
                  </a:lnTo>
                  <a:lnTo>
                    <a:pt x="26132" y="1039"/>
                  </a:lnTo>
                  <a:lnTo>
                    <a:pt x="26132" y="1039"/>
                  </a:lnTo>
                  <a:lnTo>
                    <a:pt x="26038" y="1227"/>
                  </a:lnTo>
                  <a:lnTo>
                    <a:pt x="26132" y="1322"/>
                  </a:lnTo>
                  <a:lnTo>
                    <a:pt x="26321" y="1416"/>
                  </a:lnTo>
                  <a:lnTo>
                    <a:pt x="26415" y="1416"/>
                  </a:lnTo>
                  <a:lnTo>
                    <a:pt x="26887" y="1227"/>
                  </a:lnTo>
                  <a:lnTo>
                    <a:pt x="27264" y="944"/>
                  </a:lnTo>
                  <a:lnTo>
                    <a:pt x="27170" y="944"/>
                  </a:lnTo>
                  <a:lnTo>
                    <a:pt x="27264" y="850"/>
                  </a:lnTo>
                  <a:lnTo>
                    <a:pt x="26981" y="756"/>
                  </a:lnTo>
                  <a:lnTo>
                    <a:pt x="26887" y="944"/>
                  </a:lnTo>
                  <a:lnTo>
                    <a:pt x="26793" y="1133"/>
                  </a:lnTo>
                  <a:lnTo>
                    <a:pt x="26793" y="661"/>
                  </a:lnTo>
                  <a:lnTo>
                    <a:pt x="26604" y="944"/>
                  </a:lnTo>
                  <a:lnTo>
                    <a:pt x="26510" y="850"/>
                  </a:lnTo>
                  <a:lnTo>
                    <a:pt x="26415" y="756"/>
                  </a:lnTo>
                  <a:lnTo>
                    <a:pt x="26321" y="944"/>
                  </a:lnTo>
                  <a:lnTo>
                    <a:pt x="26227" y="661"/>
                  </a:lnTo>
                  <a:lnTo>
                    <a:pt x="26038" y="756"/>
                  </a:lnTo>
                  <a:lnTo>
                    <a:pt x="25849" y="661"/>
                  </a:lnTo>
                  <a:lnTo>
                    <a:pt x="25378" y="567"/>
                  </a:lnTo>
                  <a:lnTo>
                    <a:pt x="25283" y="661"/>
                  </a:lnTo>
                  <a:lnTo>
                    <a:pt x="25095" y="756"/>
                  </a:lnTo>
                  <a:lnTo>
                    <a:pt x="25189" y="473"/>
                  </a:lnTo>
                  <a:lnTo>
                    <a:pt x="25000" y="661"/>
                  </a:lnTo>
                  <a:lnTo>
                    <a:pt x="25000" y="661"/>
                  </a:lnTo>
                  <a:lnTo>
                    <a:pt x="25095" y="473"/>
                  </a:lnTo>
                  <a:lnTo>
                    <a:pt x="24906" y="567"/>
                  </a:lnTo>
                  <a:lnTo>
                    <a:pt x="24717" y="567"/>
                  </a:lnTo>
                  <a:lnTo>
                    <a:pt x="24717" y="756"/>
                  </a:lnTo>
                  <a:lnTo>
                    <a:pt x="24623" y="1039"/>
                  </a:lnTo>
                  <a:lnTo>
                    <a:pt x="24623" y="850"/>
                  </a:lnTo>
                  <a:lnTo>
                    <a:pt x="24717" y="661"/>
                  </a:lnTo>
                  <a:lnTo>
                    <a:pt x="24623" y="756"/>
                  </a:lnTo>
                  <a:lnTo>
                    <a:pt x="24623" y="661"/>
                  </a:lnTo>
                  <a:lnTo>
                    <a:pt x="24529" y="473"/>
                  </a:lnTo>
                  <a:lnTo>
                    <a:pt x="24529" y="661"/>
                  </a:lnTo>
                  <a:lnTo>
                    <a:pt x="24434" y="567"/>
                  </a:lnTo>
                  <a:lnTo>
                    <a:pt x="24340" y="378"/>
                  </a:lnTo>
                  <a:lnTo>
                    <a:pt x="24246" y="567"/>
                  </a:lnTo>
                  <a:lnTo>
                    <a:pt x="23963" y="567"/>
                  </a:lnTo>
                  <a:lnTo>
                    <a:pt x="23397" y="661"/>
                  </a:lnTo>
                  <a:lnTo>
                    <a:pt x="23114" y="661"/>
                  </a:lnTo>
                  <a:lnTo>
                    <a:pt x="22925" y="567"/>
                  </a:lnTo>
                  <a:lnTo>
                    <a:pt x="22925" y="473"/>
                  </a:lnTo>
                  <a:lnTo>
                    <a:pt x="23019" y="473"/>
                  </a:lnTo>
                  <a:lnTo>
                    <a:pt x="22642" y="378"/>
                  </a:lnTo>
                  <a:lnTo>
                    <a:pt x="22736" y="473"/>
                  </a:lnTo>
                  <a:lnTo>
                    <a:pt x="22548" y="473"/>
                  </a:lnTo>
                  <a:lnTo>
                    <a:pt x="22642" y="284"/>
                  </a:lnTo>
                  <a:lnTo>
                    <a:pt x="22548" y="190"/>
                  </a:lnTo>
                  <a:lnTo>
                    <a:pt x="22453" y="190"/>
                  </a:lnTo>
                  <a:lnTo>
                    <a:pt x="22359" y="284"/>
                  </a:lnTo>
                  <a:lnTo>
                    <a:pt x="22170" y="378"/>
                  </a:lnTo>
                  <a:lnTo>
                    <a:pt x="22076" y="284"/>
                  </a:lnTo>
                  <a:lnTo>
                    <a:pt x="22170" y="473"/>
                  </a:lnTo>
                  <a:lnTo>
                    <a:pt x="21887" y="190"/>
                  </a:lnTo>
                  <a:lnTo>
                    <a:pt x="21793" y="190"/>
                  </a:lnTo>
                  <a:lnTo>
                    <a:pt x="21698" y="378"/>
                  </a:lnTo>
                  <a:lnTo>
                    <a:pt x="21604" y="756"/>
                  </a:lnTo>
                  <a:lnTo>
                    <a:pt x="21415" y="661"/>
                  </a:lnTo>
                  <a:lnTo>
                    <a:pt x="21510" y="473"/>
                  </a:lnTo>
                  <a:lnTo>
                    <a:pt x="21604" y="284"/>
                  </a:lnTo>
                  <a:lnTo>
                    <a:pt x="21415" y="284"/>
                  </a:lnTo>
                  <a:lnTo>
                    <a:pt x="21415" y="190"/>
                  </a:lnTo>
                  <a:lnTo>
                    <a:pt x="21227" y="378"/>
                  </a:lnTo>
                  <a:lnTo>
                    <a:pt x="20944" y="567"/>
                  </a:lnTo>
                  <a:lnTo>
                    <a:pt x="20566" y="1"/>
                  </a:lnTo>
                  <a:lnTo>
                    <a:pt x="20472" y="95"/>
                  </a:lnTo>
                  <a:lnTo>
                    <a:pt x="20472" y="190"/>
                  </a:lnTo>
                  <a:lnTo>
                    <a:pt x="20472" y="378"/>
                  </a:lnTo>
                  <a:lnTo>
                    <a:pt x="20283" y="284"/>
                  </a:lnTo>
                  <a:lnTo>
                    <a:pt x="20283" y="190"/>
                  </a:lnTo>
                  <a:lnTo>
                    <a:pt x="20378" y="95"/>
                  </a:lnTo>
                  <a:lnTo>
                    <a:pt x="2028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7"/>
            <p:cNvSpPr/>
            <p:nvPr/>
          </p:nvSpPr>
          <p:spPr>
            <a:xfrm>
              <a:off x="858375" y="812725"/>
              <a:ext cx="179275" cy="221725"/>
            </a:xfrm>
            <a:custGeom>
              <a:rect b="b" l="l" r="r" t="t"/>
              <a:pathLst>
                <a:path extrusionOk="0" h="8869" w="7171">
                  <a:moveTo>
                    <a:pt x="5756" y="6510"/>
                  </a:moveTo>
                  <a:lnTo>
                    <a:pt x="5756" y="6604"/>
                  </a:lnTo>
                  <a:lnTo>
                    <a:pt x="5850" y="6604"/>
                  </a:lnTo>
                  <a:lnTo>
                    <a:pt x="5756" y="6510"/>
                  </a:lnTo>
                  <a:close/>
                  <a:moveTo>
                    <a:pt x="2265" y="7925"/>
                  </a:moveTo>
                  <a:lnTo>
                    <a:pt x="2252" y="7965"/>
                  </a:lnTo>
                  <a:lnTo>
                    <a:pt x="2252" y="7965"/>
                  </a:lnTo>
                  <a:lnTo>
                    <a:pt x="2284" y="7953"/>
                  </a:lnTo>
                  <a:lnTo>
                    <a:pt x="2284" y="7953"/>
                  </a:lnTo>
                  <a:lnTo>
                    <a:pt x="2265" y="7925"/>
                  </a:lnTo>
                  <a:close/>
                  <a:moveTo>
                    <a:pt x="567" y="0"/>
                  </a:moveTo>
                  <a:lnTo>
                    <a:pt x="284" y="189"/>
                  </a:lnTo>
                  <a:lnTo>
                    <a:pt x="95" y="472"/>
                  </a:lnTo>
                  <a:lnTo>
                    <a:pt x="1" y="755"/>
                  </a:lnTo>
                  <a:lnTo>
                    <a:pt x="95" y="1038"/>
                  </a:lnTo>
                  <a:lnTo>
                    <a:pt x="190" y="1227"/>
                  </a:lnTo>
                  <a:lnTo>
                    <a:pt x="473" y="1415"/>
                  </a:lnTo>
                  <a:lnTo>
                    <a:pt x="850" y="1321"/>
                  </a:lnTo>
                  <a:lnTo>
                    <a:pt x="661" y="1604"/>
                  </a:lnTo>
                  <a:lnTo>
                    <a:pt x="756" y="1604"/>
                  </a:lnTo>
                  <a:lnTo>
                    <a:pt x="661" y="1793"/>
                  </a:lnTo>
                  <a:lnTo>
                    <a:pt x="661" y="1887"/>
                  </a:lnTo>
                  <a:lnTo>
                    <a:pt x="756" y="1793"/>
                  </a:lnTo>
                  <a:lnTo>
                    <a:pt x="1510" y="1604"/>
                  </a:lnTo>
                  <a:lnTo>
                    <a:pt x="1510" y="1604"/>
                  </a:lnTo>
                  <a:lnTo>
                    <a:pt x="1133" y="2076"/>
                  </a:lnTo>
                  <a:lnTo>
                    <a:pt x="1322" y="2453"/>
                  </a:lnTo>
                  <a:lnTo>
                    <a:pt x="1888" y="2830"/>
                  </a:lnTo>
                  <a:lnTo>
                    <a:pt x="3397" y="3774"/>
                  </a:lnTo>
                  <a:lnTo>
                    <a:pt x="5001" y="4623"/>
                  </a:lnTo>
                  <a:lnTo>
                    <a:pt x="5944" y="5095"/>
                  </a:lnTo>
                  <a:lnTo>
                    <a:pt x="5756" y="5189"/>
                  </a:lnTo>
                  <a:lnTo>
                    <a:pt x="5378" y="5378"/>
                  </a:lnTo>
                  <a:lnTo>
                    <a:pt x="5378" y="5283"/>
                  </a:lnTo>
                  <a:lnTo>
                    <a:pt x="5001" y="5661"/>
                  </a:lnTo>
                  <a:lnTo>
                    <a:pt x="4623" y="5944"/>
                  </a:lnTo>
                  <a:lnTo>
                    <a:pt x="4435" y="6321"/>
                  </a:lnTo>
                  <a:lnTo>
                    <a:pt x="4340" y="6510"/>
                  </a:lnTo>
                  <a:lnTo>
                    <a:pt x="4435" y="6698"/>
                  </a:lnTo>
                  <a:lnTo>
                    <a:pt x="4435" y="6698"/>
                  </a:lnTo>
                  <a:lnTo>
                    <a:pt x="4246" y="6415"/>
                  </a:lnTo>
                  <a:lnTo>
                    <a:pt x="4057" y="6321"/>
                  </a:lnTo>
                  <a:lnTo>
                    <a:pt x="3963" y="6415"/>
                  </a:lnTo>
                  <a:lnTo>
                    <a:pt x="3869" y="6510"/>
                  </a:lnTo>
                  <a:lnTo>
                    <a:pt x="3680" y="6887"/>
                  </a:lnTo>
                  <a:lnTo>
                    <a:pt x="3680" y="7076"/>
                  </a:lnTo>
                  <a:lnTo>
                    <a:pt x="3774" y="7076"/>
                  </a:lnTo>
                  <a:lnTo>
                    <a:pt x="3680" y="7264"/>
                  </a:lnTo>
                  <a:lnTo>
                    <a:pt x="3303" y="7453"/>
                  </a:lnTo>
                  <a:lnTo>
                    <a:pt x="2359" y="7925"/>
                  </a:lnTo>
                  <a:lnTo>
                    <a:pt x="2284" y="7953"/>
                  </a:lnTo>
                  <a:lnTo>
                    <a:pt x="2284" y="7953"/>
                  </a:lnTo>
                  <a:lnTo>
                    <a:pt x="2454" y="8208"/>
                  </a:lnTo>
                  <a:lnTo>
                    <a:pt x="2642" y="8396"/>
                  </a:lnTo>
                  <a:lnTo>
                    <a:pt x="2642" y="8302"/>
                  </a:lnTo>
                  <a:lnTo>
                    <a:pt x="2737" y="8396"/>
                  </a:lnTo>
                  <a:lnTo>
                    <a:pt x="2831" y="8113"/>
                  </a:lnTo>
                  <a:lnTo>
                    <a:pt x="2925" y="7925"/>
                  </a:lnTo>
                  <a:lnTo>
                    <a:pt x="3020" y="7830"/>
                  </a:lnTo>
                  <a:lnTo>
                    <a:pt x="3397" y="7830"/>
                  </a:lnTo>
                  <a:lnTo>
                    <a:pt x="3680" y="7736"/>
                  </a:lnTo>
                  <a:lnTo>
                    <a:pt x="3774" y="7547"/>
                  </a:lnTo>
                  <a:lnTo>
                    <a:pt x="3869" y="7264"/>
                  </a:lnTo>
                  <a:lnTo>
                    <a:pt x="4246" y="7453"/>
                  </a:lnTo>
                  <a:lnTo>
                    <a:pt x="4623" y="7642"/>
                  </a:lnTo>
                  <a:lnTo>
                    <a:pt x="4718" y="7547"/>
                  </a:lnTo>
                  <a:lnTo>
                    <a:pt x="4906" y="7359"/>
                  </a:lnTo>
                  <a:lnTo>
                    <a:pt x="5190" y="7170"/>
                  </a:lnTo>
                  <a:lnTo>
                    <a:pt x="5095" y="7076"/>
                  </a:lnTo>
                  <a:lnTo>
                    <a:pt x="4906" y="6793"/>
                  </a:lnTo>
                  <a:lnTo>
                    <a:pt x="4906" y="6793"/>
                  </a:lnTo>
                  <a:lnTo>
                    <a:pt x="5095" y="6887"/>
                  </a:lnTo>
                  <a:lnTo>
                    <a:pt x="5378" y="6793"/>
                  </a:lnTo>
                  <a:lnTo>
                    <a:pt x="5756" y="6510"/>
                  </a:lnTo>
                  <a:lnTo>
                    <a:pt x="6322" y="6132"/>
                  </a:lnTo>
                  <a:lnTo>
                    <a:pt x="6699" y="5566"/>
                  </a:lnTo>
                  <a:lnTo>
                    <a:pt x="7171" y="5095"/>
                  </a:lnTo>
                  <a:lnTo>
                    <a:pt x="7076" y="4717"/>
                  </a:lnTo>
                  <a:lnTo>
                    <a:pt x="6982" y="4434"/>
                  </a:lnTo>
                  <a:lnTo>
                    <a:pt x="6605" y="3963"/>
                  </a:lnTo>
                  <a:lnTo>
                    <a:pt x="6133" y="3491"/>
                  </a:lnTo>
                  <a:lnTo>
                    <a:pt x="5567" y="3113"/>
                  </a:lnTo>
                  <a:lnTo>
                    <a:pt x="4340" y="2547"/>
                  </a:lnTo>
                  <a:lnTo>
                    <a:pt x="3208" y="1887"/>
                  </a:lnTo>
                  <a:lnTo>
                    <a:pt x="2925" y="1698"/>
                  </a:lnTo>
                  <a:lnTo>
                    <a:pt x="2925" y="1604"/>
                  </a:lnTo>
                  <a:lnTo>
                    <a:pt x="2925" y="1510"/>
                  </a:lnTo>
                  <a:lnTo>
                    <a:pt x="2737" y="1698"/>
                  </a:lnTo>
                  <a:lnTo>
                    <a:pt x="2642" y="1698"/>
                  </a:lnTo>
                  <a:lnTo>
                    <a:pt x="2642" y="1604"/>
                  </a:lnTo>
                  <a:lnTo>
                    <a:pt x="2642" y="1510"/>
                  </a:lnTo>
                  <a:lnTo>
                    <a:pt x="2642" y="1415"/>
                  </a:lnTo>
                  <a:lnTo>
                    <a:pt x="2454" y="1604"/>
                  </a:lnTo>
                  <a:lnTo>
                    <a:pt x="2454" y="1698"/>
                  </a:lnTo>
                  <a:lnTo>
                    <a:pt x="2265" y="1887"/>
                  </a:lnTo>
                  <a:lnTo>
                    <a:pt x="2265" y="1604"/>
                  </a:lnTo>
                  <a:lnTo>
                    <a:pt x="2171" y="1415"/>
                  </a:lnTo>
                  <a:lnTo>
                    <a:pt x="1605" y="944"/>
                  </a:lnTo>
                  <a:lnTo>
                    <a:pt x="1227" y="755"/>
                  </a:lnTo>
                  <a:lnTo>
                    <a:pt x="1039" y="472"/>
                  </a:lnTo>
                  <a:lnTo>
                    <a:pt x="850" y="283"/>
                  </a:lnTo>
                  <a:lnTo>
                    <a:pt x="944" y="0"/>
                  </a:lnTo>
                  <a:close/>
                  <a:moveTo>
                    <a:pt x="2252" y="7965"/>
                  </a:moveTo>
                  <a:lnTo>
                    <a:pt x="850" y="8491"/>
                  </a:lnTo>
                  <a:lnTo>
                    <a:pt x="756" y="8491"/>
                  </a:lnTo>
                  <a:lnTo>
                    <a:pt x="756" y="8774"/>
                  </a:lnTo>
                  <a:lnTo>
                    <a:pt x="944" y="8868"/>
                  </a:lnTo>
                  <a:lnTo>
                    <a:pt x="1133" y="8868"/>
                  </a:lnTo>
                  <a:lnTo>
                    <a:pt x="1605" y="8774"/>
                  </a:lnTo>
                  <a:lnTo>
                    <a:pt x="1793" y="8679"/>
                  </a:lnTo>
                  <a:lnTo>
                    <a:pt x="2076" y="8491"/>
                  </a:lnTo>
                  <a:lnTo>
                    <a:pt x="2171" y="8208"/>
                  </a:lnTo>
                  <a:lnTo>
                    <a:pt x="2252" y="796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4" name="Google Shape;114;p17"/>
          <p:cNvSpPr txBox="1"/>
          <p:nvPr>
            <p:ph idx="12" type="sldNum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‹#›</a:t>
            </a:fld>
            <a:endParaRPr sz="1200">
              <a:solidFill>
                <a:schemeClr val="accen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"/>
          <p:cNvSpPr txBox="1"/>
          <p:nvPr>
            <p:ph type="title"/>
          </p:nvPr>
        </p:nvSpPr>
        <p:spPr>
          <a:xfrm>
            <a:off x="457200" y="0"/>
            <a:ext cx="8229600" cy="97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More Specifically*...</a:t>
            </a:r>
            <a:endParaRPr sz="3000"/>
          </a:p>
        </p:txBody>
      </p:sp>
      <p:graphicFrame>
        <p:nvGraphicFramePr>
          <p:cNvPr id="120" name="Google Shape;120;p18"/>
          <p:cNvGraphicFramePr/>
          <p:nvPr/>
        </p:nvGraphicFramePr>
        <p:xfrm>
          <a:off x="1078350" y="123624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{6046CAB1-4D86-4E5C-AD27-17430D580254}</a:tableStyleId>
              </a:tblPr>
              <a:tblGrid>
                <a:gridCol w="2540900"/>
                <a:gridCol w="952750"/>
                <a:gridCol w="2612475"/>
                <a:gridCol w="881175"/>
              </a:tblGrid>
              <a:tr h="7505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Anaphylaxis, Personal history of Epipen</a:t>
                      </a:r>
                      <a:endParaRPr sz="1800">
                        <a:solidFill>
                          <a:srgbClr val="FFFFFF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11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60</a:t>
                      </a:r>
                      <a:endParaRPr sz="1800">
                        <a:solidFill>
                          <a:srgbClr val="FFFFFF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(+13)</a:t>
                      </a:r>
                      <a:endParaRPr sz="1000">
                        <a:solidFill>
                          <a:srgbClr val="FFFFFF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11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Food Allergy</a:t>
                      </a:r>
                      <a:endParaRPr sz="1800">
                        <a:solidFill>
                          <a:srgbClr val="FFFFFF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11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226</a:t>
                      </a:r>
                      <a:endParaRPr sz="1800">
                        <a:solidFill>
                          <a:srgbClr val="FFFFFF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(+1)</a:t>
                      </a:r>
                      <a:endParaRPr sz="1000">
                        <a:solidFill>
                          <a:srgbClr val="FFFFFF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1150"/>
                      </a:srgbClr>
                    </a:solidFill>
                  </a:tcPr>
                </a:tc>
              </a:tr>
              <a:tr h="7505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Asthma</a:t>
                      </a:r>
                      <a:endParaRPr sz="1800">
                        <a:solidFill>
                          <a:srgbClr val="FFFFFF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383</a:t>
                      </a:r>
                      <a:endParaRPr sz="1800">
                        <a:solidFill>
                          <a:srgbClr val="FFFFFF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(-31)</a:t>
                      </a:r>
                      <a:endParaRPr sz="1000">
                        <a:solidFill>
                          <a:srgbClr val="FFFFFF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Type 1 Diabetes</a:t>
                      </a:r>
                      <a:endParaRPr sz="1800">
                        <a:solidFill>
                          <a:srgbClr val="FFFFFF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12</a:t>
                      </a:r>
                      <a:endParaRPr sz="1800">
                        <a:solidFill>
                          <a:srgbClr val="FFFFFF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(-3)</a:t>
                      </a:r>
                      <a:endParaRPr sz="1000">
                        <a:solidFill>
                          <a:srgbClr val="FFFFFF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505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Allergies (not including food allergies)</a:t>
                      </a:r>
                      <a:endParaRPr sz="1800">
                        <a:solidFill>
                          <a:srgbClr val="FFFFFF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11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328</a:t>
                      </a:r>
                      <a:endParaRPr sz="1800">
                        <a:solidFill>
                          <a:srgbClr val="FFFFFF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(-37)</a:t>
                      </a:r>
                      <a:endParaRPr sz="1000">
                        <a:solidFill>
                          <a:srgbClr val="FFFFFF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11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Seizure/Convulsion</a:t>
                      </a:r>
                      <a:endParaRPr sz="1800">
                        <a:solidFill>
                          <a:srgbClr val="FFFFFF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11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66</a:t>
                      </a:r>
                      <a:endParaRPr sz="1800">
                        <a:solidFill>
                          <a:srgbClr val="FFFFFF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(+5)</a:t>
                      </a:r>
                      <a:endParaRPr sz="1000">
                        <a:solidFill>
                          <a:srgbClr val="FFFFFF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1150"/>
                      </a:srgbClr>
                    </a:solidFill>
                  </a:tcPr>
                </a:tc>
              </a:tr>
              <a:tr h="7505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Attention Deficit Hyperactivity Disorder</a:t>
                      </a:r>
                      <a:endParaRPr sz="1800">
                        <a:solidFill>
                          <a:srgbClr val="FFFFFF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11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158</a:t>
                      </a:r>
                      <a:endParaRPr sz="1800">
                        <a:solidFill>
                          <a:srgbClr val="FFFFFF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11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Other Mental Health </a:t>
                      </a:r>
                      <a:endParaRPr sz="1800">
                        <a:solidFill>
                          <a:srgbClr val="FFFFFF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Disorders</a:t>
                      </a:r>
                      <a:endParaRPr sz="1800">
                        <a:solidFill>
                          <a:srgbClr val="FFFFFF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11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96</a:t>
                      </a:r>
                      <a:endParaRPr sz="1800">
                        <a:solidFill>
                          <a:srgbClr val="FFFFFF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115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21" name="Google Shape;121;p18"/>
          <p:cNvSpPr txBox="1"/>
          <p:nvPr>
            <p:ph idx="12" type="sldNum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‹#›</a:t>
            </a:fld>
            <a:endParaRPr sz="1200">
              <a:solidFill>
                <a:schemeClr val="accen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22" name="Google Shape;122;p18"/>
          <p:cNvSpPr/>
          <p:nvPr/>
        </p:nvSpPr>
        <p:spPr>
          <a:xfrm>
            <a:off x="6612175" y="326512"/>
            <a:ext cx="496348" cy="425611"/>
          </a:xfrm>
          <a:custGeom>
            <a:rect b="b" l="l" r="r" t="t"/>
            <a:pathLst>
              <a:path extrusionOk="0" h="13384" w="18153">
                <a:moveTo>
                  <a:pt x="15865" y="1752"/>
                </a:moveTo>
                <a:lnTo>
                  <a:pt x="15962" y="1801"/>
                </a:lnTo>
                <a:lnTo>
                  <a:pt x="16230" y="1801"/>
                </a:lnTo>
                <a:lnTo>
                  <a:pt x="16279" y="1825"/>
                </a:lnTo>
                <a:lnTo>
                  <a:pt x="16303" y="1850"/>
                </a:lnTo>
                <a:lnTo>
                  <a:pt x="16327" y="1923"/>
                </a:lnTo>
                <a:lnTo>
                  <a:pt x="16303" y="1971"/>
                </a:lnTo>
                <a:lnTo>
                  <a:pt x="16279" y="2117"/>
                </a:lnTo>
                <a:lnTo>
                  <a:pt x="16230" y="2190"/>
                </a:lnTo>
                <a:lnTo>
                  <a:pt x="16157" y="2288"/>
                </a:lnTo>
                <a:lnTo>
                  <a:pt x="16084" y="2336"/>
                </a:lnTo>
                <a:lnTo>
                  <a:pt x="16011" y="2361"/>
                </a:lnTo>
                <a:lnTo>
                  <a:pt x="15938" y="2336"/>
                </a:lnTo>
                <a:lnTo>
                  <a:pt x="15865" y="2239"/>
                </a:lnTo>
                <a:lnTo>
                  <a:pt x="15792" y="2142"/>
                </a:lnTo>
                <a:lnTo>
                  <a:pt x="15768" y="2020"/>
                </a:lnTo>
                <a:lnTo>
                  <a:pt x="15768" y="1923"/>
                </a:lnTo>
                <a:lnTo>
                  <a:pt x="15841" y="1801"/>
                </a:lnTo>
                <a:lnTo>
                  <a:pt x="15865" y="1752"/>
                </a:lnTo>
                <a:close/>
                <a:moveTo>
                  <a:pt x="10925" y="4015"/>
                </a:moveTo>
                <a:lnTo>
                  <a:pt x="11023" y="4039"/>
                </a:lnTo>
                <a:lnTo>
                  <a:pt x="11071" y="4064"/>
                </a:lnTo>
                <a:lnTo>
                  <a:pt x="11096" y="4064"/>
                </a:lnTo>
                <a:lnTo>
                  <a:pt x="11096" y="4088"/>
                </a:lnTo>
                <a:lnTo>
                  <a:pt x="11120" y="4112"/>
                </a:lnTo>
                <a:lnTo>
                  <a:pt x="11120" y="4137"/>
                </a:lnTo>
                <a:lnTo>
                  <a:pt x="11120" y="4185"/>
                </a:lnTo>
                <a:lnTo>
                  <a:pt x="11120" y="4210"/>
                </a:lnTo>
                <a:lnTo>
                  <a:pt x="11096" y="4283"/>
                </a:lnTo>
                <a:lnTo>
                  <a:pt x="11023" y="4380"/>
                </a:lnTo>
                <a:lnTo>
                  <a:pt x="10998" y="4429"/>
                </a:lnTo>
                <a:lnTo>
                  <a:pt x="10950" y="4477"/>
                </a:lnTo>
                <a:lnTo>
                  <a:pt x="10901" y="4477"/>
                </a:lnTo>
                <a:lnTo>
                  <a:pt x="10901" y="4453"/>
                </a:lnTo>
                <a:lnTo>
                  <a:pt x="10877" y="4453"/>
                </a:lnTo>
                <a:lnTo>
                  <a:pt x="10828" y="4380"/>
                </a:lnTo>
                <a:lnTo>
                  <a:pt x="10779" y="4307"/>
                </a:lnTo>
                <a:lnTo>
                  <a:pt x="10779" y="4234"/>
                </a:lnTo>
                <a:lnTo>
                  <a:pt x="10779" y="4137"/>
                </a:lnTo>
                <a:lnTo>
                  <a:pt x="10828" y="4064"/>
                </a:lnTo>
                <a:lnTo>
                  <a:pt x="10901" y="4015"/>
                </a:lnTo>
                <a:close/>
                <a:moveTo>
                  <a:pt x="12507" y="5159"/>
                </a:moveTo>
                <a:lnTo>
                  <a:pt x="12580" y="5183"/>
                </a:lnTo>
                <a:lnTo>
                  <a:pt x="12629" y="5256"/>
                </a:lnTo>
                <a:lnTo>
                  <a:pt x="12677" y="5329"/>
                </a:lnTo>
                <a:lnTo>
                  <a:pt x="12677" y="5451"/>
                </a:lnTo>
                <a:lnTo>
                  <a:pt x="12653" y="5548"/>
                </a:lnTo>
                <a:lnTo>
                  <a:pt x="12604" y="5645"/>
                </a:lnTo>
                <a:lnTo>
                  <a:pt x="12556" y="5743"/>
                </a:lnTo>
                <a:lnTo>
                  <a:pt x="12507" y="5767"/>
                </a:lnTo>
                <a:lnTo>
                  <a:pt x="12458" y="5791"/>
                </a:lnTo>
                <a:lnTo>
                  <a:pt x="12337" y="5767"/>
                </a:lnTo>
                <a:lnTo>
                  <a:pt x="12239" y="5718"/>
                </a:lnTo>
                <a:lnTo>
                  <a:pt x="12166" y="5645"/>
                </a:lnTo>
                <a:lnTo>
                  <a:pt x="12142" y="5572"/>
                </a:lnTo>
                <a:lnTo>
                  <a:pt x="12142" y="5499"/>
                </a:lnTo>
                <a:lnTo>
                  <a:pt x="12166" y="5426"/>
                </a:lnTo>
                <a:lnTo>
                  <a:pt x="12191" y="5353"/>
                </a:lnTo>
                <a:lnTo>
                  <a:pt x="12264" y="5329"/>
                </a:lnTo>
                <a:lnTo>
                  <a:pt x="12312" y="5305"/>
                </a:lnTo>
                <a:lnTo>
                  <a:pt x="12337" y="5256"/>
                </a:lnTo>
                <a:lnTo>
                  <a:pt x="12361" y="5183"/>
                </a:lnTo>
                <a:lnTo>
                  <a:pt x="12410" y="5159"/>
                </a:lnTo>
                <a:close/>
                <a:moveTo>
                  <a:pt x="5499" y="6229"/>
                </a:moveTo>
                <a:lnTo>
                  <a:pt x="5597" y="6302"/>
                </a:lnTo>
                <a:lnTo>
                  <a:pt x="5694" y="6351"/>
                </a:lnTo>
                <a:lnTo>
                  <a:pt x="5743" y="6424"/>
                </a:lnTo>
                <a:lnTo>
                  <a:pt x="5767" y="6546"/>
                </a:lnTo>
                <a:lnTo>
                  <a:pt x="5743" y="6643"/>
                </a:lnTo>
                <a:lnTo>
                  <a:pt x="5670" y="6740"/>
                </a:lnTo>
                <a:lnTo>
                  <a:pt x="5621" y="6813"/>
                </a:lnTo>
                <a:lnTo>
                  <a:pt x="5524" y="6838"/>
                </a:lnTo>
                <a:lnTo>
                  <a:pt x="5475" y="6862"/>
                </a:lnTo>
                <a:lnTo>
                  <a:pt x="5426" y="6862"/>
                </a:lnTo>
                <a:lnTo>
                  <a:pt x="5329" y="6789"/>
                </a:lnTo>
                <a:lnTo>
                  <a:pt x="5280" y="6716"/>
                </a:lnTo>
                <a:lnTo>
                  <a:pt x="5280" y="6643"/>
                </a:lnTo>
                <a:lnTo>
                  <a:pt x="5280" y="6594"/>
                </a:lnTo>
                <a:lnTo>
                  <a:pt x="5305" y="6497"/>
                </a:lnTo>
                <a:lnTo>
                  <a:pt x="5353" y="6400"/>
                </a:lnTo>
                <a:lnTo>
                  <a:pt x="5475" y="6254"/>
                </a:lnTo>
                <a:lnTo>
                  <a:pt x="5499" y="6229"/>
                </a:lnTo>
                <a:close/>
                <a:moveTo>
                  <a:pt x="7568" y="7470"/>
                </a:moveTo>
                <a:lnTo>
                  <a:pt x="7616" y="7519"/>
                </a:lnTo>
                <a:lnTo>
                  <a:pt x="7689" y="7519"/>
                </a:lnTo>
                <a:lnTo>
                  <a:pt x="7835" y="7543"/>
                </a:lnTo>
                <a:lnTo>
                  <a:pt x="7908" y="7568"/>
                </a:lnTo>
                <a:lnTo>
                  <a:pt x="7957" y="7592"/>
                </a:lnTo>
                <a:lnTo>
                  <a:pt x="7957" y="7616"/>
                </a:lnTo>
                <a:lnTo>
                  <a:pt x="7957" y="7641"/>
                </a:lnTo>
                <a:lnTo>
                  <a:pt x="7957" y="7665"/>
                </a:lnTo>
                <a:lnTo>
                  <a:pt x="7908" y="7714"/>
                </a:lnTo>
                <a:lnTo>
                  <a:pt x="7908" y="7738"/>
                </a:lnTo>
                <a:lnTo>
                  <a:pt x="7811" y="7811"/>
                </a:lnTo>
                <a:lnTo>
                  <a:pt x="7787" y="7835"/>
                </a:lnTo>
                <a:lnTo>
                  <a:pt x="7714" y="7884"/>
                </a:lnTo>
                <a:lnTo>
                  <a:pt x="7641" y="7884"/>
                </a:lnTo>
                <a:lnTo>
                  <a:pt x="7641" y="7908"/>
                </a:lnTo>
                <a:lnTo>
                  <a:pt x="7592" y="7908"/>
                </a:lnTo>
                <a:lnTo>
                  <a:pt x="7543" y="7884"/>
                </a:lnTo>
                <a:lnTo>
                  <a:pt x="7519" y="7884"/>
                </a:lnTo>
                <a:lnTo>
                  <a:pt x="7495" y="7860"/>
                </a:lnTo>
                <a:lnTo>
                  <a:pt x="7495" y="7835"/>
                </a:lnTo>
                <a:lnTo>
                  <a:pt x="7470" y="7811"/>
                </a:lnTo>
                <a:lnTo>
                  <a:pt x="7422" y="7689"/>
                </a:lnTo>
                <a:lnTo>
                  <a:pt x="7397" y="7616"/>
                </a:lnTo>
                <a:lnTo>
                  <a:pt x="7422" y="7543"/>
                </a:lnTo>
                <a:lnTo>
                  <a:pt x="7495" y="7519"/>
                </a:lnTo>
                <a:lnTo>
                  <a:pt x="7568" y="7470"/>
                </a:lnTo>
                <a:close/>
                <a:moveTo>
                  <a:pt x="16011" y="1363"/>
                </a:moveTo>
                <a:lnTo>
                  <a:pt x="15889" y="1387"/>
                </a:lnTo>
                <a:lnTo>
                  <a:pt x="15768" y="1436"/>
                </a:lnTo>
                <a:lnTo>
                  <a:pt x="15646" y="1509"/>
                </a:lnTo>
                <a:lnTo>
                  <a:pt x="15573" y="1582"/>
                </a:lnTo>
                <a:lnTo>
                  <a:pt x="15500" y="1655"/>
                </a:lnTo>
                <a:lnTo>
                  <a:pt x="15476" y="1752"/>
                </a:lnTo>
                <a:lnTo>
                  <a:pt x="15427" y="1825"/>
                </a:lnTo>
                <a:lnTo>
                  <a:pt x="15403" y="2020"/>
                </a:lnTo>
                <a:lnTo>
                  <a:pt x="15451" y="2215"/>
                </a:lnTo>
                <a:lnTo>
                  <a:pt x="15500" y="2361"/>
                </a:lnTo>
                <a:lnTo>
                  <a:pt x="15330" y="2458"/>
                </a:lnTo>
                <a:lnTo>
                  <a:pt x="15159" y="2579"/>
                </a:lnTo>
                <a:lnTo>
                  <a:pt x="14989" y="2725"/>
                </a:lnTo>
                <a:lnTo>
                  <a:pt x="14843" y="2896"/>
                </a:lnTo>
                <a:lnTo>
                  <a:pt x="14283" y="3528"/>
                </a:lnTo>
                <a:lnTo>
                  <a:pt x="13918" y="3893"/>
                </a:lnTo>
                <a:lnTo>
                  <a:pt x="13529" y="4234"/>
                </a:lnTo>
                <a:lnTo>
                  <a:pt x="13140" y="4599"/>
                </a:lnTo>
                <a:lnTo>
                  <a:pt x="12775" y="4964"/>
                </a:lnTo>
                <a:lnTo>
                  <a:pt x="12677" y="4891"/>
                </a:lnTo>
                <a:lnTo>
                  <a:pt x="12556" y="4842"/>
                </a:lnTo>
                <a:lnTo>
                  <a:pt x="12507" y="4842"/>
                </a:lnTo>
                <a:lnTo>
                  <a:pt x="12434" y="4818"/>
                </a:lnTo>
                <a:lnTo>
                  <a:pt x="12264" y="4818"/>
                </a:lnTo>
                <a:lnTo>
                  <a:pt x="12191" y="4867"/>
                </a:lnTo>
                <a:lnTo>
                  <a:pt x="12020" y="4696"/>
                </a:lnTo>
                <a:lnTo>
                  <a:pt x="11826" y="4502"/>
                </a:lnTo>
                <a:lnTo>
                  <a:pt x="11655" y="4331"/>
                </a:lnTo>
                <a:lnTo>
                  <a:pt x="11582" y="4307"/>
                </a:lnTo>
                <a:lnTo>
                  <a:pt x="11582" y="4161"/>
                </a:lnTo>
                <a:lnTo>
                  <a:pt x="11582" y="4039"/>
                </a:lnTo>
                <a:lnTo>
                  <a:pt x="11534" y="3918"/>
                </a:lnTo>
                <a:lnTo>
                  <a:pt x="11485" y="3820"/>
                </a:lnTo>
                <a:lnTo>
                  <a:pt x="11388" y="3723"/>
                </a:lnTo>
                <a:lnTo>
                  <a:pt x="11242" y="3626"/>
                </a:lnTo>
                <a:lnTo>
                  <a:pt x="11169" y="3577"/>
                </a:lnTo>
                <a:lnTo>
                  <a:pt x="11120" y="3528"/>
                </a:lnTo>
                <a:lnTo>
                  <a:pt x="11047" y="3504"/>
                </a:lnTo>
                <a:lnTo>
                  <a:pt x="10974" y="3504"/>
                </a:lnTo>
                <a:lnTo>
                  <a:pt x="10828" y="3528"/>
                </a:lnTo>
                <a:lnTo>
                  <a:pt x="10682" y="3601"/>
                </a:lnTo>
                <a:lnTo>
                  <a:pt x="10536" y="3723"/>
                </a:lnTo>
                <a:lnTo>
                  <a:pt x="10439" y="3869"/>
                </a:lnTo>
                <a:lnTo>
                  <a:pt x="10341" y="4039"/>
                </a:lnTo>
                <a:lnTo>
                  <a:pt x="10317" y="4234"/>
                </a:lnTo>
                <a:lnTo>
                  <a:pt x="10317" y="4380"/>
                </a:lnTo>
                <a:lnTo>
                  <a:pt x="10171" y="4477"/>
                </a:lnTo>
                <a:lnTo>
                  <a:pt x="10025" y="4575"/>
                </a:lnTo>
                <a:lnTo>
                  <a:pt x="9879" y="4721"/>
                </a:lnTo>
                <a:lnTo>
                  <a:pt x="9733" y="4867"/>
                </a:lnTo>
                <a:lnTo>
                  <a:pt x="9490" y="5159"/>
                </a:lnTo>
                <a:lnTo>
                  <a:pt x="9319" y="5402"/>
                </a:lnTo>
                <a:lnTo>
                  <a:pt x="8954" y="5864"/>
                </a:lnTo>
                <a:lnTo>
                  <a:pt x="8614" y="6375"/>
                </a:lnTo>
                <a:lnTo>
                  <a:pt x="8298" y="6789"/>
                </a:lnTo>
                <a:lnTo>
                  <a:pt x="8152" y="7008"/>
                </a:lnTo>
                <a:lnTo>
                  <a:pt x="8030" y="7227"/>
                </a:lnTo>
                <a:lnTo>
                  <a:pt x="7908" y="7203"/>
                </a:lnTo>
                <a:lnTo>
                  <a:pt x="7787" y="7178"/>
                </a:lnTo>
                <a:lnTo>
                  <a:pt x="7738" y="7154"/>
                </a:lnTo>
                <a:lnTo>
                  <a:pt x="7616" y="7130"/>
                </a:lnTo>
                <a:lnTo>
                  <a:pt x="7470" y="7130"/>
                </a:lnTo>
                <a:lnTo>
                  <a:pt x="7349" y="7178"/>
                </a:lnTo>
                <a:lnTo>
                  <a:pt x="7227" y="7251"/>
                </a:lnTo>
                <a:lnTo>
                  <a:pt x="7178" y="7203"/>
                </a:lnTo>
                <a:lnTo>
                  <a:pt x="6935" y="7081"/>
                </a:lnTo>
                <a:lnTo>
                  <a:pt x="6692" y="6935"/>
                </a:lnTo>
                <a:lnTo>
                  <a:pt x="6448" y="6765"/>
                </a:lnTo>
                <a:lnTo>
                  <a:pt x="6327" y="6716"/>
                </a:lnTo>
                <a:lnTo>
                  <a:pt x="6205" y="6667"/>
                </a:lnTo>
                <a:lnTo>
                  <a:pt x="6229" y="6546"/>
                </a:lnTo>
                <a:lnTo>
                  <a:pt x="6205" y="6424"/>
                </a:lnTo>
                <a:lnTo>
                  <a:pt x="6181" y="6278"/>
                </a:lnTo>
                <a:lnTo>
                  <a:pt x="6132" y="6181"/>
                </a:lnTo>
                <a:lnTo>
                  <a:pt x="6059" y="6059"/>
                </a:lnTo>
                <a:lnTo>
                  <a:pt x="5986" y="5962"/>
                </a:lnTo>
                <a:lnTo>
                  <a:pt x="5889" y="5889"/>
                </a:lnTo>
                <a:lnTo>
                  <a:pt x="5767" y="5840"/>
                </a:lnTo>
                <a:lnTo>
                  <a:pt x="5694" y="5816"/>
                </a:lnTo>
                <a:lnTo>
                  <a:pt x="5621" y="5791"/>
                </a:lnTo>
                <a:lnTo>
                  <a:pt x="5475" y="5791"/>
                </a:lnTo>
                <a:lnTo>
                  <a:pt x="5329" y="5840"/>
                </a:lnTo>
                <a:lnTo>
                  <a:pt x="5207" y="5913"/>
                </a:lnTo>
                <a:lnTo>
                  <a:pt x="5086" y="6010"/>
                </a:lnTo>
                <a:lnTo>
                  <a:pt x="4964" y="6156"/>
                </a:lnTo>
                <a:lnTo>
                  <a:pt x="4891" y="6302"/>
                </a:lnTo>
                <a:lnTo>
                  <a:pt x="4818" y="6473"/>
                </a:lnTo>
                <a:lnTo>
                  <a:pt x="4818" y="6570"/>
                </a:lnTo>
                <a:lnTo>
                  <a:pt x="4818" y="6692"/>
                </a:lnTo>
                <a:lnTo>
                  <a:pt x="4769" y="6716"/>
                </a:lnTo>
                <a:lnTo>
                  <a:pt x="3918" y="7714"/>
                </a:lnTo>
                <a:lnTo>
                  <a:pt x="3504" y="8225"/>
                </a:lnTo>
                <a:lnTo>
                  <a:pt x="3090" y="8760"/>
                </a:lnTo>
                <a:lnTo>
                  <a:pt x="2677" y="9271"/>
                </a:lnTo>
                <a:lnTo>
                  <a:pt x="2214" y="9782"/>
                </a:lnTo>
                <a:lnTo>
                  <a:pt x="2044" y="9952"/>
                </a:lnTo>
                <a:lnTo>
                  <a:pt x="1874" y="10147"/>
                </a:lnTo>
                <a:lnTo>
                  <a:pt x="1801" y="10244"/>
                </a:lnTo>
                <a:lnTo>
                  <a:pt x="1752" y="10366"/>
                </a:lnTo>
                <a:lnTo>
                  <a:pt x="1703" y="10488"/>
                </a:lnTo>
                <a:lnTo>
                  <a:pt x="1703" y="10609"/>
                </a:lnTo>
                <a:lnTo>
                  <a:pt x="1728" y="10682"/>
                </a:lnTo>
                <a:lnTo>
                  <a:pt x="1776" y="10731"/>
                </a:lnTo>
                <a:lnTo>
                  <a:pt x="1849" y="10755"/>
                </a:lnTo>
                <a:lnTo>
                  <a:pt x="1922" y="10731"/>
                </a:lnTo>
                <a:lnTo>
                  <a:pt x="2020" y="10682"/>
                </a:lnTo>
                <a:lnTo>
                  <a:pt x="2117" y="10633"/>
                </a:lnTo>
                <a:lnTo>
                  <a:pt x="2263" y="10463"/>
                </a:lnTo>
                <a:lnTo>
                  <a:pt x="2579" y="10123"/>
                </a:lnTo>
                <a:lnTo>
                  <a:pt x="2969" y="9733"/>
                </a:lnTo>
                <a:lnTo>
                  <a:pt x="3163" y="9514"/>
                </a:lnTo>
                <a:lnTo>
                  <a:pt x="3334" y="9295"/>
                </a:lnTo>
                <a:lnTo>
                  <a:pt x="3747" y="8760"/>
                </a:lnTo>
                <a:lnTo>
                  <a:pt x="4185" y="8225"/>
                </a:lnTo>
                <a:lnTo>
                  <a:pt x="4648" y="7714"/>
                </a:lnTo>
                <a:lnTo>
                  <a:pt x="5086" y="7203"/>
                </a:lnTo>
                <a:lnTo>
                  <a:pt x="5159" y="7251"/>
                </a:lnTo>
                <a:lnTo>
                  <a:pt x="5280" y="7300"/>
                </a:lnTo>
                <a:lnTo>
                  <a:pt x="5378" y="7324"/>
                </a:lnTo>
                <a:lnTo>
                  <a:pt x="5499" y="7324"/>
                </a:lnTo>
                <a:lnTo>
                  <a:pt x="5645" y="7300"/>
                </a:lnTo>
                <a:lnTo>
                  <a:pt x="5791" y="7251"/>
                </a:lnTo>
                <a:lnTo>
                  <a:pt x="5913" y="7154"/>
                </a:lnTo>
                <a:lnTo>
                  <a:pt x="6010" y="7057"/>
                </a:lnTo>
                <a:lnTo>
                  <a:pt x="6205" y="7178"/>
                </a:lnTo>
                <a:lnTo>
                  <a:pt x="6400" y="7300"/>
                </a:lnTo>
                <a:lnTo>
                  <a:pt x="6716" y="7519"/>
                </a:lnTo>
                <a:lnTo>
                  <a:pt x="6862" y="7616"/>
                </a:lnTo>
                <a:lnTo>
                  <a:pt x="7032" y="7689"/>
                </a:lnTo>
                <a:lnTo>
                  <a:pt x="7057" y="7811"/>
                </a:lnTo>
                <a:lnTo>
                  <a:pt x="7105" y="7933"/>
                </a:lnTo>
                <a:lnTo>
                  <a:pt x="7154" y="8030"/>
                </a:lnTo>
                <a:lnTo>
                  <a:pt x="7227" y="8127"/>
                </a:lnTo>
                <a:lnTo>
                  <a:pt x="7324" y="8176"/>
                </a:lnTo>
                <a:lnTo>
                  <a:pt x="7397" y="8225"/>
                </a:lnTo>
                <a:lnTo>
                  <a:pt x="7495" y="8273"/>
                </a:lnTo>
                <a:lnTo>
                  <a:pt x="7714" y="8273"/>
                </a:lnTo>
                <a:lnTo>
                  <a:pt x="7835" y="8225"/>
                </a:lnTo>
                <a:lnTo>
                  <a:pt x="8006" y="8127"/>
                </a:lnTo>
                <a:lnTo>
                  <a:pt x="8152" y="8006"/>
                </a:lnTo>
                <a:lnTo>
                  <a:pt x="8225" y="7908"/>
                </a:lnTo>
                <a:lnTo>
                  <a:pt x="8273" y="7835"/>
                </a:lnTo>
                <a:lnTo>
                  <a:pt x="8298" y="7738"/>
                </a:lnTo>
                <a:lnTo>
                  <a:pt x="8322" y="7641"/>
                </a:lnTo>
                <a:lnTo>
                  <a:pt x="8322" y="7543"/>
                </a:lnTo>
                <a:lnTo>
                  <a:pt x="8298" y="7470"/>
                </a:lnTo>
                <a:lnTo>
                  <a:pt x="8468" y="7300"/>
                </a:lnTo>
                <a:lnTo>
                  <a:pt x="8614" y="7130"/>
                </a:lnTo>
                <a:lnTo>
                  <a:pt x="8906" y="6740"/>
                </a:lnTo>
                <a:lnTo>
                  <a:pt x="9173" y="6327"/>
                </a:lnTo>
                <a:lnTo>
                  <a:pt x="9417" y="5962"/>
                </a:lnTo>
                <a:lnTo>
                  <a:pt x="9782" y="5499"/>
                </a:lnTo>
                <a:lnTo>
                  <a:pt x="10195" y="5086"/>
                </a:lnTo>
                <a:lnTo>
                  <a:pt x="10268" y="5013"/>
                </a:lnTo>
                <a:lnTo>
                  <a:pt x="10366" y="4940"/>
                </a:lnTo>
                <a:lnTo>
                  <a:pt x="10585" y="4818"/>
                </a:lnTo>
                <a:lnTo>
                  <a:pt x="10706" y="4891"/>
                </a:lnTo>
                <a:lnTo>
                  <a:pt x="10828" y="4915"/>
                </a:lnTo>
                <a:lnTo>
                  <a:pt x="10950" y="4940"/>
                </a:lnTo>
                <a:lnTo>
                  <a:pt x="11096" y="4915"/>
                </a:lnTo>
                <a:lnTo>
                  <a:pt x="11193" y="4867"/>
                </a:lnTo>
                <a:lnTo>
                  <a:pt x="11266" y="4794"/>
                </a:lnTo>
                <a:lnTo>
                  <a:pt x="11363" y="4721"/>
                </a:lnTo>
                <a:lnTo>
                  <a:pt x="11436" y="4648"/>
                </a:lnTo>
                <a:lnTo>
                  <a:pt x="11704" y="4964"/>
                </a:lnTo>
                <a:lnTo>
                  <a:pt x="11874" y="5183"/>
                </a:lnTo>
                <a:lnTo>
                  <a:pt x="11801" y="5305"/>
                </a:lnTo>
                <a:lnTo>
                  <a:pt x="11777" y="5426"/>
                </a:lnTo>
                <a:lnTo>
                  <a:pt x="11753" y="5548"/>
                </a:lnTo>
                <a:lnTo>
                  <a:pt x="11777" y="5694"/>
                </a:lnTo>
                <a:lnTo>
                  <a:pt x="11826" y="5816"/>
                </a:lnTo>
                <a:lnTo>
                  <a:pt x="11899" y="5913"/>
                </a:lnTo>
                <a:lnTo>
                  <a:pt x="12020" y="6010"/>
                </a:lnTo>
                <a:lnTo>
                  <a:pt x="12142" y="6059"/>
                </a:lnTo>
                <a:lnTo>
                  <a:pt x="12264" y="6108"/>
                </a:lnTo>
                <a:lnTo>
                  <a:pt x="12410" y="6108"/>
                </a:lnTo>
                <a:lnTo>
                  <a:pt x="12531" y="6083"/>
                </a:lnTo>
                <a:lnTo>
                  <a:pt x="12653" y="6035"/>
                </a:lnTo>
                <a:lnTo>
                  <a:pt x="12726" y="5986"/>
                </a:lnTo>
                <a:lnTo>
                  <a:pt x="12799" y="5913"/>
                </a:lnTo>
                <a:lnTo>
                  <a:pt x="12872" y="5840"/>
                </a:lnTo>
                <a:lnTo>
                  <a:pt x="12921" y="5743"/>
                </a:lnTo>
                <a:lnTo>
                  <a:pt x="12969" y="5548"/>
                </a:lnTo>
                <a:lnTo>
                  <a:pt x="12969" y="5329"/>
                </a:lnTo>
                <a:lnTo>
                  <a:pt x="12969" y="5280"/>
                </a:lnTo>
                <a:lnTo>
                  <a:pt x="13042" y="5256"/>
                </a:lnTo>
                <a:lnTo>
                  <a:pt x="13383" y="4915"/>
                </a:lnTo>
                <a:lnTo>
                  <a:pt x="13748" y="4575"/>
                </a:lnTo>
                <a:lnTo>
                  <a:pt x="14454" y="3942"/>
                </a:lnTo>
                <a:lnTo>
                  <a:pt x="15111" y="3309"/>
                </a:lnTo>
                <a:lnTo>
                  <a:pt x="15768" y="2677"/>
                </a:lnTo>
                <a:lnTo>
                  <a:pt x="15792" y="2652"/>
                </a:lnTo>
                <a:lnTo>
                  <a:pt x="15914" y="2701"/>
                </a:lnTo>
                <a:lnTo>
                  <a:pt x="16157" y="2701"/>
                </a:lnTo>
                <a:lnTo>
                  <a:pt x="16279" y="2652"/>
                </a:lnTo>
                <a:lnTo>
                  <a:pt x="16376" y="2579"/>
                </a:lnTo>
                <a:lnTo>
                  <a:pt x="16449" y="2506"/>
                </a:lnTo>
                <a:lnTo>
                  <a:pt x="16522" y="2409"/>
                </a:lnTo>
                <a:lnTo>
                  <a:pt x="16595" y="2312"/>
                </a:lnTo>
                <a:lnTo>
                  <a:pt x="16643" y="2215"/>
                </a:lnTo>
                <a:lnTo>
                  <a:pt x="16668" y="2093"/>
                </a:lnTo>
                <a:lnTo>
                  <a:pt x="16692" y="1996"/>
                </a:lnTo>
                <a:lnTo>
                  <a:pt x="16692" y="1874"/>
                </a:lnTo>
                <a:lnTo>
                  <a:pt x="16668" y="1777"/>
                </a:lnTo>
                <a:lnTo>
                  <a:pt x="16643" y="1679"/>
                </a:lnTo>
                <a:lnTo>
                  <a:pt x="16570" y="1606"/>
                </a:lnTo>
                <a:lnTo>
                  <a:pt x="16522" y="1533"/>
                </a:lnTo>
                <a:lnTo>
                  <a:pt x="16424" y="1460"/>
                </a:lnTo>
                <a:lnTo>
                  <a:pt x="16352" y="1436"/>
                </a:lnTo>
                <a:lnTo>
                  <a:pt x="16254" y="1412"/>
                </a:lnTo>
                <a:lnTo>
                  <a:pt x="16157" y="1387"/>
                </a:lnTo>
                <a:lnTo>
                  <a:pt x="16011" y="1363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0" y="317"/>
                </a:lnTo>
                <a:lnTo>
                  <a:pt x="0" y="438"/>
                </a:lnTo>
                <a:lnTo>
                  <a:pt x="0" y="584"/>
                </a:lnTo>
                <a:lnTo>
                  <a:pt x="25" y="876"/>
                </a:lnTo>
                <a:lnTo>
                  <a:pt x="49" y="1120"/>
                </a:lnTo>
                <a:lnTo>
                  <a:pt x="49" y="1947"/>
                </a:lnTo>
                <a:lnTo>
                  <a:pt x="25" y="2774"/>
                </a:lnTo>
                <a:lnTo>
                  <a:pt x="49" y="3601"/>
                </a:lnTo>
                <a:lnTo>
                  <a:pt x="25" y="4429"/>
                </a:lnTo>
                <a:lnTo>
                  <a:pt x="0" y="6108"/>
                </a:lnTo>
                <a:lnTo>
                  <a:pt x="0" y="6984"/>
                </a:lnTo>
                <a:lnTo>
                  <a:pt x="0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71" y="13067"/>
                </a:lnTo>
                <a:lnTo>
                  <a:pt x="195" y="13188"/>
                </a:lnTo>
                <a:lnTo>
                  <a:pt x="268" y="13261"/>
                </a:lnTo>
                <a:lnTo>
                  <a:pt x="317" y="13310"/>
                </a:lnTo>
                <a:lnTo>
                  <a:pt x="390" y="13310"/>
                </a:lnTo>
                <a:lnTo>
                  <a:pt x="900" y="13383"/>
                </a:lnTo>
                <a:lnTo>
                  <a:pt x="1898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25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41" y="13067"/>
                </a:lnTo>
                <a:lnTo>
                  <a:pt x="17276" y="13091"/>
                </a:lnTo>
                <a:lnTo>
                  <a:pt x="17544" y="13140"/>
                </a:lnTo>
                <a:lnTo>
                  <a:pt x="17811" y="13164"/>
                </a:lnTo>
                <a:lnTo>
                  <a:pt x="17933" y="13164"/>
                </a:lnTo>
                <a:lnTo>
                  <a:pt x="18030" y="13115"/>
                </a:lnTo>
                <a:lnTo>
                  <a:pt x="18103" y="13042"/>
                </a:lnTo>
                <a:lnTo>
                  <a:pt x="18152" y="12945"/>
                </a:lnTo>
                <a:lnTo>
                  <a:pt x="18152" y="12848"/>
                </a:lnTo>
                <a:lnTo>
                  <a:pt x="18128" y="12750"/>
                </a:lnTo>
                <a:lnTo>
                  <a:pt x="18055" y="12677"/>
                </a:lnTo>
                <a:lnTo>
                  <a:pt x="17957" y="12629"/>
                </a:lnTo>
                <a:lnTo>
                  <a:pt x="17495" y="12556"/>
                </a:lnTo>
                <a:lnTo>
                  <a:pt x="17008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34" y="12580"/>
                </a:lnTo>
                <a:lnTo>
                  <a:pt x="10414" y="12604"/>
                </a:lnTo>
                <a:lnTo>
                  <a:pt x="9271" y="12629"/>
                </a:lnTo>
                <a:lnTo>
                  <a:pt x="7032" y="12604"/>
                </a:lnTo>
                <a:lnTo>
                  <a:pt x="5913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1" y="11169"/>
                </a:lnTo>
                <a:lnTo>
                  <a:pt x="608" y="9490"/>
                </a:lnTo>
                <a:lnTo>
                  <a:pt x="535" y="7787"/>
                </a:lnTo>
                <a:lnTo>
                  <a:pt x="535" y="6959"/>
                </a:lnTo>
                <a:lnTo>
                  <a:pt x="535" y="6108"/>
                </a:lnTo>
                <a:lnTo>
                  <a:pt x="560" y="4356"/>
                </a:lnTo>
                <a:lnTo>
                  <a:pt x="560" y="2579"/>
                </a:lnTo>
                <a:lnTo>
                  <a:pt x="560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5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4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18"/>
          <p:cNvSpPr txBox="1"/>
          <p:nvPr/>
        </p:nvSpPr>
        <p:spPr>
          <a:xfrm>
            <a:off x="1353175" y="4392525"/>
            <a:ext cx="6645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rPr>
              <a:t>*</a:t>
            </a:r>
            <a:r>
              <a:rPr lang="en" sz="1200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rPr>
              <a:t>As reported by parents in enrollment information and/or record transfers.</a:t>
            </a:r>
            <a:endParaRPr sz="1200">
              <a:solidFill>
                <a:schemeClr val="lt1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9"/>
          <p:cNvSpPr txBox="1"/>
          <p:nvPr>
            <p:ph type="title"/>
          </p:nvPr>
        </p:nvSpPr>
        <p:spPr>
          <a:xfrm>
            <a:off x="-6000" y="55475"/>
            <a:ext cx="91560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STAFF WELLNESS</a:t>
            </a:r>
            <a:endParaRPr sz="3000"/>
          </a:p>
        </p:txBody>
      </p:sp>
      <p:sp>
        <p:nvSpPr>
          <p:cNvPr id="129" name="Google Shape;129;p19"/>
          <p:cNvSpPr txBox="1"/>
          <p:nvPr>
            <p:ph idx="1" type="body"/>
          </p:nvPr>
        </p:nvSpPr>
        <p:spPr>
          <a:xfrm>
            <a:off x="3943625" y="1534200"/>
            <a:ext cx="4919400" cy="207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BC Health Department: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2019 Staff Flu Shots--146 </a:t>
            </a:r>
            <a:endParaRPr sz="1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2019 Vitality Checks--159 </a:t>
            </a:r>
            <a:endParaRPr sz="1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19"/>
          <p:cNvSpPr/>
          <p:nvPr/>
        </p:nvSpPr>
        <p:spPr>
          <a:xfrm>
            <a:off x="777300" y="1753075"/>
            <a:ext cx="2861797" cy="3008618"/>
          </a:xfrm>
          <a:custGeom>
            <a:rect b="b" l="l" r="r" t="t"/>
            <a:pathLst>
              <a:path extrusionOk="0" h="62358" w="65189">
                <a:moveTo>
                  <a:pt x="40283" y="1525"/>
                </a:moveTo>
                <a:lnTo>
                  <a:pt x="40000" y="1541"/>
                </a:lnTo>
                <a:lnTo>
                  <a:pt x="40000" y="1541"/>
                </a:lnTo>
                <a:lnTo>
                  <a:pt x="39811" y="1604"/>
                </a:lnTo>
                <a:lnTo>
                  <a:pt x="40283" y="1525"/>
                </a:lnTo>
                <a:close/>
                <a:moveTo>
                  <a:pt x="22547" y="1793"/>
                </a:moveTo>
                <a:lnTo>
                  <a:pt x="22359" y="1887"/>
                </a:lnTo>
                <a:lnTo>
                  <a:pt x="21981" y="2359"/>
                </a:lnTo>
                <a:lnTo>
                  <a:pt x="24057" y="1981"/>
                </a:lnTo>
                <a:lnTo>
                  <a:pt x="23208" y="2076"/>
                </a:lnTo>
                <a:lnTo>
                  <a:pt x="22925" y="1981"/>
                </a:lnTo>
                <a:lnTo>
                  <a:pt x="22642" y="1887"/>
                </a:lnTo>
                <a:lnTo>
                  <a:pt x="22642" y="1793"/>
                </a:lnTo>
                <a:close/>
                <a:moveTo>
                  <a:pt x="64528" y="13585"/>
                </a:moveTo>
                <a:lnTo>
                  <a:pt x="64528" y="13679"/>
                </a:lnTo>
                <a:lnTo>
                  <a:pt x="64551" y="13679"/>
                </a:lnTo>
                <a:lnTo>
                  <a:pt x="64528" y="13585"/>
                </a:lnTo>
                <a:close/>
                <a:moveTo>
                  <a:pt x="33868" y="58678"/>
                </a:moveTo>
                <a:lnTo>
                  <a:pt x="34057" y="58772"/>
                </a:lnTo>
                <a:lnTo>
                  <a:pt x="34057" y="58772"/>
                </a:lnTo>
                <a:lnTo>
                  <a:pt x="33962" y="58678"/>
                </a:lnTo>
                <a:close/>
                <a:moveTo>
                  <a:pt x="30849" y="58678"/>
                </a:moveTo>
                <a:lnTo>
                  <a:pt x="30943" y="58772"/>
                </a:lnTo>
                <a:lnTo>
                  <a:pt x="30283" y="58867"/>
                </a:lnTo>
                <a:lnTo>
                  <a:pt x="30472" y="58772"/>
                </a:lnTo>
                <a:lnTo>
                  <a:pt x="30849" y="58678"/>
                </a:lnTo>
                <a:close/>
                <a:moveTo>
                  <a:pt x="32264" y="59056"/>
                </a:moveTo>
                <a:lnTo>
                  <a:pt x="33113" y="59244"/>
                </a:lnTo>
                <a:lnTo>
                  <a:pt x="31698" y="59339"/>
                </a:lnTo>
                <a:lnTo>
                  <a:pt x="31415" y="59339"/>
                </a:lnTo>
                <a:lnTo>
                  <a:pt x="32264" y="59056"/>
                </a:lnTo>
                <a:close/>
                <a:moveTo>
                  <a:pt x="60849" y="0"/>
                </a:moveTo>
                <a:lnTo>
                  <a:pt x="58679" y="95"/>
                </a:lnTo>
                <a:lnTo>
                  <a:pt x="56792" y="189"/>
                </a:lnTo>
                <a:lnTo>
                  <a:pt x="58584" y="378"/>
                </a:lnTo>
                <a:lnTo>
                  <a:pt x="58301" y="189"/>
                </a:lnTo>
                <a:lnTo>
                  <a:pt x="59151" y="378"/>
                </a:lnTo>
                <a:lnTo>
                  <a:pt x="58679" y="472"/>
                </a:lnTo>
                <a:lnTo>
                  <a:pt x="58018" y="472"/>
                </a:lnTo>
                <a:lnTo>
                  <a:pt x="56792" y="283"/>
                </a:lnTo>
                <a:lnTo>
                  <a:pt x="55943" y="283"/>
                </a:lnTo>
                <a:lnTo>
                  <a:pt x="54528" y="378"/>
                </a:lnTo>
                <a:lnTo>
                  <a:pt x="50660" y="378"/>
                </a:lnTo>
                <a:lnTo>
                  <a:pt x="48585" y="472"/>
                </a:lnTo>
                <a:lnTo>
                  <a:pt x="46226" y="472"/>
                </a:lnTo>
                <a:lnTo>
                  <a:pt x="43868" y="283"/>
                </a:lnTo>
                <a:lnTo>
                  <a:pt x="44056" y="472"/>
                </a:lnTo>
                <a:lnTo>
                  <a:pt x="44339" y="472"/>
                </a:lnTo>
                <a:lnTo>
                  <a:pt x="43396" y="661"/>
                </a:lnTo>
                <a:lnTo>
                  <a:pt x="42170" y="849"/>
                </a:lnTo>
                <a:lnTo>
                  <a:pt x="40849" y="755"/>
                </a:lnTo>
                <a:lnTo>
                  <a:pt x="40377" y="661"/>
                </a:lnTo>
                <a:lnTo>
                  <a:pt x="39906" y="566"/>
                </a:lnTo>
                <a:lnTo>
                  <a:pt x="39717" y="566"/>
                </a:lnTo>
                <a:lnTo>
                  <a:pt x="38207" y="661"/>
                </a:lnTo>
                <a:lnTo>
                  <a:pt x="36509" y="944"/>
                </a:lnTo>
                <a:lnTo>
                  <a:pt x="34906" y="1132"/>
                </a:lnTo>
                <a:lnTo>
                  <a:pt x="33585" y="1132"/>
                </a:lnTo>
                <a:lnTo>
                  <a:pt x="33962" y="1038"/>
                </a:lnTo>
                <a:lnTo>
                  <a:pt x="33774" y="944"/>
                </a:lnTo>
                <a:lnTo>
                  <a:pt x="33396" y="944"/>
                </a:lnTo>
                <a:lnTo>
                  <a:pt x="32453" y="1038"/>
                </a:lnTo>
                <a:lnTo>
                  <a:pt x="30283" y="1321"/>
                </a:lnTo>
                <a:lnTo>
                  <a:pt x="30472" y="1415"/>
                </a:lnTo>
                <a:lnTo>
                  <a:pt x="30566" y="1510"/>
                </a:lnTo>
                <a:lnTo>
                  <a:pt x="29151" y="1604"/>
                </a:lnTo>
                <a:lnTo>
                  <a:pt x="29057" y="1698"/>
                </a:lnTo>
                <a:lnTo>
                  <a:pt x="29717" y="1698"/>
                </a:lnTo>
                <a:lnTo>
                  <a:pt x="28208" y="1793"/>
                </a:lnTo>
                <a:lnTo>
                  <a:pt x="27547" y="1793"/>
                </a:lnTo>
                <a:lnTo>
                  <a:pt x="27642" y="1698"/>
                </a:lnTo>
                <a:lnTo>
                  <a:pt x="28585" y="1510"/>
                </a:lnTo>
                <a:lnTo>
                  <a:pt x="27736" y="1604"/>
                </a:lnTo>
                <a:lnTo>
                  <a:pt x="26887" y="1698"/>
                </a:lnTo>
                <a:lnTo>
                  <a:pt x="26038" y="1698"/>
                </a:lnTo>
                <a:lnTo>
                  <a:pt x="25189" y="1793"/>
                </a:lnTo>
                <a:lnTo>
                  <a:pt x="25189" y="1793"/>
                </a:lnTo>
                <a:lnTo>
                  <a:pt x="25755" y="1698"/>
                </a:lnTo>
                <a:lnTo>
                  <a:pt x="24906" y="1793"/>
                </a:lnTo>
                <a:lnTo>
                  <a:pt x="24057" y="1981"/>
                </a:lnTo>
                <a:lnTo>
                  <a:pt x="25094" y="1887"/>
                </a:lnTo>
                <a:lnTo>
                  <a:pt x="26132" y="1981"/>
                </a:lnTo>
                <a:lnTo>
                  <a:pt x="24906" y="2264"/>
                </a:lnTo>
                <a:lnTo>
                  <a:pt x="23585" y="2359"/>
                </a:lnTo>
                <a:lnTo>
                  <a:pt x="23585" y="2453"/>
                </a:lnTo>
                <a:lnTo>
                  <a:pt x="23585" y="2547"/>
                </a:lnTo>
                <a:lnTo>
                  <a:pt x="25566" y="2359"/>
                </a:lnTo>
                <a:lnTo>
                  <a:pt x="27547" y="2264"/>
                </a:lnTo>
                <a:lnTo>
                  <a:pt x="29434" y="1981"/>
                </a:lnTo>
                <a:lnTo>
                  <a:pt x="30377" y="1793"/>
                </a:lnTo>
                <a:lnTo>
                  <a:pt x="31321" y="1604"/>
                </a:lnTo>
                <a:lnTo>
                  <a:pt x="30472" y="1887"/>
                </a:lnTo>
                <a:lnTo>
                  <a:pt x="30660" y="1981"/>
                </a:lnTo>
                <a:lnTo>
                  <a:pt x="31038" y="2076"/>
                </a:lnTo>
                <a:lnTo>
                  <a:pt x="31981" y="2170"/>
                </a:lnTo>
                <a:lnTo>
                  <a:pt x="33302" y="2170"/>
                </a:lnTo>
                <a:lnTo>
                  <a:pt x="34717" y="2076"/>
                </a:lnTo>
                <a:lnTo>
                  <a:pt x="37075" y="1887"/>
                </a:lnTo>
                <a:lnTo>
                  <a:pt x="37830" y="1793"/>
                </a:lnTo>
                <a:lnTo>
                  <a:pt x="37924" y="1698"/>
                </a:lnTo>
                <a:lnTo>
                  <a:pt x="38868" y="1604"/>
                </a:lnTo>
                <a:lnTo>
                  <a:pt x="38962" y="1510"/>
                </a:lnTo>
                <a:lnTo>
                  <a:pt x="38868" y="1510"/>
                </a:lnTo>
                <a:lnTo>
                  <a:pt x="38113" y="1415"/>
                </a:lnTo>
                <a:lnTo>
                  <a:pt x="40000" y="1510"/>
                </a:lnTo>
                <a:lnTo>
                  <a:pt x="38868" y="1604"/>
                </a:lnTo>
                <a:lnTo>
                  <a:pt x="40000" y="1541"/>
                </a:lnTo>
                <a:lnTo>
                  <a:pt x="40000" y="1541"/>
                </a:lnTo>
                <a:lnTo>
                  <a:pt x="40094" y="1510"/>
                </a:lnTo>
                <a:lnTo>
                  <a:pt x="40377" y="1510"/>
                </a:lnTo>
                <a:lnTo>
                  <a:pt x="40283" y="1525"/>
                </a:lnTo>
                <a:lnTo>
                  <a:pt x="40283" y="1525"/>
                </a:lnTo>
                <a:lnTo>
                  <a:pt x="40566" y="1510"/>
                </a:lnTo>
                <a:lnTo>
                  <a:pt x="41509" y="1604"/>
                </a:lnTo>
                <a:lnTo>
                  <a:pt x="44151" y="1415"/>
                </a:lnTo>
                <a:lnTo>
                  <a:pt x="45000" y="1321"/>
                </a:lnTo>
                <a:lnTo>
                  <a:pt x="44434" y="1321"/>
                </a:lnTo>
                <a:lnTo>
                  <a:pt x="45188" y="1132"/>
                </a:lnTo>
                <a:lnTo>
                  <a:pt x="45660" y="1227"/>
                </a:lnTo>
                <a:lnTo>
                  <a:pt x="45755" y="1227"/>
                </a:lnTo>
                <a:lnTo>
                  <a:pt x="45755" y="1321"/>
                </a:lnTo>
                <a:lnTo>
                  <a:pt x="45377" y="1321"/>
                </a:lnTo>
                <a:lnTo>
                  <a:pt x="46038" y="1415"/>
                </a:lnTo>
                <a:lnTo>
                  <a:pt x="46792" y="1321"/>
                </a:lnTo>
                <a:lnTo>
                  <a:pt x="46792" y="1227"/>
                </a:lnTo>
                <a:lnTo>
                  <a:pt x="46981" y="1321"/>
                </a:lnTo>
                <a:lnTo>
                  <a:pt x="47547" y="1321"/>
                </a:lnTo>
                <a:lnTo>
                  <a:pt x="47358" y="1510"/>
                </a:lnTo>
                <a:lnTo>
                  <a:pt x="46981" y="1510"/>
                </a:lnTo>
                <a:lnTo>
                  <a:pt x="46792" y="1415"/>
                </a:lnTo>
                <a:lnTo>
                  <a:pt x="43868" y="1698"/>
                </a:lnTo>
                <a:lnTo>
                  <a:pt x="45566" y="1698"/>
                </a:lnTo>
                <a:lnTo>
                  <a:pt x="47264" y="1604"/>
                </a:lnTo>
                <a:lnTo>
                  <a:pt x="50566" y="1321"/>
                </a:lnTo>
                <a:lnTo>
                  <a:pt x="52169" y="1227"/>
                </a:lnTo>
                <a:lnTo>
                  <a:pt x="55471" y="1227"/>
                </a:lnTo>
                <a:lnTo>
                  <a:pt x="57075" y="1415"/>
                </a:lnTo>
                <a:lnTo>
                  <a:pt x="56603" y="1321"/>
                </a:lnTo>
                <a:lnTo>
                  <a:pt x="56509" y="1227"/>
                </a:lnTo>
                <a:lnTo>
                  <a:pt x="57264" y="1132"/>
                </a:lnTo>
                <a:lnTo>
                  <a:pt x="58396" y="1227"/>
                </a:lnTo>
                <a:lnTo>
                  <a:pt x="58773" y="1227"/>
                </a:lnTo>
                <a:lnTo>
                  <a:pt x="58962" y="1321"/>
                </a:lnTo>
                <a:lnTo>
                  <a:pt x="59905" y="1321"/>
                </a:lnTo>
                <a:lnTo>
                  <a:pt x="61037" y="1510"/>
                </a:lnTo>
                <a:lnTo>
                  <a:pt x="61603" y="1698"/>
                </a:lnTo>
                <a:lnTo>
                  <a:pt x="62075" y="1887"/>
                </a:lnTo>
                <a:lnTo>
                  <a:pt x="62452" y="2076"/>
                </a:lnTo>
                <a:lnTo>
                  <a:pt x="62547" y="2359"/>
                </a:lnTo>
                <a:lnTo>
                  <a:pt x="62641" y="4528"/>
                </a:lnTo>
                <a:lnTo>
                  <a:pt x="62641" y="8113"/>
                </a:lnTo>
                <a:lnTo>
                  <a:pt x="62547" y="17547"/>
                </a:lnTo>
                <a:lnTo>
                  <a:pt x="62547" y="22547"/>
                </a:lnTo>
                <a:lnTo>
                  <a:pt x="62641" y="27075"/>
                </a:lnTo>
                <a:lnTo>
                  <a:pt x="62830" y="30849"/>
                </a:lnTo>
                <a:lnTo>
                  <a:pt x="62924" y="32169"/>
                </a:lnTo>
                <a:lnTo>
                  <a:pt x="63113" y="33207"/>
                </a:lnTo>
                <a:lnTo>
                  <a:pt x="63113" y="34528"/>
                </a:lnTo>
                <a:lnTo>
                  <a:pt x="63207" y="35943"/>
                </a:lnTo>
                <a:lnTo>
                  <a:pt x="63207" y="36886"/>
                </a:lnTo>
                <a:lnTo>
                  <a:pt x="63113" y="38396"/>
                </a:lnTo>
                <a:lnTo>
                  <a:pt x="62830" y="42358"/>
                </a:lnTo>
                <a:lnTo>
                  <a:pt x="62547" y="46509"/>
                </a:lnTo>
                <a:lnTo>
                  <a:pt x="62452" y="48207"/>
                </a:lnTo>
                <a:lnTo>
                  <a:pt x="62547" y="49527"/>
                </a:lnTo>
                <a:lnTo>
                  <a:pt x="62547" y="51131"/>
                </a:lnTo>
                <a:lnTo>
                  <a:pt x="62547" y="52735"/>
                </a:lnTo>
                <a:lnTo>
                  <a:pt x="62358" y="53584"/>
                </a:lnTo>
                <a:lnTo>
                  <a:pt x="62264" y="54339"/>
                </a:lnTo>
                <a:lnTo>
                  <a:pt x="61981" y="55093"/>
                </a:lnTo>
                <a:lnTo>
                  <a:pt x="61603" y="55754"/>
                </a:lnTo>
                <a:lnTo>
                  <a:pt x="61792" y="55754"/>
                </a:lnTo>
                <a:lnTo>
                  <a:pt x="61886" y="55565"/>
                </a:lnTo>
                <a:lnTo>
                  <a:pt x="62169" y="55376"/>
                </a:lnTo>
                <a:lnTo>
                  <a:pt x="62264" y="55565"/>
                </a:lnTo>
                <a:lnTo>
                  <a:pt x="62169" y="55754"/>
                </a:lnTo>
                <a:lnTo>
                  <a:pt x="61981" y="56225"/>
                </a:lnTo>
                <a:lnTo>
                  <a:pt x="61792" y="56037"/>
                </a:lnTo>
                <a:lnTo>
                  <a:pt x="61509" y="55754"/>
                </a:lnTo>
                <a:lnTo>
                  <a:pt x="61603" y="55942"/>
                </a:lnTo>
                <a:lnTo>
                  <a:pt x="61509" y="55942"/>
                </a:lnTo>
                <a:lnTo>
                  <a:pt x="61603" y="56037"/>
                </a:lnTo>
                <a:lnTo>
                  <a:pt x="60094" y="56320"/>
                </a:lnTo>
                <a:lnTo>
                  <a:pt x="58773" y="56414"/>
                </a:lnTo>
                <a:lnTo>
                  <a:pt x="57547" y="56508"/>
                </a:lnTo>
                <a:lnTo>
                  <a:pt x="56415" y="56508"/>
                </a:lnTo>
                <a:lnTo>
                  <a:pt x="56698" y="56320"/>
                </a:lnTo>
                <a:lnTo>
                  <a:pt x="56698" y="56320"/>
                </a:lnTo>
                <a:lnTo>
                  <a:pt x="56037" y="56508"/>
                </a:lnTo>
                <a:lnTo>
                  <a:pt x="54811" y="56886"/>
                </a:lnTo>
                <a:lnTo>
                  <a:pt x="53679" y="57074"/>
                </a:lnTo>
                <a:lnTo>
                  <a:pt x="53868" y="56791"/>
                </a:lnTo>
                <a:lnTo>
                  <a:pt x="54245" y="56697"/>
                </a:lnTo>
                <a:lnTo>
                  <a:pt x="53019" y="56886"/>
                </a:lnTo>
                <a:lnTo>
                  <a:pt x="51698" y="56980"/>
                </a:lnTo>
                <a:lnTo>
                  <a:pt x="50943" y="57074"/>
                </a:lnTo>
                <a:lnTo>
                  <a:pt x="51132" y="57169"/>
                </a:lnTo>
                <a:lnTo>
                  <a:pt x="48962" y="57452"/>
                </a:lnTo>
                <a:lnTo>
                  <a:pt x="48962" y="57357"/>
                </a:lnTo>
                <a:lnTo>
                  <a:pt x="48019" y="57452"/>
                </a:lnTo>
                <a:lnTo>
                  <a:pt x="47641" y="57452"/>
                </a:lnTo>
                <a:lnTo>
                  <a:pt x="46604" y="57546"/>
                </a:lnTo>
                <a:lnTo>
                  <a:pt x="44717" y="57546"/>
                </a:lnTo>
                <a:lnTo>
                  <a:pt x="44339" y="57452"/>
                </a:lnTo>
                <a:lnTo>
                  <a:pt x="45000" y="57263"/>
                </a:lnTo>
                <a:lnTo>
                  <a:pt x="40000" y="57829"/>
                </a:lnTo>
                <a:lnTo>
                  <a:pt x="38019" y="58206"/>
                </a:lnTo>
                <a:lnTo>
                  <a:pt x="37547" y="58018"/>
                </a:lnTo>
                <a:lnTo>
                  <a:pt x="37075" y="58018"/>
                </a:lnTo>
                <a:lnTo>
                  <a:pt x="36698" y="58112"/>
                </a:lnTo>
                <a:lnTo>
                  <a:pt x="36415" y="58301"/>
                </a:lnTo>
                <a:lnTo>
                  <a:pt x="36038" y="58301"/>
                </a:lnTo>
                <a:lnTo>
                  <a:pt x="36038" y="58395"/>
                </a:lnTo>
                <a:lnTo>
                  <a:pt x="36321" y="58395"/>
                </a:lnTo>
                <a:lnTo>
                  <a:pt x="36132" y="58678"/>
                </a:lnTo>
                <a:lnTo>
                  <a:pt x="37075" y="58678"/>
                </a:lnTo>
                <a:lnTo>
                  <a:pt x="37830" y="58584"/>
                </a:lnTo>
                <a:lnTo>
                  <a:pt x="38585" y="58489"/>
                </a:lnTo>
                <a:lnTo>
                  <a:pt x="39434" y="58489"/>
                </a:lnTo>
                <a:lnTo>
                  <a:pt x="38585" y="58867"/>
                </a:lnTo>
                <a:lnTo>
                  <a:pt x="37358" y="59244"/>
                </a:lnTo>
                <a:lnTo>
                  <a:pt x="36792" y="59339"/>
                </a:lnTo>
                <a:lnTo>
                  <a:pt x="36226" y="59339"/>
                </a:lnTo>
                <a:lnTo>
                  <a:pt x="35755" y="59244"/>
                </a:lnTo>
                <a:lnTo>
                  <a:pt x="35566" y="59056"/>
                </a:lnTo>
                <a:lnTo>
                  <a:pt x="35472" y="58867"/>
                </a:lnTo>
                <a:lnTo>
                  <a:pt x="36509" y="58772"/>
                </a:lnTo>
                <a:lnTo>
                  <a:pt x="35377" y="58678"/>
                </a:lnTo>
                <a:lnTo>
                  <a:pt x="34151" y="58772"/>
                </a:lnTo>
                <a:lnTo>
                  <a:pt x="34057" y="58772"/>
                </a:lnTo>
                <a:lnTo>
                  <a:pt x="33208" y="58961"/>
                </a:lnTo>
                <a:lnTo>
                  <a:pt x="32264" y="59056"/>
                </a:lnTo>
                <a:lnTo>
                  <a:pt x="32264" y="59056"/>
                </a:lnTo>
                <a:lnTo>
                  <a:pt x="33113" y="58867"/>
                </a:lnTo>
                <a:lnTo>
                  <a:pt x="31887" y="58489"/>
                </a:lnTo>
                <a:lnTo>
                  <a:pt x="31132" y="58395"/>
                </a:lnTo>
                <a:lnTo>
                  <a:pt x="31038" y="58301"/>
                </a:lnTo>
                <a:lnTo>
                  <a:pt x="31132" y="58301"/>
                </a:lnTo>
                <a:lnTo>
                  <a:pt x="31509" y="58206"/>
                </a:lnTo>
                <a:lnTo>
                  <a:pt x="30660" y="58206"/>
                </a:lnTo>
                <a:lnTo>
                  <a:pt x="30283" y="58301"/>
                </a:lnTo>
                <a:lnTo>
                  <a:pt x="29906" y="58489"/>
                </a:lnTo>
                <a:lnTo>
                  <a:pt x="29151" y="58678"/>
                </a:lnTo>
                <a:lnTo>
                  <a:pt x="29340" y="58584"/>
                </a:lnTo>
                <a:lnTo>
                  <a:pt x="29434" y="58395"/>
                </a:lnTo>
                <a:lnTo>
                  <a:pt x="29434" y="58395"/>
                </a:lnTo>
                <a:lnTo>
                  <a:pt x="28585" y="58489"/>
                </a:lnTo>
                <a:lnTo>
                  <a:pt x="28491" y="58584"/>
                </a:lnTo>
                <a:lnTo>
                  <a:pt x="28396" y="58678"/>
                </a:lnTo>
                <a:lnTo>
                  <a:pt x="27736" y="58867"/>
                </a:lnTo>
                <a:lnTo>
                  <a:pt x="25660" y="59150"/>
                </a:lnTo>
                <a:lnTo>
                  <a:pt x="22170" y="59622"/>
                </a:lnTo>
                <a:lnTo>
                  <a:pt x="22359" y="59527"/>
                </a:lnTo>
                <a:lnTo>
                  <a:pt x="22359" y="59433"/>
                </a:lnTo>
                <a:lnTo>
                  <a:pt x="22264" y="59433"/>
                </a:lnTo>
                <a:lnTo>
                  <a:pt x="22453" y="59244"/>
                </a:lnTo>
                <a:lnTo>
                  <a:pt x="22453" y="59056"/>
                </a:lnTo>
                <a:lnTo>
                  <a:pt x="21132" y="59339"/>
                </a:lnTo>
                <a:lnTo>
                  <a:pt x="19246" y="59716"/>
                </a:lnTo>
                <a:lnTo>
                  <a:pt x="18208" y="59810"/>
                </a:lnTo>
                <a:lnTo>
                  <a:pt x="17264" y="59905"/>
                </a:lnTo>
                <a:lnTo>
                  <a:pt x="16415" y="59905"/>
                </a:lnTo>
                <a:lnTo>
                  <a:pt x="15849" y="59810"/>
                </a:lnTo>
                <a:lnTo>
                  <a:pt x="14246" y="59810"/>
                </a:lnTo>
                <a:lnTo>
                  <a:pt x="11981" y="59999"/>
                </a:lnTo>
                <a:lnTo>
                  <a:pt x="11981" y="59999"/>
                </a:lnTo>
                <a:lnTo>
                  <a:pt x="12359" y="59905"/>
                </a:lnTo>
                <a:lnTo>
                  <a:pt x="12736" y="59716"/>
                </a:lnTo>
                <a:lnTo>
                  <a:pt x="11415" y="59905"/>
                </a:lnTo>
                <a:lnTo>
                  <a:pt x="10000" y="60093"/>
                </a:lnTo>
                <a:lnTo>
                  <a:pt x="7076" y="60188"/>
                </a:lnTo>
                <a:lnTo>
                  <a:pt x="4151" y="60376"/>
                </a:lnTo>
                <a:lnTo>
                  <a:pt x="2831" y="60471"/>
                </a:lnTo>
                <a:lnTo>
                  <a:pt x="1604" y="60659"/>
                </a:lnTo>
                <a:lnTo>
                  <a:pt x="1227" y="59244"/>
                </a:lnTo>
                <a:lnTo>
                  <a:pt x="1038" y="57735"/>
                </a:lnTo>
                <a:lnTo>
                  <a:pt x="850" y="56131"/>
                </a:lnTo>
                <a:lnTo>
                  <a:pt x="755" y="54433"/>
                </a:lnTo>
                <a:lnTo>
                  <a:pt x="755" y="52735"/>
                </a:lnTo>
                <a:lnTo>
                  <a:pt x="755" y="50942"/>
                </a:lnTo>
                <a:lnTo>
                  <a:pt x="1038" y="47263"/>
                </a:lnTo>
                <a:lnTo>
                  <a:pt x="1321" y="43678"/>
                </a:lnTo>
                <a:lnTo>
                  <a:pt x="1699" y="39999"/>
                </a:lnTo>
                <a:lnTo>
                  <a:pt x="2453" y="33301"/>
                </a:lnTo>
                <a:lnTo>
                  <a:pt x="2548" y="33962"/>
                </a:lnTo>
                <a:lnTo>
                  <a:pt x="2642" y="34622"/>
                </a:lnTo>
                <a:lnTo>
                  <a:pt x="2642" y="33018"/>
                </a:lnTo>
                <a:lnTo>
                  <a:pt x="2551" y="32287"/>
                </a:lnTo>
                <a:lnTo>
                  <a:pt x="2642" y="30000"/>
                </a:lnTo>
                <a:lnTo>
                  <a:pt x="2453" y="30377"/>
                </a:lnTo>
                <a:lnTo>
                  <a:pt x="2453" y="29245"/>
                </a:lnTo>
                <a:lnTo>
                  <a:pt x="2453" y="27830"/>
                </a:lnTo>
                <a:lnTo>
                  <a:pt x="2642" y="28301"/>
                </a:lnTo>
                <a:lnTo>
                  <a:pt x="2736" y="28018"/>
                </a:lnTo>
                <a:lnTo>
                  <a:pt x="2831" y="28018"/>
                </a:lnTo>
                <a:lnTo>
                  <a:pt x="2925" y="28207"/>
                </a:lnTo>
                <a:lnTo>
                  <a:pt x="3019" y="26415"/>
                </a:lnTo>
                <a:lnTo>
                  <a:pt x="3019" y="24811"/>
                </a:lnTo>
                <a:lnTo>
                  <a:pt x="3019" y="23113"/>
                </a:lnTo>
                <a:lnTo>
                  <a:pt x="3019" y="22170"/>
                </a:lnTo>
                <a:lnTo>
                  <a:pt x="3208" y="21320"/>
                </a:lnTo>
                <a:lnTo>
                  <a:pt x="3302" y="19528"/>
                </a:lnTo>
                <a:lnTo>
                  <a:pt x="3302" y="17641"/>
                </a:lnTo>
                <a:lnTo>
                  <a:pt x="3302" y="16887"/>
                </a:lnTo>
                <a:lnTo>
                  <a:pt x="3208" y="16321"/>
                </a:lnTo>
                <a:lnTo>
                  <a:pt x="3397" y="16415"/>
                </a:lnTo>
                <a:lnTo>
                  <a:pt x="3585" y="11981"/>
                </a:lnTo>
                <a:lnTo>
                  <a:pt x="3680" y="11415"/>
                </a:lnTo>
                <a:lnTo>
                  <a:pt x="3680" y="11698"/>
                </a:lnTo>
                <a:lnTo>
                  <a:pt x="3774" y="11132"/>
                </a:lnTo>
                <a:lnTo>
                  <a:pt x="3868" y="10660"/>
                </a:lnTo>
                <a:lnTo>
                  <a:pt x="3774" y="10094"/>
                </a:lnTo>
                <a:lnTo>
                  <a:pt x="3680" y="9623"/>
                </a:lnTo>
                <a:lnTo>
                  <a:pt x="3774" y="9434"/>
                </a:lnTo>
                <a:lnTo>
                  <a:pt x="3868" y="9245"/>
                </a:lnTo>
                <a:lnTo>
                  <a:pt x="4057" y="8491"/>
                </a:lnTo>
                <a:lnTo>
                  <a:pt x="4340" y="6321"/>
                </a:lnTo>
                <a:lnTo>
                  <a:pt x="4623" y="2264"/>
                </a:lnTo>
                <a:lnTo>
                  <a:pt x="3491" y="7170"/>
                </a:lnTo>
                <a:lnTo>
                  <a:pt x="2925" y="9906"/>
                </a:lnTo>
                <a:lnTo>
                  <a:pt x="2359" y="12736"/>
                </a:lnTo>
                <a:lnTo>
                  <a:pt x="1982" y="15377"/>
                </a:lnTo>
                <a:lnTo>
                  <a:pt x="1699" y="17830"/>
                </a:lnTo>
                <a:lnTo>
                  <a:pt x="1510" y="19905"/>
                </a:lnTo>
                <a:lnTo>
                  <a:pt x="1604" y="20754"/>
                </a:lnTo>
                <a:lnTo>
                  <a:pt x="1699" y="21509"/>
                </a:lnTo>
                <a:lnTo>
                  <a:pt x="1321" y="22453"/>
                </a:lnTo>
                <a:lnTo>
                  <a:pt x="1133" y="23585"/>
                </a:lnTo>
                <a:lnTo>
                  <a:pt x="1038" y="24905"/>
                </a:lnTo>
                <a:lnTo>
                  <a:pt x="1038" y="26226"/>
                </a:lnTo>
                <a:lnTo>
                  <a:pt x="1038" y="28962"/>
                </a:lnTo>
                <a:lnTo>
                  <a:pt x="1038" y="31415"/>
                </a:lnTo>
                <a:lnTo>
                  <a:pt x="661" y="40188"/>
                </a:lnTo>
                <a:lnTo>
                  <a:pt x="472" y="44999"/>
                </a:lnTo>
                <a:lnTo>
                  <a:pt x="378" y="49622"/>
                </a:lnTo>
                <a:lnTo>
                  <a:pt x="472" y="51603"/>
                </a:lnTo>
                <a:lnTo>
                  <a:pt x="378" y="53961"/>
                </a:lnTo>
                <a:lnTo>
                  <a:pt x="189" y="53301"/>
                </a:lnTo>
                <a:lnTo>
                  <a:pt x="95" y="52641"/>
                </a:lnTo>
                <a:lnTo>
                  <a:pt x="189" y="53867"/>
                </a:lnTo>
                <a:lnTo>
                  <a:pt x="189" y="55093"/>
                </a:lnTo>
                <a:lnTo>
                  <a:pt x="378" y="55188"/>
                </a:lnTo>
                <a:lnTo>
                  <a:pt x="284" y="56508"/>
                </a:lnTo>
                <a:lnTo>
                  <a:pt x="95" y="54905"/>
                </a:lnTo>
                <a:lnTo>
                  <a:pt x="1" y="58489"/>
                </a:lnTo>
                <a:lnTo>
                  <a:pt x="1" y="62357"/>
                </a:lnTo>
                <a:lnTo>
                  <a:pt x="6038" y="61886"/>
                </a:lnTo>
                <a:lnTo>
                  <a:pt x="8963" y="61697"/>
                </a:lnTo>
                <a:lnTo>
                  <a:pt x="11698" y="61603"/>
                </a:lnTo>
                <a:lnTo>
                  <a:pt x="11698" y="61414"/>
                </a:lnTo>
                <a:lnTo>
                  <a:pt x="11887" y="61225"/>
                </a:lnTo>
                <a:lnTo>
                  <a:pt x="12264" y="61225"/>
                </a:lnTo>
                <a:lnTo>
                  <a:pt x="12548" y="61320"/>
                </a:lnTo>
                <a:lnTo>
                  <a:pt x="12736" y="61414"/>
                </a:lnTo>
                <a:lnTo>
                  <a:pt x="12642" y="61320"/>
                </a:lnTo>
                <a:lnTo>
                  <a:pt x="13302" y="61508"/>
                </a:lnTo>
                <a:lnTo>
                  <a:pt x="13302" y="61508"/>
                </a:lnTo>
                <a:lnTo>
                  <a:pt x="12736" y="61414"/>
                </a:lnTo>
                <a:lnTo>
                  <a:pt x="13019" y="61508"/>
                </a:lnTo>
                <a:lnTo>
                  <a:pt x="12736" y="61603"/>
                </a:lnTo>
                <a:lnTo>
                  <a:pt x="12831" y="61697"/>
                </a:lnTo>
                <a:lnTo>
                  <a:pt x="14246" y="61508"/>
                </a:lnTo>
                <a:lnTo>
                  <a:pt x="13491" y="61508"/>
                </a:lnTo>
                <a:lnTo>
                  <a:pt x="14717" y="61225"/>
                </a:lnTo>
                <a:lnTo>
                  <a:pt x="16038" y="61131"/>
                </a:lnTo>
                <a:lnTo>
                  <a:pt x="18962" y="61131"/>
                </a:lnTo>
                <a:lnTo>
                  <a:pt x="19151" y="61225"/>
                </a:lnTo>
                <a:lnTo>
                  <a:pt x="19623" y="61320"/>
                </a:lnTo>
                <a:lnTo>
                  <a:pt x="21227" y="61320"/>
                </a:lnTo>
                <a:lnTo>
                  <a:pt x="23302" y="61225"/>
                </a:lnTo>
                <a:lnTo>
                  <a:pt x="24245" y="61131"/>
                </a:lnTo>
                <a:lnTo>
                  <a:pt x="25094" y="60942"/>
                </a:lnTo>
                <a:lnTo>
                  <a:pt x="28868" y="60848"/>
                </a:lnTo>
                <a:lnTo>
                  <a:pt x="32642" y="60659"/>
                </a:lnTo>
                <a:lnTo>
                  <a:pt x="36415" y="60376"/>
                </a:lnTo>
                <a:lnTo>
                  <a:pt x="40283" y="60093"/>
                </a:lnTo>
                <a:lnTo>
                  <a:pt x="47830" y="59339"/>
                </a:lnTo>
                <a:lnTo>
                  <a:pt x="55377" y="58678"/>
                </a:lnTo>
                <a:lnTo>
                  <a:pt x="61037" y="58678"/>
                </a:lnTo>
                <a:lnTo>
                  <a:pt x="62264" y="58584"/>
                </a:lnTo>
                <a:lnTo>
                  <a:pt x="63207" y="58395"/>
                </a:lnTo>
                <a:lnTo>
                  <a:pt x="63490" y="58206"/>
                </a:lnTo>
                <a:lnTo>
                  <a:pt x="63773" y="58018"/>
                </a:lnTo>
                <a:lnTo>
                  <a:pt x="63962" y="57735"/>
                </a:lnTo>
                <a:lnTo>
                  <a:pt x="64150" y="57357"/>
                </a:lnTo>
                <a:lnTo>
                  <a:pt x="64339" y="56225"/>
                </a:lnTo>
                <a:lnTo>
                  <a:pt x="64528" y="54716"/>
                </a:lnTo>
                <a:lnTo>
                  <a:pt x="64528" y="53018"/>
                </a:lnTo>
                <a:lnTo>
                  <a:pt x="64622" y="49810"/>
                </a:lnTo>
                <a:lnTo>
                  <a:pt x="64622" y="47546"/>
                </a:lnTo>
                <a:lnTo>
                  <a:pt x="64905" y="40848"/>
                </a:lnTo>
                <a:lnTo>
                  <a:pt x="64999" y="36320"/>
                </a:lnTo>
                <a:lnTo>
                  <a:pt x="65094" y="33301"/>
                </a:lnTo>
                <a:lnTo>
                  <a:pt x="65188" y="33396"/>
                </a:lnTo>
                <a:lnTo>
                  <a:pt x="65188" y="31603"/>
                </a:lnTo>
                <a:lnTo>
                  <a:pt x="65188" y="29811"/>
                </a:lnTo>
                <a:lnTo>
                  <a:pt x="65094" y="30660"/>
                </a:lnTo>
                <a:lnTo>
                  <a:pt x="64905" y="28301"/>
                </a:lnTo>
                <a:lnTo>
                  <a:pt x="64811" y="25849"/>
                </a:lnTo>
                <a:lnTo>
                  <a:pt x="64716" y="23302"/>
                </a:lnTo>
                <a:lnTo>
                  <a:pt x="64622" y="20849"/>
                </a:lnTo>
                <a:lnTo>
                  <a:pt x="64811" y="22075"/>
                </a:lnTo>
                <a:lnTo>
                  <a:pt x="64811" y="20754"/>
                </a:lnTo>
                <a:lnTo>
                  <a:pt x="64811" y="18962"/>
                </a:lnTo>
                <a:lnTo>
                  <a:pt x="64811" y="18868"/>
                </a:lnTo>
                <a:lnTo>
                  <a:pt x="64716" y="17358"/>
                </a:lnTo>
                <a:lnTo>
                  <a:pt x="64811" y="18113"/>
                </a:lnTo>
                <a:lnTo>
                  <a:pt x="64999" y="16981"/>
                </a:lnTo>
                <a:lnTo>
                  <a:pt x="64905" y="15755"/>
                </a:lnTo>
                <a:lnTo>
                  <a:pt x="64811" y="14528"/>
                </a:lnTo>
                <a:lnTo>
                  <a:pt x="64716" y="13396"/>
                </a:lnTo>
                <a:lnTo>
                  <a:pt x="64622" y="13679"/>
                </a:lnTo>
                <a:lnTo>
                  <a:pt x="64551" y="13679"/>
                </a:lnTo>
                <a:lnTo>
                  <a:pt x="64622" y="13962"/>
                </a:lnTo>
                <a:lnTo>
                  <a:pt x="64716" y="15000"/>
                </a:lnTo>
                <a:lnTo>
                  <a:pt x="64528" y="14623"/>
                </a:lnTo>
                <a:lnTo>
                  <a:pt x="64528" y="15094"/>
                </a:lnTo>
                <a:lnTo>
                  <a:pt x="64339" y="12736"/>
                </a:lnTo>
                <a:lnTo>
                  <a:pt x="64150" y="11698"/>
                </a:lnTo>
                <a:lnTo>
                  <a:pt x="64056" y="11604"/>
                </a:lnTo>
                <a:lnTo>
                  <a:pt x="64056" y="11226"/>
                </a:lnTo>
                <a:lnTo>
                  <a:pt x="64245" y="10566"/>
                </a:lnTo>
                <a:lnTo>
                  <a:pt x="64245" y="9811"/>
                </a:lnTo>
                <a:lnTo>
                  <a:pt x="64245" y="9560"/>
                </a:lnTo>
                <a:lnTo>
                  <a:pt x="64433" y="10189"/>
                </a:lnTo>
                <a:lnTo>
                  <a:pt x="64622" y="11604"/>
                </a:lnTo>
                <a:lnTo>
                  <a:pt x="64811" y="13019"/>
                </a:lnTo>
                <a:lnTo>
                  <a:pt x="64905" y="14151"/>
                </a:lnTo>
                <a:lnTo>
                  <a:pt x="64905" y="12830"/>
                </a:lnTo>
                <a:lnTo>
                  <a:pt x="64811" y="11698"/>
                </a:lnTo>
                <a:lnTo>
                  <a:pt x="64528" y="9340"/>
                </a:lnTo>
                <a:lnTo>
                  <a:pt x="64433" y="9528"/>
                </a:lnTo>
                <a:lnTo>
                  <a:pt x="64433" y="9340"/>
                </a:lnTo>
                <a:lnTo>
                  <a:pt x="64245" y="8585"/>
                </a:lnTo>
                <a:lnTo>
                  <a:pt x="64150" y="7264"/>
                </a:lnTo>
                <a:lnTo>
                  <a:pt x="64056" y="9434"/>
                </a:lnTo>
                <a:lnTo>
                  <a:pt x="63773" y="8868"/>
                </a:lnTo>
                <a:lnTo>
                  <a:pt x="63679" y="7925"/>
                </a:lnTo>
                <a:lnTo>
                  <a:pt x="63584" y="6792"/>
                </a:lnTo>
                <a:lnTo>
                  <a:pt x="63490" y="5566"/>
                </a:lnTo>
                <a:lnTo>
                  <a:pt x="63490" y="1227"/>
                </a:lnTo>
                <a:lnTo>
                  <a:pt x="63490" y="661"/>
                </a:lnTo>
                <a:lnTo>
                  <a:pt x="63396" y="566"/>
                </a:lnTo>
                <a:lnTo>
                  <a:pt x="63207" y="378"/>
                </a:lnTo>
                <a:lnTo>
                  <a:pt x="62641" y="189"/>
                </a:lnTo>
                <a:lnTo>
                  <a:pt x="61792" y="95"/>
                </a:lnTo>
                <a:lnTo>
                  <a:pt x="608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19"/>
          <p:cNvSpPr txBox="1"/>
          <p:nvPr>
            <p:ph idx="12" type="sldNum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‹#›</a:t>
            </a:fld>
            <a:endParaRPr sz="1200">
              <a:solidFill>
                <a:schemeClr val="accen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132" name="Google Shape;13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65577">
            <a:off x="1048307" y="2041330"/>
            <a:ext cx="2362937" cy="2368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0"/>
          <p:cNvSpPr txBox="1"/>
          <p:nvPr>
            <p:ph type="ctrTitle"/>
          </p:nvPr>
        </p:nvSpPr>
        <p:spPr>
          <a:xfrm>
            <a:off x="760650" y="3901713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Chronic Absenteeism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38" name="Google Shape;138;p20"/>
          <p:cNvSpPr/>
          <p:nvPr/>
        </p:nvSpPr>
        <p:spPr>
          <a:xfrm>
            <a:off x="182063" y="98875"/>
            <a:ext cx="2229464" cy="1404146"/>
          </a:xfrm>
          <a:custGeom>
            <a:rect b="b" l="l" r="r" t="t"/>
            <a:pathLst>
              <a:path extrusionOk="0" h="62358" w="65189">
                <a:moveTo>
                  <a:pt x="40283" y="1525"/>
                </a:moveTo>
                <a:lnTo>
                  <a:pt x="40000" y="1541"/>
                </a:lnTo>
                <a:lnTo>
                  <a:pt x="40000" y="1541"/>
                </a:lnTo>
                <a:lnTo>
                  <a:pt x="39811" y="1604"/>
                </a:lnTo>
                <a:lnTo>
                  <a:pt x="40283" y="1525"/>
                </a:lnTo>
                <a:close/>
                <a:moveTo>
                  <a:pt x="22547" y="1793"/>
                </a:moveTo>
                <a:lnTo>
                  <a:pt x="22359" y="1887"/>
                </a:lnTo>
                <a:lnTo>
                  <a:pt x="21981" y="2359"/>
                </a:lnTo>
                <a:lnTo>
                  <a:pt x="24057" y="1981"/>
                </a:lnTo>
                <a:lnTo>
                  <a:pt x="23208" y="2076"/>
                </a:lnTo>
                <a:lnTo>
                  <a:pt x="22925" y="1981"/>
                </a:lnTo>
                <a:lnTo>
                  <a:pt x="22642" y="1887"/>
                </a:lnTo>
                <a:lnTo>
                  <a:pt x="22642" y="1793"/>
                </a:lnTo>
                <a:close/>
                <a:moveTo>
                  <a:pt x="64528" y="13585"/>
                </a:moveTo>
                <a:lnTo>
                  <a:pt x="64528" y="13679"/>
                </a:lnTo>
                <a:lnTo>
                  <a:pt x="64551" y="13679"/>
                </a:lnTo>
                <a:lnTo>
                  <a:pt x="64528" y="13585"/>
                </a:lnTo>
                <a:close/>
                <a:moveTo>
                  <a:pt x="33868" y="58678"/>
                </a:moveTo>
                <a:lnTo>
                  <a:pt x="34057" y="58772"/>
                </a:lnTo>
                <a:lnTo>
                  <a:pt x="34057" y="58772"/>
                </a:lnTo>
                <a:lnTo>
                  <a:pt x="33962" y="58678"/>
                </a:lnTo>
                <a:close/>
                <a:moveTo>
                  <a:pt x="30849" y="58678"/>
                </a:moveTo>
                <a:lnTo>
                  <a:pt x="30943" y="58772"/>
                </a:lnTo>
                <a:lnTo>
                  <a:pt x="30283" y="58867"/>
                </a:lnTo>
                <a:lnTo>
                  <a:pt x="30472" y="58772"/>
                </a:lnTo>
                <a:lnTo>
                  <a:pt x="30849" y="58678"/>
                </a:lnTo>
                <a:close/>
                <a:moveTo>
                  <a:pt x="32264" y="59056"/>
                </a:moveTo>
                <a:lnTo>
                  <a:pt x="33113" y="59244"/>
                </a:lnTo>
                <a:lnTo>
                  <a:pt x="31698" y="59339"/>
                </a:lnTo>
                <a:lnTo>
                  <a:pt x="31415" y="59339"/>
                </a:lnTo>
                <a:lnTo>
                  <a:pt x="32264" y="59056"/>
                </a:lnTo>
                <a:close/>
                <a:moveTo>
                  <a:pt x="60849" y="0"/>
                </a:moveTo>
                <a:lnTo>
                  <a:pt x="58679" y="95"/>
                </a:lnTo>
                <a:lnTo>
                  <a:pt x="56792" y="189"/>
                </a:lnTo>
                <a:lnTo>
                  <a:pt x="58584" y="378"/>
                </a:lnTo>
                <a:lnTo>
                  <a:pt x="58301" y="189"/>
                </a:lnTo>
                <a:lnTo>
                  <a:pt x="59151" y="378"/>
                </a:lnTo>
                <a:lnTo>
                  <a:pt x="58679" y="472"/>
                </a:lnTo>
                <a:lnTo>
                  <a:pt x="58018" y="472"/>
                </a:lnTo>
                <a:lnTo>
                  <a:pt x="56792" y="283"/>
                </a:lnTo>
                <a:lnTo>
                  <a:pt x="55943" y="283"/>
                </a:lnTo>
                <a:lnTo>
                  <a:pt x="54528" y="378"/>
                </a:lnTo>
                <a:lnTo>
                  <a:pt x="50660" y="378"/>
                </a:lnTo>
                <a:lnTo>
                  <a:pt x="48585" y="472"/>
                </a:lnTo>
                <a:lnTo>
                  <a:pt x="46226" y="472"/>
                </a:lnTo>
                <a:lnTo>
                  <a:pt x="43868" y="283"/>
                </a:lnTo>
                <a:lnTo>
                  <a:pt x="44056" y="472"/>
                </a:lnTo>
                <a:lnTo>
                  <a:pt x="44339" y="472"/>
                </a:lnTo>
                <a:lnTo>
                  <a:pt x="43396" y="661"/>
                </a:lnTo>
                <a:lnTo>
                  <a:pt x="42170" y="849"/>
                </a:lnTo>
                <a:lnTo>
                  <a:pt x="40849" y="755"/>
                </a:lnTo>
                <a:lnTo>
                  <a:pt x="40377" y="661"/>
                </a:lnTo>
                <a:lnTo>
                  <a:pt x="39906" y="566"/>
                </a:lnTo>
                <a:lnTo>
                  <a:pt x="39717" y="566"/>
                </a:lnTo>
                <a:lnTo>
                  <a:pt x="38207" y="661"/>
                </a:lnTo>
                <a:lnTo>
                  <a:pt x="36509" y="944"/>
                </a:lnTo>
                <a:lnTo>
                  <a:pt x="34906" y="1132"/>
                </a:lnTo>
                <a:lnTo>
                  <a:pt x="33585" y="1132"/>
                </a:lnTo>
                <a:lnTo>
                  <a:pt x="33962" y="1038"/>
                </a:lnTo>
                <a:lnTo>
                  <a:pt x="33774" y="944"/>
                </a:lnTo>
                <a:lnTo>
                  <a:pt x="33396" y="944"/>
                </a:lnTo>
                <a:lnTo>
                  <a:pt x="32453" y="1038"/>
                </a:lnTo>
                <a:lnTo>
                  <a:pt x="30283" y="1321"/>
                </a:lnTo>
                <a:lnTo>
                  <a:pt x="30472" y="1415"/>
                </a:lnTo>
                <a:lnTo>
                  <a:pt x="30566" y="1510"/>
                </a:lnTo>
                <a:lnTo>
                  <a:pt x="29151" y="1604"/>
                </a:lnTo>
                <a:lnTo>
                  <a:pt x="29057" y="1698"/>
                </a:lnTo>
                <a:lnTo>
                  <a:pt x="29717" y="1698"/>
                </a:lnTo>
                <a:lnTo>
                  <a:pt x="28208" y="1793"/>
                </a:lnTo>
                <a:lnTo>
                  <a:pt x="27547" y="1793"/>
                </a:lnTo>
                <a:lnTo>
                  <a:pt x="27642" y="1698"/>
                </a:lnTo>
                <a:lnTo>
                  <a:pt x="28585" y="1510"/>
                </a:lnTo>
                <a:lnTo>
                  <a:pt x="27736" y="1604"/>
                </a:lnTo>
                <a:lnTo>
                  <a:pt x="26887" y="1698"/>
                </a:lnTo>
                <a:lnTo>
                  <a:pt x="26038" y="1698"/>
                </a:lnTo>
                <a:lnTo>
                  <a:pt x="25189" y="1793"/>
                </a:lnTo>
                <a:lnTo>
                  <a:pt x="25189" y="1793"/>
                </a:lnTo>
                <a:lnTo>
                  <a:pt x="25755" y="1698"/>
                </a:lnTo>
                <a:lnTo>
                  <a:pt x="24906" y="1793"/>
                </a:lnTo>
                <a:lnTo>
                  <a:pt x="24057" y="1981"/>
                </a:lnTo>
                <a:lnTo>
                  <a:pt x="25094" y="1887"/>
                </a:lnTo>
                <a:lnTo>
                  <a:pt x="26132" y="1981"/>
                </a:lnTo>
                <a:lnTo>
                  <a:pt x="24906" y="2264"/>
                </a:lnTo>
                <a:lnTo>
                  <a:pt x="23585" y="2359"/>
                </a:lnTo>
                <a:lnTo>
                  <a:pt x="23585" y="2453"/>
                </a:lnTo>
                <a:lnTo>
                  <a:pt x="23585" y="2547"/>
                </a:lnTo>
                <a:lnTo>
                  <a:pt x="25566" y="2359"/>
                </a:lnTo>
                <a:lnTo>
                  <a:pt x="27547" y="2264"/>
                </a:lnTo>
                <a:lnTo>
                  <a:pt x="29434" y="1981"/>
                </a:lnTo>
                <a:lnTo>
                  <a:pt x="30377" y="1793"/>
                </a:lnTo>
                <a:lnTo>
                  <a:pt x="31321" y="1604"/>
                </a:lnTo>
                <a:lnTo>
                  <a:pt x="30472" y="1887"/>
                </a:lnTo>
                <a:lnTo>
                  <a:pt x="30660" y="1981"/>
                </a:lnTo>
                <a:lnTo>
                  <a:pt x="31038" y="2076"/>
                </a:lnTo>
                <a:lnTo>
                  <a:pt x="31981" y="2170"/>
                </a:lnTo>
                <a:lnTo>
                  <a:pt x="33302" y="2170"/>
                </a:lnTo>
                <a:lnTo>
                  <a:pt x="34717" y="2076"/>
                </a:lnTo>
                <a:lnTo>
                  <a:pt x="37075" y="1887"/>
                </a:lnTo>
                <a:lnTo>
                  <a:pt x="37830" y="1793"/>
                </a:lnTo>
                <a:lnTo>
                  <a:pt x="37924" y="1698"/>
                </a:lnTo>
                <a:lnTo>
                  <a:pt x="38868" y="1604"/>
                </a:lnTo>
                <a:lnTo>
                  <a:pt x="38962" y="1510"/>
                </a:lnTo>
                <a:lnTo>
                  <a:pt x="38868" y="1510"/>
                </a:lnTo>
                <a:lnTo>
                  <a:pt x="38113" y="1415"/>
                </a:lnTo>
                <a:lnTo>
                  <a:pt x="40000" y="1510"/>
                </a:lnTo>
                <a:lnTo>
                  <a:pt x="38868" y="1604"/>
                </a:lnTo>
                <a:lnTo>
                  <a:pt x="40000" y="1541"/>
                </a:lnTo>
                <a:lnTo>
                  <a:pt x="40000" y="1541"/>
                </a:lnTo>
                <a:lnTo>
                  <a:pt x="40094" y="1510"/>
                </a:lnTo>
                <a:lnTo>
                  <a:pt x="40377" y="1510"/>
                </a:lnTo>
                <a:lnTo>
                  <a:pt x="40283" y="1525"/>
                </a:lnTo>
                <a:lnTo>
                  <a:pt x="40283" y="1525"/>
                </a:lnTo>
                <a:lnTo>
                  <a:pt x="40566" y="1510"/>
                </a:lnTo>
                <a:lnTo>
                  <a:pt x="41509" y="1604"/>
                </a:lnTo>
                <a:lnTo>
                  <a:pt x="44151" y="1415"/>
                </a:lnTo>
                <a:lnTo>
                  <a:pt x="45000" y="1321"/>
                </a:lnTo>
                <a:lnTo>
                  <a:pt x="44434" y="1321"/>
                </a:lnTo>
                <a:lnTo>
                  <a:pt x="45188" y="1132"/>
                </a:lnTo>
                <a:lnTo>
                  <a:pt x="45660" y="1227"/>
                </a:lnTo>
                <a:lnTo>
                  <a:pt x="45755" y="1227"/>
                </a:lnTo>
                <a:lnTo>
                  <a:pt x="45755" y="1321"/>
                </a:lnTo>
                <a:lnTo>
                  <a:pt x="45377" y="1321"/>
                </a:lnTo>
                <a:lnTo>
                  <a:pt x="46038" y="1415"/>
                </a:lnTo>
                <a:lnTo>
                  <a:pt x="46792" y="1321"/>
                </a:lnTo>
                <a:lnTo>
                  <a:pt x="46792" y="1227"/>
                </a:lnTo>
                <a:lnTo>
                  <a:pt x="46981" y="1321"/>
                </a:lnTo>
                <a:lnTo>
                  <a:pt x="47547" y="1321"/>
                </a:lnTo>
                <a:lnTo>
                  <a:pt x="47358" y="1510"/>
                </a:lnTo>
                <a:lnTo>
                  <a:pt x="46981" y="1510"/>
                </a:lnTo>
                <a:lnTo>
                  <a:pt x="46792" y="1415"/>
                </a:lnTo>
                <a:lnTo>
                  <a:pt x="43868" y="1698"/>
                </a:lnTo>
                <a:lnTo>
                  <a:pt x="45566" y="1698"/>
                </a:lnTo>
                <a:lnTo>
                  <a:pt x="47264" y="1604"/>
                </a:lnTo>
                <a:lnTo>
                  <a:pt x="50566" y="1321"/>
                </a:lnTo>
                <a:lnTo>
                  <a:pt x="52169" y="1227"/>
                </a:lnTo>
                <a:lnTo>
                  <a:pt x="55471" y="1227"/>
                </a:lnTo>
                <a:lnTo>
                  <a:pt x="57075" y="1415"/>
                </a:lnTo>
                <a:lnTo>
                  <a:pt x="56603" y="1321"/>
                </a:lnTo>
                <a:lnTo>
                  <a:pt x="56509" y="1227"/>
                </a:lnTo>
                <a:lnTo>
                  <a:pt x="57264" y="1132"/>
                </a:lnTo>
                <a:lnTo>
                  <a:pt x="58396" y="1227"/>
                </a:lnTo>
                <a:lnTo>
                  <a:pt x="58773" y="1227"/>
                </a:lnTo>
                <a:lnTo>
                  <a:pt x="58962" y="1321"/>
                </a:lnTo>
                <a:lnTo>
                  <a:pt x="59905" y="1321"/>
                </a:lnTo>
                <a:lnTo>
                  <a:pt x="61037" y="1510"/>
                </a:lnTo>
                <a:lnTo>
                  <a:pt x="61603" y="1698"/>
                </a:lnTo>
                <a:lnTo>
                  <a:pt x="62075" y="1887"/>
                </a:lnTo>
                <a:lnTo>
                  <a:pt x="62452" y="2076"/>
                </a:lnTo>
                <a:lnTo>
                  <a:pt x="62547" y="2359"/>
                </a:lnTo>
                <a:lnTo>
                  <a:pt x="62641" y="4528"/>
                </a:lnTo>
                <a:lnTo>
                  <a:pt x="62641" y="8113"/>
                </a:lnTo>
                <a:lnTo>
                  <a:pt x="62547" y="17547"/>
                </a:lnTo>
                <a:lnTo>
                  <a:pt x="62547" y="22547"/>
                </a:lnTo>
                <a:lnTo>
                  <a:pt x="62641" y="27075"/>
                </a:lnTo>
                <a:lnTo>
                  <a:pt x="62830" y="30849"/>
                </a:lnTo>
                <a:lnTo>
                  <a:pt x="62924" y="32169"/>
                </a:lnTo>
                <a:lnTo>
                  <a:pt x="63113" y="33207"/>
                </a:lnTo>
                <a:lnTo>
                  <a:pt x="63113" y="34528"/>
                </a:lnTo>
                <a:lnTo>
                  <a:pt x="63207" y="35943"/>
                </a:lnTo>
                <a:lnTo>
                  <a:pt x="63207" y="36886"/>
                </a:lnTo>
                <a:lnTo>
                  <a:pt x="63113" y="38396"/>
                </a:lnTo>
                <a:lnTo>
                  <a:pt x="62830" y="42358"/>
                </a:lnTo>
                <a:lnTo>
                  <a:pt x="62547" y="46509"/>
                </a:lnTo>
                <a:lnTo>
                  <a:pt x="62452" y="48207"/>
                </a:lnTo>
                <a:lnTo>
                  <a:pt x="62547" y="49527"/>
                </a:lnTo>
                <a:lnTo>
                  <a:pt x="62547" y="51131"/>
                </a:lnTo>
                <a:lnTo>
                  <a:pt x="62547" y="52735"/>
                </a:lnTo>
                <a:lnTo>
                  <a:pt x="62358" y="53584"/>
                </a:lnTo>
                <a:lnTo>
                  <a:pt x="62264" y="54339"/>
                </a:lnTo>
                <a:lnTo>
                  <a:pt x="61981" y="55093"/>
                </a:lnTo>
                <a:lnTo>
                  <a:pt x="61603" y="55754"/>
                </a:lnTo>
                <a:lnTo>
                  <a:pt x="61792" y="55754"/>
                </a:lnTo>
                <a:lnTo>
                  <a:pt x="61886" y="55565"/>
                </a:lnTo>
                <a:lnTo>
                  <a:pt x="62169" y="55376"/>
                </a:lnTo>
                <a:lnTo>
                  <a:pt x="62264" y="55565"/>
                </a:lnTo>
                <a:lnTo>
                  <a:pt x="62169" y="55754"/>
                </a:lnTo>
                <a:lnTo>
                  <a:pt x="61981" y="56225"/>
                </a:lnTo>
                <a:lnTo>
                  <a:pt x="61792" y="56037"/>
                </a:lnTo>
                <a:lnTo>
                  <a:pt x="61509" y="55754"/>
                </a:lnTo>
                <a:lnTo>
                  <a:pt x="61603" y="55942"/>
                </a:lnTo>
                <a:lnTo>
                  <a:pt x="61509" y="55942"/>
                </a:lnTo>
                <a:lnTo>
                  <a:pt x="61603" y="56037"/>
                </a:lnTo>
                <a:lnTo>
                  <a:pt x="60094" y="56320"/>
                </a:lnTo>
                <a:lnTo>
                  <a:pt x="58773" y="56414"/>
                </a:lnTo>
                <a:lnTo>
                  <a:pt x="57547" y="56508"/>
                </a:lnTo>
                <a:lnTo>
                  <a:pt x="56415" y="56508"/>
                </a:lnTo>
                <a:lnTo>
                  <a:pt x="56698" y="56320"/>
                </a:lnTo>
                <a:lnTo>
                  <a:pt x="56698" y="56320"/>
                </a:lnTo>
                <a:lnTo>
                  <a:pt x="56037" y="56508"/>
                </a:lnTo>
                <a:lnTo>
                  <a:pt x="54811" y="56886"/>
                </a:lnTo>
                <a:lnTo>
                  <a:pt x="53679" y="57074"/>
                </a:lnTo>
                <a:lnTo>
                  <a:pt x="53868" y="56791"/>
                </a:lnTo>
                <a:lnTo>
                  <a:pt x="54245" y="56697"/>
                </a:lnTo>
                <a:lnTo>
                  <a:pt x="53019" y="56886"/>
                </a:lnTo>
                <a:lnTo>
                  <a:pt x="51698" y="56980"/>
                </a:lnTo>
                <a:lnTo>
                  <a:pt x="50943" y="57074"/>
                </a:lnTo>
                <a:lnTo>
                  <a:pt x="51132" y="57169"/>
                </a:lnTo>
                <a:lnTo>
                  <a:pt x="48962" y="57452"/>
                </a:lnTo>
                <a:lnTo>
                  <a:pt x="48962" y="57357"/>
                </a:lnTo>
                <a:lnTo>
                  <a:pt x="48019" y="57452"/>
                </a:lnTo>
                <a:lnTo>
                  <a:pt x="47641" y="57452"/>
                </a:lnTo>
                <a:lnTo>
                  <a:pt x="46604" y="57546"/>
                </a:lnTo>
                <a:lnTo>
                  <a:pt x="44717" y="57546"/>
                </a:lnTo>
                <a:lnTo>
                  <a:pt x="44339" y="57452"/>
                </a:lnTo>
                <a:lnTo>
                  <a:pt x="45000" y="57263"/>
                </a:lnTo>
                <a:lnTo>
                  <a:pt x="40000" y="57829"/>
                </a:lnTo>
                <a:lnTo>
                  <a:pt x="38019" y="58206"/>
                </a:lnTo>
                <a:lnTo>
                  <a:pt x="37547" y="58018"/>
                </a:lnTo>
                <a:lnTo>
                  <a:pt x="37075" y="58018"/>
                </a:lnTo>
                <a:lnTo>
                  <a:pt x="36698" y="58112"/>
                </a:lnTo>
                <a:lnTo>
                  <a:pt x="36415" y="58301"/>
                </a:lnTo>
                <a:lnTo>
                  <a:pt x="36038" y="58301"/>
                </a:lnTo>
                <a:lnTo>
                  <a:pt x="36038" y="58395"/>
                </a:lnTo>
                <a:lnTo>
                  <a:pt x="36321" y="58395"/>
                </a:lnTo>
                <a:lnTo>
                  <a:pt x="36132" y="58678"/>
                </a:lnTo>
                <a:lnTo>
                  <a:pt x="37075" y="58678"/>
                </a:lnTo>
                <a:lnTo>
                  <a:pt x="37830" y="58584"/>
                </a:lnTo>
                <a:lnTo>
                  <a:pt x="38585" y="58489"/>
                </a:lnTo>
                <a:lnTo>
                  <a:pt x="39434" y="58489"/>
                </a:lnTo>
                <a:lnTo>
                  <a:pt x="38585" y="58867"/>
                </a:lnTo>
                <a:lnTo>
                  <a:pt x="37358" y="59244"/>
                </a:lnTo>
                <a:lnTo>
                  <a:pt x="36792" y="59339"/>
                </a:lnTo>
                <a:lnTo>
                  <a:pt x="36226" y="59339"/>
                </a:lnTo>
                <a:lnTo>
                  <a:pt x="35755" y="59244"/>
                </a:lnTo>
                <a:lnTo>
                  <a:pt x="35566" y="59056"/>
                </a:lnTo>
                <a:lnTo>
                  <a:pt x="35472" y="58867"/>
                </a:lnTo>
                <a:lnTo>
                  <a:pt x="36509" y="58772"/>
                </a:lnTo>
                <a:lnTo>
                  <a:pt x="35377" y="58678"/>
                </a:lnTo>
                <a:lnTo>
                  <a:pt x="34151" y="58772"/>
                </a:lnTo>
                <a:lnTo>
                  <a:pt x="34057" y="58772"/>
                </a:lnTo>
                <a:lnTo>
                  <a:pt x="33208" y="58961"/>
                </a:lnTo>
                <a:lnTo>
                  <a:pt x="32264" y="59056"/>
                </a:lnTo>
                <a:lnTo>
                  <a:pt x="32264" y="59056"/>
                </a:lnTo>
                <a:lnTo>
                  <a:pt x="33113" y="58867"/>
                </a:lnTo>
                <a:lnTo>
                  <a:pt x="31887" y="58489"/>
                </a:lnTo>
                <a:lnTo>
                  <a:pt x="31132" y="58395"/>
                </a:lnTo>
                <a:lnTo>
                  <a:pt x="31038" y="58301"/>
                </a:lnTo>
                <a:lnTo>
                  <a:pt x="31132" y="58301"/>
                </a:lnTo>
                <a:lnTo>
                  <a:pt x="31509" y="58206"/>
                </a:lnTo>
                <a:lnTo>
                  <a:pt x="30660" y="58206"/>
                </a:lnTo>
                <a:lnTo>
                  <a:pt x="30283" y="58301"/>
                </a:lnTo>
                <a:lnTo>
                  <a:pt x="29906" y="58489"/>
                </a:lnTo>
                <a:lnTo>
                  <a:pt x="29151" y="58678"/>
                </a:lnTo>
                <a:lnTo>
                  <a:pt x="29340" y="58584"/>
                </a:lnTo>
                <a:lnTo>
                  <a:pt x="29434" y="58395"/>
                </a:lnTo>
                <a:lnTo>
                  <a:pt x="29434" y="58395"/>
                </a:lnTo>
                <a:lnTo>
                  <a:pt x="28585" y="58489"/>
                </a:lnTo>
                <a:lnTo>
                  <a:pt x="28491" y="58584"/>
                </a:lnTo>
                <a:lnTo>
                  <a:pt x="28396" y="58678"/>
                </a:lnTo>
                <a:lnTo>
                  <a:pt x="27736" y="58867"/>
                </a:lnTo>
                <a:lnTo>
                  <a:pt x="25660" y="59150"/>
                </a:lnTo>
                <a:lnTo>
                  <a:pt x="22170" y="59622"/>
                </a:lnTo>
                <a:lnTo>
                  <a:pt x="22359" y="59527"/>
                </a:lnTo>
                <a:lnTo>
                  <a:pt x="22359" y="59433"/>
                </a:lnTo>
                <a:lnTo>
                  <a:pt x="22264" y="59433"/>
                </a:lnTo>
                <a:lnTo>
                  <a:pt x="22453" y="59244"/>
                </a:lnTo>
                <a:lnTo>
                  <a:pt x="22453" y="59056"/>
                </a:lnTo>
                <a:lnTo>
                  <a:pt x="21132" y="59339"/>
                </a:lnTo>
                <a:lnTo>
                  <a:pt x="19246" y="59716"/>
                </a:lnTo>
                <a:lnTo>
                  <a:pt x="18208" y="59810"/>
                </a:lnTo>
                <a:lnTo>
                  <a:pt x="17264" y="59905"/>
                </a:lnTo>
                <a:lnTo>
                  <a:pt x="16415" y="59905"/>
                </a:lnTo>
                <a:lnTo>
                  <a:pt x="15849" y="59810"/>
                </a:lnTo>
                <a:lnTo>
                  <a:pt x="14246" y="59810"/>
                </a:lnTo>
                <a:lnTo>
                  <a:pt x="11981" y="59999"/>
                </a:lnTo>
                <a:lnTo>
                  <a:pt x="11981" y="59999"/>
                </a:lnTo>
                <a:lnTo>
                  <a:pt x="12359" y="59905"/>
                </a:lnTo>
                <a:lnTo>
                  <a:pt x="12736" y="59716"/>
                </a:lnTo>
                <a:lnTo>
                  <a:pt x="11415" y="59905"/>
                </a:lnTo>
                <a:lnTo>
                  <a:pt x="10000" y="60093"/>
                </a:lnTo>
                <a:lnTo>
                  <a:pt x="7076" y="60188"/>
                </a:lnTo>
                <a:lnTo>
                  <a:pt x="4151" y="60376"/>
                </a:lnTo>
                <a:lnTo>
                  <a:pt x="2831" y="60471"/>
                </a:lnTo>
                <a:lnTo>
                  <a:pt x="1604" y="60659"/>
                </a:lnTo>
                <a:lnTo>
                  <a:pt x="1227" y="59244"/>
                </a:lnTo>
                <a:lnTo>
                  <a:pt x="1038" y="57735"/>
                </a:lnTo>
                <a:lnTo>
                  <a:pt x="850" y="56131"/>
                </a:lnTo>
                <a:lnTo>
                  <a:pt x="755" y="54433"/>
                </a:lnTo>
                <a:lnTo>
                  <a:pt x="755" y="52735"/>
                </a:lnTo>
                <a:lnTo>
                  <a:pt x="755" y="50942"/>
                </a:lnTo>
                <a:lnTo>
                  <a:pt x="1038" y="47263"/>
                </a:lnTo>
                <a:lnTo>
                  <a:pt x="1321" y="43678"/>
                </a:lnTo>
                <a:lnTo>
                  <a:pt x="1699" y="39999"/>
                </a:lnTo>
                <a:lnTo>
                  <a:pt x="2453" y="33301"/>
                </a:lnTo>
                <a:lnTo>
                  <a:pt x="2548" y="33962"/>
                </a:lnTo>
                <a:lnTo>
                  <a:pt x="2642" y="34622"/>
                </a:lnTo>
                <a:lnTo>
                  <a:pt x="2642" y="33018"/>
                </a:lnTo>
                <a:lnTo>
                  <a:pt x="2551" y="32287"/>
                </a:lnTo>
                <a:lnTo>
                  <a:pt x="2642" y="30000"/>
                </a:lnTo>
                <a:lnTo>
                  <a:pt x="2453" y="30377"/>
                </a:lnTo>
                <a:lnTo>
                  <a:pt x="2453" y="29245"/>
                </a:lnTo>
                <a:lnTo>
                  <a:pt x="2453" y="27830"/>
                </a:lnTo>
                <a:lnTo>
                  <a:pt x="2642" y="28301"/>
                </a:lnTo>
                <a:lnTo>
                  <a:pt x="2736" y="28018"/>
                </a:lnTo>
                <a:lnTo>
                  <a:pt x="2831" y="28018"/>
                </a:lnTo>
                <a:lnTo>
                  <a:pt x="2925" y="28207"/>
                </a:lnTo>
                <a:lnTo>
                  <a:pt x="3019" y="26415"/>
                </a:lnTo>
                <a:lnTo>
                  <a:pt x="3019" y="24811"/>
                </a:lnTo>
                <a:lnTo>
                  <a:pt x="3019" y="23113"/>
                </a:lnTo>
                <a:lnTo>
                  <a:pt x="3019" y="22170"/>
                </a:lnTo>
                <a:lnTo>
                  <a:pt x="3208" y="21320"/>
                </a:lnTo>
                <a:lnTo>
                  <a:pt x="3302" y="19528"/>
                </a:lnTo>
                <a:lnTo>
                  <a:pt x="3302" y="17641"/>
                </a:lnTo>
                <a:lnTo>
                  <a:pt x="3302" y="16887"/>
                </a:lnTo>
                <a:lnTo>
                  <a:pt x="3208" y="16321"/>
                </a:lnTo>
                <a:lnTo>
                  <a:pt x="3397" y="16415"/>
                </a:lnTo>
                <a:lnTo>
                  <a:pt x="3585" y="11981"/>
                </a:lnTo>
                <a:lnTo>
                  <a:pt x="3680" y="11415"/>
                </a:lnTo>
                <a:lnTo>
                  <a:pt x="3680" y="11698"/>
                </a:lnTo>
                <a:lnTo>
                  <a:pt x="3774" y="11132"/>
                </a:lnTo>
                <a:lnTo>
                  <a:pt x="3868" y="10660"/>
                </a:lnTo>
                <a:lnTo>
                  <a:pt x="3774" y="10094"/>
                </a:lnTo>
                <a:lnTo>
                  <a:pt x="3680" y="9623"/>
                </a:lnTo>
                <a:lnTo>
                  <a:pt x="3774" y="9434"/>
                </a:lnTo>
                <a:lnTo>
                  <a:pt x="3868" y="9245"/>
                </a:lnTo>
                <a:lnTo>
                  <a:pt x="4057" y="8491"/>
                </a:lnTo>
                <a:lnTo>
                  <a:pt x="4340" y="6321"/>
                </a:lnTo>
                <a:lnTo>
                  <a:pt x="4623" y="2264"/>
                </a:lnTo>
                <a:lnTo>
                  <a:pt x="3491" y="7170"/>
                </a:lnTo>
                <a:lnTo>
                  <a:pt x="2925" y="9906"/>
                </a:lnTo>
                <a:lnTo>
                  <a:pt x="2359" y="12736"/>
                </a:lnTo>
                <a:lnTo>
                  <a:pt x="1982" y="15377"/>
                </a:lnTo>
                <a:lnTo>
                  <a:pt x="1699" y="17830"/>
                </a:lnTo>
                <a:lnTo>
                  <a:pt x="1510" y="19905"/>
                </a:lnTo>
                <a:lnTo>
                  <a:pt x="1604" y="20754"/>
                </a:lnTo>
                <a:lnTo>
                  <a:pt x="1699" y="21509"/>
                </a:lnTo>
                <a:lnTo>
                  <a:pt x="1321" y="22453"/>
                </a:lnTo>
                <a:lnTo>
                  <a:pt x="1133" y="23585"/>
                </a:lnTo>
                <a:lnTo>
                  <a:pt x="1038" y="24905"/>
                </a:lnTo>
                <a:lnTo>
                  <a:pt x="1038" y="26226"/>
                </a:lnTo>
                <a:lnTo>
                  <a:pt x="1038" y="28962"/>
                </a:lnTo>
                <a:lnTo>
                  <a:pt x="1038" y="31415"/>
                </a:lnTo>
                <a:lnTo>
                  <a:pt x="661" y="40188"/>
                </a:lnTo>
                <a:lnTo>
                  <a:pt x="472" y="44999"/>
                </a:lnTo>
                <a:lnTo>
                  <a:pt x="378" y="49622"/>
                </a:lnTo>
                <a:lnTo>
                  <a:pt x="472" y="51603"/>
                </a:lnTo>
                <a:lnTo>
                  <a:pt x="378" y="53961"/>
                </a:lnTo>
                <a:lnTo>
                  <a:pt x="189" y="53301"/>
                </a:lnTo>
                <a:lnTo>
                  <a:pt x="95" y="52641"/>
                </a:lnTo>
                <a:lnTo>
                  <a:pt x="189" y="53867"/>
                </a:lnTo>
                <a:lnTo>
                  <a:pt x="189" y="55093"/>
                </a:lnTo>
                <a:lnTo>
                  <a:pt x="378" y="55188"/>
                </a:lnTo>
                <a:lnTo>
                  <a:pt x="284" y="56508"/>
                </a:lnTo>
                <a:lnTo>
                  <a:pt x="95" y="54905"/>
                </a:lnTo>
                <a:lnTo>
                  <a:pt x="1" y="58489"/>
                </a:lnTo>
                <a:lnTo>
                  <a:pt x="1" y="62357"/>
                </a:lnTo>
                <a:lnTo>
                  <a:pt x="6038" y="61886"/>
                </a:lnTo>
                <a:lnTo>
                  <a:pt x="8963" y="61697"/>
                </a:lnTo>
                <a:lnTo>
                  <a:pt x="11698" y="61603"/>
                </a:lnTo>
                <a:lnTo>
                  <a:pt x="11698" y="61414"/>
                </a:lnTo>
                <a:lnTo>
                  <a:pt x="11887" y="61225"/>
                </a:lnTo>
                <a:lnTo>
                  <a:pt x="12264" y="61225"/>
                </a:lnTo>
                <a:lnTo>
                  <a:pt x="12548" y="61320"/>
                </a:lnTo>
                <a:lnTo>
                  <a:pt x="12736" y="61414"/>
                </a:lnTo>
                <a:lnTo>
                  <a:pt x="12642" y="61320"/>
                </a:lnTo>
                <a:lnTo>
                  <a:pt x="13302" y="61508"/>
                </a:lnTo>
                <a:lnTo>
                  <a:pt x="13302" y="61508"/>
                </a:lnTo>
                <a:lnTo>
                  <a:pt x="12736" y="61414"/>
                </a:lnTo>
                <a:lnTo>
                  <a:pt x="13019" y="61508"/>
                </a:lnTo>
                <a:lnTo>
                  <a:pt x="12736" y="61603"/>
                </a:lnTo>
                <a:lnTo>
                  <a:pt x="12831" y="61697"/>
                </a:lnTo>
                <a:lnTo>
                  <a:pt x="14246" y="61508"/>
                </a:lnTo>
                <a:lnTo>
                  <a:pt x="13491" y="61508"/>
                </a:lnTo>
                <a:lnTo>
                  <a:pt x="14717" y="61225"/>
                </a:lnTo>
                <a:lnTo>
                  <a:pt x="16038" y="61131"/>
                </a:lnTo>
                <a:lnTo>
                  <a:pt x="18962" y="61131"/>
                </a:lnTo>
                <a:lnTo>
                  <a:pt x="19151" y="61225"/>
                </a:lnTo>
                <a:lnTo>
                  <a:pt x="19623" y="61320"/>
                </a:lnTo>
                <a:lnTo>
                  <a:pt x="21227" y="61320"/>
                </a:lnTo>
                <a:lnTo>
                  <a:pt x="23302" y="61225"/>
                </a:lnTo>
                <a:lnTo>
                  <a:pt x="24245" y="61131"/>
                </a:lnTo>
                <a:lnTo>
                  <a:pt x="25094" y="60942"/>
                </a:lnTo>
                <a:lnTo>
                  <a:pt x="28868" y="60848"/>
                </a:lnTo>
                <a:lnTo>
                  <a:pt x="32642" y="60659"/>
                </a:lnTo>
                <a:lnTo>
                  <a:pt x="36415" y="60376"/>
                </a:lnTo>
                <a:lnTo>
                  <a:pt x="40283" y="60093"/>
                </a:lnTo>
                <a:lnTo>
                  <a:pt x="47830" y="59339"/>
                </a:lnTo>
                <a:lnTo>
                  <a:pt x="55377" y="58678"/>
                </a:lnTo>
                <a:lnTo>
                  <a:pt x="61037" y="58678"/>
                </a:lnTo>
                <a:lnTo>
                  <a:pt x="62264" y="58584"/>
                </a:lnTo>
                <a:lnTo>
                  <a:pt x="63207" y="58395"/>
                </a:lnTo>
                <a:lnTo>
                  <a:pt x="63490" y="58206"/>
                </a:lnTo>
                <a:lnTo>
                  <a:pt x="63773" y="58018"/>
                </a:lnTo>
                <a:lnTo>
                  <a:pt x="63962" y="57735"/>
                </a:lnTo>
                <a:lnTo>
                  <a:pt x="64150" y="57357"/>
                </a:lnTo>
                <a:lnTo>
                  <a:pt x="64339" y="56225"/>
                </a:lnTo>
                <a:lnTo>
                  <a:pt x="64528" y="54716"/>
                </a:lnTo>
                <a:lnTo>
                  <a:pt x="64528" y="53018"/>
                </a:lnTo>
                <a:lnTo>
                  <a:pt x="64622" y="49810"/>
                </a:lnTo>
                <a:lnTo>
                  <a:pt x="64622" y="47546"/>
                </a:lnTo>
                <a:lnTo>
                  <a:pt x="64905" y="40848"/>
                </a:lnTo>
                <a:lnTo>
                  <a:pt x="64999" y="36320"/>
                </a:lnTo>
                <a:lnTo>
                  <a:pt x="65094" y="33301"/>
                </a:lnTo>
                <a:lnTo>
                  <a:pt x="65188" y="33396"/>
                </a:lnTo>
                <a:lnTo>
                  <a:pt x="65188" y="31603"/>
                </a:lnTo>
                <a:lnTo>
                  <a:pt x="65188" y="29811"/>
                </a:lnTo>
                <a:lnTo>
                  <a:pt x="65094" y="30660"/>
                </a:lnTo>
                <a:lnTo>
                  <a:pt x="64905" y="28301"/>
                </a:lnTo>
                <a:lnTo>
                  <a:pt x="64811" y="25849"/>
                </a:lnTo>
                <a:lnTo>
                  <a:pt x="64716" y="23302"/>
                </a:lnTo>
                <a:lnTo>
                  <a:pt x="64622" y="20849"/>
                </a:lnTo>
                <a:lnTo>
                  <a:pt x="64811" y="22075"/>
                </a:lnTo>
                <a:lnTo>
                  <a:pt x="64811" y="20754"/>
                </a:lnTo>
                <a:lnTo>
                  <a:pt x="64811" y="18962"/>
                </a:lnTo>
                <a:lnTo>
                  <a:pt x="64811" y="18868"/>
                </a:lnTo>
                <a:lnTo>
                  <a:pt x="64716" y="17358"/>
                </a:lnTo>
                <a:lnTo>
                  <a:pt x="64811" y="18113"/>
                </a:lnTo>
                <a:lnTo>
                  <a:pt x="64999" y="16981"/>
                </a:lnTo>
                <a:lnTo>
                  <a:pt x="64905" y="15755"/>
                </a:lnTo>
                <a:lnTo>
                  <a:pt x="64811" y="14528"/>
                </a:lnTo>
                <a:lnTo>
                  <a:pt x="64716" y="13396"/>
                </a:lnTo>
                <a:lnTo>
                  <a:pt x="64622" y="13679"/>
                </a:lnTo>
                <a:lnTo>
                  <a:pt x="64551" y="13679"/>
                </a:lnTo>
                <a:lnTo>
                  <a:pt x="64622" y="13962"/>
                </a:lnTo>
                <a:lnTo>
                  <a:pt x="64716" y="15000"/>
                </a:lnTo>
                <a:lnTo>
                  <a:pt x="64528" y="14623"/>
                </a:lnTo>
                <a:lnTo>
                  <a:pt x="64528" y="15094"/>
                </a:lnTo>
                <a:lnTo>
                  <a:pt x="64339" y="12736"/>
                </a:lnTo>
                <a:lnTo>
                  <a:pt x="64150" y="11698"/>
                </a:lnTo>
                <a:lnTo>
                  <a:pt x="64056" y="11604"/>
                </a:lnTo>
                <a:lnTo>
                  <a:pt x="64056" y="11226"/>
                </a:lnTo>
                <a:lnTo>
                  <a:pt x="64245" y="10566"/>
                </a:lnTo>
                <a:lnTo>
                  <a:pt x="64245" y="9811"/>
                </a:lnTo>
                <a:lnTo>
                  <a:pt x="64245" y="9560"/>
                </a:lnTo>
                <a:lnTo>
                  <a:pt x="64433" y="10189"/>
                </a:lnTo>
                <a:lnTo>
                  <a:pt x="64622" y="11604"/>
                </a:lnTo>
                <a:lnTo>
                  <a:pt x="64811" y="13019"/>
                </a:lnTo>
                <a:lnTo>
                  <a:pt x="64905" y="14151"/>
                </a:lnTo>
                <a:lnTo>
                  <a:pt x="64905" y="12830"/>
                </a:lnTo>
                <a:lnTo>
                  <a:pt x="64811" y="11698"/>
                </a:lnTo>
                <a:lnTo>
                  <a:pt x="64528" y="9340"/>
                </a:lnTo>
                <a:lnTo>
                  <a:pt x="64433" y="9528"/>
                </a:lnTo>
                <a:lnTo>
                  <a:pt x="64433" y="9340"/>
                </a:lnTo>
                <a:lnTo>
                  <a:pt x="64245" y="8585"/>
                </a:lnTo>
                <a:lnTo>
                  <a:pt x="64150" y="7264"/>
                </a:lnTo>
                <a:lnTo>
                  <a:pt x="64056" y="9434"/>
                </a:lnTo>
                <a:lnTo>
                  <a:pt x="63773" y="8868"/>
                </a:lnTo>
                <a:lnTo>
                  <a:pt x="63679" y="7925"/>
                </a:lnTo>
                <a:lnTo>
                  <a:pt x="63584" y="6792"/>
                </a:lnTo>
                <a:lnTo>
                  <a:pt x="63490" y="5566"/>
                </a:lnTo>
                <a:lnTo>
                  <a:pt x="63490" y="1227"/>
                </a:lnTo>
                <a:lnTo>
                  <a:pt x="63490" y="661"/>
                </a:lnTo>
                <a:lnTo>
                  <a:pt x="63396" y="566"/>
                </a:lnTo>
                <a:lnTo>
                  <a:pt x="63207" y="378"/>
                </a:lnTo>
                <a:lnTo>
                  <a:pt x="62641" y="189"/>
                </a:lnTo>
                <a:lnTo>
                  <a:pt x="61792" y="95"/>
                </a:lnTo>
                <a:lnTo>
                  <a:pt x="6084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chemeClr val="lt1"/>
              </a:highlight>
            </a:endParaRPr>
          </a:p>
        </p:txBody>
      </p:sp>
      <p:sp>
        <p:nvSpPr>
          <p:cNvPr id="139" name="Google Shape;139;p20"/>
          <p:cNvSpPr txBox="1"/>
          <p:nvPr/>
        </p:nvSpPr>
        <p:spPr>
          <a:xfrm>
            <a:off x="267788" y="183200"/>
            <a:ext cx="20580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Defined as missing 10% or more of school, excused and/or unexcused absences.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(enrolled 10+ days)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40" name="Google Shape;140;p20"/>
          <p:cNvSpPr/>
          <p:nvPr/>
        </p:nvSpPr>
        <p:spPr>
          <a:xfrm>
            <a:off x="6740064" y="2022525"/>
            <a:ext cx="1962265" cy="1811512"/>
          </a:xfrm>
          <a:custGeom>
            <a:rect b="b" l="l" r="r" t="t"/>
            <a:pathLst>
              <a:path extrusionOk="0" h="69056" w="67641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20"/>
          <p:cNvSpPr txBox="1"/>
          <p:nvPr/>
        </p:nvSpPr>
        <p:spPr>
          <a:xfrm>
            <a:off x="6844750" y="2279400"/>
            <a:ext cx="17529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2017-2018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1"/>
                </a:solidFill>
              </a:rPr>
              <a:t>11.7%</a:t>
            </a:r>
            <a:endParaRPr sz="3600">
              <a:solidFill>
                <a:schemeClr val="accen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1"/>
                </a:solidFill>
              </a:rPr>
              <a:t>(313 of 2686 students)</a:t>
            </a:r>
            <a:endParaRPr sz="1000">
              <a:solidFill>
                <a:schemeClr val="accent1"/>
              </a:solidFill>
            </a:endParaRPr>
          </a:p>
        </p:txBody>
      </p:sp>
      <p:sp>
        <p:nvSpPr>
          <p:cNvPr id="142" name="Google Shape;142;p20"/>
          <p:cNvSpPr/>
          <p:nvPr/>
        </p:nvSpPr>
        <p:spPr>
          <a:xfrm>
            <a:off x="6791475" y="183200"/>
            <a:ext cx="1859451" cy="1771632"/>
          </a:xfrm>
          <a:custGeom>
            <a:rect b="b" l="l" r="r" t="t"/>
            <a:pathLst>
              <a:path extrusionOk="0" h="69056" w="67641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20"/>
          <p:cNvSpPr txBox="1"/>
          <p:nvPr/>
        </p:nvSpPr>
        <p:spPr>
          <a:xfrm>
            <a:off x="6970900" y="495925"/>
            <a:ext cx="1500600" cy="100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2018-2019 </a:t>
            </a:r>
            <a:endParaRPr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1"/>
                </a:solidFill>
              </a:rPr>
              <a:t>11.0%</a:t>
            </a:r>
            <a:endParaRPr sz="3600">
              <a:solidFill>
                <a:schemeClr val="accen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accent1"/>
                </a:solidFill>
              </a:rPr>
              <a:t>(293 of 2670 students)</a:t>
            </a:r>
            <a:endParaRPr sz="3600">
              <a:solidFill>
                <a:schemeClr val="accent1"/>
              </a:solidFill>
            </a:endParaRPr>
          </a:p>
        </p:txBody>
      </p:sp>
      <p:sp>
        <p:nvSpPr>
          <p:cNvPr id="144" name="Google Shape;144;p20"/>
          <p:cNvSpPr/>
          <p:nvPr/>
        </p:nvSpPr>
        <p:spPr>
          <a:xfrm>
            <a:off x="2734775" y="311725"/>
            <a:ext cx="3003768" cy="2850286"/>
          </a:xfrm>
          <a:custGeom>
            <a:rect b="b" l="l" r="r" t="t"/>
            <a:pathLst>
              <a:path extrusionOk="0" h="69056" w="67641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20"/>
          <p:cNvSpPr txBox="1"/>
          <p:nvPr/>
        </p:nvSpPr>
        <p:spPr>
          <a:xfrm>
            <a:off x="3216550" y="791675"/>
            <a:ext cx="2026200" cy="10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</a:rPr>
              <a:t>2019-2020 YTD</a:t>
            </a:r>
            <a:endParaRPr sz="30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accent1"/>
                </a:solidFill>
              </a:rPr>
              <a:t>9.8</a:t>
            </a:r>
            <a:r>
              <a:rPr lang="en" sz="6000">
                <a:solidFill>
                  <a:schemeClr val="accent1"/>
                </a:solidFill>
              </a:rPr>
              <a:t>%</a:t>
            </a:r>
            <a:endParaRPr sz="6000">
              <a:solidFill>
                <a:schemeClr val="accent1"/>
              </a:solidFill>
            </a:endParaRPr>
          </a:p>
        </p:txBody>
      </p:sp>
      <p:grpSp>
        <p:nvGrpSpPr>
          <p:cNvPr id="146" name="Google Shape;146;p20"/>
          <p:cNvGrpSpPr/>
          <p:nvPr/>
        </p:nvGrpSpPr>
        <p:grpSpPr>
          <a:xfrm rot="9765801">
            <a:off x="1962290" y="2389371"/>
            <a:ext cx="913073" cy="1172641"/>
            <a:chOff x="1113100" y="2199475"/>
            <a:chExt cx="801900" cy="709925"/>
          </a:xfrm>
        </p:grpSpPr>
        <p:sp>
          <p:nvSpPr>
            <p:cNvPr id="147" name="Google Shape;147;p20"/>
            <p:cNvSpPr/>
            <p:nvPr/>
          </p:nvSpPr>
          <p:spPr>
            <a:xfrm>
              <a:off x="1113100" y="2291450"/>
              <a:ext cx="735850" cy="617950"/>
            </a:xfrm>
            <a:custGeom>
              <a:rect b="b" l="l" r="r" t="t"/>
              <a:pathLst>
                <a:path extrusionOk="0" h="24718" w="29434">
                  <a:moveTo>
                    <a:pt x="26604" y="13869"/>
                  </a:moveTo>
                  <a:lnTo>
                    <a:pt x="26509" y="13963"/>
                  </a:lnTo>
                  <a:lnTo>
                    <a:pt x="26509" y="14057"/>
                  </a:lnTo>
                  <a:lnTo>
                    <a:pt x="26604" y="14246"/>
                  </a:lnTo>
                  <a:lnTo>
                    <a:pt x="26604" y="13869"/>
                  </a:lnTo>
                  <a:close/>
                  <a:moveTo>
                    <a:pt x="7925" y="23397"/>
                  </a:moveTo>
                  <a:lnTo>
                    <a:pt x="8302" y="23491"/>
                  </a:lnTo>
                  <a:lnTo>
                    <a:pt x="8113" y="23491"/>
                  </a:lnTo>
                  <a:lnTo>
                    <a:pt x="7925" y="23397"/>
                  </a:lnTo>
                  <a:close/>
                  <a:moveTo>
                    <a:pt x="28962" y="1"/>
                  </a:moveTo>
                  <a:lnTo>
                    <a:pt x="28962" y="95"/>
                  </a:lnTo>
                  <a:lnTo>
                    <a:pt x="28774" y="284"/>
                  </a:lnTo>
                  <a:lnTo>
                    <a:pt x="28868" y="284"/>
                  </a:lnTo>
                  <a:lnTo>
                    <a:pt x="28868" y="567"/>
                  </a:lnTo>
                  <a:lnTo>
                    <a:pt x="28679" y="567"/>
                  </a:lnTo>
                  <a:lnTo>
                    <a:pt x="28868" y="661"/>
                  </a:lnTo>
                  <a:lnTo>
                    <a:pt x="28679" y="850"/>
                  </a:lnTo>
                  <a:lnTo>
                    <a:pt x="28679" y="1039"/>
                  </a:lnTo>
                  <a:lnTo>
                    <a:pt x="28585" y="1039"/>
                  </a:lnTo>
                  <a:lnTo>
                    <a:pt x="28491" y="1227"/>
                  </a:lnTo>
                  <a:lnTo>
                    <a:pt x="28679" y="1416"/>
                  </a:lnTo>
                  <a:lnTo>
                    <a:pt x="28962" y="1605"/>
                  </a:lnTo>
                  <a:lnTo>
                    <a:pt x="28585" y="1793"/>
                  </a:lnTo>
                  <a:lnTo>
                    <a:pt x="28868" y="1982"/>
                  </a:lnTo>
                  <a:lnTo>
                    <a:pt x="28962" y="2171"/>
                  </a:lnTo>
                  <a:lnTo>
                    <a:pt x="28868" y="2265"/>
                  </a:lnTo>
                  <a:lnTo>
                    <a:pt x="28774" y="2359"/>
                  </a:lnTo>
                  <a:lnTo>
                    <a:pt x="28868" y="2359"/>
                  </a:lnTo>
                  <a:lnTo>
                    <a:pt x="28774" y="2454"/>
                  </a:lnTo>
                  <a:lnTo>
                    <a:pt x="28868" y="2548"/>
                  </a:lnTo>
                  <a:lnTo>
                    <a:pt x="28868" y="2642"/>
                  </a:lnTo>
                  <a:lnTo>
                    <a:pt x="28585" y="2642"/>
                  </a:lnTo>
                  <a:lnTo>
                    <a:pt x="28679" y="2737"/>
                  </a:lnTo>
                  <a:lnTo>
                    <a:pt x="28774" y="2831"/>
                  </a:lnTo>
                  <a:lnTo>
                    <a:pt x="28774" y="3303"/>
                  </a:lnTo>
                  <a:lnTo>
                    <a:pt x="28679" y="3680"/>
                  </a:lnTo>
                  <a:lnTo>
                    <a:pt x="28585" y="3963"/>
                  </a:lnTo>
                  <a:lnTo>
                    <a:pt x="28774" y="4058"/>
                  </a:lnTo>
                  <a:lnTo>
                    <a:pt x="28774" y="4341"/>
                  </a:lnTo>
                  <a:lnTo>
                    <a:pt x="28585" y="4246"/>
                  </a:lnTo>
                  <a:lnTo>
                    <a:pt x="28585" y="4341"/>
                  </a:lnTo>
                  <a:lnTo>
                    <a:pt x="28679" y="4435"/>
                  </a:lnTo>
                  <a:lnTo>
                    <a:pt x="28491" y="4435"/>
                  </a:lnTo>
                  <a:lnTo>
                    <a:pt x="28585" y="4718"/>
                  </a:lnTo>
                  <a:lnTo>
                    <a:pt x="28491" y="5001"/>
                  </a:lnTo>
                  <a:lnTo>
                    <a:pt x="28774" y="4907"/>
                  </a:lnTo>
                  <a:lnTo>
                    <a:pt x="29057" y="5095"/>
                  </a:lnTo>
                  <a:lnTo>
                    <a:pt x="29057" y="5095"/>
                  </a:lnTo>
                  <a:lnTo>
                    <a:pt x="28774" y="5001"/>
                  </a:lnTo>
                  <a:lnTo>
                    <a:pt x="28679" y="5001"/>
                  </a:lnTo>
                  <a:lnTo>
                    <a:pt x="28774" y="5095"/>
                  </a:lnTo>
                  <a:lnTo>
                    <a:pt x="28585" y="5095"/>
                  </a:lnTo>
                  <a:lnTo>
                    <a:pt x="28396" y="5567"/>
                  </a:lnTo>
                  <a:lnTo>
                    <a:pt x="28396" y="5756"/>
                  </a:lnTo>
                  <a:lnTo>
                    <a:pt x="28585" y="6039"/>
                  </a:lnTo>
                  <a:lnTo>
                    <a:pt x="28396" y="6982"/>
                  </a:lnTo>
                  <a:lnTo>
                    <a:pt x="28302" y="7359"/>
                  </a:lnTo>
                  <a:lnTo>
                    <a:pt x="28113" y="7737"/>
                  </a:lnTo>
                  <a:lnTo>
                    <a:pt x="28113" y="7642"/>
                  </a:lnTo>
                  <a:lnTo>
                    <a:pt x="28113" y="7548"/>
                  </a:lnTo>
                  <a:lnTo>
                    <a:pt x="27830" y="8114"/>
                  </a:lnTo>
                  <a:lnTo>
                    <a:pt x="27830" y="8114"/>
                  </a:lnTo>
                  <a:lnTo>
                    <a:pt x="27924" y="8020"/>
                  </a:lnTo>
                  <a:lnTo>
                    <a:pt x="27453" y="8963"/>
                  </a:lnTo>
                  <a:lnTo>
                    <a:pt x="27736" y="8963"/>
                  </a:lnTo>
                  <a:lnTo>
                    <a:pt x="27547" y="9246"/>
                  </a:lnTo>
                  <a:lnTo>
                    <a:pt x="27547" y="9435"/>
                  </a:lnTo>
                  <a:lnTo>
                    <a:pt x="27641" y="9529"/>
                  </a:lnTo>
                  <a:lnTo>
                    <a:pt x="27641" y="9812"/>
                  </a:lnTo>
                  <a:lnTo>
                    <a:pt x="27547" y="9906"/>
                  </a:lnTo>
                  <a:lnTo>
                    <a:pt x="27453" y="9906"/>
                  </a:lnTo>
                  <a:lnTo>
                    <a:pt x="27358" y="9718"/>
                  </a:lnTo>
                  <a:lnTo>
                    <a:pt x="27264" y="9812"/>
                  </a:lnTo>
                  <a:lnTo>
                    <a:pt x="27075" y="9906"/>
                  </a:lnTo>
                  <a:lnTo>
                    <a:pt x="27170" y="10001"/>
                  </a:lnTo>
                  <a:lnTo>
                    <a:pt x="27075" y="10095"/>
                  </a:lnTo>
                  <a:lnTo>
                    <a:pt x="27075" y="10284"/>
                  </a:lnTo>
                  <a:lnTo>
                    <a:pt x="27170" y="10472"/>
                  </a:lnTo>
                  <a:lnTo>
                    <a:pt x="27170" y="10755"/>
                  </a:lnTo>
                  <a:lnTo>
                    <a:pt x="26792" y="10755"/>
                  </a:lnTo>
                  <a:lnTo>
                    <a:pt x="26698" y="10661"/>
                  </a:lnTo>
                  <a:lnTo>
                    <a:pt x="26698" y="10850"/>
                  </a:lnTo>
                  <a:lnTo>
                    <a:pt x="26604" y="10944"/>
                  </a:lnTo>
                  <a:lnTo>
                    <a:pt x="26415" y="10944"/>
                  </a:lnTo>
                  <a:lnTo>
                    <a:pt x="26415" y="11038"/>
                  </a:lnTo>
                  <a:lnTo>
                    <a:pt x="26509" y="11038"/>
                  </a:lnTo>
                  <a:lnTo>
                    <a:pt x="26604" y="11133"/>
                  </a:lnTo>
                  <a:lnTo>
                    <a:pt x="26604" y="11321"/>
                  </a:lnTo>
                  <a:lnTo>
                    <a:pt x="26604" y="11510"/>
                  </a:lnTo>
                  <a:lnTo>
                    <a:pt x="26509" y="11510"/>
                  </a:lnTo>
                  <a:lnTo>
                    <a:pt x="26509" y="11416"/>
                  </a:lnTo>
                  <a:lnTo>
                    <a:pt x="26415" y="11416"/>
                  </a:lnTo>
                  <a:lnTo>
                    <a:pt x="26415" y="11321"/>
                  </a:lnTo>
                  <a:lnTo>
                    <a:pt x="26321" y="11793"/>
                  </a:lnTo>
                  <a:lnTo>
                    <a:pt x="26226" y="11699"/>
                  </a:lnTo>
                  <a:lnTo>
                    <a:pt x="26132" y="11793"/>
                  </a:lnTo>
                  <a:lnTo>
                    <a:pt x="26226" y="11793"/>
                  </a:lnTo>
                  <a:lnTo>
                    <a:pt x="26321" y="12076"/>
                  </a:lnTo>
                  <a:lnTo>
                    <a:pt x="26415" y="12359"/>
                  </a:lnTo>
                  <a:lnTo>
                    <a:pt x="26038" y="12548"/>
                  </a:lnTo>
                  <a:lnTo>
                    <a:pt x="25755" y="12737"/>
                  </a:lnTo>
                  <a:lnTo>
                    <a:pt x="25660" y="12925"/>
                  </a:lnTo>
                  <a:lnTo>
                    <a:pt x="25755" y="12925"/>
                  </a:lnTo>
                  <a:lnTo>
                    <a:pt x="25755" y="13020"/>
                  </a:lnTo>
                  <a:lnTo>
                    <a:pt x="25849" y="12737"/>
                  </a:lnTo>
                  <a:lnTo>
                    <a:pt x="25943" y="13020"/>
                  </a:lnTo>
                  <a:lnTo>
                    <a:pt x="26038" y="12831"/>
                  </a:lnTo>
                  <a:lnTo>
                    <a:pt x="26132" y="12925"/>
                  </a:lnTo>
                  <a:lnTo>
                    <a:pt x="25943" y="13208"/>
                  </a:lnTo>
                  <a:lnTo>
                    <a:pt x="25660" y="13114"/>
                  </a:lnTo>
                  <a:lnTo>
                    <a:pt x="25472" y="13208"/>
                  </a:lnTo>
                  <a:lnTo>
                    <a:pt x="25377" y="13397"/>
                  </a:lnTo>
                  <a:lnTo>
                    <a:pt x="25283" y="13869"/>
                  </a:lnTo>
                  <a:lnTo>
                    <a:pt x="25189" y="14435"/>
                  </a:lnTo>
                  <a:lnTo>
                    <a:pt x="25094" y="14623"/>
                  </a:lnTo>
                  <a:lnTo>
                    <a:pt x="25000" y="14812"/>
                  </a:lnTo>
                  <a:lnTo>
                    <a:pt x="24906" y="14718"/>
                  </a:lnTo>
                  <a:lnTo>
                    <a:pt x="24811" y="14529"/>
                  </a:lnTo>
                  <a:lnTo>
                    <a:pt x="24717" y="14906"/>
                  </a:lnTo>
                  <a:lnTo>
                    <a:pt x="24717" y="15189"/>
                  </a:lnTo>
                  <a:lnTo>
                    <a:pt x="24717" y="15284"/>
                  </a:lnTo>
                  <a:lnTo>
                    <a:pt x="24811" y="15284"/>
                  </a:lnTo>
                  <a:lnTo>
                    <a:pt x="24528" y="15378"/>
                  </a:lnTo>
                  <a:lnTo>
                    <a:pt x="24340" y="15472"/>
                  </a:lnTo>
                  <a:lnTo>
                    <a:pt x="24057" y="15944"/>
                  </a:lnTo>
                  <a:lnTo>
                    <a:pt x="23962" y="16416"/>
                  </a:lnTo>
                  <a:lnTo>
                    <a:pt x="23774" y="16699"/>
                  </a:lnTo>
                  <a:lnTo>
                    <a:pt x="23396" y="16699"/>
                  </a:lnTo>
                  <a:lnTo>
                    <a:pt x="23208" y="16982"/>
                  </a:lnTo>
                  <a:lnTo>
                    <a:pt x="23019" y="17359"/>
                  </a:lnTo>
                  <a:lnTo>
                    <a:pt x="22830" y="17831"/>
                  </a:lnTo>
                  <a:lnTo>
                    <a:pt x="22830" y="17736"/>
                  </a:lnTo>
                  <a:lnTo>
                    <a:pt x="22736" y="17642"/>
                  </a:lnTo>
                  <a:lnTo>
                    <a:pt x="22736" y="17642"/>
                  </a:lnTo>
                  <a:lnTo>
                    <a:pt x="22830" y="17925"/>
                  </a:lnTo>
                  <a:lnTo>
                    <a:pt x="22453" y="17925"/>
                  </a:lnTo>
                  <a:lnTo>
                    <a:pt x="22547" y="17736"/>
                  </a:lnTo>
                  <a:lnTo>
                    <a:pt x="22453" y="17736"/>
                  </a:lnTo>
                  <a:lnTo>
                    <a:pt x="22359" y="17831"/>
                  </a:lnTo>
                  <a:lnTo>
                    <a:pt x="22264" y="18208"/>
                  </a:lnTo>
                  <a:lnTo>
                    <a:pt x="22170" y="18491"/>
                  </a:lnTo>
                  <a:lnTo>
                    <a:pt x="22076" y="18585"/>
                  </a:lnTo>
                  <a:lnTo>
                    <a:pt x="21887" y="18585"/>
                  </a:lnTo>
                  <a:lnTo>
                    <a:pt x="21698" y="19152"/>
                  </a:lnTo>
                  <a:lnTo>
                    <a:pt x="21604" y="18869"/>
                  </a:lnTo>
                  <a:lnTo>
                    <a:pt x="21604" y="19057"/>
                  </a:lnTo>
                  <a:lnTo>
                    <a:pt x="21415" y="19152"/>
                  </a:lnTo>
                  <a:lnTo>
                    <a:pt x="20943" y="19529"/>
                  </a:lnTo>
                  <a:lnTo>
                    <a:pt x="20377" y="19812"/>
                  </a:lnTo>
                  <a:lnTo>
                    <a:pt x="19906" y="20095"/>
                  </a:lnTo>
                  <a:lnTo>
                    <a:pt x="20094" y="20189"/>
                  </a:lnTo>
                  <a:lnTo>
                    <a:pt x="20189" y="20284"/>
                  </a:lnTo>
                  <a:lnTo>
                    <a:pt x="19906" y="20378"/>
                  </a:lnTo>
                  <a:lnTo>
                    <a:pt x="19906" y="20284"/>
                  </a:lnTo>
                  <a:lnTo>
                    <a:pt x="19811" y="20189"/>
                  </a:lnTo>
                  <a:lnTo>
                    <a:pt x="19811" y="20284"/>
                  </a:lnTo>
                  <a:lnTo>
                    <a:pt x="19811" y="20378"/>
                  </a:lnTo>
                  <a:lnTo>
                    <a:pt x="19245" y="20284"/>
                  </a:lnTo>
                  <a:lnTo>
                    <a:pt x="19340" y="20378"/>
                  </a:lnTo>
                  <a:lnTo>
                    <a:pt x="19245" y="20472"/>
                  </a:lnTo>
                  <a:lnTo>
                    <a:pt x="19434" y="20567"/>
                  </a:lnTo>
                  <a:lnTo>
                    <a:pt x="19340" y="20661"/>
                  </a:lnTo>
                  <a:lnTo>
                    <a:pt x="18962" y="20661"/>
                  </a:lnTo>
                  <a:lnTo>
                    <a:pt x="18585" y="21038"/>
                  </a:lnTo>
                  <a:lnTo>
                    <a:pt x="18113" y="21416"/>
                  </a:lnTo>
                  <a:lnTo>
                    <a:pt x="17736" y="21699"/>
                  </a:lnTo>
                  <a:lnTo>
                    <a:pt x="17359" y="21793"/>
                  </a:lnTo>
                  <a:lnTo>
                    <a:pt x="17076" y="22076"/>
                  </a:lnTo>
                  <a:lnTo>
                    <a:pt x="16793" y="22359"/>
                  </a:lnTo>
                  <a:lnTo>
                    <a:pt x="16698" y="22265"/>
                  </a:lnTo>
                  <a:lnTo>
                    <a:pt x="16604" y="22170"/>
                  </a:lnTo>
                  <a:lnTo>
                    <a:pt x="16321" y="22170"/>
                  </a:lnTo>
                  <a:lnTo>
                    <a:pt x="15849" y="22453"/>
                  </a:lnTo>
                  <a:lnTo>
                    <a:pt x="14340" y="22831"/>
                  </a:lnTo>
                  <a:lnTo>
                    <a:pt x="14340" y="22925"/>
                  </a:lnTo>
                  <a:lnTo>
                    <a:pt x="14340" y="23019"/>
                  </a:lnTo>
                  <a:lnTo>
                    <a:pt x="14245" y="23114"/>
                  </a:lnTo>
                  <a:lnTo>
                    <a:pt x="14057" y="23019"/>
                  </a:lnTo>
                  <a:lnTo>
                    <a:pt x="13962" y="22925"/>
                  </a:lnTo>
                  <a:lnTo>
                    <a:pt x="13774" y="22925"/>
                  </a:lnTo>
                  <a:lnTo>
                    <a:pt x="13774" y="23208"/>
                  </a:lnTo>
                  <a:lnTo>
                    <a:pt x="13491" y="23114"/>
                  </a:lnTo>
                  <a:lnTo>
                    <a:pt x="13113" y="23114"/>
                  </a:lnTo>
                  <a:lnTo>
                    <a:pt x="12642" y="23208"/>
                  </a:lnTo>
                  <a:lnTo>
                    <a:pt x="12453" y="23302"/>
                  </a:lnTo>
                  <a:lnTo>
                    <a:pt x="12076" y="23208"/>
                  </a:lnTo>
                  <a:lnTo>
                    <a:pt x="11793" y="23114"/>
                  </a:lnTo>
                  <a:lnTo>
                    <a:pt x="11510" y="23585"/>
                  </a:lnTo>
                  <a:lnTo>
                    <a:pt x="11321" y="23397"/>
                  </a:lnTo>
                  <a:lnTo>
                    <a:pt x="11132" y="23302"/>
                  </a:lnTo>
                  <a:lnTo>
                    <a:pt x="10849" y="23302"/>
                  </a:lnTo>
                  <a:lnTo>
                    <a:pt x="10566" y="23397"/>
                  </a:lnTo>
                  <a:lnTo>
                    <a:pt x="10566" y="23302"/>
                  </a:lnTo>
                  <a:lnTo>
                    <a:pt x="10189" y="23302"/>
                  </a:lnTo>
                  <a:lnTo>
                    <a:pt x="9717" y="23491"/>
                  </a:lnTo>
                  <a:lnTo>
                    <a:pt x="9717" y="23302"/>
                  </a:lnTo>
                  <a:lnTo>
                    <a:pt x="9623" y="23491"/>
                  </a:lnTo>
                  <a:lnTo>
                    <a:pt x="9434" y="23680"/>
                  </a:lnTo>
                  <a:lnTo>
                    <a:pt x="9340" y="23585"/>
                  </a:lnTo>
                  <a:lnTo>
                    <a:pt x="9434" y="23585"/>
                  </a:lnTo>
                  <a:lnTo>
                    <a:pt x="9340" y="23491"/>
                  </a:lnTo>
                  <a:lnTo>
                    <a:pt x="9246" y="23491"/>
                  </a:lnTo>
                  <a:lnTo>
                    <a:pt x="9246" y="23585"/>
                  </a:lnTo>
                  <a:lnTo>
                    <a:pt x="9151" y="23491"/>
                  </a:lnTo>
                  <a:lnTo>
                    <a:pt x="8868" y="23680"/>
                  </a:lnTo>
                  <a:lnTo>
                    <a:pt x="8774" y="23680"/>
                  </a:lnTo>
                  <a:lnTo>
                    <a:pt x="8680" y="23491"/>
                  </a:lnTo>
                  <a:lnTo>
                    <a:pt x="8585" y="23585"/>
                  </a:lnTo>
                  <a:lnTo>
                    <a:pt x="8491" y="23585"/>
                  </a:lnTo>
                  <a:lnTo>
                    <a:pt x="8397" y="23491"/>
                  </a:lnTo>
                  <a:lnTo>
                    <a:pt x="8302" y="23491"/>
                  </a:lnTo>
                  <a:lnTo>
                    <a:pt x="8208" y="23302"/>
                  </a:lnTo>
                  <a:lnTo>
                    <a:pt x="8302" y="23114"/>
                  </a:lnTo>
                  <a:lnTo>
                    <a:pt x="8302" y="23114"/>
                  </a:lnTo>
                  <a:lnTo>
                    <a:pt x="8019" y="23208"/>
                  </a:lnTo>
                  <a:lnTo>
                    <a:pt x="7642" y="23208"/>
                  </a:lnTo>
                  <a:lnTo>
                    <a:pt x="7359" y="23302"/>
                  </a:lnTo>
                  <a:lnTo>
                    <a:pt x="7264" y="23302"/>
                  </a:lnTo>
                  <a:lnTo>
                    <a:pt x="7264" y="23397"/>
                  </a:lnTo>
                  <a:lnTo>
                    <a:pt x="7547" y="23397"/>
                  </a:lnTo>
                  <a:lnTo>
                    <a:pt x="7453" y="23491"/>
                  </a:lnTo>
                  <a:lnTo>
                    <a:pt x="7359" y="23491"/>
                  </a:lnTo>
                  <a:lnTo>
                    <a:pt x="7170" y="23680"/>
                  </a:lnTo>
                  <a:lnTo>
                    <a:pt x="6981" y="23397"/>
                  </a:lnTo>
                  <a:lnTo>
                    <a:pt x="6698" y="23208"/>
                  </a:lnTo>
                  <a:lnTo>
                    <a:pt x="6604" y="23114"/>
                  </a:lnTo>
                  <a:lnTo>
                    <a:pt x="6415" y="23208"/>
                  </a:lnTo>
                  <a:lnTo>
                    <a:pt x="6227" y="23302"/>
                  </a:lnTo>
                  <a:lnTo>
                    <a:pt x="6132" y="23491"/>
                  </a:lnTo>
                  <a:lnTo>
                    <a:pt x="6038" y="23491"/>
                  </a:lnTo>
                  <a:lnTo>
                    <a:pt x="6038" y="23397"/>
                  </a:lnTo>
                  <a:lnTo>
                    <a:pt x="6132" y="23208"/>
                  </a:lnTo>
                  <a:lnTo>
                    <a:pt x="5849" y="23302"/>
                  </a:lnTo>
                  <a:lnTo>
                    <a:pt x="5661" y="23397"/>
                  </a:lnTo>
                  <a:lnTo>
                    <a:pt x="5095" y="23208"/>
                  </a:lnTo>
                  <a:lnTo>
                    <a:pt x="4057" y="23019"/>
                  </a:lnTo>
                  <a:lnTo>
                    <a:pt x="2925" y="22831"/>
                  </a:lnTo>
                  <a:lnTo>
                    <a:pt x="2265" y="22831"/>
                  </a:lnTo>
                  <a:lnTo>
                    <a:pt x="2265" y="22642"/>
                  </a:lnTo>
                  <a:lnTo>
                    <a:pt x="1887" y="22642"/>
                  </a:lnTo>
                  <a:lnTo>
                    <a:pt x="1510" y="22548"/>
                  </a:lnTo>
                  <a:lnTo>
                    <a:pt x="944" y="22076"/>
                  </a:lnTo>
                  <a:lnTo>
                    <a:pt x="944" y="21887"/>
                  </a:lnTo>
                  <a:lnTo>
                    <a:pt x="1038" y="21699"/>
                  </a:lnTo>
                  <a:lnTo>
                    <a:pt x="755" y="21699"/>
                  </a:lnTo>
                  <a:lnTo>
                    <a:pt x="472" y="21793"/>
                  </a:lnTo>
                  <a:lnTo>
                    <a:pt x="95" y="22076"/>
                  </a:lnTo>
                  <a:lnTo>
                    <a:pt x="0" y="22265"/>
                  </a:lnTo>
                  <a:lnTo>
                    <a:pt x="0" y="22359"/>
                  </a:lnTo>
                  <a:lnTo>
                    <a:pt x="283" y="22453"/>
                  </a:lnTo>
                  <a:lnTo>
                    <a:pt x="189" y="22548"/>
                  </a:lnTo>
                  <a:lnTo>
                    <a:pt x="95" y="22453"/>
                  </a:lnTo>
                  <a:lnTo>
                    <a:pt x="95" y="22642"/>
                  </a:lnTo>
                  <a:lnTo>
                    <a:pt x="283" y="22642"/>
                  </a:lnTo>
                  <a:lnTo>
                    <a:pt x="566" y="22736"/>
                  </a:lnTo>
                  <a:lnTo>
                    <a:pt x="472" y="22831"/>
                  </a:lnTo>
                  <a:lnTo>
                    <a:pt x="472" y="22925"/>
                  </a:lnTo>
                  <a:lnTo>
                    <a:pt x="661" y="22736"/>
                  </a:lnTo>
                  <a:lnTo>
                    <a:pt x="755" y="22925"/>
                  </a:lnTo>
                  <a:lnTo>
                    <a:pt x="755" y="23019"/>
                  </a:lnTo>
                  <a:lnTo>
                    <a:pt x="661" y="23019"/>
                  </a:lnTo>
                  <a:lnTo>
                    <a:pt x="944" y="23114"/>
                  </a:lnTo>
                  <a:lnTo>
                    <a:pt x="1132" y="23208"/>
                  </a:lnTo>
                  <a:lnTo>
                    <a:pt x="1604" y="23397"/>
                  </a:lnTo>
                  <a:lnTo>
                    <a:pt x="1510" y="23491"/>
                  </a:lnTo>
                  <a:lnTo>
                    <a:pt x="1510" y="23585"/>
                  </a:lnTo>
                  <a:lnTo>
                    <a:pt x="1793" y="23680"/>
                  </a:lnTo>
                  <a:lnTo>
                    <a:pt x="2170" y="23774"/>
                  </a:lnTo>
                  <a:lnTo>
                    <a:pt x="2453" y="23774"/>
                  </a:lnTo>
                  <a:lnTo>
                    <a:pt x="2359" y="23868"/>
                  </a:lnTo>
                  <a:lnTo>
                    <a:pt x="2642" y="24057"/>
                  </a:lnTo>
                  <a:lnTo>
                    <a:pt x="2736" y="23868"/>
                  </a:lnTo>
                  <a:lnTo>
                    <a:pt x="3019" y="23680"/>
                  </a:lnTo>
                  <a:lnTo>
                    <a:pt x="2925" y="23963"/>
                  </a:lnTo>
                  <a:lnTo>
                    <a:pt x="2831" y="24151"/>
                  </a:lnTo>
                  <a:lnTo>
                    <a:pt x="3114" y="23868"/>
                  </a:lnTo>
                  <a:lnTo>
                    <a:pt x="3208" y="24151"/>
                  </a:lnTo>
                  <a:lnTo>
                    <a:pt x="3302" y="23963"/>
                  </a:lnTo>
                  <a:lnTo>
                    <a:pt x="3491" y="24057"/>
                  </a:lnTo>
                  <a:lnTo>
                    <a:pt x="3585" y="24340"/>
                  </a:lnTo>
                  <a:lnTo>
                    <a:pt x="3680" y="24246"/>
                  </a:lnTo>
                  <a:lnTo>
                    <a:pt x="3774" y="24057"/>
                  </a:lnTo>
                  <a:lnTo>
                    <a:pt x="3868" y="24151"/>
                  </a:lnTo>
                  <a:lnTo>
                    <a:pt x="3868" y="24340"/>
                  </a:lnTo>
                  <a:lnTo>
                    <a:pt x="4434" y="24151"/>
                  </a:lnTo>
                  <a:lnTo>
                    <a:pt x="4717" y="24057"/>
                  </a:lnTo>
                  <a:lnTo>
                    <a:pt x="4812" y="24151"/>
                  </a:lnTo>
                  <a:lnTo>
                    <a:pt x="4812" y="23868"/>
                  </a:lnTo>
                  <a:lnTo>
                    <a:pt x="5000" y="23774"/>
                  </a:lnTo>
                  <a:lnTo>
                    <a:pt x="5000" y="23868"/>
                  </a:lnTo>
                  <a:lnTo>
                    <a:pt x="4906" y="24057"/>
                  </a:lnTo>
                  <a:lnTo>
                    <a:pt x="5095" y="23963"/>
                  </a:lnTo>
                  <a:lnTo>
                    <a:pt x="5378" y="23963"/>
                  </a:lnTo>
                  <a:lnTo>
                    <a:pt x="5378" y="24151"/>
                  </a:lnTo>
                  <a:lnTo>
                    <a:pt x="5000" y="24151"/>
                  </a:lnTo>
                  <a:lnTo>
                    <a:pt x="5095" y="24246"/>
                  </a:lnTo>
                  <a:lnTo>
                    <a:pt x="5000" y="24246"/>
                  </a:lnTo>
                  <a:lnTo>
                    <a:pt x="5000" y="24434"/>
                  </a:lnTo>
                  <a:lnTo>
                    <a:pt x="5378" y="24434"/>
                  </a:lnTo>
                  <a:lnTo>
                    <a:pt x="5566" y="24246"/>
                  </a:lnTo>
                  <a:lnTo>
                    <a:pt x="5944" y="24340"/>
                  </a:lnTo>
                  <a:lnTo>
                    <a:pt x="6415" y="24340"/>
                  </a:lnTo>
                  <a:lnTo>
                    <a:pt x="6321" y="24434"/>
                  </a:lnTo>
                  <a:lnTo>
                    <a:pt x="6510" y="24434"/>
                  </a:lnTo>
                  <a:lnTo>
                    <a:pt x="6604" y="24340"/>
                  </a:lnTo>
                  <a:lnTo>
                    <a:pt x="6604" y="24246"/>
                  </a:lnTo>
                  <a:lnTo>
                    <a:pt x="6793" y="24340"/>
                  </a:lnTo>
                  <a:lnTo>
                    <a:pt x="6604" y="24434"/>
                  </a:lnTo>
                  <a:lnTo>
                    <a:pt x="6793" y="24434"/>
                  </a:lnTo>
                  <a:lnTo>
                    <a:pt x="6887" y="24340"/>
                  </a:lnTo>
                  <a:lnTo>
                    <a:pt x="6981" y="24434"/>
                  </a:lnTo>
                  <a:lnTo>
                    <a:pt x="7264" y="24434"/>
                  </a:lnTo>
                  <a:lnTo>
                    <a:pt x="7925" y="24623"/>
                  </a:lnTo>
                  <a:lnTo>
                    <a:pt x="8680" y="24623"/>
                  </a:lnTo>
                  <a:lnTo>
                    <a:pt x="9057" y="24529"/>
                  </a:lnTo>
                  <a:lnTo>
                    <a:pt x="9529" y="24529"/>
                  </a:lnTo>
                  <a:lnTo>
                    <a:pt x="10000" y="24623"/>
                  </a:lnTo>
                  <a:lnTo>
                    <a:pt x="10566" y="24717"/>
                  </a:lnTo>
                  <a:lnTo>
                    <a:pt x="11415" y="24623"/>
                  </a:lnTo>
                  <a:lnTo>
                    <a:pt x="12359" y="24529"/>
                  </a:lnTo>
                  <a:lnTo>
                    <a:pt x="12830" y="24340"/>
                  </a:lnTo>
                  <a:lnTo>
                    <a:pt x="12925" y="24529"/>
                  </a:lnTo>
                  <a:lnTo>
                    <a:pt x="13019" y="24340"/>
                  </a:lnTo>
                  <a:lnTo>
                    <a:pt x="13113" y="24529"/>
                  </a:lnTo>
                  <a:lnTo>
                    <a:pt x="13208" y="24434"/>
                  </a:lnTo>
                  <a:lnTo>
                    <a:pt x="13113" y="24340"/>
                  </a:lnTo>
                  <a:lnTo>
                    <a:pt x="13962" y="24340"/>
                  </a:lnTo>
                  <a:lnTo>
                    <a:pt x="13962" y="24434"/>
                  </a:lnTo>
                  <a:lnTo>
                    <a:pt x="13962" y="24529"/>
                  </a:lnTo>
                  <a:lnTo>
                    <a:pt x="14717" y="24246"/>
                  </a:lnTo>
                  <a:lnTo>
                    <a:pt x="15566" y="24057"/>
                  </a:lnTo>
                  <a:lnTo>
                    <a:pt x="15378" y="23963"/>
                  </a:lnTo>
                  <a:lnTo>
                    <a:pt x="15472" y="23868"/>
                  </a:lnTo>
                  <a:lnTo>
                    <a:pt x="15566" y="23963"/>
                  </a:lnTo>
                  <a:lnTo>
                    <a:pt x="15472" y="23774"/>
                  </a:lnTo>
                  <a:lnTo>
                    <a:pt x="15661" y="23868"/>
                  </a:lnTo>
                  <a:lnTo>
                    <a:pt x="15566" y="24057"/>
                  </a:lnTo>
                  <a:lnTo>
                    <a:pt x="16038" y="23963"/>
                  </a:lnTo>
                  <a:lnTo>
                    <a:pt x="16698" y="23680"/>
                  </a:lnTo>
                  <a:lnTo>
                    <a:pt x="17264" y="23397"/>
                  </a:lnTo>
                  <a:lnTo>
                    <a:pt x="17453" y="23208"/>
                  </a:lnTo>
                  <a:lnTo>
                    <a:pt x="17547" y="23019"/>
                  </a:lnTo>
                  <a:lnTo>
                    <a:pt x="17736" y="23114"/>
                  </a:lnTo>
                  <a:lnTo>
                    <a:pt x="17830" y="23114"/>
                  </a:lnTo>
                  <a:lnTo>
                    <a:pt x="18019" y="23019"/>
                  </a:lnTo>
                  <a:lnTo>
                    <a:pt x="18208" y="22736"/>
                  </a:lnTo>
                  <a:lnTo>
                    <a:pt x="18302" y="22548"/>
                  </a:lnTo>
                  <a:lnTo>
                    <a:pt x="18868" y="22359"/>
                  </a:lnTo>
                  <a:lnTo>
                    <a:pt x="19623" y="22076"/>
                  </a:lnTo>
                  <a:lnTo>
                    <a:pt x="20189" y="21699"/>
                  </a:lnTo>
                  <a:lnTo>
                    <a:pt x="20849" y="21227"/>
                  </a:lnTo>
                  <a:lnTo>
                    <a:pt x="21321" y="20755"/>
                  </a:lnTo>
                  <a:lnTo>
                    <a:pt x="21510" y="20472"/>
                  </a:lnTo>
                  <a:lnTo>
                    <a:pt x="22170" y="19906"/>
                  </a:lnTo>
                  <a:lnTo>
                    <a:pt x="22736" y="19435"/>
                  </a:lnTo>
                  <a:lnTo>
                    <a:pt x="23113" y="18963"/>
                  </a:lnTo>
                  <a:lnTo>
                    <a:pt x="23302" y="18585"/>
                  </a:lnTo>
                  <a:lnTo>
                    <a:pt x="23396" y="18774"/>
                  </a:lnTo>
                  <a:lnTo>
                    <a:pt x="23585" y="18397"/>
                  </a:lnTo>
                  <a:lnTo>
                    <a:pt x="23774" y="18114"/>
                  </a:lnTo>
                  <a:lnTo>
                    <a:pt x="24057" y="17736"/>
                  </a:lnTo>
                  <a:lnTo>
                    <a:pt x="24245" y="17453"/>
                  </a:lnTo>
                  <a:lnTo>
                    <a:pt x="24340" y="17453"/>
                  </a:lnTo>
                  <a:lnTo>
                    <a:pt x="24434" y="17359"/>
                  </a:lnTo>
                  <a:lnTo>
                    <a:pt x="24623" y="16982"/>
                  </a:lnTo>
                  <a:lnTo>
                    <a:pt x="25189" y="16227"/>
                  </a:lnTo>
                  <a:lnTo>
                    <a:pt x="25566" y="15661"/>
                  </a:lnTo>
                  <a:lnTo>
                    <a:pt x="25943" y="15189"/>
                  </a:lnTo>
                  <a:lnTo>
                    <a:pt x="26226" y="14529"/>
                  </a:lnTo>
                  <a:lnTo>
                    <a:pt x="26509" y="13680"/>
                  </a:lnTo>
                  <a:lnTo>
                    <a:pt x="26604" y="13869"/>
                  </a:lnTo>
                  <a:lnTo>
                    <a:pt x="26604" y="13586"/>
                  </a:lnTo>
                  <a:lnTo>
                    <a:pt x="26698" y="13303"/>
                  </a:lnTo>
                  <a:lnTo>
                    <a:pt x="26792" y="13303"/>
                  </a:lnTo>
                  <a:lnTo>
                    <a:pt x="26887" y="13397"/>
                  </a:lnTo>
                  <a:lnTo>
                    <a:pt x="27170" y="12831"/>
                  </a:lnTo>
                  <a:lnTo>
                    <a:pt x="27264" y="12548"/>
                  </a:lnTo>
                  <a:lnTo>
                    <a:pt x="27264" y="12454"/>
                  </a:lnTo>
                  <a:lnTo>
                    <a:pt x="26981" y="12076"/>
                  </a:lnTo>
                  <a:lnTo>
                    <a:pt x="27075" y="12171"/>
                  </a:lnTo>
                  <a:lnTo>
                    <a:pt x="27170" y="12076"/>
                  </a:lnTo>
                  <a:lnTo>
                    <a:pt x="27358" y="12076"/>
                  </a:lnTo>
                  <a:lnTo>
                    <a:pt x="27453" y="12171"/>
                  </a:lnTo>
                  <a:lnTo>
                    <a:pt x="27453" y="11982"/>
                  </a:lnTo>
                  <a:lnTo>
                    <a:pt x="27547" y="11793"/>
                  </a:lnTo>
                  <a:lnTo>
                    <a:pt x="27641" y="11793"/>
                  </a:lnTo>
                  <a:lnTo>
                    <a:pt x="27547" y="11510"/>
                  </a:lnTo>
                  <a:lnTo>
                    <a:pt x="27641" y="11133"/>
                  </a:lnTo>
                  <a:lnTo>
                    <a:pt x="27830" y="10755"/>
                  </a:lnTo>
                  <a:lnTo>
                    <a:pt x="27924" y="10661"/>
                  </a:lnTo>
                  <a:lnTo>
                    <a:pt x="28113" y="10661"/>
                  </a:lnTo>
                  <a:lnTo>
                    <a:pt x="28019" y="10378"/>
                  </a:lnTo>
                  <a:lnTo>
                    <a:pt x="28019" y="10284"/>
                  </a:lnTo>
                  <a:lnTo>
                    <a:pt x="28019" y="10095"/>
                  </a:lnTo>
                  <a:lnTo>
                    <a:pt x="28113" y="10284"/>
                  </a:lnTo>
                  <a:lnTo>
                    <a:pt x="28208" y="10001"/>
                  </a:lnTo>
                  <a:lnTo>
                    <a:pt x="28019" y="10001"/>
                  </a:lnTo>
                  <a:lnTo>
                    <a:pt x="27924" y="9906"/>
                  </a:lnTo>
                  <a:lnTo>
                    <a:pt x="28113" y="9718"/>
                  </a:lnTo>
                  <a:lnTo>
                    <a:pt x="28208" y="9718"/>
                  </a:lnTo>
                  <a:lnTo>
                    <a:pt x="28113" y="9529"/>
                  </a:lnTo>
                  <a:lnTo>
                    <a:pt x="28396" y="9529"/>
                  </a:lnTo>
                  <a:lnTo>
                    <a:pt x="28302" y="9057"/>
                  </a:lnTo>
                  <a:lnTo>
                    <a:pt x="28396" y="9057"/>
                  </a:lnTo>
                  <a:lnTo>
                    <a:pt x="28396" y="8963"/>
                  </a:lnTo>
                  <a:lnTo>
                    <a:pt x="28396" y="8774"/>
                  </a:lnTo>
                  <a:lnTo>
                    <a:pt x="28491" y="8491"/>
                  </a:lnTo>
                  <a:lnTo>
                    <a:pt x="28585" y="8114"/>
                  </a:lnTo>
                  <a:lnTo>
                    <a:pt x="28774" y="8303"/>
                  </a:lnTo>
                  <a:lnTo>
                    <a:pt x="28962" y="7454"/>
                  </a:lnTo>
                  <a:lnTo>
                    <a:pt x="29057" y="6699"/>
                  </a:lnTo>
                  <a:lnTo>
                    <a:pt x="29245" y="5661"/>
                  </a:lnTo>
                  <a:lnTo>
                    <a:pt x="29340" y="4718"/>
                  </a:lnTo>
                  <a:lnTo>
                    <a:pt x="29340" y="4341"/>
                  </a:lnTo>
                  <a:lnTo>
                    <a:pt x="29057" y="4435"/>
                  </a:lnTo>
                  <a:lnTo>
                    <a:pt x="28962" y="4435"/>
                  </a:lnTo>
                  <a:lnTo>
                    <a:pt x="28962" y="4246"/>
                  </a:lnTo>
                  <a:lnTo>
                    <a:pt x="29151" y="4341"/>
                  </a:lnTo>
                  <a:lnTo>
                    <a:pt x="29245" y="4152"/>
                  </a:lnTo>
                  <a:lnTo>
                    <a:pt x="29151" y="4152"/>
                  </a:lnTo>
                  <a:lnTo>
                    <a:pt x="29057" y="3963"/>
                  </a:lnTo>
                  <a:lnTo>
                    <a:pt x="28962" y="3680"/>
                  </a:lnTo>
                  <a:lnTo>
                    <a:pt x="28962" y="3680"/>
                  </a:lnTo>
                  <a:lnTo>
                    <a:pt x="29245" y="3774"/>
                  </a:lnTo>
                  <a:lnTo>
                    <a:pt x="29057" y="3586"/>
                  </a:lnTo>
                  <a:lnTo>
                    <a:pt x="29057" y="3397"/>
                  </a:lnTo>
                  <a:lnTo>
                    <a:pt x="29245" y="3586"/>
                  </a:lnTo>
                  <a:lnTo>
                    <a:pt x="29245" y="3491"/>
                  </a:lnTo>
                  <a:lnTo>
                    <a:pt x="29434" y="3114"/>
                  </a:lnTo>
                  <a:lnTo>
                    <a:pt x="29245" y="2925"/>
                  </a:lnTo>
                  <a:lnTo>
                    <a:pt x="28962" y="2642"/>
                  </a:lnTo>
                  <a:lnTo>
                    <a:pt x="28962" y="2642"/>
                  </a:lnTo>
                  <a:lnTo>
                    <a:pt x="29245" y="2831"/>
                  </a:lnTo>
                  <a:lnTo>
                    <a:pt x="29340" y="2737"/>
                  </a:lnTo>
                  <a:lnTo>
                    <a:pt x="29434" y="2359"/>
                  </a:lnTo>
                  <a:lnTo>
                    <a:pt x="29434" y="2265"/>
                  </a:lnTo>
                  <a:lnTo>
                    <a:pt x="29434" y="2171"/>
                  </a:lnTo>
                  <a:lnTo>
                    <a:pt x="29340" y="2171"/>
                  </a:lnTo>
                  <a:lnTo>
                    <a:pt x="28774" y="944"/>
                  </a:lnTo>
                  <a:lnTo>
                    <a:pt x="28962" y="661"/>
                  </a:lnTo>
                  <a:lnTo>
                    <a:pt x="29057" y="473"/>
                  </a:lnTo>
                  <a:lnTo>
                    <a:pt x="29151" y="473"/>
                  </a:lnTo>
                  <a:lnTo>
                    <a:pt x="28868" y="190"/>
                  </a:lnTo>
                  <a:lnTo>
                    <a:pt x="29057" y="190"/>
                  </a:lnTo>
                  <a:lnTo>
                    <a:pt x="289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20"/>
            <p:cNvSpPr/>
            <p:nvPr/>
          </p:nvSpPr>
          <p:spPr>
            <a:xfrm>
              <a:off x="1745175" y="2199475"/>
              <a:ext cx="169825" cy="162775"/>
            </a:xfrm>
            <a:custGeom>
              <a:rect b="b" l="l" r="r" t="t"/>
              <a:pathLst>
                <a:path extrusionOk="0" h="6511" w="6793">
                  <a:moveTo>
                    <a:pt x="1038" y="6416"/>
                  </a:moveTo>
                  <a:lnTo>
                    <a:pt x="1038" y="6463"/>
                  </a:lnTo>
                  <a:lnTo>
                    <a:pt x="1038" y="6463"/>
                  </a:lnTo>
                  <a:lnTo>
                    <a:pt x="943" y="6416"/>
                  </a:lnTo>
                  <a:close/>
                  <a:moveTo>
                    <a:pt x="2641" y="1"/>
                  </a:moveTo>
                  <a:lnTo>
                    <a:pt x="2641" y="190"/>
                  </a:lnTo>
                  <a:lnTo>
                    <a:pt x="2641" y="473"/>
                  </a:lnTo>
                  <a:lnTo>
                    <a:pt x="2641" y="567"/>
                  </a:lnTo>
                  <a:lnTo>
                    <a:pt x="2547" y="284"/>
                  </a:lnTo>
                  <a:lnTo>
                    <a:pt x="2547" y="756"/>
                  </a:lnTo>
                  <a:lnTo>
                    <a:pt x="2453" y="284"/>
                  </a:lnTo>
                  <a:lnTo>
                    <a:pt x="2453" y="473"/>
                  </a:lnTo>
                  <a:lnTo>
                    <a:pt x="2453" y="661"/>
                  </a:lnTo>
                  <a:lnTo>
                    <a:pt x="2075" y="1227"/>
                  </a:lnTo>
                  <a:lnTo>
                    <a:pt x="1509" y="2171"/>
                  </a:lnTo>
                  <a:lnTo>
                    <a:pt x="849" y="3114"/>
                  </a:lnTo>
                  <a:lnTo>
                    <a:pt x="377" y="3774"/>
                  </a:lnTo>
                  <a:lnTo>
                    <a:pt x="283" y="4152"/>
                  </a:lnTo>
                  <a:lnTo>
                    <a:pt x="472" y="4246"/>
                  </a:lnTo>
                  <a:lnTo>
                    <a:pt x="472" y="4340"/>
                  </a:lnTo>
                  <a:lnTo>
                    <a:pt x="377" y="4435"/>
                  </a:lnTo>
                  <a:lnTo>
                    <a:pt x="283" y="4435"/>
                  </a:lnTo>
                  <a:lnTo>
                    <a:pt x="566" y="4529"/>
                  </a:lnTo>
                  <a:lnTo>
                    <a:pt x="472" y="4435"/>
                  </a:lnTo>
                  <a:lnTo>
                    <a:pt x="566" y="4435"/>
                  </a:lnTo>
                  <a:lnTo>
                    <a:pt x="849" y="4623"/>
                  </a:lnTo>
                  <a:lnTo>
                    <a:pt x="566" y="4623"/>
                  </a:lnTo>
                  <a:lnTo>
                    <a:pt x="472" y="4812"/>
                  </a:lnTo>
                  <a:lnTo>
                    <a:pt x="377" y="5284"/>
                  </a:lnTo>
                  <a:lnTo>
                    <a:pt x="283" y="5944"/>
                  </a:lnTo>
                  <a:lnTo>
                    <a:pt x="189" y="6133"/>
                  </a:lnTo>
                  <a:lnTo>
                    <a:pt x="0" y="6227"/>
                  </a:lnTo>
                  <a:lnTo>
                    <a:pt x="566" y="6416"/>
                  </a:lnTo>
                  <a:lnTo>
                    <a:pt x="1038" y="6494"/>
                  </a:lnTo>
                  <a:lnTo>
                    <a:pt x="1038" y="6494"/>
                  </a:lnTo>
                  <a:lnTo>
                    <a:pt x="1038" y="6510"/>
                  </a:lnTo>
                  <a:lnTo>
                    <a:pt x="1051" y="6497"/>
                  </a:lnTo>
                  <a:lnTo>
                    <a:pt x="1051" y="6497"/>
                  </a:lnTo>
                  <a:lnTo>
                    <a:pt x="1132" y="6510"/>
                  </a:lnTo>
                  <a:lnTo>
                    <a:pt x="1069" y="6479"/>
                  </a:lnTo>
                  <a:lnTo>
                    <a:pt x="1069" y="6479"/>
                  </a:lnTo>
                  <a:lnTo>
                    <a:pt x="1132" y="6416"/>
                  </a:lnTo>
                  <a:lnTo>
                    <a:pt x="1226" y="6133"/>
                  </a:lnTo>
                  <a:lnTo>
                    <a:pt x="1226" y="5944"/>
                  </a:lnTo>
                  <a:lnTo>
                    <a:pt x="1038" y="5755"/>
                  </a:lnTo>
                  <a:lnTo>
                    <a:pt x="1415" y="5755"/>
                  </a:lnTo>
                  <a:lnTo>
                    <a:pt x="1321" y="5661"/>
                  </a:lnTo>
                  <a:lnTo>
                    <a:pt x="1415" y="5661"/>
                  </a:lnTo>
                  <a:lnTo>
                    <a:pt x="1604" y="5755"/>
                  </a:lnTo>
                  <a:lnTo>
                    <a:pt x="1415" y="5567"/>
                  </a:lnTo>
                  <a:lnTo>
                    <a:pt x="1038" y="5189"/>
                  </a:lnTo>
                  <a:lnTo>
                    <a:pt x="1226" y="5284"/>
                  </a:lnTo>
                  <a:lnTo>
                    <a:pt x="1604" y="5378"/>
                  </a:lnTo>
                  <a:lnTo>
                    <a:pt x="2264" y="3491"/>
                  </a:lnTo>
                  <a:lnTo>
                    <a:pt x="3019" y="1605"/>
                  </a:lnTo>
                  <a:lnTo>
                    <a:pt x="3019" y="1888"/>
                  </a:lnTo>
                  <a:lnTo>
                    <a:pt x="3113" y="1699"/>
                  </a:lnTo>
                  <a:lnTo>
                    <a:pt x="3113" y="1888"/>
                  </a:lnTo>
                  <a:lnTo>
                    <a:pt x="3302" y="1699"/>
                  </a:lnTo>
                  <a:lnTo>
                    <a:pt x="3208" y="1888"/>
                  </a:lnTo>
                  <a:lnTo>
                    <a:pt x="3302" y="1982"/>
                  </a:lnTo>
                  <a:lnTo>
                    <a:pt x="3585" y="2076"/>
                  </a:lnTo>
                  <a:lnTo>
                    <a:pt x="3962" y="2171"/>
                  </a:lnTo>
                  <a:lnTo>
                    <a:pt x="4340" y="1982"/>
                  </a:lnTo>
                  <a:lnTo>
                    <a:pt x="4151" y="2171"/>
                  </a:lnTo>
                  <a:lnTo>
                    <a:pt x="4151" y="2359"/>
                  </a:lnTo>
                  <a:lnTo>
                    <a:pt x="4151" y="2454"/>
                  </a:lnTo>
                  <a:lnTo>
                    <a:pt x="4245" y="2548"/>
                  </a:lnTo>
                  <a:lnTo>
                    <a:pt x="4623" y="2548"/>
                  </a:lnTo>
                  <a:lnTo>
                    <a:pt x="4811" y="2359"/>
                  </a:lnTo>
                  <a:lnTo>
                    <a:pt x="5000" y="2642"/>
                  </a:lnTo>
                  <a:lnTo>
                    <a:pt x="5283" y="3020"/>
                  </a:lnTo>
                  <a:lnTo>
                    <a:pt x="5755" y="3208"/>
                  </a:lnTo>
                  <a:lnTo>
                    <a:pt x="6132" y="3208"/>
                  </a:lnTo>
                  <a:lnTo>
                    <a:pt x="6038" y="3397"/>
                  </a:lnTo>
                  <a:lnTo>
                    <a:pt x="6038" y="3586"/>
                  </a:lnTo>
                  <a:lnTo>
                    <a:pt x="6132" y="3680"/>
                  </a:lnTo>
                  <a:lnTo>
                    <a:pt x="6321" y="3680"/>
                  </a:lnTo>
                  <a:lnTo>
                    <a:pt x="6698" y="3586"/>
                  </a:lnTo>
                  <a:lnTo>
                    <a:pt x="6698" y="3869"/>
                  </a:lnTo>
                  <a:lnTo>
                    <a:pt x="6509" y="3963"/>
                  </a:lnTo>
                  <a:lnTo>
                    <a:pt x="6509" y="3963"/>
                  </a:lnTo>
                  <a:lnTo>
                    <a:pt x="6792" y="3869"/>
                  </a:lnTo>
                  <a:lnTo>
                    <a:pt x="6792" y="3491"/>
                  </a:lnTo>
                  <a:lnTo>
                    <a:pt x="6698" y="3397"/>
                  </a:lnTo>
                  <a:lnTo>
                    <a:pt x="6509" y="3586"/>
                  </a:lnTo>
                  <a:lnTo>
                    <a:pt x="6509" y="3586"/>
                  </a:lnTo>
                  <a:lnTo>
                    <a:pt x="6604" y="3303"/>
                  </a:lnTo>
                  <a:lnTo>
                    <a:pt x="6604" y="3114"/>
                  </a:lnTo>
                  <a:lnTo>
                    <a:pt x="6509" y="3020"/>
                  </a:lnTo>
                  <a:lnTo>
                    <a:pt x="6226" y="3020"/>
                  </a:lnTo>
                  <a:lnTo>
                    <a:pt x="5849" y="3114"/>
                  </a:lnTo>
                  <a:lnTo>
                    <a:pt x="5849" y="3114"/>
                  </a:lnTo>
                  <a:lnTo>
                    <a:pt x="5943" y="2831"/>
                  </a:lnTo>
                  <a:lnTo>
                    <a:pt x="5943" y="2925"/>
                  </a:lnTo>
                  <a:lnTo>
                    <a:pt x="6132" y="2548"/>
                  </a:lnTo>
                  <a:lnTo>
                    <a:pt x="5660" y="2359"/>
                  </a:lnTo>
                  <a:lnTo>
                    <a:pt x="5283" y="2171"/>
                  </a:lnTo>
                  <a:lnTo>
                    <a:pt x="4906" y="2171"/>
                  </a:lnTo>
                  <a:lnTo>
                    <a:pt x="4906" y="1699"/>
                  </a:lnTo>
                  <a:lnTo>
                    <a:pt x="5094" y="1322"/>
                  </a:lnTo>
                  <a:lnTo>
                    <a:pt x="4717" y="1605"/>
                  </a:lnTo>
                  <a:lnTo>
                    <a:pt x="4811" y="1322"/>
                  </a:lnTo>
                  <a:lnTo>
                    <a:pt x="4811" y="1322"/>
                  </a:lnTo>
                  <a:lnTo>
                    <a:pt x="4717" y="1416"/>
                  </a:lnTo>
                  <a:lnTo>
                    <a:pt x="4434" y="1605"/>
                  </a:lnTo>
                  <a:lnTo>
                    <a:pt x="4623" y="1322"/>
                  </a:lnTo>
                  <a:lnTo>
                    <a:pt x="4623" y="1227"/>
                  </a:lnTo>
                  <a:lnTo>
                    <a:pt x="4528" y="1133"/>
                  </a:lnTo>
                  <a:lnTo>
                    <a:pt x="4340" y="1322"/>
                  </a:lnTo>
                  <a:lnTo>
                    <a:pt x="4340" y="1510"/>
                  </a:lnTo>
                  <a:lnTo>
                    <a:pt x="4245" y="1322"/>
                  </a:lnTo>
                  <a:lnTo>
                    <a:pt x="4151" y="1227"/>
                  </a:lnTo>
                  <a:lnTo>
                    <a:pt x="3868" y="944"/>
                  </a:lnTo>
                  <a:lnTo>
                    <a:pt x="3208" y="567"/>
                  </a:lnTo>
                  <a:lnTo>
                    <a:pt x="2925" y="378"/>
                  </a:lnTo>
                  <a:lnTo>
                    <a:pt x="27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1"/>
          <p:cNvSpPr/>
          <p:nvPr/>
        </p:nvSpPr>
        <p:spPr>
          <a:xfrm>
            <a:off x="791005" y="1202933"/>
            <a:ext cx="4220700" cy="269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99999"/>
                </a:solidFill>
                <a:latin typeface="Sniglet"/>
                <a:ea typeface="Sniglet"/>
                <a:cs typeface="Sniglet"/>
                <a:sym typeface="Sniglet"/>
              </a:rPr>
              <a:t>Place your screenshot here</a:t>
            </a:r>
            <a:endParaRPr sz="1000">
              <a:solidFill>
                <a:srgbClr val="999999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154" name="Google Shape;154;p21"/>
          <p:cNvSpPr txBox="1"/>
          <p:nvPr>
            <p:ph idx="12" type="sldNum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5" name="Google Shape;155;p21"/>
          <p:cNvSpPr txBox="1"/>
          <p:nvPr/>
        </p:nvSpPr>
        <p:spPr>
          <a:xfrm>
            <a:off x="763050" y="72150"/>
            <a:ext cx="7617900" cy="83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BASIC NEEDS SURVEY, </a:t>
            </a:r>
            <a:r>
              <a:rPr lang="en" sz="2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Fall 2019</a:t>
            </a:r>
            <a:endParaRPr sz="20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56" name="Google Shape;156;p21"/>
          <p:cNvSpPr txBox="1"/>
          <p:nvPr>
            <p:ph idx="2" type="body"/>
          </p:nvPr>
        </p:nvSpPr>
        <p:spPr>
          <a:xfrm>
            <a:off x="5459175" y="1303600"/>
            <a:ext cx="3584100" cy="346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◈"/>
            </a:pPr>
            <a:r>
              <a:rPr lang="en"/>
              <a:t>1833 students answered “Yes”.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◈"/>
            </a:pPr>
            <a:r>
              <a:rPr lang="en"/>
              <a:t>135 students answered “No”.</a:t>
            </a:r>
            <a:endParaRPr/>
          </a:p>
        </p:txBody>
      </p:sp>
      <p:sp>
        <p:nvSpPr>
          <p:cNvPr id="157" name="Google Shape;157;p21"/>
          <p:cNvSpPr txBox="1"/>
          <p:nvPr/>
        </p:nvSpPr>
        <p:spPr>
          <a:xfrm>
            <a:off x="649925" y="3740700"/>
            <a:ext cx="4361700" cy="9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rPr>
              <a:t>Of the 135 students who said no,  42 misunderstood the question, resulting in 5% of the total number of students taking the survey saying no for legitimate reasons.</a:t>
            </a:r>
            <a:endParaRPr>
              <a:solidFill>
                <a:schemeClr val="lt1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  <p:pic>
        <p:nvPicPr>
          <p:cNvPr descr="Forms response chart. Question title: Said &quot;no&quot; to &quot;I am happy most of the time&quot;.... Number of responses: 135 responses." id="158" name="Google Shape;15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9888" y="1544138"/>
            <a:ext cx="4361774" cy="2012775"/>
          </a:xfrm>
          <a:prstGeom prst="rect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rospero template">
  <a:themeElements>
    <a:clrScheme name="Custom 347">
      <a:dk1>
        <a:srgbClr val="000000"/>
      </a:dk1>
      <a:lt1>
        <a:srgbClr val="FFFFFF"/>
      </a:lt1>
      <a:dk2>
        <a:srgbClr val="1D1D1B"/>
      </a:dk2>
      <a:lt2>
        <a:srgbClr val="F3F3F3"/>
      </a:lt2>
      <a:accent1>
        <a:srgbClr val="FFD900"/>
      </a:accent1>
      <a:accent2>
        <a:srgbClr val="D89F39"/>
      </a:accent2>
      <a:accent3>
        <a:srgbClr val="434343"/>
      </a:accent3>
      <a:accent4>
        <a:srgbClr val="666666"/>
      </a:accent4>
      <a:accent5>
        <a:srgbClr val="999999"/>
      </a:accent5>
      <a:accent6>
        <a:srgbClr val="B7B7B7"/>
      </a:accent6>
      <a:hlink>
        <a:srgbClr val="FF9900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