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1"/>
  </p:notesMasterIdLst>
  <p:sldIdLst>
    <p:sldId id="256" r:id="rId5"/>
    <p:sldId id="392" r:id="rId6"/>
    <p:sldId id="401" r:id="rId7"/>
    <p:sldId id="402" r:id="rId8"/>
    <p:sldId id="403" r:id="rId9"/>
    <p:sldId id="404" r:id="rId10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0000"/>
    <a:srgbClr val="9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4C3AFA-E548-4044-BD43-20F234611591}" v="6" dt="2023-06-26T15:38:59.735"/>
    <p1510:client id="{A25C8D34-0F7B-4EB5-A2A8-9364B4317450}" v="5" dt="2023-06-26T13:42:11.3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4"/>
  </p:normalViewPr>
  <p:slideViewPr>
    <p:cSldViewPr snapToGrid="0">
      <p:cViewPr varScale="1">
        <p:scale>
          <a:sx n="106" d="100"/>
          <a:sy n="106" d="100"/>
        </p:scale>
        <p:origin x="7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0AEF47D-B227-44D2-B8F7-F67E0BA23E62}" type="datetimeFigureOut">
              <a:rPr lang="en-US" smtClean="0"/>
              <a:t>6/27/23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1599896-C1E1-4CF4-8EE9-4F7C0C65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341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99896-C1E1-4CF4-8EE9-4F7C0C65E8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118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99896-C1E1-4CF4-8EE9-4F7C0C65E8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194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99896-C1E1-4CF4-8EE9-4F7C0C65E8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28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99896-C1E1-4CF4-8EE9-4F7C0C65E8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605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99896-C1E1-4CF4-8EE9-4F7C0C65E8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0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99896-C1E1-4CF4-8EE9-4F7C0C65E8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03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9BAD-6242-4971-A7A8-AA5363EFA139}" type="datetimeFigureOut">
              <a:rPr lang="en-US" smtClean="0"/>
              <a:t>6/27/23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0B7ABED1-5966-443D-8FBD-FA8DF721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830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9BAD-6242-4971-A7A8-AA5363EFA139}" type="datetimeFigureOut">
              <a:rPr lang="en-US" smtClean="0"/>
              <a:t>6/27/23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0B7ABED1-5966-443D-8FBD-FA8DF721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27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9BAD-6242-4971-A7A8-AA5363EFA139}" type="datetimeFigureOut">
              <a:rPr lang="en-US" smtClean="0"/>
              <a:t>6/27/23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0B7ABED1-5966-443D-8FBD-FA8DF721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85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9BAD-6242-4971-A7A8-AA5363EFA139}" type="datetimeFigureOut">
              <a:rPr lang="en-US" smtClean="0"/>
              <a:t>6/27/23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0B7ABED1-5966-443D-8FBD-FA8DF721CFD5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45512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9BAD-6242-4971-A7A8-AA5363EFA139}" type="datetimeFigureOut">
              <a:rPr lang="en-US" smtClean="0"/>
              <a:t>6/27/23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0B7ABED1-5966-443D-8FBD-FA8DF721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95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9BAD-6242-4971-A7A8-AA5363EFA139}" type="datetimeFigureOut">
              <a:rPr lang="en-US" smtClean="0"/>
              <a:t>6/27/23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ED1-5966-443D-8FBD-FA8DF721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93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9BAD-6242-4971-A7A8-AA5363EFA139}" type="datetimeFigureOut">
              <a:rPr lang="en-US" smtClean="0"/>
              <a:t>6/27/23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ED1-5966-443D-8FBD-FA8DF721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99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9BAD-6242-4971-A7A8-AA5363EFA139}" type="datetimeFigureOut">
              <a:rPr lang="en-US" smtClean="0"/>
              <a:t>6/27/23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ED1-5966-443D-8FBD-FA8DF721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63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FD709BAD-6242-4971-A7A8-AA5363EFA139}" type="datetimeFigureOut">
              <a:rPr lang="en-US" smtClean="0"/>
              <a:t>6/27/23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0B7ABED1-5966-443D-8FBD-FA8DF721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947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9BAD-6242-4971-A7A8-AA5363EFA139}" type="datetimeFigureOut">
              <a:rPr lang="en-US" smtClean="0"/>
              <a:t>6/27/23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ED1-5966-443D-8FBD-FA8DF721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81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9BAD-6242-4971-A7A8-AA5363EFA139}" type="datetimeFigureOut">
              <a:rPr lang="en-US" smtClean="0"/>
              <a:t>6/27/23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0B7ABED1-5966-443D-8FBD-FA8DF721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27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9BAD-6242-4971-A7A8-AA5363EFA139}" type="datetimeFigureOut">
              <a:rPr lang="en-US" smtClean="0"/>
              <a:t>6/27/23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ED1-5966-443D-8FBD-FA8DF721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1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9BAD-6242-4971-A7A8-AA5363EFA139}" type="datetimeFigureOut">
              <a:rPr lang="en-US" smtClean="0"/>
              <a:t>6/27/23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ED1-5966-443D-8FBD-FA8DF721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24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9BAD-6242-4971-A7A8-AA5363EFA139}" type="datetimeFigureOut">
              <a:rPr lang="en-US" smtClean="0"/>
              <a:t>6/27/23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ED1-5966-443D-8FBD-FA8DF721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900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9BAD-6242-4971-A7A8-AA5363EFA139}" type="datetimeFigureOut">
              <a:rPr lang="en-US" smtClean="0"/>
              <a:t>6/27/23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ED1-5966-443D-8FBD-FA8DF721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68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9BAD-6242-4971-A7A8-AA5363EFA139}" type="datetimeFigureOut">
              <a:rPr lang="en-US" smtClean="0"/>
              <a:t>6/27/23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ED1-5966-443D-8FBD-FA8DF721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496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9BAD-6242-4971-A7A8-AA5363EFA139}" type="datetimeFigureOut">
              <a:rPr lang="en-US" smtClean="0"/>
              <a:t>6/27/23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ED1-5966-443D-8FBD-FA8DF721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358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09BAD-6242-4971-A7A8-AA5363EFA139}" type="datetimeFigureOut">
              <a:rPr lang="en-US" smtClean="0"/>
              <a:t>6/27/23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ABED1-5966-443D-8FBD-FA8DF721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6127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mailto:michaeleaton@wpcsd.k12.ny.us" TargetMode="External"/><Relationship Id="rId3" Type="http://schemas.openxmlformats.org/officeDocument/2006/relationships/slideLayout" Target="../slideLayouts/slideLayout1.xml"/><Relationship Id="rId7" Type="http://schemas.openxmlformats.org/officeDocument/2006/relationships/hyperlink" Target="mailto:leroydixon@wpcsd.k12.ny.us" TargetMode="Externa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6.xml"/><Relationship Id="rId9" Type="http://schemas.openxmlformats.org/officeDocument/2006/relationships/hyperlink" Target="mailto:dcronk@wpcsd.k12.ny.u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F84762E-7FCC-4EAF-B9E7-CE7214491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7A1389-2A5D-4886-AD82-F213767E6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07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1038667-0C3F-4764-A24D-DA9D9B474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AC2195B-895A-4535-8ECD-9F5B669C5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71EEFCA-9235-4BC2-85C3-A4EC6EE57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3B680E-D9AE-4A89-89F8-FA1746835A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73665"/>
            <a:ext cx="5057421" cy="2661138"/>
          </a:xfrm>
        </p:spPr>
        <p:txBody>
          <a:bodyPr anchor="ctr">
            <a:noAutofit/>
          </a:bodyPr>
          <a:lstStyle/>
          <a:p>
            <a:pPr algn="l"/>
            <a:r>
              <a:rPr lang="en-US" sz="4400" dirty="0">
                <a:ea typeface="Cambria"/>
              </a:rPr>
              <a:t>Middle School ELA (6-8)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E4B143F-6499-4B5D-8E03-EED46231CD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780" y="640080"/>
            <a:ext cx="5382615" cy="557784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81F0825-2EBD-41DC-8D6A-D5CC3AB67D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54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30249-FB7D-4EF7-9920-40FB50E71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674" y="632178"/>
            <a:ext cx="10353761" cy="1326321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Seaford" panose="00000500000000000000" pitchFamily="2" charset="0"/>
              </a:rPr>
              <a:t>Middle School ELA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9A9323B-1F8B-4FE8-3BB6-2F2B61830E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29726" y="1748901"/>
            <a:ext cx="7439276" cy="482945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413DAF-5661-4815-A1BE-905CB70C9F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8435" y="632178"/>
            <a:ext cx="1347333" cy="13900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B15F42-03C6-8DE0-9E47-BE824DBBC7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7873" y="1182112"/>
            <a:ext cx="3978565" cy="2246888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057731-C1B8-4845-67ED-8ECCF2BD53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7847" y="2943225"/>
            <a:ext cx="4059778" cy="229718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bg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830498-85F3-4F6A-8770-D4C7D95D81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8529" y="4413726"/>
            <a:ext cx="3965623" cy="224688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0CEAA4-86F8-7BE5-DF17-CDD26399D8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8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30249-FB7D-4EF7-9920-40FB50E71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674" y="632178"/>
            <a:ext cx="10353761" cy="1326321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Seaford" panose="00000500000000000000" pitchFamily="2" charset="0"/>
              </a:rPr>
              <a:t>Middle School ELA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413DAF-5661-4815-A1BE-905CB70C9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8435" y="632178"/>
            <a:ext cx="1347333" cy="13900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CEFB57-F651-E6FB-348C-61EB16240D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577" y="1757313"/>
            <a:ext cx="4531767" cy="2578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7B6398-EF63-DD46-F02D-6D982407F5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8480" y="2557364"/>
            <a:ext cx="4761178" cy="270697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B3474E-16E8-D0B3-67F8-E440102F6C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5376" y="3493655"/>
            <a:ext cx="5356449" cy="303558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3" name="How and Why?">
            <a:hlinkClick r:id="" action="ppaction://media"/>
            <a:extLst>
              <a:ext uri="{FF2B5EF4-FFF2-40B4-BE49-F238E27FC236}">
                <a16:creationId xmlns:a16="http://schemas.microsoft.com/office/drawing/2014/main" id="{D466F202-C89D-9CD1-EDBC-0B7E147119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9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30249-FB7D-4EF7-9920-40FB50E71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674" y="632178"/>
            <a:ext cx="10353761" cy="1326321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Seaford" panose="00000500000000000000" pitchFamily="2" charset="0"/>
              </a:rPr>
              <a:t>Middle School ELA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413DAF-5661-4815-A1BE-905CB70C9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8435" y="632178"/>
            <a:ext cx="1347333" cy="13900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625B10-870B-4BD3-2924-1C3258BC84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674" y="1645467"/>
            <a:ext cx="6622776" cy="376237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AC60F2-A91D-AB7B-E30D-CD51AF9B38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7088" y="2771315"/>
            <a:ext cx="6632741" cy="376237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3" name="Teacher Preperation">
            <a:hlinkClick r:id="" action="ppaction://media"/>
            <a:extLst>
              <a:ext uri="{FF2B5EF4-FFF2-40B4-BE49-F238E27FC236}">
                <a16:creationId xmlns:a16="http://schemas.microsoft.com/office/drawing/2014/main" id="{A9D72F89-5527-B366-D38F-E7357DAFF5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B3388C-C504-EF5F-2FC9-AE6194EF7B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050" y="1592138"/>
            <a:ext cx="5820613" cy="330736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530249-FB7D-4EF7-9920-40FB50E71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674" y="632178"/>
            <a:ext cx="10353761" cy="1326321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Seaford" panose="00000500000000000000" pitchFamily="2" charset="0"/>
              </a:rPr>
              <a:t>Middle School ELA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413DAF-5661-4815-A1BE-905CB70C9F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8435" y="632178"/>
            <a:ext cx="1347333" cy="13900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625B10-870B-4BD3-2924-1C3258BC84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903" y="3512527"/>
            <a:ext cx="5246332" cy="298042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3F8D44-626F-074B-366E-6166C7C9FD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7877" y="3581800"/>
            <a:ext cx="5446665" cy="309326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3" name="CL and HS ADV courses">
            <a:hlinkClick r:id="" action="ppaction://media"/>
            <a:extLst>
              <a:ext uri="{FF2B5EF4-FFF2-40B4-BE49-F238E27FC236}">
                <a16:creationId xmlns:a16="http://schemas.microsoft.com/office/drawing/2014/main" id="{1933B94B-4ED5-4861-A2AF-6C2477047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99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F84762E-7FCC-4EAF-B9E7-CE7214491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7A1389-2A5D-4886-AD82-F213767E6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07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1038667-0C3F-4764-A24D-DA9D9B474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AC2195B-895A-4535-8ECD-9F5B669C5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71EEFCA-9235-4BC2-85C3-A4EC6EE57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3B680E-D9AE-4A89-89F8-FA1746835A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73665"/>
            <a:ext cx="5057421" cy="2661138"/>
          </a:xfrm>
        </p:spPr>
        <p:txBody>
          <a:bodyPr anchor="ctr">
            <a:noAutofit/>
          </a:bodyPr>
          <a:lstStyle/>
          <a:p>
            <a:pPr algn="l"/>
            <a:r>
              <a:rPr lang="en-US" sz="2000" dirty="0">
                <a:ea typeface="Cambria"/>
              </a:rPr>
              <a:t>THANK YOU!</a:t>
            </a:r>
            <a:br>
              <a:rPr lang="en-US" sz="2000" dirty="0">
                <a:ea typeface="Cambria"/>
              </a:rPr>
            </a:br>
            <a:r>
              <a:rPr lang="en-US" sz="2000" dirty="0">
                <a:ea typeface="Cambria"/>
              </a:rPr>
              <a:t>Leroy Dixon, Eastview MS Principal</a:t>
            </a:r>
            <a:br>
              <a:rPr lang="en-US" sz="2000" dirty="0">
                <a:ea typeface="Cambria"/>
              </a:rPr>
            </a:br>
            <a:r>
              <a:rPr lang="en-US" sz="2000" dirty="0">
                <a:ea typeface="Cambria"/>
                <a:hlinkClick r:id="rId7"/>
              </a:rPr>
              <a:t>leroydixon@wpcsd.k12.ny.us</a:t>
            </a:r>
            <a:br>
              <a:rPr lang="en-US" sz="2000" dirty="0">
                <a:ea typeface="Cambria"/>
              </a:rPr>
            </a:br>
            <a:br>
              <a:rPr lang="en-US" sz="2000" dirty="0">
                <a:ea typeface="Cambria"/>
              </a:rPr>
            </a:br>
            <a:r>
              <a:rPr lang="en-US" sz="2000" dirty="0">
                <a:ea typeface="Cambria"/>
              </a:rPr>
              <a:t>Michael Eaton, Highlands MS Principal</a:t>
            </a:r>
            <a:br>
              <a:rPr lang="en-US" sz="2000" dirty="0">
                <a:ea typeface="Cambria"/>
              </a:rPr>
            </a:br>
            <a:r>
              <a:rPr lang="en-US" sz="2000" dirty="0">
                <a:ea typeface="Cambria"/>
                <a:hlinkClick r:id="rId8"/>
              </a:rPr>
              <a:t>michaeleaton@wpcsd.k12.ny.us</a:t>
            </a:r>
            <a:br>
              <a:rPr lang="en-US" sz="2000" dirty="0">
                <a:ea typeface="Cambria"/>
              </a:rPr>
            </a:br>
            <a:br>
              <a:rPr lang="en-US" sz="2000" dirty="0">
                <a:ea typeface="Cambria"/>
              </a:rPr>
            </a:br>
            <a:r>
              <a:rPr lang="en-US" sz="2000" dirty="0">
                <a:ea typeface="Cambria"/>
              </a:rPr>
              <a:t>Douglas Cronk, English Coordinator 7-12</a:t>
            </a:r>
            <a:br>
              <a:rPr lang="en-US" sz="2000" dirty="0">
                <a:ea typeface="Cambria"/>
              </a:rPr>
            </a:br>
            <a:r>
              <a:rPr lang="en-US" sz="2000" dirty="0">
                <a:ea typeface="Cambria"/>
                <a:hlinkClick r:id="rId9"/>
              </a:rPr>
              <a:t>dcronk@wpcsd.k12.ny.us</a:t>
            </a:r>
            <a:br>
              <a:rPr lang="en-US" sz="2000" dirty="0">
                <a:ea typeface="Cambria"/>
              </a:rPr>
            </a:br>
            <a:endParaRPr lang="en-US" sz="2000" dirty="0">
              <a:ea typeface="Cambria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E4B143F-6499-4B5D-8E03-EED46231CD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780" y="640080"/>
            <a:ext cx="5382615" cy="557784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BA16F6-3CF8-7650-33F3-3A7473E21D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11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CE6F4C6C321547BB59054EBD4FD5C6" ma:contentTypeVersion="12" ma:contentTypeDescription="Create a new document." ma:contentTypeScope="" ma:versionID="8760418613c00a640e4b742ef06fb61c">
  <xsd:schema xmlns:xsd="http://www.w3.org/2001/XMLSchema" xmlns:xs="http://www.w3.org/2001/XMLSchema" xmlns:p="http://schemas.microsoft.com/office/2006/metadata/properties" xmlns:ns3="102e330d-0e45-4bcf-9c58-097e5bdbae0a" xmlns:ns4="c6bd0b38-1803-43a3-8012-b88a31c11ec4" targetNamespace="http://schemas.microsoft.com/office/2006/metadata/properties" ma:root="true" ma:fieldsID="ce5514d3304b8bb597de3ce3da42ebbd" ns3:_="" ns4:_="">
    <xsd:import namespace="102e330d-0e45-4bcf-9c58-097e5bdbae0a"/>
    <xsd:import namespace="c6bd0b38-1803-43a3-8012-b88a31c11ec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2e330d-0e45-4bcf-9c58-097e5bdbae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bd0b38-1803-43a3-8012-b88a31c11ec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71340FB-8C28-4012-8010-7A61DD643FCD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102e330d-0e45-4bcf-9c58-097e5bdbae0a"/>
    <ds:schemaRef ds:uri="c6bd0b38-1803-43a3-8012-b88a31c11ec4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097918C-72B1-4C33-9F35-508E8708BC78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c6bd0b38-1803-43a3-8012-b88a31c11ec4"/>
    <ds:schemaRef ds:uri="http://purl.org/dc/elements/1.1/"/>
    <ds:schemaRef ds:uri="http://purl.org/dc/terms/"/>
    <ds:schemaRef ds:uri="http://schemas.openxmlformats.org/package/2006/metadata/core-properties"/>
    <ds:schemaRef ds:uri="http://www.w3.org/XML/1998/namespace"/>
    <ds:schemaRef ds:uri="102e330d-0e45-4bcf-9c58-097e5bdbae0a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1FBC8304-3904-42DE-98C7-350A5367BE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2198</TotalTime>
  <Words>81</Words>
  <Application>Microsoft Macintosh PowerPoint</Application>
  <PresentationFormat>Widescreen</PresentationFormat>
  <Paragraphs>12</Paragraphs>
  <Slides>6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Cambria</vt:lpstr>
      <vt:lpstr>Seaford</vt:lpstr>
      <vt:lpstr>Berlin</vt:lpstr>
      <vt:lpstr>Middle School ELA (6-8)</vt:lpstr>
      <vt:lpstr>Middle School ELA</vt:lpstr>
      <vt:lpstr>Middle School ELA</vt:lpstr>
      <vt:lpstr>Middle School ELA</vt:lpstr>
      <vt:lpstr>Middle School ELA</vt:lpstr>
      <vt:lpstr>THANK YOU! Leroy Dixon, Eastview MS Principal leroydixon@wpcsd.k12.ny.us  Michael Eaton, Highlands MS Principal michaeleaton@wpcsd.k12.ny.us  Douglas Cronk, English Coordinator 7-12 dcronk@wpcsd.k12.ny.us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WPHS and Rochambeau</dc:title>
  <dc:creator>Martinez, Emerly</dc:creator>
  <cp:lastModifiedBy>Cronk, Douglas</cp:lastModifiedBy>
  <cp:revision>82</cp:revision>
  <cp:lastPrinted>2021-12-07T13:04:04Z</cp:lastPrinted>
  <dcterms:created xsi:type="dcterms:W3CDTF">2020-11-01T18:49:12Z</dcterms:created>
  <dcterms:modified xsi:type="dcterms:W3CDTF">2023-06-27T18:06:09Z</dcterms:modified>
</cp:coreProperties>
</file>