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A8C7D-39D7-F043-A2F2-3FDA45F74710}" v="173" dt="2021-09-07T18:09:53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8" autoAdjust="0"/>
    <p:restoredTop sz="79388" autoAdjust="0"/>
  </p:normalViewPr>
  <p:slideViewPr>
    <p:cSldViewPr snapToGrid="0">
      <p:cViewPr varScale="1">
        <p:scale>
          <a:sx n="58" d="100"/>
          <a:sy n="58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16127-5370-4004-831F-2A462819A1E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C7E6-4DF2-45B5-90DA-C6885AC0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Hi! Roberta Burnes here, from the Kentucky Division for Air Quality.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air is important to everyone, but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we take it for granted.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outreach program brings the science of air quality to life in your classroom. Our in-person and virtual outreach sessions help students explore air quality, in their back yards and around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C7E6-4DF2-45B5-90DA-C6885AC04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</a:t>
            </a:r>
            <a:r>
              <a:rPr lang="en-US" baseline="0" dirty="0"/>
              <a:t> v</a:t>
            </a:r>
            <a:r>
              <a:rPr lang="en-US" dirty="0"/>
              <a:t>irtual and in-person sessions are available on a variety of topics, including: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C7E6-4DF2-45B5-90DA-C6885AC04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addition,</a:t>
            </a:r>
            <a:r>
              <a:rPr lang="en-US" baseline="0" dirty="0"/>
              <a:t> we have several resources on our website for teachers and students, including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story map that explores the science of air monitoring, and how we know WHAT we know is in the air you breathe.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You’ll find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downloadable lesson plan that guides students in designing and building an air pollution collector.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also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/>
              <a:t>information about how your school can participate in the Air Quality Flag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C7E6-4DF2-45B5-90DA-C6885AC04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Here's how the Air Quality Flag Program works: each day your school raises a flag that corresponds to how clean or polluted the air is. The color of the flag matches EPA's Air Quality Index (AQI): green, yellow, orange, red, and purple. I love combining the flag program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online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geography and air data to help students investigate and map air quality, pollution sources, and wildfire smoke across the U.S.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C7E6-4DF2-45B5-90DA-C6885AC04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bit.ly/KYAirOutreach" TargetMode="External"/><Relationship Id="rId4" Type="http://schemas.openxmlformats.org/officeDocument/2006/relationships/hyperlink" Target="mailto:Roberta.Burnes@ky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Division for 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04" y="1977683"/>
            <a:ext cx="5433504" cy="26896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Bring the science of air quality to life in your classroom. Face-to-face or Zoom sessions available for K-12.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64" y="1977683"/>
            <a:ext cx="4159850" cy="415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04" y="5209003"/>
            <a:ext cx="502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Roberta Burnes</a:t>
            </a:r>
          </a:p>
          <a:p>
            <a:r>
              <a:rPr lang="en-US" dirty="0"/>
              <a:t>Environmental Education Specialist</a:t>
            </a:r>
          </a:p>
          <a:p>
            <a:r>
              <a:rPr lang="en-US" dirty="0"/>
              <a:t>Roberta.Burnes@ky.gov</a:t>
            </a:r>
          </a:p>
        </p:txBody>
      </p:sp>
      <p:pic>
        <p:nvPicPr>
          <p:cNvPr id="6" name="Audio 5" descr="Click to play narration">
            <a:hlinkClick r:id="" action="ppaction://media"/>
            <a:extLst>
              <a:ext uri="{FF2B5EF4-FFF2-40B4-BE49-F238E27FC236}">
                <a16:creationId xmlns:a16="http://schemas.microsoft.com/office/drawing/2014/main" id="{E05EE5FE-E330-E34C-90F2-A8CBF26C4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8"/>
    </mc:Choice>
    <mc:Fallback xmlns="">
      <p:transition spd="slow" advTm="2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include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Air pollution sources and solutions</a:t>
            </a:r>
          </a:p>
          <a:p>
            <a:pPr lvl="0"/>
            <a:r>
              <a:rPr lang="en-US" sz="2400" dirty="0"/>
              <a:t>Air monitoring and Kentucky's air quality </a:t>
            </a:r>
          </a:p>
          <a:p>
            <a:pPr lvl="0"/>
            <a:r>
              <a:rPr lang="en-US" sz="2400" dirty="0"/>
              <a:t>Air quality near and far: Using interactive maps to explore air quality around the world</a:t>
            </a:r>
          </a:p>
          <a:p>
            <a:pPr lvl="0"/>
            <a:r>
              <a:rPr lang="en-US" sz="2400" dirty="0"/>
              <a:t>How our bodies respond to air pollution</a:t>
            </a:r>
          </a:p>
          <a:p>
            <a:pPr lvl="0"/>
            <a:r>
              <a:rPr lang="en-US" sz="2400" dirty="0"/>
              <a:t>What plants can tell us about air quality</a:t>
            </a:r>
          </a:p>
          <a:p>
            <a:r>
              <a:rPr lang="en-US" sz="2400" dirty="0"/>
              <a:t>How to start a student-led idle reduction program at your school</a:t>
            </a:r>
          </a:p>
        </p:txBody>
      </p:sp>
      <p:pic>
        <p:nvPicPr>
          <p:cNvPr id="4" name="Audio 3" descr="Click to play narration">
            <a:hlinkClick r:id="" action="ppaction://media"/>
            <a:extLst>
              <a:ext uri="{FF2B5EF4-FFF2-40B4-BE49-F238E27FC236}">
                <a16:creationId xmlns:a16="http://schemas.microsoft.com/office/drawing/2014/main" id="{4ACDE963-623C-8543-ABDB-E4164EF98F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4"/>
    </mc:Choice>
    <mc:Fallback xmlns="">
      <p:transition spd="slow" advTm="40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9937676" cy="2474038"/>
          </a:xfrm>
        </p:spPr>
        <p:txBody>
          <a:bodyPr>
            <a:normAutofit/>
          </a:bodyPr>
          <a:lstStyle/>
          <a:p>
            <a:r>
              <a:rPr lang="en-US" sz="4000" dirty="0"/>
              <a:t>Story map: How clean is our air?</a:t>
            </a:r>
          </a:p>
          <a:p>
            <a:r>
              <a:rPr lang="en-US" sz="4000" dirty="0"/>
              <a:t>Design &amp; build an air pollution collector</a:t>
            </a:r>
          </a:p>
          <a:p>
            <a:r>
              <a:rPr lang="en-US" sz="4000" dirty="0"/>
              <a:t>Air Quality Flag Program</a:t>
            </a:r>
          </a:p>
          <a:p>
            <a:endParaRPr lang="en-US" dirty="0"/>
          </a:p>
        </p:txBody>
      </p:sp>
      <p:pic>
        <p:nvPicPr>
          <p:cNvPr id="6" name="Audio 5" descr="Click to play narration">
            <a:hlinkClick r:id="" action="ppaction://media"/>
            <a:extLst>
              <a:ext uri="{FF2B5EF4-FFF2-40B4-BE49-F238E27FC236}">
                <a16:creationId xmlns:a16="http://schemas.microsoft.com/office/drawing/2014/main" id="{5AB241C9-F6ED-9A48-BF21-9E20FF5382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1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9"/>
    </mc:Choice>
    <mc:Fallback xmlns="">
      <p:transition spd="slow" advTm="30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Flag Program</a:t>
            </a:r>
          </a:p>
        </p:txBody>
      </p:sp>
      <p:pic>
        <p:nvPicPr>
          <p:cNvPr id="4" name="Picture 3" descr="Students hold brightly colored flag outside of George Rogers Clark Elementary in Paducah, Kentucky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7" b="7342"/>
          <a:stretch/>
        </p:blipFill>
        <p:spPr>
          <a:xfrm>
            <a:off x="1069848" y="2285837"/>
            <a:ext cx="9144000" cy="3958543"/>
          </a:xfrm>
          <a:prstGeom prst="rect">
            <a:avLst/>
          </a:prstGeom>
        </p:spPr>
      </p:pic>
      <p:pic>
        <p:nvPicPr>
          <p:cNvPr id="5" name="Audio 4" descr="Click to play narration">
            <a:hlinkClick r:id="" action="ppaction://media"/>
            <a:extLst>
              <a:ext uri="{FF2B5EF4-FFF2-40B4-BE49-F238E27FC236}">
                <a16:creationId xmlns:a16="http://schemas.microsoft.com/office/drawing/2014/main" id="{3D4C210F-17E3-5242-A94A-9A249A11C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6"/>
    </mc:Choice>
    <mc:Fallback xmlns="">
      <p:transition spd="slow" advTm="34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969252" cy="40507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Roberta Burnes</a:t>
            </a:r>
          </a:p>
          <a:p>
            <a:pPr marL="0" indent="0">
              <a:buNone/>
            </a:pPr>
            <a:r>
              <a:rPr lang="en-US" sz="3200" dirty="0"/>
              <a:t>Environmental Education Specialist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hlinkClick r:id="rId4"/>
              </a:rPr>
              <a:t>Roberta.Burnes@ky.gov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hlinkClick r:id="rId5"/>
              </a:rPr>
              <a:t>https://bit.ly/KYAirOutreach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002060"/>
                </a:solidFill>
              </a:rPr>
              <a:t>502-782-6571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6" name="Audio 5" descr="Click to play narration">
            <a:hlinkClick r:id="" action="ppaction://media"/>
            <a:extLst>
              <a:ext uri="{FF2B5EF4-FFF2-40B4-BE49-F238E27FC236}">
                <a16:creationId xmlns:a16="http://schemas.microsoft.com/office/drawing/2014/main" id="{0F59094A-0677-FE48-BE53-3F8FAC7C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 descr="Roberta Burnes&#10;Division for Air Quality environmental education specialist">
            <a:extLst>
              <a:ext uri="{FF2B5EF4-FFF2-40B4-BE49-F238E27FC236}">
                <a16:creationId xmlns:a16="http://schemas.microsoft.com/office/drawing/2014/main" id="{FA60F460-6531-0241-9F62-1F81B0A02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111" y="1066800"/>
            <a:ext cx="2784041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4"/>
    </mc:Choice>
    <mc:Fallback xmlns="">
      <p:transition spd="slow" advTm="2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4|4.3|7.5|4.2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.5|6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206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DE65C8B00B3429C75CC114B86823C" ma:contentTypeVersion="13" ma:contentTypeDescription="Create a new document." ma:contentTypeScope="" ma:versionID="b44a6d0917a33df5254c6ce91458a62c">
  <xsd:schema xmlns:xsd="http://www.w3.org/2001/XMLSchema" xmlns:xs="http://www.w3.org/2001/XMLSchema" xmlns:p="http://schemas.microsoft.com/office/2006/metadata/properties" xmlns:ns3="9fe3a2b7-9914-41d0-9d70-37ec3303423b" xmlns:ns4="6e0fc790-2f0b-4093-80ff-7e6cca427b75" targetNamespace="http://schemas.microsoft.com/office/2006/metadata/properties" ma:root="true" ma:fieldsID="0178ff48b5251f90c03fce9f6c4431f0" ns3:_="" ns4:_="">
    <xsd:import namespace="9fe3a2b7-9914-41d0-9d70-37ec3303423b"/>
    <xsd:import namespace="6e0fc790-2f0b-4093-80ff-7e6cca427b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3a2b7-9914-41d0-9d70-37ec33034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fc790-2f0b-4093-80ff-7e6cca427b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94D4FF-1771-4B63-B259-8C8254217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3a2b7-9914-41d0-9d70-37ec3303423b"/>
    <ds:schemaRef ds:uri="6e0fc790-2f0b-4093-80ff-7e6cca427b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91A7B-0F0F-4116-A434-A60A29E21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CBE54-1485-4B23-B2E6-16AEDD2512EC}">
  <ds:schemaRefs>
    <ds:schemaRef ds:uri="9fe3a2b7-9914-41d0-9d70-37ec3303423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0fc790-2f0b-4093-80ff-7e6cca427b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4675</TotalTime>
  <Words>369</Words>
  <Application>Microsoft Office PowerPoint</Application>
  <PresentationFormat>Widescreen</PresentationFormat>
  <Paragraphs>31</Paragraphs>
  <Slides>5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Rockwell</vt:lpstr>
      <vt:lpstr>Rockwell Condensed</vt:lpstr>
      <vt:lpstr>Wingdings</vt:lpstr>
      <vt:lpstr>Wood Type</vt:lpstr>
      <vt:lpstr>Kentucky Division for Air Quality</vt:lpstr>
      <vt:lpstr>Topics include …</vt:lpstr>
      <vt:lpstr>Educational Resources</vt:lpstr>
      <vt:lpstr>Air Quality Flag Program</vt:lpstr>
      <vt:lpstr>Contact Us!</vt:lpstr>
    </vt:vector>
  </TitlesOfParts>
  <Manager/>
  <Company>FCPS/Division for Air Quality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Division for Air Quality Intro for FCPS</dc:title>
  <dc:subject>Educational resources</dc:subject>
  <dc:creator>Burnes, Roberta</dc:creator>
  <cp:keywords/>
  <dc:description/>
  <cp:lastModifiedBy>Logsdon, Tresine</cp:lastModifiedBy>
  <cp:revision>14</cp:revision>
  <dcterms:created xsi:type="dcterms:W3CDTF">2021-08-12T19:59:03Z</dcterms:created>
  <dcterms:modified xsi:type="dcterms:W3CDTF">2021-09-07T18:51:55Z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0x01010098DDE65C8B00B3429C75CC114B86823C</vt:lpwstr>
  </property>
</Properties>
</file>