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sldIdLst>
    <p:sldId id="256" r:id="rId5"/>
    <p:sldId id="262" r:id="rId6"/>
    <p:sldId id="257" r:id="rId7"/>
    <p:sldId id="263" r:id="rId8"/>
    <p:sldId id="258" r:id="rId9"/>
    <p:sldId id="259" r:id="rId10"/>
    <p:sldId id="260" r:id="rId11"/>
    <p:sldId id="261" r:id="rId12"/>
    <p:sldId id="264" r:id="rId13"/>
    <p:sldId id="265" r:id="rId14"/>
    <p:sldId id="266" r:id="rId15"/>
    <p:sldId id="268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9/3/2021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hyperlink" Target="http://www.treeslexington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Sustainability Coordinator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Meeting </a:t>
            </a:r>
            <a:r>
              <a:rPr lang="en-US" dirty="0" smtClean="0"/>
              <a:t>Teachers</a:t>
            </a:r>
            <a:r>
              <a:rPr lang="en-US" dirty="0" smtClean="0"/>
              <a:t> </a:t>
            </a:r>
            <a:r>
              <a:rPr lang="en-US" dirty="0"/>
              <a:t>Where You Are: Community Partnerships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4" y="4672580"/>
            <a:ext cx="5486411" cy="21854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D58A39-4F07-40F2-907B-107EFC7C0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9669"/>
    </mc:Choice>
    <mc:Fallback xmlns="">
      <p:transition spd="slow" advClick="0" advTm="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Henry Clay high School</a:t>
            </a:r>
          </a:p>
        </p:txBody>
      </p:sp>
      <p:pic>
        <p:nvPicPr>
          <p:cNvPr id="6" name="Content Placeholder 5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237E1ED8-1E43-413C-9701-683DFA5E2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63752" y="1827276"/>
            <a:ext cx="5401733" cy="4051300"/>
          </a:xfrm>
        </p:spPr>
      </p:pic>
      <p:pic>
        <p:nvPicPr>
          <p:cNvPr id="12" name="Picture 11" descr="A picture containing grass, tree, outdoor, person&#10;&#10;Description automatically generated">
            <a:extLst>
              <a:ext uri="{FF2B5EF4-FFF2-40B4-BE49-F238E27FC236}">
                <a16:creationId xmlns:a16="http://schemas.microsoft.com/office/drawing/2014/main" id="{9C4AFCAC-267F-4331-B6DF-013200747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465" y="1827276"/>
            <a:ext cx="5401734" cy="40513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A6DE2F1-8C14-4D97-94E7-CBA8A0C74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0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0"/>
    </mc:Choice>
    <mc:Fallback xmlns="">
      <p:transition spd="slow" advTm="14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Tree Plantings – open space</a:t>
            </a:r>
          </a:p>
          <a:p>
            <a:r>
              <a:rPr lang="en-US" sz="4000" dirty="0"/>
              <a:t>Tree Mulching – engage students and volunteers</a:t>
            </a:r>
          </a:p>
          <a:p>
            <a:r>
              <a:rPr lang="en-US" sz="4000" dirty="0"/>
              <a:t>Education – all things trees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6BFC41-11FB-49E7-AC70-B3E176759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598" y="178054"/>
            <a:ext cx="3214287" cy="2222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0BE4A0-3F32-4165-B953-8C716D80A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91"/>
    </mc:Choice>
    <mc:Fallback xmlns="">
      <p:transition spd="slow" advTm="3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739900"/>
            <a:ext cx="4740511" cy="4633468"/>
          </a:xfrm>
        </p:spPr>
        <p:txBody>
          <a:bodyPr>
            <a:normAutofit/>
          </a:bodyPr>
          <a:lstStyle/>
          <a:p>
            <a:r>
              <a:rPr lang="en-US" sz="4000" dirty="0"/>
              <a:t>Lots of grass – few trees</a:t>
            </a:r>
          </a:p>
          <a:p>
            <a:r>
              <a:rPr lang="en-US" sz="4000" dirty="0"/>
              <a:t>New tree damage </a:t>
            </a:r>
          </a:p>
          <a:p>
            <a:r>
              <a:rPr lang="en-US" sz="4000" dirty="0"/>
              <a:t>The more students know, the more they care…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6BFC41-11FB-49E7-AC70-B3E176759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374" y="178054"/>
            <a:ext cx="2327511" cy="1609344"/>
          </a:xfrm>
          <a:prstGeom prst="rect">
            <a:avLst/>
          </a:prstGeom>
        </p:spPr>
      </p:pic>
      <p:pic>
        <p:nvPicPr>
          <p:cNvPr id="5" name="Picture 4" descr="A lizard on a tree&#10;&#10;Description automatically generated with low confidence">
            <a:extLst>
              <a:ext uri="{FF2B5EF4-FFF2-40B4-BE49-F238E27FC236}">
                <a16:creationId xmlns:a16="http://schemas.microsoft.com/office/drawing/2014/main" id="{F31CE43D-0DF3-4808-BDED-AE2F485A0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34900" y="1913552"/>
            <a:ext cx="5096933" cy="38227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07793A-3838-45A2-9485-741089FAA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51"/>
    </mc:Choice>
    <mc:Fallback xmlns="">
      <p:transition spd="slow" advTm="24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hlinkClick r:id="rId4"/>
              </a:rPr>
              <a:t>www.treeslexington.org</a:t>
            </a:r>
            <a:endParaRPr lang="en-US" sz="4000" dirty="0"/>
          </a:p>
          <a:p>
            <a:r>
              <a:rPr lang="en-US" sz="4000" dirty="0"/>
              <a:t>info@treeslexington.org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6BFC41-11FB-49E7-AC70-B3E176759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598" y="178054"/>
            <a:ext cx="3214287" cy="2222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817CCD-D49F-47BE-850A-506139B06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0"/>
    </mc:Choice>
    <mc:Fallback xmlns="">
      <p:transition spd="slow" advTm="12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2F24615-5E30-45F9-844F-C36B6AD4A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410" y="39884"/>
            <a:ext cx="9860689" cy="681811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FB79FC-9B57-4702-83AB-9128431CF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1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"/>
    </mc:Choice>
    <mc:Fallback xmlns="">
      <p:transition spd="slow" advTm="1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Non-profit</a:t>
            </a:r>
          </a:p>
          <a:p>
            <a:r>
              <a:rPr lang="en-US" sz="4000" dirty="0"/>
              <a:t>Expanding and maintaining tree canopy</a:t>
            </a:r>
          </a:p>
          <a:p>
            <a:r>
              <a:rPr lang="en-US" sz="4000" dirty="0"/>
              <a:t>Partner with community – including FCPS</a:t>
            </a:r>
          </a:p>
          <a:p>
            <a:pPr lvl="1"/>
            <a:r>
              <a:rPr lang="en-US" sz="4000" dirty="0"/>
              <a:t>Tree plantings</a:t>
            </a:r>
          </a:p>
          <a:p>
            <a:pPr lvl="1"/>
            <a:r>
              <a:rPr lang="en-US" sz="4000" dirty="0"/>
              <a:t>Tree care</a:t>
            </a:r>
          </a:p>
          <a:p>
            <a:pPr lvl="1"/>
            <a:r>
              <a:rPr lang="en-US" sz="4000" dirty="0"/>
              <a:t>Education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6BFC41-11FB-49E7-AC70-B3E176759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598" y="178054"/>
            <a:ext cx="3214287" cy="22225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E3BD5AF-333E-4CEB-9742-E09969C27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64"/>
    </mc:Choice>
    <mc:Fallback xmlns="">
      <p:transition spd="slow" advTm="1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FCPS Partnership - 2021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000" dirty="0"/>
              <a:t>Tree Plantings</a:t>
            </a:r>
          </a:p>
          <a:p>
            <a:pPr lvl="1"/>
            <a:r>
              <a:rPr lang="en-US" sz="2900" dirty="0"/>
              <a:t>Mary Todd Elementary</a:t>
            </a:r>
          </a:p>
          <a:p>
            <a:pPr lvl="1"/>
            <a:r>
              <a:rPr lang="en-US" sz="2900" dirty="0"/>
              <a:t>Lexington Traditional Magnet</a:t>
            </a:r>
          </a:p>
          <a:p>
            <a:r>
              <a:rPr lang="en-US" sz="4000" dirty="0"/>
              <a:t>Tree Mulching</a:t>
            </a:r>
          </a:p>
          <a:p>
            <a:pPr lvl="1"/>
            <a:r>
              <a:rPr lang="en-US" sz="2900" dirty="0"/>
              <a:t>Bryan Station High School</a:t>
            </a:r>
          </a:p>
          <a:p>
            <a:pPr lvl="1"/>
            <a:r>
              <a:rPr lang="en-US" sz="2900" dirty="0"/>
              <a:t>Frederick Douglass High School</a:t>
            </a:r>
          </a:p>
          <a:p>
            <a:pPr lvl="1"/>
            <a:r>
              <a:rPr lang="en-US" sz="2900" dirty="0"/>
              <a:t>North Side Elementary</a:t>
            </a:r>
          </a:p>
          <a:p>
            <a:r>
              <a:rPr lang="en-US" sz="4000" dirty="0"/>
              <a:t>Education</a:t>
            </a:r>
          </a:p>
          <a:p>
            <a:pPr lvl="1"/>
            <a:r>
              <a:rPr lang="en-US" sz="2900" dirty="0"/>
              <a:t>Henry Clay High School</a:t>
            </a:r>
          </a:p>
          <a:p>
            <a:pPr lvl="1"/>
            <a:r>
              <a:rPr lang="en-US" sz="2900" dirty="0"/>
              <a:t>Frederick Douglass High School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6BFC41-11FB-49E7-AC70-B3E176759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598" y="178054"/>
            <a:ext cx="3214287" cy="2222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DE70E8-D01E-4D2A-9B55-28CC96B1C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47"/>
    </mc:Choice>
    <mc:Fallback xmlns="">
      <p:transition spd="slow" advTm="2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Mary Todd Elementary</a:t>
            </a:r>
          </a:p>
        </p:txBody>
      </p:sp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D0E19BD-7D65-4FA4-B46F-A6BE1BEC2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950" y="1799361"/>
            <a:ext cx="8408100" cy="457400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A5CF930-B00F-44AC-BD93-D7B407B8C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9"/>
    </mc:Choice>
    <mc:Fallback xmlns="">
      <p:transition spd="slow" advTm="12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Lexington Traditional Magnet </a:t>
            </a:r>
          </a:p>
        </p:txBody>
      </p:sp>
      <p:pic>
        <p:nvPicPr>
          <p:cNvPr id="5" name="Content Placeholder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3C2DDC30-1D46-4552-B790-FA26BC765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6262940" y="2538160"/>
            <a:ext cx="4658869" cy="3494152"/>
          </a:xfrm>
        </p:spPr>
      </p:pic>
      <p:pic>
        <p:nvPicPr>
          <p:cNvPr id="7" name="Picture 6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A5BE8ADA-2545-4498-A425-6C42BED1B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753" y="1714499"/>
            <a:ext cx="5266268" cy="394970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E0FE8B2-5C81-4E73-8051-97F664F17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2"/>
    </mc:Choice>
    <mc:Fallback xmlns="">
      <p:transition spd="slow" advTm="7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Bryan Station High School</a:t>
            </a:r>
          </a:p>
        </p:txBody>
      </p:sp>
      <p:pic>
        <p:nvPicPr>
          <p:cNvPr id="5" name="Content Placeholder 4" descr="A picture containing outdoor, grass, tree, sky&#10;&#10;Description automatically generated">
            <a:extLst>
              <a:ext uri="{FF2B5EF4-FFF2-40B4-BE49-F238E27FC236}">
                <a16:creationId xmlns:a16="http://schemas.microsoft.com/office/drawing/2014/main" id="{32790A89-95B5-45EA-B4FB-F750441F8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44568" y="1760504"/>
            <a:ext cx="5895848" cy="4421886"/>
          </a:xfrm>
        </p:spPr>
      </p:pic>
      <p:pic>
        <p:nvPicPr>
          <p:cNvPr id="9" name="Picture 8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AE8ED026-E70F-4BA3-9891-3307E0DA3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37082" y="2225648"/>
            <a:ext cx="4740252" cy="355518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88C59C4-5200-4EBC-A2E3-339048FE4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0"/>
    </mc:Choice>
    <mc:Fallback xmlns="">
      <p:transition spd="slow" advTm="1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Frederick Douglass High School</a:t>
            </a:r>
          </a:p>
        </p:txBody>
      </p:sp>
      <p:pic>
        <p:nvPicPr>
          <p:cNvPr id="5" name="Content Placeholder 4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3D7C92AC-EE36-41B8-9185-C6E9EEDED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92751" y="1660779"/>
            <a:ext cx="5289800" cy="3967350"/>
          </a:xfrm>
        </p:spPr>
      </p:pic>
      <p:pic>
        <p:nvPicPr>
          <p:cNvPr id="7" name="Picture 6" descr="A group of people working in a garden&#10;&#10;Description automatically generated with medium confidence">
            <a:extLst>
              <a:ext uri="{FF2B5EF4-FFF2-40B4-BE49-F238E27FC236}">
                <a16:creationId xmlns:a16="http://schemas.microsoft.com/office/drawing/2014/main" id="{4B2F713D-011B-48A5-A5EE-CAE1E0EF2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752" y="1557020"/>
            <a:ext cx="3432048" cy="2574036"/>
          </a:xfrm>
          <a:prstGeom prst="rect">
            <a:avLst/>
          </a:prstGeom>
        </p:spPr>
      </p:pic>
      <p:pic>
        <p:nvPicPr>
          <p:cNvPr id="9" name="Picture 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A6F1F638-021D-4EB0-9EC8-84D8B1389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409" y="3845687"/>
            <a:ext cx="3880781" cy="291058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AF9B16E-BA08-4ECC-9019-0E39F5DE2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0"/>
    </mc:Choice>
    <mc:Fallback xmlns="">
      <p:transition spd="slow" advTm="12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Side Elementary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12B990C-A8BD-4667-B640-7401CCAB4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6032942" y="2281239"/>
            <a:ext cx="4836668" cy="3627501"/>
          </a:xfrm>
        </p:spPr>
      </p:pic>
      <p:pic>
        <p:nvPicPr>
          <p:cNvPr id="11" name="Picture 10" descr="A picture containing tree, building, outdoor, plant&#10;&#10;Description automatically generated">
            <a:extLst>
              <a:ext uri="{FF2B5EF4-FFF2-40B4-BE49-F238E27FC236}">
                <a16:creationId xmlns:a16="http://schemas.microsoft.com/office/drawing/2014/main" id="{2C50E574-16BA-4D2C-8EB2-E431C288F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648015" y="2281240"/>
            <a:ext cx="4836668" cy="3627501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51E9408-10F8-49FA-87F9-F91781E5B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2"/>
    </mc:Choice>
    <mc:Fallback xmlns="">
      <p:transition spd="slow" advTm="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DE65C8B00B3429C75CC114B86823C" ma:contentTypeVersion="13" ma:contentTypeDescription="Create a new document." ma:contentTypeScope="" ma:versionID="b44a6d0917a33df5254c6ce91458a62c">
  <xsd:schema xmlns:xsd="http://www.w3.org/2001/XMLSchema" xmlns:xs="http://www.w3.org/2001/XMLSchema" xmlns:p="http://schemas.microsoft.com/office/2006/metadata/properties" xmlns:ns3="9fe3a2b7-9914-41d0-9d70-37ec3303423b" xmlns:ns4="6e0fc790-2f0b-4093-80ff-7e6cca427b75" targetNamespace="http://schemas.microsoft.com/office/2006/metadata/properties" ma:root="true" ma:fieldsID="0178ff48b5251f90c03fce9f6c4431f0" ns3:_="" ns4:_="">
    <xsd:import namespace="9fe3a2b7-9914-41d0-9d70-37ec3303423b"/>
    <xsd:import namespace="6e0fc790-2f0b-4093-80ff-7e6cca427b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3a2b7-9914-41d0-9d70-37ec330342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0fc790-2f0b-4093-80ff-7e6cca427b7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94D4FF-1771-4B63-B259-8C82542171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e3a2b7-9914-41d0-9d70-37ec3303423b"/>
    <ds:schemaRef ds:uri="6e0fc790-2f0b-4093-80ff-7e6cca427b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ACBE54-1485-4B23-B2E6-16AEDD2512EC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6e0fc790-2f0b-4093-80ff-7e6cca427b75"/>
    <ds:schemaRef ds:uri="9fe3a2b7-9914-41d0-9d70-37ec3303423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0891A7B-0F0F-4116-A434-A60A29E21C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22182</TotalTime>
  <Words>129</Words>
  <Application>Microsoft Office PowerPoint</Application>
  <PresentationFormat>Widescreen</PresentationFormat>
  <Paragraphs>37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Rockwell</vt:lpstr>
      <vt:lpstr>Rockwell Condensed</vt:lpstr>
      <vt:lpstr>Wingdings</vt:lpstr>
      <vt:lpstr>Wood Type</vt:lpstr>
      <vt:lpstr>Sustainability Coordinator Training</vt:lpstr>
      <vt:lpstr>PowerPoint Presentation</vt:lpstr>
      <vt:lpstr>Key Points</vt:lpstr>
      <vt:lpstr>FCPS Partnership - 2021</vt:lpstr>
      <vt:lpstr>Mary Todd Elementary</vt:lpstr>
      <vt:lpstr>Lexington Traditional Magnet </vt:lpstr>
      <vt:lpstr>Bryan Station High School</vt:lpstr>
      <vt:lpstr>Frederick Douglass High School</vt:lpstr>
      <vt:lpstr>North Side Elementary</vt:lpstr>
      <vt:lpstr>Henry Clay high School</vt:lpstr>
      <vt:lpstr>Engagement Opportunities</vt:lpstr>
      <vt:lpstr>Why?</vt:lpstr>
      <vt:lpstr>Contact Us</vt:lpstr>
    </vt:vector>
  </TitlesOfParts>
  <Company>FCPS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Coordinator Training</dc:title>
  <dc:creator>Logsdon, Tresine</dc:creator>
  <cp:lastModifiedBy>Logsdon, Tresine</cp:lastModifiedBy>
  <cp:revision>6</cp:revision>
  <dcterms:created xsi:type="dcterms:W3CDTF">2021-08-12T19:59:03Z</dcterms:created>
  <dcterms:modified xsi:type="dcterms:W3CDTF">2021-09-03T13:18:08Z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0x01010098DDE65C8B00B3429C75CC114B86823C</vt:lpwstr>
  </property>
</Properties>
</file>