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2" Type="http://schemas.openxmlformats.org/officeDocument/2006/relationships/font" Target="fonts/Roboto-boldItalic.fntdata"/><Relationship Id="rId9" Type="http://schemas.openxmlformats.org/officeDocument/2006/relationships/font" Target="fonts/Roboto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c6f9fe735_0_0:notes"/>
          <p:cNvSpPr/>
          <p:nvPr>
            <p:ph idx="2" type="sldImg"/>
          </p:nvPr>
        </p:nvSpPr>
        <p:spPr>
          <a:xfrm>
            <a:off x="1210464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c6f9fe73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p2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12" name="Google Shape;12;p2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/>
          <p:nvPr/>
        </p:nvSpPr>
        <p:spPr>
          <a:xfrm>
            <a:off x="165" y="7671647"/>
            <a:ext cx="10058100" cy="100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1"/>
          <p:cNvSpPr txBox="1"/>
          <p:nvPr>
            <p:ph hasCustomPrompt="1" type="title"/>
          </p:nvPr>
        </p:nvSpPr>
        <p:spPr>
          <a:xfrm>
            <a:off x="426690" y="1741480"/>
            <a:ext cx="9204900" cy="23247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6100"/>
              <a:buNone/>
              <a:defRPr sz="161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6100"/>
              <a:buNone/>
              <a:defRPr sz="161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6100"/>
              <a:buNone/>
              <a:defRPr sz="161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6100"/>
              <a:buNone/>
              <a:defRPr sz="161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6100"/>
              <a:buNone/>
              <a:defRPr sz="161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6100"/>
              <a:buNone/>
              <a:defRPr sz="161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6100"/>
              <a:buNone/>
              <a:defRPr sz="161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6100"/>
              <a:buNone/>
              <a:defRPr sz="161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6100"/>
              <a:buNone/>
              <a:defRPr sz="161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1"/>
          <p:cNvSpPr txBox="1"/>
          <p:nvPr>
            <p:ph idx="1" type="body"/>
          </p:nvPr>
        </p:nvSpPr>
        <p:spPr>
          <a:xfrm>
            <a:off x="426690" y="4411613"/>
            <a:ext cx="9204900" cy="16194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" name="Google Shape;18;p3"/>
          <p:cNvSpPr txBox="1"/>
          <p:nvPr>
            <p:ph type="title"/>
          </p:nvPr>
        </p:nvSpPr>
        <p:spPr>
          <a:xfrm>
            <a:off x="528825" y="2667036"/>
            <a:ext cx="9044400" cy="13713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>
            <a:off x="541819" y="1904429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" name="Google Shape;22;p4"/>
          <p:cNvSpPr txBox="1"/>
          <p:nvPr>
            <p:ph type="title"/>
          </p:nvPr>
        </p:nvSpPr>
        <p:spPr>
          <a:xfrm>
            <a:off x="426690" y="692127"/>
            <a:ext cx="9204900" cy="1036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26690" y="2251290"/>
            <a:ext cx="9204900" cy="465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5"/>
          <p:cNvCxnSpPr/>
          <p:nvPr/>
        </p:nvCxnSpPr>
        <p:spPr>
          <a:xfrm>
            <a:off x="541819" y="1904429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7" name="Google Shape;27;p5"/>
          <p:cNvSpPr txBox="1"/>
          <p:nvPr>
            <p:ph type="title"/>
          </p:nvPr>
        </p:nvSpPr>
        <p:spPr>
          <a:xfrm>
            <a:off x="426690" y="692127"/>
            <a:ext cx="9204900" cy="1036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426690" y="2251291"/>
            <a:ext cx="4399800" cy="465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5231820" y="2251291"/>
            <a:ext cx="4399800" cy="465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/>
          <p:nvPr>
            <p:ph type="title"/>
          </p:nvPr>
        </p:nvSpPr>
        <p:spPr>
          <a:xfrm>
            <a:off x="426690" y="692127"/>
            <a:ext cx="9204900" cy="1036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7"/>
          <p:cNvCxnSpPr/>
          <p:nvPr/>
        </p:nvCxnSpPr>
        <p:spPr>
          <a:xfrm>
            <a:off x="538140" y="2134107"/>
            <a:ext cx="36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6" name="Google Shape;36;p7"/>
          <p:cNvSpPr txBox="1"/>
          <p:nvPr>
            <p:ph type="title"/>
          </p:nvPr>
        </p:nvSpPr>
        <p:spPr>
          <a:xfrm>
            <a:off x="426690" y="839573"/>
            <a:ext cx="3088800" cy="1141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7" name="Google Shape;37;p7"/>
          <p:cNvSpPr txBox="1"/>
          <p:nvPr>
            <p:ph idx="1" type="body"/>
          </p:nvPr>
        </p:nvSpPr>
        <p:spPr>
          <a:xfrm>
            <a:off x="426690" y="2408749"/>
            <a:ext cx="3088800" cy="4051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8" name="Google Shape;38;p7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/>
        </p:txBody>
      </p:sp>
      <p:sp>
        <p:nvSpPr>
          <p:cNvPr id="41" name="Google Shape;41;p8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5029200" y="-113"/>
            <a:ext cx="5029200" cy="7772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5532643" y="6793205"/>
            <a:ext cx="594900" cy="0"/>
          </a:xfrm>
          <a:prstGeom prst="straightConnector1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5" name="Google Shape;45;p9"/>
          <p:cNvSpPr txBox="1"/>
          <p:nvPr>
            <p:ph type="title"/>
          </p:nvPr>
        </p:nvSpPr>
        <p:spPr>
          <a:xfrm>
            <a:off x="292050" y="1827047"/>
            <a:ext cx="4449600" cy="22761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1pPr>
            <a:lvl2pPr lvl="1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2pPr>
            <a:lvl3pPr lvl="2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3pPr>
            <a:lvl4pPr lvl="3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4pPr>
            <a:lvl5pPr lvl="4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5pPr>
            <a:lvl6pPr lvl="5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6pPr>
            <a:lvl7pPr lvl="6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7pPr>
            <a:lvl8pPr lvl="7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8pPr>
            <a:lvl9pPr lvl="8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9pPr>
          </a:lstStyle>
          <a:p/>
        </p:txBody>
      </p:sp>
      <p:sp>
        <p:nvSpPr>
          <p:cNvPr id="46" name="Google Shape;46;p9"/>
          <p:cNvSpPr txBox="1"/>
          <p:nvPr>
            <p:ph idx="1" type="subTitle"/>
          </p:nvPr>
        </p:nvSpPr>
        <p:spPr>
          <a:xfrm>
            <a:off x="292050" y="4184268"/>
            <a:ext cx="4449600" cy="20331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600"/>
              <a:buNone/>
              <a:defRPr sz="26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600"/>
              <a:buNone/>
              <a:defRPr sz="26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600"/>
              <a:buNone/>
              <a:defRPr sz="26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600"/>
              <a:buNone/>
              <a:defRPr sz="26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600"/>
              <a:buNone/>
              <a:defRPr sz="26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600"/>
              <a:buNone/>
              <a:defRPr sz="26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600"/>
              <a:buNone/>
              <a:defRPr sz="26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600"/>
              <a:buNone/>
              <a:defRPr sz="26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600"/>
              <a:buNone/>
              <a:defRPr sz="2600">
                <a:solidFill>
                  <a:schemeClr val="accent5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/>
          <p:nvPr>
            <p:ph idx="1" type="body"/>
          </p:nvPr>
        </p:nvSpPr>
        <p:spPr>
          <a:xfrm>
            <a:off x="351450" y="6397629"/>
            <a:ext cx="6598800" cy="904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/>
        </p:txBody>
      </p:sp>
      <p:sp>
        <p:nvSpPr>
          <p:cNvPr id="51" name="Google Shape;51;p10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rina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26690" y="692127"/>
            <a:ext cx="9204900" cy="1036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 Slab"/>
              <a:buNone/>
              <a:defRPr sz="37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 Slab"/>
              <a:buNone/>
              <a:defRPr sz="37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 Slab"/>
              <a:buNone/>
              <a:defRPr sz="37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 Slab"/>
              <a:buNone/>
              <a:defRPr sz="37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 Slab"/>
              <a:buNone/>
              <a:defRPr sz="37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 Slab"/>
              <a:buNone/>
              <a:defRPr sz="37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 Slab"/>
              <a:buNone/>
              <a:defRPr sz="37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 Slab"/>
              <a:buNone/>
              <a:defRPr sz="37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 Slab"/>
              <a:buNone/>
              <a:defRPr sz="37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26690" y="2251290"/>
            <a:ext cx="9204900" cy="4652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Roboto"/>
              <a:buChar char="●"/>
              <a:defRPr sz="2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Roboto"/>
              <a:buChar char="○"/>
              <a:defRPr sz="17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Roboto"/>
              <a:buChar char="■"/>
              <a:defRPr sz="17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Roboto"/>
              <a:buChar char="●"/>
              <a:defRPr sz="17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Roboto"/>
              <a:buChar char="○"/>
              <a:defRPr sz="17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Roboto"/>
              <a:buChar char="■"/>
              <a:defRPr sz="17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Roboto"/>
              <a:buChar char="●"/>
              <a:defRPr sz="17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Roboto"/>
              <a:buChar char="○"/>
              <a:defRPr sz="17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Roboto"/>
              <a:buChar char="■"/>
              <a:defRPr sz="17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 algn="r">
              <a:buNone/>
              <a:def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hyperlink" Target="https://docs.google.com/document/d/1T7zj32wcXx8QuPB8fedWuGJ9XzAwnDMDaZ2UDs3rPDg/edit?usp=sharing" TargetMode="External"/><Relationship Id="rId11" Type="http://schemas.openxmlformats.org/officeDocument/2006/relationships/hyperlink" Target="https://docs.google.com/document/d/1EbFVkkULTPZ-xFXkchj5GbDcMRhiHsFCPlF8Btda6yI/edit?usp=sharing" TargetMode="External"/><Relationship Id="rId10" Type="http://schemas.openxmlformats.org/officeDocument/2006/relationships/hyperlink" Target="https://docs.google.com/document/d/19225JUS6X2aKoiUexuAW-gDSdDRUPglNZyuAaN6Z0Sg/edit?usp=sharing" TargetMode="External"/><Relationship Id="rId9" Type="http://schemas.openxmlformats.org/officeDocument/2006/relationships/hyperlink" Target="https://docs.google.com/document/d/1Ohs2fpyCvVx9TG3BvUjK60wiJ4erPJQbWfzdGugBB1g/edit?usp=sharing" TargetMode="External"/><Relationship Id="rId5" Type="http://schemas.openxmlformats.org/officeDocument/2006/relationships/hyperlink" Target="https://docs.google.com/document/d/10VJ6U5b4jbQ0EllBULSV288tEmQsRd-GOJHC6uRlhS4/edit?usp=sharing" TargetMode="External"/><Relationship Id="rId6" Type="http://schemas.openxmlformats.org/officeDocument/2006/relationships/hyperlink" Target="https://docs.google.com/document/d/10VJ6U5b4jbQ0EllBULSV288tEmQsRd-GOJHC6uRlhS4/edit?usp=sharing" TargetMode="External"/><Relationship Id="rId7" Type="http://schemas.openxmlformats.org/officeDocument/2006/relationships/hyperlink" Target="https://docs.google.com/document/d/1BHOpkUH4zFdyax4jBze_xLywlsmgfkUpu32sSMqBPps/edit?usp=sharing" TargetMode="External"/><Relationship Id="rId8" Type="http://schemas.openxmlformats.org/officeDocument/2006/relationships/hyperlink" Target="https://docs.google.com/document/d/1Ohs2fpyCvVx9TG3BvUjK60wiJ4erPJQbWfzdGugBB1g/edit?usp=shar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13"/>
          <p:cNvGrpSpPr/>
          <p:nvPr/>
        </p:nvGrpSpPr>
        <p:grpSpPr>
          <a:xfrm>
            <a:off x="675000" y="691875"/>
            <a:ext cx="8708400" cy="6414000"/>
            <a:chOff x="675000" y="691875"/>
            <a:chExt cx="8708400" cy="6414000"/>
          </a:xfrm>
        </p:grpSpPr>
        <p:grpSp>
          <p:nvGrpSpPr>
            <p:cNvPr id="64" name="Google Shape;64;p13"/>
            <p:cNvGrpSpPr/>
            <p:nvPr/>
          </p:nvGrpSpPr>
          <p:grpSpPr>
            <a:xfrm>
              <a:off x="675000" y="691875"/>
              <a:ext cx="8708400" cy="6414000"/>
              <a:chOff x="675000" y="691875"/>
              <a:chExt cx="8708400" cy="6414000"/>
            </a:xfrm>
          </p:grpSpPr>
          <p:sp>
            <p:nvSpPr>
              <p:cNvPr id="65" name="Google Shape;65;p13"/>
              <p:cNvSpPr/>
              <p:nvPr/>
            </p:nvSpPr>
            <p:spPr>
              <a:xfrm>
                <a:off x="675000" y="691875"/>
                <a:ext cx="8708400" cy="3584700"/>
              </a:xfrm>
              <a:prstGeom prst="rect">
                <a:avLst/>
              </a:prstGeom>
              <a:solidFill>
                <a:schemeClr val="dk1"/>
              </a:solidFill>
              <a:ln cap="flat" cmpd="sng" w="19050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" name="Google Shape;66;p13"/>
              <p:cNvSpPr/>
              <p:nvPr/>
            </p:nvSpPr>
            <p:spPr>
              <a:xfrm>
                <a:off x="675000" y="4035075"/>
                <a:ext cx="8708400" cy="30708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67" name="Google Shape;67;p13"/>
              <p:cNvCxnSpPr/>
              <p:nvPr/>
            </p:nvCxnSpPr>
            <p:spPr>
              <a:xfrm>
                <a:off x="684525" y="4035066"/>
                <a:ext cx="8689200" cy="0"/>
              </a:xfrm>
              <a:prstGeom prst="straightConnector1">
                <a:avLst/>
              </a:prstGeom>
              <a:noFill/>
              <a:ln cap="flat" cmpd="sng" w="76200">
                <a:solidFill>
                  <a:schemeClr val="accent5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  <p:cxnSp>
          <p:nvCxnSpPr>
            <p:cNvPr id="68" name="Google Shape;68;p13"/>
            <p:cNvCxnSpPr/>
            <p:nvPr/>
          </p:nvCxnSpPr>
          <p:spPr>
            <a:xfrm>
              <a:off x="4786350" y="6159150"/>
              <a:ext cx="485700" cy="0"/>
            </a:xfrm>
            <a:prstGeom prst="straightConnector1">
              <a:avLst/>
            </a:prstGeom>
            <a:noFill/>
            <a:ln cap="flat" cmpd="sng" w="1905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pic>
        <p:nvPicPr>
          <p:cNvPr id="69" name="Google Shape;69;p13"/>
          <p:cNvPicPr preferRelativeResize="0"/>
          <p:nvPr/>
        </p:nvPicPr>
        <p:blipFill rotWithShape="1">
          <a:blip r:embed="rId3">
            <a:alphaModFix/>
          </a:blip>
          <a:srcRect b="7812" l="0" r="0" t="7820"/>
          <a:stretch/>
        </p:blipFill>
        <p:spPr>
          <a:xfrm>
            <a:off x="4438700" y="297175"/>
            <a:ext cx="1181000" cy="1323574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3"/>
          <p:cNvSpPr txBox="1"/>
          <p:nvPr>
            <p:ph idx="4294967295" type="body"/>
          </p:nvPr>
        </p:nvSpPr>
        <p:spPr>
          <a:xfrm>
            <a:off x="1011450" y="1849125"/>
            <a:ext cx="8035500" cy="9903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900">
                <a:solidFill>
                  <a:schemeClr val="lt1"/>
                </a:solidFill>
              </a:rPr>
              <a:t>PERRY LINDSEY ACADEMY</a:t>
            </a:r>
            <a:endParaRPr b="1" sz="2900">
              <a:solidFill>
                <a:schemeClr val="lt1"/>
              </a:solidFill>
            </a:endParaRPr>
          </a:p>
        </p:txBody>
      </p:sp>
      <p:sp>
        <p:nvSpPr>
          <p:cNvPr id="71" name="Google Shape;71;p13"/>
          <p:cNvSpPr txBox="1"/>
          <p:nvPr>
            <p:ph idx="4294967295" type="title"/>
          </p:nvPr>
        </p:nvSpPr>
        <p:spPr>
          <a:xfrm>
            <a:off x="1011450" y="2682900"/>
            <a:ext cx="8035500" cy="11334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lt1"/>
                </a:solidFill>
              </a:rPr>
              <a:t>SCHOOL SITE COUNCIL</a:t>
            </a:r>
            <a:endParaRPr sz="2400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</a:endParaRPr>
          </a:p>
        </p:txBody>
      </p:sp>
      <p:sp>
        <p:nvSpPr>
          <p:cNvPr id="72" name="Google Shape;72;p13"/>
          <p:cNvSpPr txBox="1"/>
          <p:nvPr>
            <p:ph idx="4294967295" type="body"/>
          </p:nvPr>
        </p:nvSpPr>
        <p:spPr>
          <a:xfrm>
            <a:off x="1011450" y="4044673"/>
            <a:ext cx="8035500" cy="20688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 fontScale="850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u="sng">
                <a:solidFill>
                  <a:schemeClr val="hlink"/>
                </a:solidFill>
                <a:hlinkClick r:id="rId4"/>
              </a:rPr>
              <a:t>September 27, 2022 Agenda and Minutes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u="sng">
                <a:solidFill>
                  <a:schemeClr val="hlink"/>
                </a:solidFill>
                <a:hlinkClick r:id="rId5"/>
              </a:rPr>
              <a:t>October 26</a:t>
            </a:r>
            <a:r>
              <a:rPr lang="en" sz="2400" u="sng">
                <a:solidFill>
                  <a:schemeClr val="hlink"/>
                </a:solidFill>
                <a:hlinkClick r:id="rId6"/>
              </a:rPr>
              <a:t>, 2022 Agenda and Minutes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u="sng">
                <a:solidFill>
                  <a:schemeClr val="hlink"/>
                </a:solidFill>
                <a:hlinkClick r:id="rId7"/>
              </a:rPr>
              <a:t>November 29, 2022 Agenda and Minutes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u="sng">
                <a:solidFill>
                  <a:schemeClr val="hlink"/>
                </a:solidFill>
                <a:hlinkClick r:id="rId8"/>
              </a:rPr>
              <a:t>January 17</a:t>
            </a:r>
            <a:r>
              <a:rPr lang="en" sz="2400" u="sng">
                <a:solidFill>
                  <a:schemeClr val="hlink"/>
                </a:solidFill>
                <a:hlinkClick r:id="rId9"/>
              </a:rPr>
              <a:t>, 2023 Agenda and Minutes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u="sng">
                <a:solidFill>
                  <a:schemeClr val="hlink"/>
                </a:solidFill>
                <a:hlinkClick r:id="rId10"/>
              </a:rPr>
              <a:t>February 07, 2023 Agenda and Minutes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u="sng">
                <a:solidFill>
                  <a:schemeClr val="hlink"/>
                </a:solidFill>
                <a:hlinkClick r:id="rId11"/>
              </a:rPr>
              <a:t>March 28, 2023 Agenda and Minutes</a:t>
            </a:r>
            <a:endParaRPr sz="2400"/>
          </a:p>
        </p:txBody>
      </p:sp>
      <p:sp>
        <p:nvSpPr>
          <p:cNvPr id="73" name="Google Shape;73;p13"/>
          <p:cNvSpPr txBox="1"/>
          <p:nvPr>
            <p:ph idx="4294967295" type="body"/>
          </p:nvPr>
        </p:nvSpPr>
        <p:spPr>
          <a:xfrm>
            <a:off x="1011450" y="6338445"/>
            <a:ext cx="8035500" cy="605400"/>
          </a:xfrm>
          <a:prstGeom prst="rect">
            <a:avLst/>
          </a:prstGeom>
          <a:solidFill>
            <a:srgbClr val="93C47D"/>
          </a:solidFill>
          <a:ln cap="flat" cmpd="sng" w="2857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3100" lIns="113100" spcFirstLastPara="1" rIns="113100" wrap="square" tIns="1131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NEXT MEETING: </a:t>
            </a:r>
            <a:r>
              <a:rPr b="1" lang="en" sz="1800">
                <a:solidFill>
                  <a:schemeClr val="dk2"/>
                </a:solidFill>
              </a:rPr>
              <a:t>	FALL ‘23	</a:t>
            </a:r>
            <a:r>
              <a:rPr lang="en" sz="1800">
                <a:solidFill>
                  <a:schemeClr val="dk2"/>
                </a:solidFill>
              </a:rPr>
              <a:t>| </a:t>
            </a:r>
            <a:r>
              <a:rPr b="1" lang="en" sz="1800">
                <a:solidFill>
                  <a:schemeClr val="dk2"/>
                </a:solidFill>
              </a:rPr>
              <a:t>Room 109</a:t>
            </a:r>
            <a:r>
              <a:rPr lang="en" sz="1800">
                <a:solidFill>
                  <a:schemeClr val="dk2"/>
                </a:solidFill>
              </a:rPr>
              <a:t>| </a:t>
            </a:r>
            <a:r>
              <a:rPr b="1" lang="en" sz="1800">
                <a:solidFill>
                  <a:schemeClr val="dk2"/>
                </a:solidFill>
              </a:rPr>
              <a:t>2:55pm</a:t>
            </a:r>
            <a:r>
              <a:rPr lang="en" sz="1800">
                <a:solidFill>
                  <a:schemeClr val="dk2"/>
                </a:solidFill>
              </a:rPr>
              <a:t>| Zoom ID: </a:t>
            </a:r>
            <a:r>
              <a:rPr b="1" lang="en" sz="1800">
                <a:solidFill>
                  <a:schemeClr val="dk2"/>
                </a:solidFill>
              </a:rPr>
              <a:t>686 721 6674</a:t>
            </a:r>
            <a:endParaRPr b="1"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