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95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5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2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2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8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0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7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2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8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6/21/23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36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75147A9A-C416-B4E5-14A4-327FD1110C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4654" b="1096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 useBgFill="1">
        <p:nvSpPr>
          <p:cNvPr id="25" name="Oval 19">
            <a:extLst>
              <a:ext uri="{FF2B5EF4-FFF2-40B4-BE49-F238E27FC236}">
                <a16:creationId xmlns:a16="http://schemas.microsoft.com/office/drawing/2014/main" id="{07F1F8E1-08C9-4C32-8CD0-F0DEB444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4197"/>
            <a:ext cx="4629606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CDD454-FA8C-C659-DC89-384FC0E2A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59" y="2211978"/>
            <a:ext cx="3535679" cy="1425728"/>
          </a:xfrm>
        </p:spPr>
        <p:txBody>
          <a:bodyPr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2600"/>
              <a:t>Recovery Plan Advisory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702D91-F0B5-EF4C-165F-8FEDBDB01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9360"/>
            <a:ext cx="3048000" cy="877585"/>
          </a:xfrm>
        </p:spPr>
        <p:txBody>
          <a:bodyPr>
            <a:normAutofit/>
          </a:bodyPr>
          <a:lstStyle/>
          <a:p>
            <a:pPr algn="ctr"/>
            <a:r>
              <a:rPr lang="en-US"/>
              <a:t>June 21,2023</a:t>
            </a:r>
            <a:endParaRPr lang="en-US" dirty="0"/>
          </a:p>
        </p:txBody>
      </p:sp>
      <p:cxnSp>
        <p:nvCxnSpPr>
          <p:cNvPr id="26" name="Straight Connector 21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62423" y="3960586"/>
            <a:ext cx="971155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630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597447-B4B8-4416-4902-6B2937C0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236" y="1524000"/>
            <a:ext cx="3603009" cy="381000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AGENDA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46AC8-570C-5E12-C280-8CF38D03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4000" cy="5327175"/>
          </a:xfrm>
        </p:spPr>
        <p:txBody>
          <a:bodyPr anchor="ctr">
            <a:normAutofit/>
          </a:bodyPr>
          <a:lstStyle/>
          <a:p>
            <a:r>
              <a:rPr lang="en-US" dirty="0"/>
              <a:t>Welcome</a:t>
            </a:r>
          </a:p>
          <a:p>
            <a:r>
              <a:rPr lang="en-US" dirty="0"/>
              <a:t>Financial Update—Mr. Pat Laffey</a:t>
            </a:r>
          </a:p>
          <a:p>
            <a:r>
              <a:rPr lang="en-US" dirty="0"/>
              <a:t>Year in Review—Mrs. Missy </a:t>
            </a:r>
            <a:r>
              <a:rPr lang="en-US" dirty="0" err="1"/>
              <a:t>McTiernan</a:t>
            </a:r>
            <a:endParaRPr lang="en-US" dirty="0"/>
          </a:p>
          <a:p>
            <a:r>
              <a:rPr lang="en-US" dirty="0"/>
              <a:t>Questions/Comments</a:t>
            </a:r>
          </a:p>
          <a:p>
            <a:r>
              <a:rPr lang="en-US" dirty="0"/>
              <a:t>Monitoring Visit—Dr. Candis </a:t>
            </a:r>
            <a:r>
              <a:rPr lang="en-US" dirty="0" err="1"/>
              <a:t>Finan</a:t>
            </a:r>
            <a:endParaRPr lang="en-US" dirty="0"/>
          </a:p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63486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ortal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Trade Gothic Next Cond</vt:lpstr>
      <vt:lpstr>Trade Gothic Next Light</vt:lpstr>
      <vt:lpstr>PortalVTI</vt:lpstr>
      <vt:lpstr>Recovery Plan Advisory Committee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Recovery Plan Advisory Committee</dc:title>
  <dc:creator>Candis Finan</dc:creator>
  <cp:lastModifiedBy>Candis Finan</cp:lastModifiedBy>
  <cp:revision>1</cp:revision>
  <dcterms:created xsi:type="dcterms:W3CDTF">2023-06-14T01:11:06Z</dcterms:created>
  <dcterms:modified xsi:type="dcterms:W3CDTF">2023-06-21T17:06:03Z</dcterms:modified>
</cp:coreProperties>
</file>