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58" r:id="rId4"/>
    <p:sldId id="260" r:id="rId5"/>
    <p:sldId id="261" r:id="rId6"/>
    <p:sldId id="264" r:id="rId7"/>
    <p:sldId id="263" r:id="rId8"/>
    <p:sldId id="266" r:id="rId9"/>
    <p:sldId id="269" r:id="rId10"/>
    <p:sldId id="267" r:id="rId11"/>
    <p:sldId id="270" r:id="rId12"/>
    <p:sldId id="268" r:id="rId13"/>
    <p:sldId id="265"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2" d="100"/>
          <a:sy n="132" d="100"/>
        </p:scale>
        <p:origin x="-153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48081-CDEC-44EA-8676-B00AF304A17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CF246DF5-A1FA-432F-8139-E19182CADD65}">
      <dgm:prSet phldrT="[Text]"/>
      <dgm:spPr/>
      <dgm:t>
        <a:bodyPr/>
        <a:lstStyle/>
        <a:p>
          <a:r>
            <a:rPr lang="en-US" dirty="0" smtClean="0"/>
            <a:t>BOY</a:t>
          </a:r>
          <a:endParaRPr lang="en-US" dirty="0"/>
        </a:p>
      </dgm:t>
    </dgm:pt>
    <dgm:pt modelId="{C7C92AFF-66D7-47DC-9854-3545F6C775B7}" type="parTrans" cxnId="{6DCCB6A2-6C09-4841-9901-4703BB6827B9}">
      <dgm:prSet/>
      <dgm:spPr/>
      <dgm:t>
        <a:bodyPr/>
        <a:lstStyle/>
        <a:p>
          <a:endParaRPr lang="en-US"/>
        </a:p>
      </dgm:t>
    </dgm:pt>
    <dgm:pt modelId="{0DDD454B-4436-4419-B65E-060394607380}" type="sibTrans" cxnId="{6DCCB6A2-6C09-4841-9901-4703BB6827B9}">
      <dgm:prSet/>
      <dgm:spPr/>
      <dgm:t>
        <a:bodyPr/>
        <a:lstStyle/>
        <a:p>
          <a:endParaRPr lang="en-US"/>
        </a:p>
      </dgm:t>
    </dgm:pt>
    <dgm:pt modelId="{B2C51893-2C6F-4707-9432-F81BE8CEE5A1}">
      <dgm:prSet phldrT="[Text]"/>
      <dgm:spPr/>
      <dgm:t>
        <a:bodyPr/>
        <a:lstStyle/>
        <a:p>
          <a:r>
            <a:rPr lang="en-US" dirty="0" smtClean="0"/>
            <a:t>Allow drawing in her writing.</a:t>
          </a:r>
          <a:endParaRPr lang="en-US" dirty="0"/>
        </a:p>
      </dgm:t>
    </dgm:pt>
    <dgm:pt modelId="{5F59AC42-97BF-4A90-82A5-70E520886D2D}" type="parTrans" cxnId="{7133A2B2-6883-47DC-9FC5-067C1205DA0F}">
      <dgm:prSet/>
      <dgm:spPr/>
      <dgm:t>
        <a:bodyPr/>
        <a:lstStyle/>
        <a:p>
          <a:endParaRPr lang="en-US"/>
        </a:p>
      </dgm:t>
    </dgm:pt>
    <dgm:pt modelId="{365803EF-D5C0-40C8-A4FF-FDB8928B29D0}" type="sibTrans" cxnId="{7133A2B2-6883-47DC-9FC5-067C1205DA0F}">
      <dgm:prSet/>
      <dgm:spPr/>
      <dgm:t>
        <a:bodyPr/>
        <a:lstStyle/>
        <a:p>
          <a:endParaRPr lang="en-US"/>
        </a:p>
      </dgm:t>
    </dgm:pt>
    <dgm:pt modelId="{12007927-0C2B-47C7-AD3D-C86673477F29}">
      <dgm:prSet phldrT="[Text]"/>
      <dgm:spPr/>
      <dgm:t>
        <a:bodyPr/>
        <a:lstStyle/>
        <a:p>
          <a:r>
            <a:rPr lang="en-US" dirty="0" smtClean="0"/>
            <a:t>MOY</a:t>
          </a:r>
          <a:endParaRPr lang="en-US" dirty="0"/>
        </a:p>
      </dgm:t>
    </dgm:pt>
    <dgm:pt modelId="{6DCEBBB7-501E-44EB-BD29-59725B7FF457}" type="parTrans" cxnId="{C8AF3ACF-B002-4A61-991D-039F06E6F7ED}">
      <dgm:prSet/>
      <dgm:spPr/>
      <dgm:t>
        <a:bodyPr/>
        <a:lstStyle/>
        <a:p>
          <a:endParaRPr lang="en-US"/>
        </a:p>
      </dgm:t>
    </dgm:pt>
    <dgm:pt modelId="{7C763920-4EE9-4253-9BA4-5BBFE50F07AF}" type="sibTrans" cxnId="{C8AF3ACF-B002-4A61-991D-039F06E6F7ED}">
      <dgm:prSet/>
      <dgm:spPr/>
      <dgm:t>
        <a:bodyPr/>
        <a:lstStyle/>
        <a:p>
          <a:endParaRPr lang="en-US"/>
        </a:p>
      </dgm:t>
    </dgm:pt>
    <dgm:pt modelId="{BCF5D395-754A-468C-AAED-775E495D49DA}">
      <dgm:prSet phldrT="[Text]"/>
      <dgm:spPr/>
      <dgm:t>
        <a:bodyPr/>
        <a:lstStyle/>
        <a:p>
          <a:r>
            <a:rPr lang="en-US" dirty="0" smtClean="0"/>
            <a:t>Use of simple sentence stems and allow use of native language.</a:t>
          </a:r>
          <a:endParaRPr lang="en-US" dirty="0"/>
        </a:p>
      </dgm:t>
    </dgm:pt>
    <dgm:pt modelId="{BC0A86F3-0307-4DAA-AF32-396346D38AF8}" type="parTrans" cxnId="{A12FDBE1-A343-46EA-AF47-A934099C86FA}">
      <dgm:prSet/>
      <dgm:spPr/>
      <dgm:t>
        <a:bodyPr/>
        <a:lstStyle/>
        <a:p>
          <a:endParaRPr lang="en-US"/>
        </a:p>
      </dgm:t>
    </dgm:pt>
    <dgm:pt modelId="{413F2184-2B24-4E3D-B699-81CE8D99A335}" type="sibTrans" cxnId="{A12FDBE1-A343-46EA-AF47-A934099C86FA}">
      <dgm:prSet/>
      <dgm:spPr/>
      <dgm:t>
        <a:bodyPr/>
        <a:lstStyle/>
        <a:p>
          <a:endParaRPr lang="en-US"/>
        </a:p>
      </dgm:t>
    </dgm:pt>
    <dgm:pt modelId="{E93EA24C-D930-450F-9F66-D5305EE7FE01}">
      <dgm:prSet phldrT="[Text]"/>
      <dgm:spPr/>
      <dgm:t>
        <a:bodyPr/>
        <a:lstStyle/>
        <a:p>
          <a:r>
            <a:rPr lang="en-US" dirty="0" smtClean="0"/>
            <a:t>EOY</a:t>
          </a:r>
          <a:endParaRPr lang="en-US" dirty="0"/>
        </a:p>
      </dgm:t>
    </dgm:pt>
    <dgm:pt modelId="{436E9D76-A4C5-474C-B587-6BA976564184}" type="parTrans" cxnId="{89CB2DAF-2508-4AB6-95E3-78B32C324AEA}">
      <dgm:prSet/>
      <dgm:spPr/>
      <dgm:t>
        <a:bodyPr/>
        <a:lstStyle/>
        <a:p>
          <a:endParaRPr lang="en-US"/>
        </a:p>
      </dgm:t>
    </dgm:pt>
    <dgm:pt modelId="{10C61DCD-46EC-4052-8A73-C8071BE8DFBD}" type="sibTrans" cxnId="{89CB2DAF-2508-4AB6-95E3-78B32C324AEA}">
      <dgm:prSet/>
      <dgm:spPr/>
      <dgm:t>
        <a:bodyPr/>
        <a:lstStyle/>
        <a:p>
          <a:endParaRPr lang="en-US"/>
        </a:p>
      </dgm:t>
    </dgm:pt>
    <dgm:pt modelId="{EC962F5A-E6E6-4BED-96FC-70A2F95469A7}">
      <dgm:prSet phldrT="[Text]"/>
      <dgm:spPr/>
      <dgm:t>
        <a:bodyPr/>
        <a:lstStyle/>
        <a:p>
          <a:r>
            <a:rPr lang="en-US" dirty="0" smtClean="0"/>
            <a:t>Use of high-frequency word list and bilingual dictionary.</a:t>
          </a:r>
          <a:endParaRPr lang="en-US" dirty="0"/>
        </a:p>
      </dgm:t>
    </dgm:pt>
    <dgm:pt modelId="{F7CAD3A1-726E-4E45-9199-557FEFF01C22}" type="parTrans" cxnId="{811A3FB2-9A44-4F5D-A013-82D21F3825D3}">
      <dgm:prSet/>
      <dgm:spPr/>
      <dgm:t>
        <a:bodyPr/>
        <a:lstStyle/>
        <a:p>
          <a:endParaRPr lang="en-US"/>
        </a:p>
      </dgm:t>
    </dgm:pt>
    <dgm:pt modelId="{5492398F-575E-4D57-8F46-9C4BAC1F3744}" type="sibTrans" cxnId="{811A3FB2-9A44-4F5D-A013-82D21F3825D3}">
      <dgm:prSet/>
      <dgm:spPr/>
      <dgm:t>
        <a:bodyPr/>
        <a:lstStyle/>
        <a:p>
          <a:endParaRPr lang="en-US"/>
        </a:p>
      </dgm:t>
    </dgm:pt>
    <dgm:pt modelId="{6213C4F6-18E7-4E83-A43A-0F9ADA9FB093}" type="pres">
      <dgm:prSet presAssocID="{70A48081-CDEC-44EA-8676-B00AF304A17C}" presName="theList" presStyleCnt="0">
        <dgm:presLayoutVars>
          <dgm:dir/>
          <dgm:animLvl val="lvl"/>
          <dgm:resizeHandles val="exact"/>
        </dgm:presLayoutVars>
      </dgm:prSet>
      <dgm:spPr/>
      <dgm:t>
        <a:bodyPr/>
        <a:lstStyle/>
        <a:p>
          <a:endParaRPr lang="en-US"/>
        </a:p>
      </dgm:t>
    </dgm:pt>
    <dgm:pt modelId="{A8772FA0-525E-4E5E-807F-54169E253D4B}" type="pres">
      <dgm:prSet presAssocID="{CF246DF5-A1FA-432F-8139-E19182CADD65}" presName="compNode" presStyleCnt="0"/>
      <dgm:spPr/>
    </dgm:pt>
    <dgm:pt modelId="{BC644165-E1A1-440D-B188-75F4074BA39E}" type="pres">
      <dgm:prSet presAssocID="{CF246DF5-A1FA-432F-8139-E19182CADD65}" presName="noGeometry" presStyleCnt="0"/>
      <dgm:spPr/>
    </dgm:pt>
    <dgm:pt modelId="{A85C89C3-F1E9-43A5-B900-D13866D078D0}" type="pres">
      <dgm:prSet presAssocID="{CF246DF5-A1FA-432F-8139-E19182CADD65}" presName="childTextVisible" presStyleLbl="bgAccFollowNode1" presStyleIdx="0" presStyleCnt="3">
        <dgm:presLayoutVars>
          <dgm:bulletEnabled val="1"/>
        </dgm:presLayoutVars>
      </dgm:prSet>
      <dgm:spPr/>
      <dgm:t>
        <a:bodyPr/>
        <a:lstStyle/>
        <a:p>
          <a:endParaRPr lang="en-US"/>
        </a:p>
      </dgm:t>
    </dgm:pt>
    <dgm:pt modelId="{D12CEE9B-3FA0-4214-800D-3CDE413139E5}" type="pres">
      <dgm:prSet presAssocID="{CF246DF5-A1FA-432F-8139-E19182CADD65}" presName="childTextHidden" presStyleLbl="bgAccFollowNode1" presStyleIdx="0" presStyleCnt="3"/>
      <dgm:spPr/>
      <dgm:t>
        <a:bodyPr/>
        <a:lstStyle/>
        <a:p>
          <a:endParaRPr lang="en-US"/>
        </a:p>
      </dgm:t>
    </dgm:pt>
    <dgm:pt modelId="{0422098C-EC19-47D4-9943-AD274157A74B}" type="pres">
      <dgm:prSet presAssocID="{CF246DF5-A1FA-432F-8139-E19182CADD65}" presName="parentText" presStyleLbl="node1" presStyleIdx="0" presStyleCnt="3">
        <dgm:presLayoutVars>
          <dgm:chMax val="1"/>
          <dgm:bulletEnabled val="1"/>
        </dgm:presLayoutVars>
      </dgm:prSet>
      <dgm:spPr/>
      <dgm:t>
        <a:bodyPr/>
        <a:lstStyle/>
        <a:p>
          <a:endParaRPr lang="en-US"/>
        </a:p>
      </dgm:t>
    </dgm:pt>
    <dgm:pt modelId="{F6B5C385-E265-4EA8-A78C-93536D6EBBF3}" type="pres">
      <dgm:prSet presAssocID="{CF246DF5-A1FA-432F-8139-E19182CADD65}" presName="aSpace" presStyleCnt="0"/>
      <dgm:spPr/>
    </dgm:pt>
    <dgm:pt modelId="{70F5E0D0-1F62-4663-91E1-53AF247A3A79}" type="pres">
      <dgm:prSet presAssocID="{12007927-0C2B-47C7-AD3D-C86673477F29}" presName="compNode" presStyleCnt="0"/>
      <dgm:spPr/>
    </dgm:pt>
    <dgm:pt modelId="{224C82C0-67E6-409D-9B2E-B87A6AA0474C}" type="pres">
      <dgm:prSet presAssocID="{12007927-0C2B-47C7-AD3D-C86673477F29}" presName="noGeometry" presStyleCnt="0"/>
      <dgm:spPr/>
    </dgm:pt>
    <dgm:pt modelId="{C9DFE4C4-172D-4E18-8B50-318B015F65E8}" type="pres">
      <dgm:prSet presAssocID="{12007927-0C2B-47C7-AD3D-C86673477F29}" presName="childTextVisible" presStyleLbl="bgAccFollowNode1" presStyleIdx="1" presStyleCnt="3">
        <dgm:presLayoutVars>
          <dgm:bulletEnabled val="1"/>
        </dgm:presLayoutVars>
      </dgm:prSet>
      <dgm:spPr/>
      <dgm:t>
        <a:bodyPr/>
        <a:lstStyle/>
        <a:p>
          <a:endParaRPr lang="en-US"/>
        </a:p>
      </dgm:t>
    </dgm:pt>
    <dgm:pt modelId="{58804966-B70A-493F-9645-134EA2731397}" type="pres">
      <dgm:prSet presAssocID="{12007927-0C2B-47C7-AD3D-C86673477F29}" presName="childTextHidden" presStyleLbl="bgAccFollowNode1" presStyleIdx="1" presStyleCnt="3"/>
      <dgm:spPr/>
      <dgm:t>
        <a:bodyPr/>
        <a:lstStyle/>
        <a:p>
          <a:endParaRPr lang="en-US"/>
        </a:p>
      </dgm:t>
    </dgm:pt>
    <dgm:pt modelId="{AAA8F1E9-4184-404B-B306-785220F46D19}" type="pres">
      <dgm:prSet presAssocID="{12007927-0C2B-47C7-AD3D-C86673477F29}" presName="parentText" presStyleLbl="node1" presStyleIdx="1" presStyleCnt="3">
        <dgm:presLayoutVars>
          <dgm:chMax val="1"/>
          <dgm:bulletEnabled val="1"/>
        </dgm:presLayoutVars>
      </dgm:prSet>
      <dgm:spPr/>
      <dgm:t>
        <a:bodyPr/>
        <a:lstStyle/>
        <a:p>
          <a:endParaRPr lang="en-US"/>
        </a:p>
      </dgm:t>
    </dgm:pt>
    <dgm:pt modelId="{8E79ECC2-A4E4-4858-AEA1-93C6DA2BA052}" type="pres">
      <dgm:prSet presAssocID="{12007927-0C2B-47C7-AD3D-C86673477F29}" presName="aSpace" presStyleCnt="0"/>
      <dgm:spPr/>
    </dgm:pt>
    <dgm:pt modelId="{EB737DA2-D856-4B26-9AC7-62A66207D376}" type="pres">
      <dgm:prSet presAssocID="{E93EA24C-D930-450F-9F66-D5305EE7FE01}" presName="compNode" presStyleCnt="0"/>
      <dgm:spPr/>
    </dgm:pt>
    <dgm:pt modelId="{4D379BE7-053F-49E4-9201-12BBDB5825E1}" type="pres">
      <dgm:prSet presAssocID="{E93EA24C-D930-450F-9F66-D5305EE7FE01}" presName="noGeometry" presStyleCnt="0"/>
      <dgm:spPr/>
    </dgm:pt>
    <dgm:pt modelId="{CE09E6EB-A6B5-4E46-BDF0-DCEB9A3D646A}" type="pres">
      <dgm:prSet presAssocID="{E93EA24C-D930-450F-9F66-D5305EE7FE01}" presName="childTextVisible" presStyleLbl="bgAccFollowNode1" presStyleIdx="2" presStyleCnt="3">
        <dgm:presLayoutVars>
          <dgm:bulletEnabled val="1"/>
        </dgm:presLayoutVars>
      </dgm:prSet>
      <dgm:spPr/>
      <dgm:t>
        <a:bodyPr/>
        <a:lstStyle/>
        <a:p>
          <a:endParaRPr lang="en-US"/>
        </a:p>
      </dgm:t>
    </dgm:pt>
    <dgm:pt modelId="{5C73A136-26E4-4516-8E76-096B0DBE8ED6}" type="pres">
      <dgm:prSet presAssocID="{E93EA24C-D930-450F-9F66-D5305EE7FE01}" presName="childTextHidden" presStyleLbl="bgAccFollowNode1" presStyleIdx="2" presStyleCnt="3"/>
      <dgm:spPr/>
      <dgm:t>
        <a:bodyPr/>
        <a:lstStyle/>
        <a:p>
          <a:endParaRPr lang="en-US"/>
        </a:p>
      </dgm:t>
    </dgm:pt>
    <dgm:pt modelId="{483E0FAE-DECF-4372-BB9B-CE4A59B166B9}" type="pres">
      <dgm:prSet presAssocID="{E93EA24C-D930-450F-9F66-D5305EE7FE01}" presName="parentText" presStyleLbl="node1" presStyleIdx="2" presStyleCnt="3">
        <dgm:presLayoutVars>
          <dgm:chMax val="1"/>
          <dgm:bulletEnabled val="1"/>
        </dgm:presLayoutVars>
      </dgm:prSet>
      <dgm:spPr/>
      <dgm:t>
        <a:bodyPr/>
        <a:lstStyle/>
        <a:p>
          <a:endParaRPr lang="en-US"/>
        </a:p>
      </dgm:t>
    </dgm:pt>
  </dgm:ptLst>
  <dgm:cxnLst>
    <dgm:cxn modelId="{6DCCB6A2-6C09-4841-9901-4703BB6827B9}" srcId="{70A48081-CDEC-44EA-8676-B00AF304A17C}" destId="{CF246DF5-A1FA-432F-8139-E19182CADD65}" srcOrd="0" destOrd="0" parTransId="{C7C92AFF-66D7-47DC-9854-3545F6C775B7}" sibTransId="{0DDD454B-4436-4419-B65E-060394607380}"/>
    <dgm:cxn modelId="{B45B2D07-B4A7-4646-BF03-ACD2945E1F45}" type="presOf" srcId="{B2C51893-2C6F-4707-9432-F81BE8CEE5A1}" destId="{D12CEE9B-3FA0-4214-800D-3CDE413139E5}" srcOrd="1" destOrd="0" presId="urn:microsoft.com/office/officeart/2005/8/layout/hProcess6"/>
    <dgm:cxn modelId="{C8AF3ACF-B002-4A61-991D-039F06E6F7ED}" srcId="{70A48081-CDEC-44EA-8676-B00AF304A17C}" destId="{12007927-0C2B-47C7-AD3D-C86673477F29}" srcOrd="1" destOrd="0" parTransId="{6DCEBBB7-501E-44EB-BD29-59725B7FF457}" sibTransId="{7C763920-4EE9-4253-9BA4-5BBFE50F07AF}"/>
    <dgm:cxn modelId="{7133A2B2-6883-47DC-9FC5-067C1205DA0F}" srcId="{CF246DF5-A1FA-432F-8139-E19182CADD65}" destId="{B2C51893-2C6F-4707-9432-F81BE8CEE5A1}" srcOrd="0" destOrd="0" parTransId="{5F59AC42-97BF-4A90-82A5-70E520886D2D}" sibTransId="{365803EF-D5C0-40C8-A4FF-FDB8928B29D0}"/>
    <dgm:cxn modelId="{D6FBACCF-DBA6-40AE-B847-D8B1B0CB276D}" type="presOf" srcId="{B2C51893-2C6F-4707-9432-F81BE8CEE5A1}" destId="{A85C89C3-F1E9-43A5-B900-D13866D078D0}" srcOrd="0" destOrd="0" presId="urn:microsoft.com/office/officeart/2005/8/layout/hProcess6"/>
    <dgm:cxn modelId="{89CB2DAF-2508-4AB6-95E3-78B32C324AEA}" srcId="{70A48081-CDEC-44EA-8676-B00AF304A17C}" destId="{E93EA24C-D930-450F-9F66-D5305EE7FE01}" srcOrd="2" destOrd="0" parTransId="{436E9D76-A4C5-474C-B587-6BA976564184}" sibTransId="{10C61DCD-46EC-4052-8A73-C8071BE8DFBD}"/>
    <dgm:cxn modelId="{36610AFC-366C-4C1C-A9E9-304F3E1B6FC2}" type="presOf" srcId="{BCF5D395-754A-468C-AAED-775E495D49DA}" destId="{C9DFE4C4-172D-4E18-8B50-318B015F65E8}" srcOrd="0" destOrd="0" presId="urn:microsoft.com/office/officeart/2005/8/layout/hProcess6"/>
    <dgm:cxn modelId="{1F5F39D8-BBEA-4228-9F44-9AEBF5C08B2E}" type="presOf" srcId="{BCF5D395-754A-468C-AAED-775E495D49DA}" destId="{58804966-B70A-493F-9645-134EA2731397}" srcOrd="1" destOrd="0" presId="urn:microsoft.com/office/officeart/2005/8/layout/hProcess6"/>
    <dgm:cxn modelId="{A12FDBE1-A343-46EA-AF47-A934099C86FA}" srcId="{12007927-0C2B-47C7-AD3D-C86673477F29}" destId="{BCF5D395-754A-468C-AAED-775E495D49DA}" srcOrd="0" destOrd="0" parTransId="{BC0A86F3-0307-4DAA-AF32-396346D38AF8}" sibTransId="{413F2184-2B24-4E3D-B699-81CE8D99A335}"/>
    <dgm:cxn modelId="{59D8A398-420D-4521-A83F-5C4AB17F2B7D}" type="presOf" srcId="{EC962F5A-E6E6-4BED-96FC-70A2F95469A7}" destId="{5C73A136-26E4-4516-8E76-096B0DBE8ED6}" srcOrd="1" destOrd="0" presId="urn:microsoft.com/office/officeart/2005/8/layout/hProcess6"/>
    <dgm:cxn modelId="{811A3FB2-9A44-4F5D-A013-82D21F3825D3}" srcId="{E93EA24C-D930-450F-9F66-D5305EE7FE01}" destId="{EC962F5A-E6E6-4BED-96FC-70A2F95469A7}" srcOrd="0" destOrd="0" parTransId="{F7CAD3A1-726E-4E45-9199-557FEFF01C22}" sibTransId="{5492398F-575E-4D57-8F46-9C4BAC1F3744}"/>
    <dgm:cxn modelId="{942D22F0-2A05-4DA0-9DBF-1977BE34ADE0}" type="presOf" srcId="{EC962F5A-E6E6-4BED-96FC-70A2F95469A7}" destId="{CE09E6EB-A6B5-4E46-BDF0-DCEB9A3D646A}" srcOrd="0" destOrd="0" presId="urn:microsoft.com/office/officeart/2005/8/layout/hProcess6"/>
    <dgm:cxn modelId="{07F591A8-DD27-4315-8A2C-1FCBFA9B22ED}" type="presOf" srcId="{12007927-0C2B-47C7-AD3D-C86673477F29}" destId="{AAA8F1E9-4184-404B-B306-785220F46D19}" srcOrd="0" destOrd="0" presId="urn:microsoft.com/office/officeart/2005/8/layout/hProcess6"/>
    <dgm:cxn modelId="{CBDA97B9-262E-49B9-B3C3-6A71405ED153}" type="presOf" srcId="{70A48081-CDEC-44EA-8676-B00AF304A17C}" destId="{6213C4F6-18E7-4E83-A43A-0F9ADA9FB093}" srcOrd="0" destOrd="0" presId="urn:microsoft.com/office/officeart/2005/8/layout/hProcess6"/>
    <dgm:cxn modelId="{8DE5FCC1-F72E-41B9-B24D-5EFCB767F88A}" type="presOf" srcId="{E93EA24C-D930-450F-9F66-D5305EE7FE01}" destId="{483E0FAE-DECF-4372-BB9B-CE4A59B166B9}" srcOrd="0" destOrd="0" presId="urn:microsoft.com/office/officeart/2005/8/layout/hProcess6"/>
    <dgm:cxn modelId="{D14B8A88-FC36-45F6-AB9B-50621C8A2AC7}" type="presOf" srcId="{CF246DF5-A1FA-432F-8139-E19182CADD65}" destId="{0422098C-EC19-47D4-9943-AD274157A74B}" srcOrd="0" destOrd="0" presId="urn:microsoft.com/office/officeart/2005/8/layout/hProcess6"/>
    <dgm:cxn modelId="{FBD56371-1890-489C-A9F8-DFFDBCDDC032}" type="presParOf" srcId="{6213C4F6-18E7-4E83-A43A-0F9ADA9FB093}" destId="{A8772FA0-525E-4E5E-807F-54169E253D4B}" srcOrd="0" destOrd="0" presId="urn:microsoft.com/office/officeart/2005/8/layout/hProcess6"/>
    <dgm:cxn modelId="{CD202D04-A52B-494E-AA01-70D87223792F}" type="presParOf" srcId="{A8772FA0-525E-4E5E-807F-54169E253D4B}" destId="{BC644165-E1A1-440D-B188-75F4074BA39E}" srcOrd="0" destOrd="0" presId="urn:microsoft.com/office/officeart/2005/8/layout/hProcess6"/>
    <dgm:cxn modelId="{CD39DE84-38C4-42E7-A817-C490236BA17C}" type="presParOf" srcId="{A8772FA0-525E-4E5E-807F-54169E253D4B}" destId="{A85C89C3-F1E9-43A5-B900-D13866D078D0}" srcOrd="1" destOrd="0" presId="urn:microsoft.com/office/officeart/2005/8/layout/hProcess6"/>
    <dgm:cxn modelId="{EE2D48B0-3CE1-4281-9B12-9A0C712B38A6}" type="presParOf" srcId="{A8772FA0-525E-4E5E-807F-54169E253D4B}" destId="{D12CEE9B-3FA0-4214-800D-3CDE413139E5}" srcOrd="2" destOrd="0" presId="urn:microsoft.com/office/officeart/2005/8/layout/hProcess6"/>
    <dgm:cxn modelId="{D1FE7BC0-4890-40D6-B9D8-BD18F6AC09A3}" type="presParOf" srcId="{A8772FA0-525E-4E5E-807F-54169E253D4B}" destId="{0422098C-EC19-47D4-9943-AD274157A74B}" srcOrd="3" destOrd="0" presId="urn:microsoft.com/office/officeart/2005/8/layout/hProcess6"/>
    <dgm:cxn modelId="{1956CCF7-37E0-430E-9C03-8A6B27AFAD4E}" type="presParOf" srcId="{6213C4F6-18E7-4E83-A43A-0F9ADA9FB093}" destId="{F6B5C385-E265-4EA8-A78C-93536D6EBBF3}" srcOrd="1" destOrd="0" presId="urn:microsoft.com/office/officeart/2005/8/layout/hProcess6"/>
    <dgm:cxn modelId="{5FB13DD5-0127-4106-8C5E-2C3BC5737FC3}" type="presParOf" srcId="{6213C4F6-18E7-4E83-A43A-0F9ADA9FB093}" destId="{70F5E0D0-1F62-4663-91E1-53AF247A3A79}" srcOrd="2" destOrd="0" presId="urn:microsoft.com/office/officeart/2005/8/layout/hProcess6"/>
    <dgm:cxn modelId="{EFF1DAE2-7127-44EB-9AD4-74920BC99803}" type="presParOf" srcId="{70F5E0D0-1F62-4663-91E1-53AF247A3A79}" destId="{224C82C0-67E6-409D-9B2E-B87A6AA0474C}" srcOrd="0" destOrd="0" presId="urn:microsoft.com/office/officeart/2005/8/layout/hProcess6"/>
    <dgm:cxn modelId="{BC19FDD0-ECCE-4305-8AAF-DAFB6E1226DF}" type="presParOf" srcId="{70F5E0D0-1F62-4663-91E1-53AF247A3A79}" destId="{C9DFE4C4-172D-4E18-8B50-318B015F65E8}" srcOrd="1" destOrd="0" presId="urn:microsoft.com/office/officeart/2005/8/layout/hProcess6"/>
    <dgm:cxn modelId="{2C8D4F21-3CF0-4360-B0D8-FF0922A450D4}" type="presParOf" srcId="{70F5E0D0-1F62-4663-91E1-53AF247A3A79}" destId="{58804966-B70A-493F-9645-134EA2731397}" srcOrd="2" destOrd="0" presId="urn:microsoft.com/office/officeart/2005/8/layout/hProcess6"/>
    <dgm:cxn modelId="{F8A4DCFA-F0C0-4D3F-BC66-997078472B5F}" type="presParOf" srcId="{70F5E0D0-1F62-4663-91E1-53AF247A3A79}" destId="{AAA8F1E9-4184-404B-B306-785220F46D19}" srcOrd="3" destOrd="0" presId="urn:microsoft.com/office/officeart/2005/8/layout/hProcess6"/>
    <dgm:cxn modelId="{3ED5161F-8279-4547-B068-D555C7A31852}" type="presParOf" srcId="{6213C4F6-18E7-4E83-A43A-0F9ADA9FB093}" destId="{8E79ECC2-A4E4-4858-AEA1-93C6DA2BA052}" srcOrd="3" destOrd="0" presId="urn:microsoft.com/office/officeart/2005/8/layout/hProcess6"/>
    <dgm:cxn modelId="{3254D6E0-C7C8-4584-8787-73CDC883D13C}" type="presParOf" srcId="{6213C4F6-18E7-4E83-A43A-0F9ADA9FB093}" destId="{EB737DA2-D856-4B26-9AC7-62A66207D376}" srcOrd="4" destOrd="0" presId="urn:microsoft.com/office/officeart/2005/8/layout/hProcess6"/>
    <dgm:cxn modelId="{74319E48-74B1-4578-972A-24966B13CDA5}" type="presParOf" srcId="{EB737DA2-D856-4B26-9AC7-62A66207D376}" destId="{4D379BE7-053F-49E4-9201-12BBDB5825E1}" srcOrd="0" destOrd="0" presId="urn:microsoft.com/office/officeart/2005/8/layout/hProcess6"/>
    <dgm:cxn modelId="{EBC0E54C-70F1-4A0E-AB97-F497E8D0D818}" type="presParOf" srcId="{EB737DA2-D856-4B26-9AC7-62A66207D376}" destId="{CE09E6EB-A6B5-4E46-BDF0-DCEB9A3D646A}" srcOrd="1" destOrd="0" presId="urn:microsoft.com/office/officeart/2005/8/layout/hProcess6"/>
    <dgm:cxn modelId="{5BEF17B7-0035-4DCB-95CD-7851AD89949E}" type="presParOf" srcId="{EB737DA2-D856-4B26-9AC7-62A66207D376}" destId="{5C73A136-26E4-4516-8E76-096B0DBE8ED6}" srcOrd="2" destOrd="0" presId="urn:microsoft.com/office/officeart/2005/8/layout/hProcess6"/>
    <dgm:cxn modelId="{7B85BB8F-F745-4CFE-8098-B968985B4550}" type="presParOf" srcId="{EB737DA2-D856-4B26-9AC7-62A66207D376}" destId="{483E0FAE-DECF-4372-BB9B-CE4A59B166B9}"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9C4680-635E-4C0F-BEE1-6F4F695648FB}" type="doc">
      <dgm:prSet loTypeId="urn:microsoft.com/office/officeart/2005/8/layout/equation2" loCatId="relationship" qsTypeId="urn:microsoft.com/office/officeart/2005/8/quickstyle/simple1" qsCatId="simple" csTypeId="urn:microsoft.com/office/officeart/2005/8/colors/accent1_5" csCatId="accent1" phldr="1"/>
      <dgm:spPr/>
    </dgm:pt>
    <dgm:pt modelId="{31177696-B847-4DCA-B9F5-A209E59D1D6F}">
      <dgm:prSet phldrT="[Text]"/>
      <dgm:spPr/>
      <dgm:t>
        <a:bodyPr/>
        <a:lstStyle/>
        <a:p>
          <a:r>
            <a:rPr lang="en-US" dirty="0" smtClean="0"/>
            <a:t>ELPS Training</a:t>
          </a:r>
          <a:endParaRPr lang="en-US" dirty="0"/>
        </a:p>
      </dgm:t>
    </dgm:pt>
    <dgm:pt modelId="{CE55C15F-9533-4C50-A362-22AEA6FA07CC}" type="parTrans" cxnId="{8C33AA1A-BA0E-48EC-AA2C-95FCFC6B6DA9}">
      <dgm:prSet/>
      <dgm:spPr/>
      <dgm:t>
        <a:bodyPr/>
        <a:lstStyle/>
        <a:p>
          <a:endParaRPr lang="en-US"/>
        </a:p>
      </dgm:t>
    </dgm:pt>
    <dgm:pt modelId="{99B7A88C-689D-40A6-8752-1CF2ED55E594}" type="sibTrans" cxnId="{8C33AA1A-BA0E-48EC-AA2C-95FCFC6B6DA9}">
      <dgm:prSet/>
      <dgm:spPr/>
      <dgm:t>
        <a:bodyPr/>
        <a:lstStyle/>
        <a:p>
          <a:endParaRPr lang="en-US"/>
        </a:p>
      </dgm:t>
    </dgm:pt>
    <dgm:pt modelId="{9B9DEFC6-0A7D-4956-B1AD-F2DBD5A34E89}">
      <dgm:prSet phldrT="[Text]"/>
      <dgm:spPr/>
      <dgm:t>
        <a:bodyPr/>
        <a:lstStyle/>
        <a:p>
          <a:r>
            <a:rPr lang="en-US" dirty="0" smtClean="0"/>
            <a:t>TELPAS Training</a:t>
          </a:r>
          <a:endParaRPr lang="en-US" dirty="0"/>
        </a:p>
      </dgm:t>
    </dgm:pt>
    <dgm:pt modelId="{4ABB3D51-7D74-4865-8C00-2B0B0B45890E}" type="parTrans" cxnId="{B16239E3-70B8-4C31-AC70-F91A9E810334}">
      <dgm:prSet/>
      <dgm:spPr/>
      <dgm:t>
        <a:bodyPr/>
        <a:lstStyle/>
        <a:p>
          <a:endParaRPr lang="en-US"/>
        </a:p>
      </dgm:t>
    </dgm:pt>
    <dgm:pt modelId="{0729CDD9-CBF2-46D0-A4C0-1A77893A7E4E}" type="sibTrans" cxnId="{B16239E3-70B8-4C31-AC70-F91A9E810334}">
      <dgm:prSet/>
      <dgm:spPr/>
      <dgm:t>
        <a:bodyPr/>
        <a:lstStyle/>
        <a:p>
          <a:endParaRPr lang="en-US"/>
        </a:p>
      </dgm:t>
    </dgm:pt>
    <dgm:pt modelId="{D9827BB2-9CBA-4B07-8E72-9BDF44AF6D81}">
      <dgm:prSet phldrT="[Text]"/>
      <dgm:spPr/>
      <dgm:t>
        <a:bodyPr/>
        <a:lstStyle/>
        <a:p>
          <a:r>
            <a:rPr lang="en-US" dirty="0" smtClean="0"/>
            <a:t>Use your PLD’s throughout the year!</a:t>
          </a:r>
          <a:endParaRPr lang="en-US" dirty="0"/>
        </a:p>
      </dgm:t>
    </dgm:pt>
    <dgm:pt modelId="{7C442969-AB65-4DC4-82B7-AC492410407B}" type="parTrans" cxnId="{6E982015-08AD-431B-9C7F-F705D1F085C5}">
      <dgm:prSet/>
      <dgm:spPr/>
      <dgm:t>
        <a:bodyPr/>
        <a:lstStyle/>
        <a:p>
          <a:endParaRPr lang="en-US"/>
        </a:p>
      </dgm:t>
    </dgm:pt>
    <dgm:pt modelId="{7AACD34D-6AB3-4FD8-B20A-512D5C2109BA}" type="sibTrans" cxnId="{6E982015-08AD-431B-9C7F-F705D1F085C5}">
      <dgm:prSet/>
      <dgm:spPr/>
      <dgm:t>
        <a:bodyPr/>
        <a:lstStyle/>
        <a:p>
          <a:endParaRPr lang="en-US"/>
        </a:p>
      </dgm:t>
    </dgm:pt>
    <dgm:pt modelId="{DB98D676-F27F-4549-A208-77B2A0351E6D}" type="pres">
      <dgm:prSet presAssocID="{F79C4680-635E-4C0F-BEE1-6F4F695648FB}" presName="Name0" presStyleCnt="0">
        <dgm:presLayoutVars>
          <dgm:dir/>
          <dgm:resizeHandles val="exact"/>
        </dgm:presLayoutVars>
      </dgm:prSet>
      <dgm:spPr/>
    </dgm:pt>
    <dgm:pt modelId="{31B831CD-4803-494C-B250-1BE0D2D3D094}" type="pres">
      <dgm:prSet presAssocID="{F79C4680-635E-4C0F-BEE1-6F4F695648FB}" presName="vNodes" presStyleCnt="0"/>
      <dgm:spPr/>
    </dgm:pt>
    <dgm:pt modelId="{F6434669-7A7E-423D-B548-FACA0A106251}" type="pres">
      <dgm:prSet presAssocID="{31177696-B847-4DCA-B9F5-A209E59D1D6F}" presName="node" presStyleLbl="node1" presStyleIdx="0" presStyleCnt="3">
        <dgm:presLayoutVars>
          <dgm:bulletEnabled val="1"/>
        </dgm:presLayoutVars>
      </dgm:prSet>
      <dgm:spPr/>
      <dgm:t>
        <a:bodyPr/>
        <a:lstStyle/>
        <a:p>
          <a:endParaRPr lang="en-US"/>
        </a:p>
      </dgm:t>
    </dgm:pt>
    <dgm:pt modelId="{560849B2-49A0-4DD7-990B-D596766C9365}" type="pres">
      <dgm:prSet presAssocID="{99B7A88C-689D-40A6-8752-1CF2ED55E594}" presName="spacerT" presStyleCnt="0"/>
      <dgm:spPr/>
    </dgm:pt>
    <dgm:pt modelId="{5A91A4B1-ADFA-490E-A2EA-675FDFA89B2A}" type="pres">
      <dgm:prSet presAssocID="{99B7A88C-689D-40A6-8752-1CF2ED55E594}" presName="sibTrans" presStyleLbl="sibTrans2D1" presStyleIdx="0" presStyleCnt="2"/>
      <dgm:spPr/>
      <dgm:t>
        <a:bodyPr/>
        <a:lstStyle/>
        <a:p>
          <a:endParaRPr lang="en-US"/>
        </a:p>
      </dgm:t>
    </dgm:pt>
    <dgm:pt modelId="{BE9CC081-0DCB-4781-B364-C2418E0FEAF7}" type="pres">
      <dgm:prSet presAssocID="{99B7A88C-689D-40A6-8752-1CF2ED55E594}" presName="spacerB" presStyleCnt="0"/>
      <dgm:spPr/>
    </dgm:pt>
    <dgm:pt modelId="{B29E6724-A10F-4BF9-82DE-404005A35839}" type="pres">
      <dgm:prSet presAssocID="{9B9DEFC6-0A7D-4956-B1AD-F2DBD5A34E89}" presName="node" presStyleLbl="node1" presStyleIdx="1" presStyleCnt="3">
        <dgm:presLayoutVars>
          <dgm:bulletEnabled val="1"/>
        </dgm:presLayoutVars>
      </dgm:prSet>
      <dgm:spPr/>
      <dgm:t>
        <a:bodyPr/>
        <a:lstStyle/>
        <a:p>
          <a:endParaRPr lang="en-US"/>
        </a:p>
      </dgm:t>
    </dgm:pt>
    <dgm:pt modelId="{3BB99461-9CCD-4C14-8F72-C044943A9BAB}" type="pres">
      <dgm:prSet presAssocID="{F79C4680-635E-4C0F-BEE1-6F4F695648FB}" presName="sibTransLast" presStyleLbl="sibTrans2D1" presStyleIdx="1" presStyleCnt="2"/>
      <dgm:spPr/>
      <dgm:t>
        <a:bodyPr/>
        <a:lstStyle/>
        <a:p>
          <a:endParaRPr lang="en-US"/>
        </a:p>
      </dgm:t>
    </dgm:pt>
    <dgm:pt modelId="{B86F4647-1099-46F4-A363-7C66FA6F30D0}" type="pres">
      <dgm:prSet presAssocID="{F79C4680-635E-4C0F-BEE1-6F4F695648FB}" presName="connectorText" presStyleLbl="sibTrans2D1" presStyleIdx="1" presStyleCnt="2"/>
      <dgm:spPr/>
      <dgm:t>
        <a:bodyPr/>
        <a:lstStyle/>
        <a:p>
          <a:endParaRPr lang="en-US"/>
        </a:p>
      </dgm:t>
    </dgm:pt>
    <dgm:pt modelId="{6C23195B-EE61-4A46-82B7-00FAC58AFE84}" type="pres">
      <dgm:prSet presAssocID="{F79C4680-635E-4C0F-BEE1-6F4F695648FB}" presName="lastNode" presStyleLbl="node1" presStyleIdx="2" presStyleCnt="3">
        <dgm:presLayoutVars>
          <dgm:bulletEnabled val="1"/>
        </dgm:presLayoutVars>
      </dgm:prSet>
      <dgm:spPr/>
      <dgm:t>
        <a:bodyPr/>
        <a:lstStyle/>
        <a:p>
          <a:endParaRPr lang="en-US"/>
        </a:p>
      </dgm:t>
    </dgm:pt>
  </dgm:ptLst>
  <dgm:cxnLst>
    <dgm:cxn modelId="{5E335A00-EAE1-4504-983C-F044141276C7}" type="presOf" srcId="{0729CDD9-CBF2-46D0-A4C0-1A77893A7E4E}" destId="{3BB99461-9CCD-4C14-8F72-C044943A9BAB}" srcOrd="0" destOrd="0" presId="urn:microsoft.com/office/officeart/2005/8/layout/equation2"/>
    <dgm:cxn modelId="{969DE4AE-579A-460A-B8E2-93327A0F5662}" type="presOf" srcId="{0729CDD9-CBF2-46D0-A4C0-1A77893A7E4E}" destId="{B86F4647-1099-46F4-A363-7C66FA6F30D0}" srcOrd="1" destOrd="0" presId="urn:microsoft.com/office/officeart/2005/8/layout/equation2"/>
    <dgm:cxn modelId="{6FE074BC-C939-489D-9BA3-E58CAFF22034}" type="presOf" srcId="{31177696-B847-4DCA-B9F5-A209E59D1D6F}" destId="{F6434669-7A7E-423D-B548-FACA0A106251}" srcOrd="0" destOrd="0" presId="urn:microsoft.com/office/officeart/2005/8/layout/equation2"/>
    <dgm:cxn modelId="{3E1921D6-B08F-4A00-8A69-95B51C9E2D9C}" type="presOf" srcId="{F79C4680-635E-4C0F-BEE1-6F4F695648FB}" destId="{DB98D676-F27F-4549-A208-77B2A0351E6D}" srcOrd="0" destOrd="0" presId="urn:microsoft.com/office/officeart/2005/8/layout/equation2"/>
    <dgm:cxn modelId="{8C33AA1A-BA0E-48EC-AA2C-95FCFC6B6DA9}" srcId="{F79C4680-635E-4C0F-BEE1-6F4F695648FB}" destId="{31177696-B847-4DCA-B9F5-A209E59D1D6F}" srcOrd="0" destOrd="0" parTransId="{CE55C15F-9533-4C50-A362-22AEA6FA07CC}" sibTransId="{99B7A88C-689D-40A6-8752-1CF2ED55E594}"/>
    <dgm:cxn modelId="{6E982015-08AD-431B-9C7F-F705D1F085C5}" srcId="{F79C4680-635E-4C0F-BEE1-6F4F695648FB}" destId="{D9827BB2-9CBA-4B07-8E72-9BDF44AF6D81}" srcOrd="2" destOrd="0" parTransId="{7C442969-AB65-4DC4-82B7-AC492410407B}" sibTransId="{7AACD34D-6AB3-4FD8-B20A-512D5C2109BA}"/>
    <dgm:cxn modelId="{E27DD404-F478-438C-B369-FD099495D880}" type="presOf" srcId="{D9827BB2-9CBA-4B07-8E72-9BDF44AF6D81}" destId="{6C23195B-EE61-4A46-82B7-00FAC58AFE84}" srcOrd="0" destOrd="0" presId="urn:microsoft.com/office/officeart/2005/8/layout/equation2"/>
    <dgm:cxn modelId="{B16239E3-70B8-4C31-AC70-F91A9E810334}" srcId="{F79C4680-635E-4C0F-BEE1-6F4F695648FB}" destId="{9B9DEFC6-0A7D-4956-B1AD-F2DBD5A34E89}" srcOrd="1" destOrd="0" parTransId="{4ABB3D51-7D74-4865-8C00-2B0B0B45890E}" sibTransId="{0729CDD9-CBF2-46D0-A4C0-1A77893A7E4E}"/>
    <dgm:cxn modelId="{4ACA81A5-E2E8-4745-8778-604C89BA249D}" type="presOf" srcId="{99B7A88C-689D-40A6-8752-1CF2ED55E594}" destId="{5A91A4B1-ADFA-490E-A2EA-675FDFA89B2A}" srcOrd="0" destOrd="0" presId="urn:microsoft.com/office/officeart/2005/8/layout/equation2"/>
    <dgm:cxn modelId="{7F18354F-CDB7-4075-BC55-6D2999E8FF48}" type="presOf" srcId="{9B9DEFC6-0A7D-4956-B1AD-F2DBD5A34E89}" destId="{B29E6724-A10F-4BF9-82DE-404005A35839}" srcOrd="0" destOrd="0" presId="urn:microsoft.com/office/officeart/2005/8/layout/equation2"/>
    <dgm:cxn modelId="{40BC84FC-995C-4FA4-BE0D-2CA492652B7D}" type="presParOf" srcId="{DB98D676-F27F-4549-A208-77B2A0351E6D}" destId="{31B831CD-4803-494C-B250-1BE0D2D3D094}" srcOrd="0" destOrd="0" presId="urn:microsoft.com/office/officeart/2005/8/layout/equation2"/>
    <dgm:cxn modelId="{C8B2BE57-5FD4-4CBD-B3AD-D2BFCD9F1876}" type="presParOf" srcId="{31B831CD-4803-494C-B250-1BE0D2D3D094}" destId="{F6434669-7A7E-423D-B548-FACA0A106251}" srcOrd="0" destOrd="0" presId="urn:microsoft.com/office/officeart/2005/8/layout/equation2"/>
    <dgm:cxn modelId="{AC7223E9-EA4D-4924-BC09-9FF34CD5DAFC}" type="presParOf" srcId="{31B831CD-4803-494C-B250-1BE0D2D3D094}" destId="{560849B2-49A0-4DD7-990B-D596766C9365}" srcOrd="1" destOrd="0" presId="urn:microsoft.com/office/officeart/2005/8/layout/equation2"/>
    <dgm:cxn modelId="{A6A99252-788B-4068-855F-2CEDBE8F5E8C}" type="presParOf" srcId="{31B831CD-4803-494C-B250-1BE0D2D3D094}" destId="{5A91A4B1-ADFA-490E-A2EA-675FDFA89B2A}" srcOrd="2" destOrd="0" presId="urn:microsoft.com/office/officeart/2005/8/layout/equation2"/>
    <dgm:cxn modelId="{18621F25-2C2E-4CB3-ABCA-99B7A7A5F722}" type="presParOf" srcId="{31B831CD-4803-494C-B250-1BE0D2D3D094}" destId="{BE9CC081-0DCB-4781-B364-C2418E0FEAF7}" srcOrd="3" destOrd="0" presId="urn:microsoft.com/office/officeart/2005/8/layout/equation2"/>
    <dgm:cxn modelId="{68A1D5A2-6DEE-4C1F-9D13-10148C7474D0}" type="presParOf" srcId="{31B831CD-4803-494C-B250-1BE0D2D3D094}" destId="{B29E6724-A10F-4BF9-82DE-404005A35839}" srcOrd="4" destOrd="0" presId="urn:microsoft.com/office/officeart/2005/8/layout/equation2"/>
    <dgm:cxn modelId="{9BD249BB-2A92-4AE4-93DB-F25F8750447F}" type="presParOf" srcId="{DB98D676-F27F-4549-A208-77B2A0351E6D}" destId="{3BB99461-9CCD-4C14-8F72-C044943A9BAB}" srcOrd="1" destOrd="0" presId="urn:microsoft.com/office/officeart/2005/8/layout/equation2"/>
    <dgm:cxn modelId="{23F675BF-6513-4906-87C4-BF63BBCC380F}" type="presParOf" srcId="{3BB99461-9CCD-4C14-8F72-C044943A9BAB}" destId="{B86F4647-1099-46F4-A363-7C66FA6F30D0}" srcOrd="0" destOrd="0" presId="urn:microsoft.com/office/officeart/2005/8/layout/equation2"/>
    <dgm:cxn modelId="{26B0EA9A-4454-4F46-9884-F0F12325936E}" type="presParOf" srcId="{DB98D676-F27F-4549-A208-77B2A0351E6D}" destId="{6C23195B-EE61-4A46-82B7-00FAC58AFE84}"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93F7EC-0884-4D33-8CB5-82BAD036EF9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21C8F6F-5BB5-474A-9840-072208A5FB54}">
      <dgm:prSet phldrT="[Text]"/>
      <dgm:spPr/>
      <dgm:t>
        <a:bodyPr/>
        <a:lstStyle/>
        <a:p>
          <a:r>
            <a:rPr lang="en-US" dirty="0" smtClean="0"/>
            <a:t>Look at BOY accommodations</a:t>
          </a:r>
          <a:endParaRPr lang="en-US" dirty="0"/>
        </a:p>
      </dgm:t>
    </dgm:pt>
    <dgm:pt modelId="{C940F19C-7B13-40B6-9C8C-1F8446C4BB4E}" type="parTrans" cxnId="{61B01B5F-0DEC-4557-AA2D-3DF966598F76}">
      <dgm:prSet/>
      <dgm:spPr/>
      <dgm:t>
        <a:bodyPr/>
        <a:lstStyle/>
        <a:p>
          <a:endParaRPr lang="en-US"/>
        </a:p>
      </dgm:t>
    </dgm:pt>
    <dgm:pt modelId="{CEEDE1D0-5D5D-4DA1-8398-AE8772F88057}" type="sibTrans" cxnId="{61B01B5F-0DEC-4557-AA2D-3DF966598F76}">
      <dgm:prSet/>
      <dgm:spPr/>
      <dgm:t>
        <a:bodyPr/>
        <a:lstStyle/>
        <a:p>
          <a:endParaRPr lang="en-US"/>
        </a:p>
      </dgm:t>
    </dgm:pt>
    <dgm:pt modelId="{5B429D2E-2C95-411C-B2BE-BC69F3B07784}">
      <dgm:prSet phldrT="[Text]"/>
      <dgm:spPr/>
      <dgm:t>
        <a:bodyPr/>
        <a:lstStyle/>
        <a:p>
          <a:r>
            <a:rPr lang="en-US" dirty="0" smtClean="0"/>
            <a:t>Look at last year’s TELPAS results</a:t>
          </a:r>
          <a:endParaRPr lang="en-US" dirty="0"/>
        </a:p>
      </dgm:t>
    </dgm:pt>
    <dgm:pt modelId="{949A788C-4C61-4002-9423-18CE5BD29E3C}" type="parTrans" cxnId="{8F5065AD-ED01-44B1-8754-F26332F0F0D3}">
      <dgm:prSet/>
      <dgm:spPr/>
      <dgm:t>
        <a:bodyPr/>
        <a:lstStyle/>
        <a:p>
          <a:endParaRPr lang="en-US"/>
        </a:p>
      </dgm:t>
    </dgm:pt>
    <dgm:pt modelId="{C5CC6232-1E03-4484-A566-42343978C53E}" type="sibTrans" cxnId="{8F5065AD-ED01-44B1-8754-F26332F0F0D3}">
      <dgm:prSet/>
      <dgm:spPr/>
      <dgm:t>
        <a:bodyPr/>
        <a:lstStyle/>
        <a:p>
          <a:endParaRPr lang="en-US"/>
        </a:p>
      </dgm:t>
    </dgm:pt>
    <dgm:pt modelId="{8D13BF77-EAC2-43BE-A765-3C7923109174}">
      <dgm:prSet phldrT="[Text]"/>
      <dgm:spPr/>
      <dgm:t>
        <a:bodyPr/>
        <a:lstStyle/>
        <a:p>
          <a:r>
            <a:rPr lang="en-US" dirty="0" smtClean="0"/>
            <a:t>Use PLD’s to see if student has made progress. </a:t>
          </a:r>
          <a:endParaRPr lang="en-US" dirty="0"/>
        </a:p>
      </dgm:t>
    </dgm:pt>
    <dgm:pt modelId="{D1FF7453-2C84-419E-AA4F-C5B011789BD4}" type="parTrans" cxnId="{092E8ACF-0824-4E48-9E4F-0317FCBC38AA}">
      <dgm:prSet/>
      <dgm:spPr/>
      <dgm:t>
        <a:bodyPr/>
        <a:lstStyle/>
        <a:p>
          <a:endParaRPr lang="en-US"/>
        </a:p>
      </dgm:t>
    </dgm:pt>
    <dgm:pt modelId="{B81A00DF-BF66-47B9-8A32-AEFD289F3B81}" type="sibTrans" cxnId="{092E8ACF-0824-4E48-9E4F-0317FCBC38AA}">
      <dgm:prSet/>
      <dgm:spPr/>
      <dgm:t>
        <a:bodyPr/>
        <a:lstStyle/>
        <a:p>
          <a:endParaRPr lang="en-US"/>
        </a:p>
      </dgm:t>
    </dgm:pt>
    <dgm:pt modelId="{6F22B2E5-0A9E-4EC9-B185-BFA5ED53479B}">
      <dgm:prSet phldrT="[Text]"/>
      <dgm:spPr/>
      <dgm:t>
        <a:bodyPr/>
        <a:lstStyle/>
        <a:p>
          <a:r>
            <a:rPr lang="en-US" dirty="0" smtClean="0"/>
            <a:t>Adjust linguistic accommodations if needed.</a:t>
          </a:r>
          <a:endParaRPr lang="en-US" dirty="0"/>
        </a:p>
      </dgm:t>
    </dgm:pt>
    <dgm:pt modelId="{E27B74B2-5120-42B9-94B5-1ACB5F5B6EB2}" type="parTrans" cxnId="{A2988FE6-273D-43AB-B912-07B6B68496DE}">
      <dgm:prSet/>
      <dgm:spPr/>
      <dgm:t>
        <a:bodyPr/>
        <a:lstStyle/>
        <a:p>
          <a:endParaRPr lang="en-US"/>
        </a:p>
      </dgm:t>
    </dgm:pt>
    <dgm:pt modelId="{2E917DBD-0EFB-4040-91B2-41FE6848F748}" type="sibTrans" cxnId="{A2988FE6-273D-43AB-B912-07B6B68496DE}">
      <dgm:prSet/>
      <dgm:spPr/>
      <dgm:t>
        <a:bodyPr/>
        <a:lstStyle/>
        <a:p>
          <a:endParaRPr lang="en-US"/>
        </a:p>
      </dgm:t>
    </dgm:pt>
    <dgm:pt modelId="{8D23E6F2-FF9E-4F84-891E-D6F7D4312656}">
      <dgm:prSet phldrT="[Text]"/>
      <dgm:spPr/>
      <dgm:t>
        <a:bodyPr/>
        <a:lstStyle/>
        <a:p>
          <a:r>
            <a:rPr lang="en-US" dirty="0" smtClean="0"/>
            <a:t>Record new linguistic accommodations.</a:t>
          </a:r>
          <a:endParaRPr lang="en-US" dirty="0"/>
        </a:p>
      </dgm:t>
    </dgm:pt>
    <dgm:pt modelId="{4EFFC038-1E78-4551-BE79-88D4782D6436}" type="parTrans" cxnId="{FA201FA1-6E51-4B2B-A8BF-53814B26AE56}">
      <dgm:prSet/>
      <dgm:spPr/>
      <dgm:t>
        <a:bodyPr/>
        <a:lstStyle/>
        <a:p>
          <a:endParaRPr lang="en-US"/>
        </a:p>
      </dgm:t>
    </dgm:pt>
    <dgm:pt modelId="{9AA7538C-DC36-423B-B2F4-DC1EE2CADFF9}" type="sibTrans" cxnId="{FA201FA1-6E51-4B2B-A8BF-53814B26AE56}">
      <dgm:prSet/>
      <dgm:spPr/>
      <dgm:t>
        <a:bodyPr/>
        <a:lstStyle/>
        <a:p>
          <a:endParaRPr lang="en-US"/>
        </a:p>
      </dgm:t>
    </dgm:pt>
    <dgm:pt modelId="{36A0F0EC-C538-4146-87EB-434DB44B1077}" type="pres">
      <dgm:prSet presAssocID="{CC93F7EC-0884-4D33-8CB5-82BAD036EF90}" presName="cycle" presStyleCnt="0">
        <dgm:presLayoutVars>
          <dgm:dir/>
          <dgm:resizeHandles val="exact"/>
        </dgm:presLayoutVars>
      </dgm:prSet>
      <dgm:spPr/>
      <dgm:t>
        <a:bodyPr/>
        <a:lstStyle/>
        <a:p>
          <a:endParaRPr lang="en-US"/>
        </a:p>
      </dgm:t>
    </dgm:pt>
    <dgm:pt modelId="{031FD9D1-0C3B-42C2-BE04-7DFB15A43836}" type="pres">
      <dgm:prSet presAssocID="{E21C8F6F-5BB5-474A-9840-072208A5FB54}" presName="node" presStyleLbl="node1" presStyleIdx="0" presStyleCnt="5">
        <dgm:presLayoutVars>
          <dgm:bulletEnabled val="1"/>
        </dgm:presLayoutVars>
      </dgm:prSet>
      <dgm:spPr/>
      <dgm:t>
        <a:bodyPr/>
        <a:lstStyle/>
        <a:p>
          <a:endParaRPr lang="en-US"/>
        </a:p>
      </dgm:t>
    </dgm:pt>
    <dgm:pt modelId="{71CD414F-53EF-45B9-BF4E-D32F5E626FB0}" type="pres">
      <dgm:prSet presAssocID="{CEEDE1D0-5D5D-4DA1-8398-AE8772F88057}" presName="sibTrans" presStyleLbl="sibTrans2D1" presStyleIdx="0" presStyleCnt="5"/>
      <dgm:spPr/>
      <dgm:t>
        <a:bodyPr/>
        <a:lstStyle/>
        <a:p>
          <a:endParaRPr lang="en-US"/>
        </a:p>
      </dgm:t>
    </dgm:pt>
    <dgm:pt modelId="{7D2997CE-7045-426D-808A-40CBEC67E298}" type="pres">
      <dgm:prSet presAssocID="{CEEDE1D0-5D5D-4DA1-8398-AE8772F88057}" presName="connectorText" presStyleLbl="sibTrans2D1" presStyleIdx="0" presStyleCnt="5"/>
      <dgm:spPr/>
      <dgm:t>
        <a:bodyPr/>
        <a:lstStyle/>
        <a:p>
          <a:endParaRPr lang="en-US"/>
        </a:p>
      </dgm:t>
    </dgm:pt>
    <dgm:pt modelId="{A3EDA229-2214-40B7-A8D1-F8099D2767D1}" type="pres">
      <dgm:prSet presAssocID="{5B429D2E-2C95-411C-B2BE-BC69F3B07784}" presName="node" presStyleLbl="node1" presStyleIdx="1" presStyleCnt="5">
        <dgm:presLayoutVars>
          <dgm:bulletEnabled val="1"/>
        </dgm:presLayoutVars>
      </dgm:prSet>
      <dgm:spPr/>
      <dgm:t>
        <a:bodyPr/>
        <a:lstStyle/>
        <a:p>
          <a:endParaRPr lang="en-US"/>
        </a:p>
      </dgm:t>
    </dgm:pt>
    <dgm:pt modelId="{0A8E9B84-19EE-42EC-85DD-5A865BA07472}" type="pres">
      <dgm:prSet presAssocID="{C5CC6232-1E03-4484-A566-42343978C53E}" presName="sibTrans" presStyleLbl="sibTrans2D1" presStyleIdx="1" presStyleCnt="5"/>
      <dgm:spPr/>
      <dgm:t>
        <a:bodyPr/>
        <a:lstStyle/>
        <a:p>
          <a:endParaRPr lang="en-US"/>
        </a:p>
      </dgm:t>
    </dgm:pt>
    <dgm:pt modelId="{AFCE1C75-B591-4C69-8589-24F0D8DE1FFB}" type="pres">
      <dgm:prSet presAssocID="{C5CC6232-1E03-4484-A566-42343978C53E}" presName="connectorText" presStyleLbl="sibTrans2D1" presStyleIdx="1" presStyleCnt="5"/>
      <dgm:spPr/>
      <dgm:t>
        <a:bodyPr/>
        <a:lstStyle/>
        <a:p>
          <a:endParaRPr lang="en-US"/>
        </a:p>
      </dgm:t>
    </dgm:pt>
    <dgm:pt modelId="{42D4A9C1-DFC8-4367-9BE0-CAB337FEB866}" type="pres">
      <dgm:prSet presAssocID="{8D13BF77-EAC2-43BE-A765-3C7923109174}" presName="node" presStyleLbl="node1" presStyleIdx="2" presStyleCnt="5">
        <dgm:presLayoutVars>
          <dgm:bulletEnabled val="1"/>
        </dgm:presLayoutVars>
      </dgm:prSet>
      <dgm:spPr/>
      <dgm:t>
        <a:bodyPr/>
        <a:lstStyle/>
        <a:p>
          <a:endParaRPr lang="en-US"/>
        </a:p>
      </dgm:t>
    </dgm:pt>
    <dgm:pt modelId="{AB62BFA9-E837-48AB-8B2D-AE49683F00E7}" type="pres">
      <dgm:prSet presAssocID="{B81A00DF-BF66-47B9-8A32-AEFD289F3B81}" presName="sibTrans" presStyleLbl="sibTrans2D1" presStyleIdx="2" presStyleCnt="5"/>
      <dgm:spPr/>
      <dgm:t>
        <a:bodyPr/>
        <a:lstStyle/>
        <a:p>
          <a:endParaRPr lang="en-US"/>
        </a:p>
      </dgm:t>
    </dgm:pt>
    <dgm:pt modelId="{6B565E71-C2CA-476A-A882-0FB3BB0C8A69}" type="pres">
      <dgm:prSet presAssocID="{B81A00DF-BF66-47B9-8A32-AEFD289F3B81}" presName="connectorText" presStyleLbl="sibTrans2D1" presStyleIdx="2" presStyleCnt="5"/>
      <dgm:spPr/>
      <dgm:t>
        <a:bodyPr/>
        <a:lstStyle/>
        <a:p>
          <a:endParaRPr lang="en-US"/>
        </a:p>
      </dgm:t>
    </dgm:pt>
    <dgm:pt modelId="{81AABBE6-29EC-4554-9C13-0C6FAF5C05ED}" type="pres">
      <dgm:prSet presAssocID="{6F22B2E5-0A9E-4EC9-B185-BFA5ED53479B}" presName="node" presStyleLbl="node1" presStyleIdx="3" presStyleCnt="5">
        <dgm:presLayoutVars>
          <dgm:bulletEnabled val="1"/>
        </dgm:presLayoutVars>
      </dgm:prSet>
      <dgm:spPr/>
      <dgm:t>
        <a:bodyPr/>
        <a:lstStyle/>
        <a:p>
          <a:endParaRPr lang="en-US"/>
        </a:p>
      </dgm:t>
    </dgm:pt>
    <dgm:pt modelId="{1C6A1550-ABCD-4E21-A054-BFDE91398B17}" type="pres">
      <dgm:prSet presAssocID="{2E917DBD-0EFB-4040-91B2-41FE6848F748}" presName="sibTrans" presStyleLbl="sibTrans2D1" presStyleIdx="3" presStyleCnt="5"/>
      <dgm:spPr/>
      <dgm:t>
        <a:bodyPr/>
        <a:lstStyle/>
        <a:p>
          <a:endParaRPr lang="en-US"/>
        </a:p>
      </dgm:t>
    </dgm:pt>
    <dgm:pt modelId="{11BB6413-827C-4CFF-AD88-4BAFC095011F}" type="pres">
      <dgm:prSet presAssocID="{2E917DBD-0EFB-4040-91B2-41FE6848F748}" presName="connectorText" presStyleLbl="sibTrans2D1" presStyleIdx="3" presStyleCnt="5"/>
      <dgm:spPr/>
      <dgm:t>
        <a:bodyPr/>
        <a:lstStyle/>
        <a:p>
          <a:endParaRPr lang="en-US"/>
        </a:p>
      </dgm:t>
    </dgm:pt>
    <dgm:pt modelId="{2D3D475D-CBAC-4870-8720-3E481554882B}" type="pres">
      <dgm:prSet presAssocID="{8D23E6F2-FF9E-4F84-891E-D6F7D4312656}" presName="node" presStyleLbl="node1" presStyleIdx="4" presStyleCnt="5">
        <dgm:presLayoutVars>
          <dgm:bulletEnabled val="1"/>
        </dgm:presLayoutVars>
      </dgm:prSet>
      <dgm:spPr/>
      <dgm:t>
        <a:bodyPr/>
        <a:lstStyle/>
        <a:p>
          <a:endParaRPr lang="en-US"/>
        </a:p>
      </dgm:t>
    </dgm:pt>
    <dgm:pt modelId="{A57ADE47-B59B-4338-9806-2B6D2A0F322B}" type="pres">
      <dgm:prSet presAssocID="{9AA7538C-DC36-423B-B2F4-DC1EE2CADFF9}" presName="sibTrans" presStyleLbl="sibTrans2D1" presStyleIdx="4" presStyleCnt="5" custAng="4409671" custScaleX="486487" custLinFactX="89855" custLinFactY="105875" custLinFactNeighborX="100000" custLinFactNeighborY="200000"/>
      <dgm:spPr/>
      <dgm:t>
        <a:bodyPr/>
        <a:lstStyle/>
        <a:p>
          <a:endParaRPr lang="en-US"/>
        </a:p>
      </dgm:t>
    </dgm:pt>
    <dgm:pt modelId="{E1471F59-5F10-406A-88D1-DDD20998987A}" type="pres">
      <dgm:prSet presAssocID="{9AA7538C-DC36-423B-B2F4-DC1EE2CADFF9}" presName="connectorText" presStyleLbl="sibTrans2D1" presStyleIdx="4" presStyleCnt="5"/>
      <dgm:spPr/>
      <dgm:t>
        <a:bodyPr/>
        <a:lstStyle/>
        <a:p>
          <a:endParaRPr lang="en-US"/>
        </a:p>
      </dgm:t>
    </dgm:pt>
  </dgm:ptLst>
  <dgm:cxnLst>
    <dgm:cxn modelId="{CA638F01-5A38-40A3-BC23-CFE4940BE2CE}" type="presOf" srcId="{B81A00DF-BF66-47B9-8A32-AEFD289F3B81}" destId="{6B565E71-C2CA-476A-A882-0FB3BB0C8A69}" srcOrd="1" destOrd="0" presId="urn:microsoft.com/office/officeart/2005/8/layout/cycle2"/>
    <dgm:cxn modelId="{092E8ACF-0824-4E48-9E4F-0317FCBC38AA}" srcId="{CC93F7EC-0884-4D33-8CB5-82BAD036EF90}" destId="{8D13BF77-EAC2-43BE-A765-3C7923109174}" srcOrd="2" destOrd="0" parTransId="{D1FF7453-2C84-419E-AA4F-C5B011789BD4}" sibTransId="{B81A00DF-BF66-47B9-8A32-AEFD289F3B81}"/>
    <dgm:cxn modelId="{98D3151D-F51E-449F-BCE5-2B14D5193836}" type="presOf" srcId="{6F22B2E5-0A9E-4EC9-B185-BFA5ED53479B}" destId="{81AABBE6-29EC-4554-9C13-0C6FAF5C05ED}" srcOrd="0" destOrd="0" presId="urn:microsoft.com/office/officeart/2005/8/layout/cycle2"/>
    <dgm:cxn modelId="{8F5065AD-ED01-44B1-8754-F26332F0F0D3}" srcId="{CC93F7EC-0884-4D33-8CB5-82BAD036EF90}" destId="{5B429D2E-2C95-411C-B2BE-BC69F3B07784}" srcOrd="1" destOrd="0" parTransId="{949A788C-4C61-4002-9423-18CE5BD29E3C}" sibTransId="{C5CC6232-1E03-4484-A566-42343978C53E}"/>
    <dgm:cxn modelId="{5C344069-1171-47FC-B144-B12A15418C8F}" type="presOf" srcId="{C5CC6232-1E03-4484-A566-42343978C53E}" destId="{AFCE1C75-B591-4C69-8589-24F0D8DE1FFB}" srcOrd="1" destOrd="0" presId="urn:microsoft.com/office/officeart/2005/8/layout/cycle2"/>
    <dgm:cxn modelId="{A6A8E55B-D23E-443C-A3F8-DDCB5494F6C4}" type="presOf" srcId="{5B429D2E-2C95-411C-B2BE-BC69F3B07784}" destId="{A3EDA229-2214-40B7-A8D1-F8099D2767D1}" srcOrd="0" destOrd="0" presId="urn:microsoft.com/office/officeart/2005/8/layout/cycle2"/>
    <dgm:cxn modelId="{5564C47B-327A-49BE-9316-D176D15790AF}" type="presOf" srcId="{CC93F7EC-0884-4D33-8CB5-82BAD036EF90}" destId="{36A0F0EC-C538-4146-87EB-434DB44B1077}" srcOrd="0" destOrd="0" presId="urn:microsoft.com/office/officeart/2005/8/layout/cycle2"/>
    <dgm:cxn modelId="{61B01B5F-0DEC-4557-AA2D-3DF966598F76}" srcId="{CC93F7EC-0884-4D33-8CB5-82BAD036EF90}" destId="{E21C8F6F-5BB5-474A-9840-072208A5FB54}" srcOrd="0" destOrd="0" parTransId="{C940F19C-7B13-40B6-9C8C-1F8446C4BB4E}" sibTransId="{CEEDE1D0-5D5D-4DA1-8398-AE8772F88057}"/>
    <dgm:cxn modelId="{AFDE2D63-C99B-4CC0-966C-CD15EF7BCAC8}" type="presOf" srcId="{9AA7538C-DC36-423B-B2F4-DC1EE2CADFF9}" destId="{E1471F59-5F10-406A-88D1-DDD20998987A}" srcOrd="1" destOrd="0" presId="urn:microsoft.com/office/officeart/2005/8/layout/cycle2"/>
    <dgm:cxn modelId="{FA2F89A8-23B3-4186-A15E-1EA838F393CE}" type="presOf" srcId="{8D13BF77-EAC2-43BE-A765-3C7923109174}" destId="{42D4A9C1-DFC8-4367-9BE0-CAB337FEB866}" srcOrd="0" destOrd="0" presId="urn:microsoft.com/office/officeart/2005/8/layout/cycle2"/>
    <dgm:cxn modelId="{522BF961-B82C-46D4-977E-756C0B1021E1}" type="presOf" srcId="{E21C8F6F-5BB5-474A-9840-072208A5FB54}" destId="{031FD9D1-0C3B-42C2-BE04-7DFB15A43836}" srcOrd="0" destOrd="0" presId="urn:microsoft.com/office/officeart/2005/8/layout/cycle2"/>
    <dgm:cxn modelId="{851CE2B1-02AE-468B-919A-206471A8457C}" type="presOf" srcId="{2E917DBD-0EFB-4040-91B2-41FE6848F748}" destId="{11BB6413-827C-4CFF-AD88-4BAFC095011F}" srcOrd="1" destOrd="0" presId="urn:microsoft.com/office/officeart/2005/8/layout/cycle2"/>
    <dgm:cxn modelId="{6CA74C44-E3DD-42B5-87DA-60626ADEFB44}" type="presOf" srcId="{9AA7538C-DC36-423B-B2F4-DC1EE2CADFF9}" destId="{A57ADE47-B59B-4338-9806-2B6D2A0F322B}" srcOrd="0" destOrd="0" presId="urn:microsoft.com/office/officeart/2005/8/layout/cycle2"/>
    <dgm:cxn modelId="{EF06EEC2-A97C-49BD-A0AF-66D84BB5B0ED}" type="presOf" srcId="{C5CC6232-1E03-4484-A566-42343978C53E}" destId="{0A8E9B84-19EE-42EC-85DD-5A865BA07472}" srcOrd="0" destOrd="0" presId="urn:microsoft.com/office/officeart/2005/8/layout/cycle2"/>
    <dgm:cxn modelId="{237BC19D-0136-45B1-9902-7BA24A454C2A}" type="presOf" srcId="{CEEDE1D0-5D5D-4DA1-8398-AE8772F88057}" destId="{71CD414F-53EF-45B9-BF4E-D32F5E626FB0}" srcOrd="0" destOrd="0" presId="urn:microsoft.com/office/officeart/2005/8/layout/cycle2"/>
    <dgm:cxn modelId="{B2661DC6-5503-4BD3-A40E-2C1D1F5B423D}" type="presOf" srcId="{CEEDE1D0-5D5D-4DA1-8398-AE8772F88057}" destId="{7D2997CE-7045-426D-808A-40CBEC67E298}" srcOrd="1" destOrd="0" presId="urn:microsoft.com/office/officeart/2005/8/layout/cycle2"/>
    <dgm:cxn modelId="{A2988FE6-273D-43AB-B912-07B6B68496DE}" srcId="{CC93F7EC-0884-4D33-8CB5-82BAD036EF90}" destId="{6F22B2E5-0A9E-4EC9-B185-BFA5ED53479B}" srcOrd="3" destOrd="0" parTransId="{E27B74B2-5120-42B9-94B5-1ACB5F5B6EB2}" sibTransId="{2E917DBD-0EFB-4040-91B2-41FE6848F748}"/>
    <dgm:cxn modelId="{FA201FA1-6E51-4B2B-A8BF-53814B26AE56}" srcId="{CC93F7EC-0884-4D33-8CB5-82BAD036EF90}" destId="{8D23E6F2-FF9E-4F84-891E-D6F7D4312656}" srcOrd="4" destOrd="0" parTransId="{4EFFC038-1E78-4551-BE79-88D4782D6436}" sibTransId="{9AA7538C-DC36-423B-B2F4-DC1EE2CADFF9}"/>
    <dgm:cxn modelId="{AF67CA5F-F11A-4767-9C7C-CFBCC72B40C1}" type="presOf" srcId="{8D23E6F2-FF9E-4F84-891E-D6F7D4312656}" destId="{2D3D475D-CBAC-4870-8720-3E481554882B}" srcOrd="0" destOrd="0" presId="urn:microsoft.com/office/officeart/2005/8/layout/cycle2"/>
    <dgm:cxn modelId="{B3468BDD-749C-466B-A298-E7A76D274954}" type="presOf" srcId="{B81A00DF-BF66-47B9-8A32-AEFD289F3B81}" destId="{AB62BFA9-E837-48AB-8B2D-AE49683F00E7}" srcOrd="0" destOrd="0" presId="urn:microsoft.com/office/officeart/2005/8/layout/cycle2"/>
    <dgm:cxn modelId="{56A3FE46-5470-4529-BE33-5BBCB0CE68F8}" type="presOf" srcId="{2E917DBD-0EFB-4040-91B2-41FE6848F748}" destId="{1C6A1550-ABCD-4E21-A054-BFDE91398B17}" srcOrd="0" destOrd="0" presId="urn:microsoft.com/office/officeart/2005/8/layout/cycle2"/>
    <dgm:cxn modelId="{E4BCB3A8-C10B-4C4B-AB5D-764D2301D47B}" type="presParOf" srcId="{36A0F0EC-C538-4146-87EB-434DB44B1077}" destId="{031FD9D1-0C3B-42C2-BE04-7DFB15A43836}" srcOrd="0" destOrd="0" presId="urn:microsoft.com/office/officeart/2005/8/layout/cycle2"/>
    <dgm:cxn modelId="{D0C1478B-BCFF-44C3-AC53-4595F9024191}" type="presParOf" srcId="{36A0F0EC-C538-4146-87EB-434DB44B1077}" destId="{71CD414F-53EF-45B9-BF4E-D32F5E626FB0}" srcOrd="1" destOrd="0" presId="urn:microsoft.com/office/officeart/2005/8/layout/cycle2"/>
    <dgm:cxn modelId="{27107EF5-C57E-4A4A-B5A3-4FCB7420B24F}" type="presParOf" srcId="{71CD414F-53EF-45B9-BF4E-D32F5E626FB0}" destId="{7D2997CE-7045-426D-808A-40CBEC67E298}" srcOrd="0" destOrd="0" presId="urn:microsoft.com/office/officeart/2005/8/layout/cycle2"/>
    <dgm:cxn modelId="{6EDDF5DC-6D4B-4A9F-B486-D2F1447BEF7E}" type="presParOf" srcId="{36A0F0EC-C538-4146-87EB-434DB44B1077}" destId="{A3EDA229-2214-40B7-A8D1-F8099D2767D1}" srcOrd="2" destOrd="0" presId="urn:microsoft.com/office/officeart/2005/8/layout/cycle2"/>
    <dgm:cxn modelId="{6A10110F-94CD-420D-BFA6-93E525D4D5F7}" type="presParOf" srcId="{36A0F0EC-C538-4146-87EB-434DB44B1077}" destId="{0A8E9B84-19EE-42EC-85DD-5A865BA07472}" srcOrd="3" destOrd="0" presId="urn:microsoft.com/office/officeart/2005/8/layout/cycle2"/>
    <dgm:cxn modelId="{E5C29191-AA53-4B57-8434-280595D9324C}" type="presParOf" srcId="{0A8E9B84-19EE-42EC-85DD-5A865BA07472}" destId="{AFCE1C75-B591-4C69-8589-24F0D8DE1FFB}" srcOrd="0" destOrd="0" presId="urn:microsoft.com/office/officeart/2005/8/layout/cycle2"/>
    <dgm:cxn modelId="{23D46C15-F2CB-4718-B3DA-6A22D44209DC}" type="presParOf" srcId="{36A0F0EC-C538-4146-87EB-434DB44B1077}" destId="{42D4A9C1-DFC8-4367-9BE0-CAB337FEB866}" srcOrd="4" destOrd="0" presId="urn:microsoft.com/office/officeart/2005/8/layout/cycle2"/>
    <dgm:cxn modelId="{E9CBDBFB-A92B-4ECD-8428-A636734E321A}" type="presParOf" srcId="{36A0F0EC-C538-4146-87EB-434DB44B1077}" destId="{AB62BFA9-E837-48AB-8B2D-AE49683F00E7}" srcOrd="5" destOrd="0" presId="urn:microsoft.com/office/officeart/2005/8/layout/cycle2"/>
    <dgm:cxn modelId="{EE4A7926-4F11-4E77-98DA-97708310B380}" type="presParOf" srcId="{AB62BFA9-E837-48AB-8B2D-AE49683F00E7}" destId="{6B565E71-C2CA-476A-A882-0FB3BB0C8A69}" srcOrd="0" destOrd="0" presId="urn:microsoft.com/office/officeart/2005/8/layout/cycle2"/>
    <dgm:cxn modelId="{85AA9EE3-96BA-45CE-8E90-8698068EA60F}" type="presParOf" srcId="{36A0F0EC-C538-4146-87EB-434DB44B1077}" destId="{81AABBE6-29EC-4554-9C13-0C6FAF5C05ED}" srcOrd="6" destOrd="0" presId="urn:microsoft.com/office/officeart/2005/8/layout/cycle2"/>
    <dgm:cxn modelId="{4B64456F-AAE4-4F69-B9EF-F110BCE48D1A}" type="presParOf" srcId="{36A0F0EC-C538-4146-87EB-434DB44B1077}" destId="{1C6A1550-ABCD-4E21-A054-BFDE91398B17}" srcOrd="7" destOrd="0" presId="urn:microsoft.com/office/officeart/2005/8/layout/cycle2"/>
    <dgm:cxn modelId="{D6D1FDB2-81B5-47CE-A214-6C52458A121C}" type="presParOf" srcId="{1C6A1550-ABCD-4E21-A054-BFDE91398B17}" destId="{11BB6413-827C-4CFF-AD88-4BAFC095011F}" srcOrd="0" destOrd="0" presId="urn:microsoft.com/office/officeart/2005/8/layout/cycle2"/>
    <dgm:cxn modelId="{E8F0F2FB-DA60-49CD-9CC3-2E0234DF4D50}" type="presParOf" srcId="{36A0F0EC-C538-4146-87EB-434DB44B1077}" destId="{2D3D475D-CBAC-4870-8720-3E481554882B}" srcOrd="8" destOrd="0" presId="urn:microsoft.com/office/officeart/2005/8/layout/cycle2"/>
    <dgm:cxn modelId="{87ED9383-2D15-46F6-B29A-43AE45D999BE}" type="presParOf" srcId="{36A0F0EC-C538-4146-87EB-434DB44B1077}" destId="{A57ADE47-B59B-4338-9806-2B6D2A0F322B}" srcOrd="9" destOrd="0" presId="urn:microsoft.com/office/officeart/2005/8/layout/cycle2"/>
    <dgm:cxn modelId="{8652A209-6F53-4400-8137-29CC3AB54C23}" type="presParOf" srcId="{A57ADE47-B59B-4338-9806-2B6D2A0F322B}" destId="{E1471F59-5F10-406A-88D1-DDD20998987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C89C3-F1E9-43A5-B900-D13866D078D0}">
      <dsp:nvSpPr>
        <dsp:cNvPr id="0" name=""/>
        <dsp:cNvSpPr/>
      </dsp:nvSpPr>
      <dsp:spPr>
        <a:xfrm>
          <a:off x="549287" y="1523427"/>
          <a:ext cx="2180629" cy="1906144"/>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kern="1200" dirty="0" smtClean="0"/>
            <a:t>Allow drawing in her writing.</a:t>
          </a:r>
          <a:endParaRPr lang="en-US" sz="1400" kern="1200" dirty="0"/>
        </a:p>
      </dsp:txBody>
      <dsp:txXfrm>
        <a:off x="1094444" y="1809349"/>
        <a:ext cx="1063057" cy="1334300"/>
      </dsp:txXfrm>
    </dsp:sp>
    <dsp:sp modelId="{0422098C-EC19-47D4-9943-AD274157A74B}">
      <dsp:nvSpPr>
        <dsp:cNvPr id="0" name=""/>
        <dsp:cNvSpPr/>
      </dsp:nvSpPr>
      <dsp:spPr>
        <a:xfrm>
          <a:off x="4129" y="1931342"/>
          <a:ext cx="1090314" cy="10903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BOY</a:t>
          </a:r>
          <a:endParaRPr lang="en-US" sz="2900" kern="1200" dirty="0"/>
        </a:p>
      </dsp:txBody>
      <dsp:txXfrm>
        <a:off x="163802" y="2091015"/>
        <a:ext cx="770968" cy="770968"/>
      </dsp:txXfrm>
    </dsp:sp>
    <dsp:sp modelId="{C9DFE4C4-172D-4E18-8B50-318B015F65E8}">
      <dsp:nvSpPr>
        <dsp:cNvPr id="0" name=""/>
        <dsp:cNvSpPr/>
      </dsp:nvSpPr>
      <dsp:spPr>
        <a:xfrm>
          <a:off x="3411363" y="1523427"/>
          <a:ext cx="2180629" cy="1906144"/>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kern="1200" dirty="0" smtClean="0"/>
            <a:t>Use of simple sentence stems and allow use of native language.</a:t>
          </a:r>
          <a:endParaRPr lang="en-US" sz="1400" kern="1200" dirty="0"/>
        </a:p>
      </dsp:txBody>
      <dsp:txXfrm>
        <a:off x="3956521" y="1809349"/>
        <a:ext cx="1063057" cy="1334300"/>
      </dsp:txXfrm>
    </dsp:sp>
    <dsp:sp modelId="{AAA8F1E9-4184-404B-B306-785220F46D19}">
      <dsp:nvSpPr>
        <dsp:cNvPr id="0" name=""/>
        <dsp:cNvSpPr/>
      </dsp:nvSpPr>
      <dsp:spPr>
        <a:xfrm>
          <a:off x="2866206" y="1931342"/>
          <a:ext cx="1090314" cy="10903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MOY</a:t>
          </a:r>
          <a:endParaRPr lang="en-US" sz="2900" kern="1200" dirty="0"/>
        </a:p>
      </dsp:txBody>
      <dsp:txXfrm>
        <a:off x="3025879" y="2091015"/>
        <a:ext cx="770968" cy="770968"/>
      </dsp:txXfrm>
    </dsp:sp>
    <dsp:sp modelId="{CE09E6EB-A6B5-4E46-BDF0-DCEB9A3D646A}">
      <dsp:nvSpPr>
        <dsp:cNvPr id="0" name=""/>
        <dsp:cNvSpPr/>
      </dsp:nvSpPr>
      <dsp:spPr>
        <a:xfrm>
          <a:off x="6273440" y="1523427"/>
          <a:ext cx="2180629" cy="1906144"/>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kern="1200" dirty="0" smtClean="0"/>
            <a:t>Use of high-frequency word list and bilingual dictionary.</a:t>
          </a:r>
          <a:endParaRPr lang="en-US" sz="1400" kern="1200" dirty="0"/>
        </a:p>
      </dsp:txBody>
      <dsp:txXfrm>
        <a:off x="6818597" y="1809349"/>
        <a:ext cx="1063057" cy="1334300"/>
      </dsp:txXfrm>
    </dsp:sp>
    <dsp:sp modelId="{483E0FAE-DECF-4372-BB9B-CE4A59B166B9}">
      <dsp:nvSpPr>
        <dsp:cNvPr id="0" name=""/>
        <dsp:cNvSpPr/>
      </dsp:nvSpPr>
      <dsp:spPr>
        <a:xfrm>
          <a:off x="5728282" y="1931342"/>
          <a:ext cx="1090314" cy="10903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EOY</a:t>
          </a:r>
          <a:endParaRPr lang="en-US" sz="2900" kern="1200" dirty="0"/>
        </a:p>
      </dsp:txBody>
      <dsp:txXfrm>
        <a:off x="5887955" y="2091015"/>
        <a:ext cx="770968" cy="770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34669-7A7E-423D-B548-FACA0A106251}">
      <dsp:nvSpPr>
        <dsp:cNvPr id="0" name=""/>
        <dsp:cNvSpPr/>
      </dsp:nvSpPr>
      <dsp:spPr>
        <a:xfrm>
          <a:off x="1145634" y="1137"/>
          <a:ext cx="1649536" cy="1649536"/>
        </a:xfrm>
        <a:prstGeom prst="ellipse">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ELPS Training</a:t>
          </a:r>
          <a:endParaRPr lang="en-US" sz="2600" kern="1200" dirty="0"/>
        </a:p>
      </dsp:txBody>
      <dsp:txXfrm>
        <a:off x="1387203" y="242706"/>
        <a:ext cx="1166398" cy="1166398"/>
      </dsp:txXfrm>
    </dsp:sp>
    <dsp:sp modelId="{5A91A4B1-ADFA-490E-A2EA-675FDFA89B2A}">
      <dsp:nvSpPr>
        <dsp:cNvPr id="0" name=""/>
        <dsp:cNvSpPr/>
      </dsp:nvSpPr>
      <dsp:spPr>
        <a:xfrm>
          <a:off x="1492036" y="1784615"/>
          <a:ext cx="956731" cy="956731"/>
        </a:xfrm>
        <a:prstGeom prst="mathPlus">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618851" y="2150469"/>
        <a:ext cx="703101" cy="225023"/>
      </dsp:txXfrm>
    </dsp:sp>
    <dsp:sp modelId="{B29E6724-A10F-4BF9-82DE-404005A35839}">
      <dsp:nvSpPr>
        <dsp:cNvPr id="0" name=""/>
        <dsp:cNvSpPr/>
      </dsp:nvSpPr>
      <dsp:spPr>
        <a:xfrm>
          <a:off x="1145634" y="2875289"/>
          <a:ext cx="1649536" cy="1649536"/>
        </a:xfrm>
        <a:prstGeom prst="ellipse">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TELPAS Training</a:t>
          </a:r>
          <a:endParaRPr lang="en-US" sz="2600" kern="1200" dirty="0"/>
        </a:p>
      </dsp:txBody>
      <dsp:txXfrm>
        <a:off x="1387203" y="3116858"/>
        <a:ext cx="1166398" cy="1166398"/>
      </dsp:txXfrm>
    </dsp:sp>
    <dsp:sp modelId="{3BB99461-9CCD-4C14-8F72-C044943A9BAB}">
      <dsp:nvSpPr>
        <dsp:cNvPr id="0" name=""/>
        <dsp:cNvSpPr/>
      </dsp:nvSpPr>
      <dsp:spPr>
        <a:xfrm>
          <a:off x="3042601" y="1956167"/>
          <a:ext cx="524552" cy="613627"/>
        </a:xfrm>
        <a:prstGeom prst="rightArrow">
          <a:avLst>
            <a:gd name="adj1" fmla="val 60000"/>
            <a:gd name="adj2" fmla="val 50000"/>
          </a:avLst>
        </a:prstGeom>
        <a:solidFill>
          <a:schemeClr val="accent1">
            <a:shade val="90000"/>
            <a:hueOff val="375110"/>
            <a:satOff val="-6927"/>
            <a:lumOff val="321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3042601" y="2078892"/>
        <a:ext cx="367186" cy="368177"/>
      </dsp:txXfrm>
    </dsp:sp>
    <dsp:sp modelId="{6C23195B-EE61-4A46-82B7-00FAC58AFE84}">
      <dsp:nvSpPr>
        <dsp:cNvPr id="0" name=""/>
        <dsp:cNvSpPr/>
      </dsp:nvSpPr>
      <dsp:spPr>
        <a:xfrm>
          <a:off x="3784892" y="613444"/>
          <a:ext cx="3299073" cy="3299073"/>
        </a:xfrm>
        <a:prstGeom prst="ellipse">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Use your PLD’s throughout the year!</a:t>
          </a:r>
          <a:endParaRPr lang="en-US" sz="3800" kern="1200" dirty="0"/>
        </a:p>
      </dsp:txBody>
      <dsp:txXfrm>
        <a:off x="4268030" y="1096582"/>
        <a:ext cx="2332797" cy="2332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FD9D1-0C3B-42C2-BE04-7DFB15A43836}">
      <dsp:nvSpPr>
        <dsp:cNvPr id="0" name=""/>
        <dsp:cNvSpPr/>
      </dsp:nvSpPr>
      <dsp:spPr>
        <a:xfrm>
          <a:off x="3576014" y="1718"/>
          <a:ext cx="1610971" cy="1610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Look at BOY accommodations</a:t>
          </a:r>
          <a:endParaRPr lang="en-US" sz="1200" kern="1200" dirty="0"/>
        </a:p>
      </dsp:txBody>
      <dsp:txXfrm>
        <a:off x="3811935" y="237639"/>
        <a:ext cx="1139129" cy="1139129"/>
      </dsp:txXfrm>
    </dsp:sp>
    <dsp:sp modelId="{71CD414F-53EF-45B9-BF4E-D32F5E626FB0}">
      <dsp:nvSpPr>
        <dsp:cNvPr id="0" name=""/>
        <dsp:cNvSpPr/>
      </dsp:nvSpPr>
      <dsp:spPr>
        <a:xfrm rot="2160000">
          <a:off x="5135835" y="1238624"/>
          <a:ext cx="427267" cy="543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5148075" y="1309693"/>
        <a:ext cx="299087" cy="326222"/>
      </dsp:txXfrm>
    </dsp:sp>
    <dsp:sp modelId="{A3EDA229-2214-40B7-A8D1-F8099D2767D1}">
      <dsp:nvSpPr>
        <dsp:cNvPr id="0" name=""/>
        <dsp:cNvSpPr/>
      </dsp:nvSpPr>
      <dsp:spPr>
        <a:xfrm>
          <a:off x="5531518" y="1422476"/>
          <a:ext cx="1610971" cy="1610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Look at last year’s TELPAS results</a:t>
          </a:r>
          <a:endParaRPr lang="en-US" sz="1200" kern="1200" dirty="0"/>
        </a:p>
      </dsp:txBody>
      <dsp:txXfrm>
        <a:off x="5767439" y="1658397"/>
        <a:ext cx="1139129" cy="1139129"/>
      </dsp:txXfrm>
    </dsp:sp>
    <dsp:sp modelId="{0A8E9B84-19EE-42EC-85DD-5A865BA07472}">
      <dsp:nvSpPr>
        <dsp:cNvPr id="0" name=""/>
        <dsp:cNvSpPr/>
      </dsp:nvSpPr>
      <dsp:spPr>
        <a:xfrm rot="6480000">
          <a:off x="5753639" y="3094026"/>
          <a:ext cx="427267" cy="543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5837534" y="3141813"/>
        <a:ext cx="299087" cy="326222"/>
      </dsp:txXfrm>
    </dsp:sp>
    <dsp:sp modelId="{42D4A9C1-DFC8-4367-9BE0-CAB337FEB866}">
      <dsp:nvSpPr>
        <dsp:cNvPr id="0" name=""/>
        <dsp:cNvSpPr/>
      </dsp:nvSpPr>
      <dsp:spPr>
        <a:xfrm>
          <a:off x="4784582" y="3721309"/>
          <a:ext cx="1610971" cy="1610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Use PLD’s to see if student has made progress. </a:t>
          </a:r>
          <a:endParaRPr lang="en-US" sz="1200" kern="1200" dirty="0"/>
        </a:p>
      </dsp:txBody>
      <dsp:txXfrm>
        <a:off x="5020503" y="3957230"/>
        <a:ext cx="1139129" cy="1139129"/>
      </dsp:txXfrm>
    </dsp:sp>
    <dsp:sp modelId="{AB62BFA9-E837-48AB-8B2D-AE49683F00E7}">
      <dsp:nvSpPr>
        <dsp:cNvPr id="0" name=""/>
        <dsp:cNvSpPr/>
      </dsp:nvSpPr>
      <dsp:spPr>
        <a:xfrm rot="10800000">
          <a:off x="4179958" y="4254943"/>
          <a:ext cx="427267" cy="543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4308138" y="4363683"/>
        <a:ext cx="299087" cy="326222"/>
      </dsp:txXfrm>
    </dsp:sp>
    <dsp:sp modelId="{81AABBE6-29EC-4554-9C13-0C6FAF5C05ED}">
      <dsp:nvSpPr>
        <dsp:cNvPr id="0" name=""/>
        <dsp:cNvSpPr/>
      </dsp:nvSpPr>
      <dsp:spPr>
        <a:xfrm>
          <a:off x="2367446" y="3721309"/>
          <a:ext cx="1610971" cy="1610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Adjust linguistic accommodations if needed.</a:t>
          </a:r>
          <a:endParaRPr lang="en-US" sz="1200" kern="1200" dirty="0"/>
        </a:p>
      </dsp:txBody>
      <dsp:txXfrm>
        <a:off x="2603367" y="3957230"/>
        <a:ext cx="1139129" cy="1139129"/>
      </dsp:txXfrm>
    </dsp:sp>
    <dsp:sp modelId="{1C6A1550-ABCD-4E21-A054-BFDE91398B17}">
      <dsp:nvSpPr>
        <dsp:cNvPr id="0" name=""/>
        <dsp:cNvSpPr/>
      </dsp:nvSpPr>
      <dsp:spPr>
        <a:xfrm rot="15120000">
          <a:off x="2589566" y="3117027"/>
          <a:ext cx="427267" cy="543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673461" y="3286720"/>
        <a:ext cx="299087" cy="326222"/>
      </dsp:txXfrm>
    </dsp:sp>
    <dsp:sp modelId="{2D3D475D-CBAC-4870-8720-3E481554882B}">
      <dsp:nvSpPr>
        <dsp:cNvPr id="0" name=""/>
        <dsp:cNvSpPr/>
      </dsp:nvSpPr>
      <dsp:spPr>
        <a:xfrm>
          <a:off x="1620509" y="1422476"/>
          <a:ext cx="1610971" cy="16109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Record new linguistic accommodations.</a:t>
          </a:r>
          <a:endParaRPr lang="en-US" sz="1200" kern="1200" dirty="0"/>
        </a:p>
      </dsp:txBody>
      <dsp:txXfrm>
        <a:off x="1856430" y="1658397"/>
        <a:ext cx="1139129" cy="1139129"/>
      </dsp:txXfrm>
    </dsp:sp>
    <dsp:sp modelId="{A57ADE47-B59B-4338-9806-2B6D2A0F322B}">
      <dsp:nvSpPr>
        <dsp:cNvPr id="0" name=""/>
        <dsp:cNvSpPr/>
      </dsp:nvSpPr>
      <dsp:spPr>
        <a:xfrm rot="2249671">
          <a:off x="3165852" y="2915890"/>
          <a:ext cx="2078600" cy="543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182700" y="2974988"/>
        <a:ext cx="1915489" cy="3262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68FFC6-300F-472E-81F0-DF23085F6F88}" type="datetimeFigureOut">
              <a:rPr lang="en-US" smtClean="0"/>
              <a:t>1/21/16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513754-0C96-4BD7-903E-49A23A45534B}" type="slidenum">
              <a:rPr lang="en-US" smtClean="0"/>
              <a:t>‹#›</a:t>
            </a:fld>
            <a:endParaRPr lang="en-US"/>
          </a:p>
        </p:txBody>
      </p:sp>
    </p:spTree>
    <p:extLst>
      <p:ext uri="{BB962C8B-B14F-4D97-AF65-F5344CB8AC3E}">
        <p14:creationId xmlns:p14="http://schemas.microsoft.com/office/powerpoint/2010/main" val="3859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anose="020B0604020202020204" pitchFamily="34" charset="0"/>
              </a:rPr>
              <a:t>The TELPAS holistically rated assessments were developed by TEA in collaboration with test development contractors, bilingual/ESL consultants, and a focus group of teachers, bilingual/ESL coordinators, test coordinators, and university professors. </a:t>
            </a:r>
          </a:p>
          <a:p>
            <a:pPr eaLnBrk="1" hangingPunct="1">
              <a:spcBef>
                <a:spcPct val="0"/>
              </a:spcBef>
            </a:pPr>
            <a:endParaRPr lang="en-US" altLang="en-US" smtClean="0">
              <a:latin typeface="Arial" panose="020B0604020202020204" pitchFamily="34" charset="0"/>
            </a:endParaRPr>
          </a:p>
          <a:p>
            <a:pPr eaLnBrk="1" hangingPunct="1">
              <a:spcBef>
                <a:spcPct val="0"/>
              </a:spcBef>
            </a:pPr>
            <a:r>
              <a:rPr lang="en-US" altLang="en-US" smtClean="0">
                <a:latin typeface="Arial" panose="020B0604020202020204" pitchFamily="34" charset="0"/>
              </a:rPr>
              <a:t>The design of the assessments derives from the following language acquisition research and research-based standards, models, and assessments:</a:t>
            </a:r>
          </a:p>
          <a:p>
            <a:pPr eaLnBrk="1" hangingPunct="1">
              <a:spcBef>
                <a:spcPct val="0"/>
              </a:spcBef>
            </a:pPr>
            <a:endParaRPr lang="en-US" altLang="en-US" smtClean="0">
              <a:latin typeface="Arial" panose="020B0604020202020204" pitchFamily="34" charset="0"/>
            </a:endParaRPr>
          </a:p>
          <a:p>
            <a:pPr eaLnBrk="1" hangingPunct="1">
              <a:spcBef>
                <a:spcPct val="0"/>
              </a:spcBef>
              <a:buFontTx/>
              <a:buChar char="•"/>
            </a:pPr>
            <a:r>
              <a:rPr lang="en-US" altLang="en-US" smtClean="0">
                <a:latin typeface="Arial" panose="020B0604020202020204" pitchFamily="34" charset="0"/>
              </a:rPr>
              <a:t>  second language acquisition research of Jim Cummins concerning the</a:t>
            </a:r>
            <a:br>
              <a:rPr lang="en-US" altLang="en-US" smtClean="0">
                <a:latin typeface="Arial" panose="020B0604020202020204" pitchFamily="34" charset="0"/>
              </a:rPr>
            </a:br>
            <a:r>
              <a:rPr lang="en-US" altLang="en-US" smtClean="0">
                <a:latin typeface="Arial" panose="020B0604020202020204" pitchFamily="34" charset="0"/>
              </a:rPr>
              <a:t>   development of BICS and CALP</a:t>
            </a:r>
          </a:p>
          <a:p>
            <a:pPr eaLnBrk="1" hangingPunct="1">
              <a:spcBef>
                <a:spcPct val="0"/>
              </a:spcBef>
            </a:pPr>
            <a:r>
              <a:rPr lang="en-US" altLang="en-US" smtClean="0">
                <a:latin typeface="Arial" panose="020B0604020202020204" pitchFamily="34" charset="0"/>
              </a:rPr>
              <a:t> </a:t>
            </a:r>
          </a:p>
          <a:p>
            <a:pPr eaLnBrk="1" hangingPunct="1">
              <a:spcBef>
                <a:spcPct val="0"/>
              </a:spcBef>
              <a:buFontTx/>
              <a:buChar char="•"/>
            </a:pPr>
            <a:r>
              <a:rPr lang="en-US" altLang="en-US" smtClean="0">
                <a:latin typeface="Arial" panose="020B0604020202020204" pitchFamily="34" charset="0"/>
              </a:rPr>
              <a:t>  TESOL (Teachers of English to Speakers of Other Languages) ESL</a:t>
            </a:r>
            <a:br>
              <a:rPr lang="en-US" altLang="en-US" smtClean="0">
                <a:latin typeface="Arial" panose="020B0604020202020204" pitchFamily="34" charset="0"/>
              </a:rPr>
            </a:br>
            <a:r>
              <a:rPr lang="en-US" altLang="en-US" smtClean="0">
                <a:latin typeface="Arial" panose="020B0604020202020204" pitchFamily="34" charset="0"/>
              </a:rPr>
              <a:t>   standards</a:t>
            </a:r>
          </a:p>
          <a:p>
            <a:pPr eaLnBrk="1" hangingPunct="1">
              <a:spcBef>
                <a:spcPct val="0"/>
              </a:spcBef>
              <a:buFontTx/>
              <a:buChar char="•"/>
            </a:pPr>
            <a:endParaRPr lang="en-US" altLang="en-US" smtClean="0">
              <a:latin typeface="Arial" panose="020B0604020202020204" pitchFamily="34" charset="0"/>
            </a:endParaRPr>
          </a:p>
          <a:p>
            <a:pPr eaLnBrk="1" hangingPunct="1">
              <a:spcBef>
                <a:spcPct val="0"/>
              </a:spcBef>
              <a:buFontTx/>
              <a:buChar char="•"/>
            </a:pPr>
            <a:r>
              <a:rPr lang="en-US" altLang="en-US" smtClean="0">
                <a:latin typeface="Arial" panose="020B0604020202020204" pitchFamily="34" charset="0"/>
              </a:rPr>
              <a:t>  ACTFL (American Council for the Teaching of Foreign Languages)</a:t>
            </a:r>
            <a:br>
              <a:rPr lang="en-US" altLang="en-US" smtClean="0">
                <a:latin typeface="Arial" panose="020B0604020202020204" pitchFamily="34" charset="0"/>
              </a:rPr>
            </a:br>
            <a:r>
              <a:rPr lang="en-US" altLang="en-US" smtClean="0">
                <a:latin typeface="Arial" panose="020B0604020202020204" pitchFamily="34" charset="0"/>
              </a:rPr>
              <a:t>   proficiency guidelines and the ACTFL Performance Guidelines for K</a:t>
            </a:r>
            <a:r>
              <a:rPr lang="en-US" altLang="en-US" smtClean="0">
                <a:latin typeface="Arial" panose="020B0604020202020204" pitchFamily="34" charset="0"/>
                <a:cs typeface="Arial" panose="020B0604020202020204" pitchFamily="34" charset="0"/>
              </a:rPr>
              <a:t>–</a:t>
            </a:r>
            <a:r>
              <a:rPr lang="en-US" altLang="en-US" smtClean="0">
                <a:latin typeface="Arial" panose="020B0604020202020204" pitchFamily="34" charset="0"/>
              </a:rPr>
              <a:t>12</a:t>
            </a:r>
            <a:br>
              <a:rPr lang="en-US" altLang="en-US" smtClean="0">
                <a:latin typeface="Arial" panose="020B0604020202020204" pitchFamily="34" charset="0"/>
              </a:rPr>
            </a:br>
            <a:r>
              <a:rPr lang="en-US" altLang="en-US" smtClean="0">
                <a:latin typeface="Arial" panose="020B0604020202020204" pitchFamily="34" charset="0"/>
              </a:rPr>
              <a:t>   Learners used in Texas LOTE (languages other than English) programs</a:t>
            </a:r>
          </a:p>
          <a:p>
            <a:pPr eaLnBrk="1" hangingPunct="1">
              <a:spcBef>
                <a:spcPct val="0"/>
              </a:spcBef>
              <a:buFontTx/>
              <a:buChar char="•"/>
            </a:pPr>
            <a:endParaRPr lang="en-US" altLang="en-US" smtClean="0">
              <a:latin typeface="Arial" panose="020B0604020202020204" pitchFamily="34" charset="0"/>
            </a:endParaRPr>
          </a:p>
          <a:p>
            <a:pPr eaLnBrk="1" hangingPunct="1">
              <a:spcBef>
                <a:spcPct val="0"/>
              </a:spcBef>
              <a:buFontTx/>
              <a:buChar char="•"/>
            </a:pPr>
            <a:r>
              <a:rPr lang="en-US" altLang="en-US" smtClean="0">
                <a:latin typeface="Arial" panose="020B0604020202020204" pitchFamily="34" charset="0"/>
              </a:rPr>
              <a:t>  similar assessment strategies used in other states</a:t>
            </a:r>
          </a:p>
          <a:p>
            <a:pPr eaLnBrk="1" hangingPunct="1"/>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b="1" u="sng">
                <a:solidFill>
                  <a:schemeClr val="tx1"/>
                </a:solidFill>
                <a:latin typeface="Arial" panose="020B0604020202020204" pitchFamily="34" charset="0"/>
              </a:defRPr>
            </a:lvl1pPr>
            <a:lvl2pPr marL="742950" indent="-285750" defTabSz="928688">
              <a:defRPr b="1" u="sng">
                <a:solidFill>
                  <a:schemeClr val="tx1"/>
                </a:solidFill>
                <a:latin typeface="Arial" panose="020B0604020202020204" pitchFamily="34" charset="0"/>
              </a:defRPr>
            </a:lvl2pPr>
            <a:lvl3pPr marL="1143000" indent="-228600" defTabSz="928688">
              <a:defRPr b="1" u="sng">
                <a:solidFill>
                  <a:schemeClr val="tx1"/>
                </a:solidFill>
                <a:latin typeface="Arial" panose="020B0604020202020204" pitchFamily="34" charset="0"/>
              </a:defRPr>
            </a:lvl3pPr>
            <a:lvl4pPr marL="1600200" indent="-228600" defTabSz="928688">
              <a:defRPr b="1" u="sng">
                <a:solidFill>
                  <a:schemeClr val="tx1"/>
                </a:solidFill>
                <a:latin typeface="Arial" panose="020B0604020202020204" pitchFamily="34" charset="0"/>
              </a:defRPr>
            </a:lvl4pPr>
            <a:lvl5pPr marL="2057400" indent="-228600" defTabSz="928688">
              <a:defRPr b="1" u="sng">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b="1" u="sng">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b="1" u="sng">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b="1" u="sng">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b="1" u="sng">
                <a:solidFill>
                  <a:schemeClr val="tx1"/>
                </a:solidFill>
                <a:latin typeface="Arial" panose="020B0604020202020204" pitchFamily="34" charset="0"/>
              </a:defRPr>
            </a:lvl9pPr>
          </a:lstStyle>
          <a:p>
            <a:fld id="{8C2F6398-4EE4-4DE4-98B7-6860B55EC2A9}" type="slidenum">
              <a:rPr lang="en-US" altLang="en-US" b="0" u="none" smtClean="0"/>
              <a:pPr/>
              <a:t>8</a:t>
            </a:fld>
            <a:endParaRPr lang="en-US" altLang="en-US" b="0" u="none" smtClean="0"/>
          </a:p>
        </p:txBody>
      </p:sp>
    </p:spTree>
    <p:extLst>
      <p:ext uri="{BB962C8B-B14F-4D97-AF65-F5344CB8AC3E}">
        <p14:creationId xmlns:p14="http://schemas.microsoft.com/office/powerpoint/2010/main" val="312471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b="1" u="sng">
                <a:solidFill>
                  <a:schemeClr val="tx1"/>
                </a:solidFill>
                <a:latin typeface="Arial" panose="020B0604020202020204" pitchFamily="34" charset="0"/>
              </a:defRPr>
            </a:lvl1pPr>
            <a:lvl2pPr marL="742950" indent="-285750" defTabSz="928688">
              <a:defRPr b="1" u="sng">
                <a:solidFill>
                  <a:schemeClr val="tx1"/>
                </a:solidFill>
                <a:latin typeface="Arial" panose="020B0604020202020204" pitchFamily="34" charset="0"/>
              </a:defRPr>
            </a:lvl2pPr>
            <a:lvl3pPr marL="1143000" indent="-228600" defTabSz="928688">
              <a:defRPr b="1" u="sng">
                <a:solidFill>
                  <a:schemeClr val="tx1"/>
                </a:solidFill>
                <a:latin typeface="Arial" panose="020B0604020202020204" pitchFamily="34" charset="0"/>
              </a:defRPr>
            </a:lvl3pPr>
            <a:lvl4pPr marL="1600200" indent="-228600" defTabSz="928688">
              <a:defRPr b="1" u="sng">
                <a:solidFill>
                  <a:schemeClr val="tx1"/>
                </a:solidFill>
                <a:latin typeface="Arial" panose="020B0604020202020204" pitchFamily="34" charset="0"/>
              </a:defRPr>
            </a:lvl4pPr>
            <a:lvl5pPr marL="2057400" indent="-228600" defTabSz="928688">
              <a:defRPr b="1" u="sng">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b="1" u="sng">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b="1" u="sng">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b="1" u="sng">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b="1" u="sng">
                <a:solidFill>
                  <a:schemeClr val="tx1"/>
                </a:solidFill>
                <a:latin typeface="Arial" panose="020B0604020202020204" pitchFamily="34" charset="0"/>
              </a:defRPr>
            </a:lvl9pPr>
          </a:lstStyle>
          <a:p>
            <a:fld id="{F98A5715-29D9-49B5-ADA3-524FA28A95CB}" type="slidenum">
              <a:rPr lang="en-US" altLang="en-US" b="0" u="none" smtClean="0"/>
              <a:pPr/>
              <a:t>9</a:t>
            </a:fld>
            <a:endParaRPr lang="en-US" altLang="en-US" b="0" u="none" smtClean="0"/>
          </a:p>
        </p:txBody>
      </p:sp>
      <p:sp>
        <p:nvSpPr>
          <p:cNvPr id="15363" name="Rectangle 2"/>
          <p:cNvSpPr>
            <a:spLocks noGrp="1" noRot="1" noChangeAspect="1" noChangeArrowheads="1" noTextEdit="1"/>
          </p:cNvSpPr>
          <p:nvPr>
            <p:ph type="sldImg"/>
          </p:nvPr>
        </p:nvSpPr>
        <p:spPr>
          <a:xfrm>
            <a:off x="1181100" y="674688"/>
            <a:ext cx="4570413" cy="3427412"/>
          </a:xfrm>
          <a:ln/>
        </p:spPr>
      </p:sp>
      <p:sp>
        <p:nvSpPr>
          <p:cNvPr id="15364" name="Rectangle 5"/>
          <p:cNvSpPr>
            <a:spLocks noGrp="1" noChangeArrowheads="1"/>
          </p:cNvSpPr>
          <p:nvPr>
            <p:ph type="body" idx="1"/>
          </p:nvPr>
        </p:nvSpPr>
        <p:spPr>
          <a:xfrm>
            <a:off x="468314" y="4197246"/>
            <a:ext cx="6161087" cy="47219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tabLst>
                <a:tab pos="457200" algn="l"/>
                <a:tab pos="1143000" algn="l"/>
              </a:tabLst>
            </a:pPr>
            <a:r>
              <a:rPr lang="en-US" altLang="en-US" sz="800" smtClean="0">
                <a:latin typeface="Arial" panose="020B0604020202020204" pitchFamily="34" charset="0"/>
              </a:rPr>
              <a:t>The PLDs for each language domain present a set of major attributes associated with each level. The descriptors do not constitute an exhaustive list but are sufficient for identifying students’ stages of English language proficiency. Together, the summary statement and bulleted descriptors for each proficiency level form a student profile. </a:t>
            </a:r>
          </a:p>
          <a:p>
            <a:pPr eaLnBrk="1" hangingPunct="1">
              <a:spcBef>
                <a:spcPct val="0"/>
              </a:spcBef>
              <a:tabLst>
                <a:tab pos="457200" algn="l"/>
                <a:tab pos="1143000" algn="l"/>
              </a:tabLst>
            </a:pPr>
            <a:endParaRPr lang="en-US" altLang="en-US" sz="800" smtClean="0">
              <a:latin typeface="Arial" panose="020B0604020202020204" pitchFamily="34" charset="0"/>
            </a:endParaRPr>
          </a:p>
          <a:p>
            <a:pPr eaLnBrk="1" hangingPunct="1">
              <a:spcBef>
                <a:spcPct val="0"/>
              </a:spcBef>
              <a:tabLst>
                <a:tab pos="457200" algn="l"/>
                <a:tab pos="1143000" algn="l"/>
              </a:tabLst>
            </a:pPr>
            <a:r>
              <a:rPr lang="en-US" altLang="en-US" sz="800" smtClean="0">
                <a:latin typeface="Arial" panose="020B0604020202020204" pitchFamily="34" charset="0"/>
              </a:rPr>
              <a:t>Review the full-size listening PLDs, and note the overall English communication abilities described in the summary statement for each level.</a:t>
            </a:r>
          </a:p>
          <a:p>
            <a:pPr eaLnBrk="1" hangingPunct="1">
              <a:spcBef>
                <a:spcPct val="0"/>
              </a:spcBef>
              <a:tabLst>
                <a:tab pos="457200" algn="l"/>
                <a:tab pos="1143000" algn="l"/>
              </a:tabLst>
            </a:pPr>
            <a:endParaRPr lang="en-US" altLang="en-US" sz="1000" smtClean="0">
              <a:latin typeface="Arial" panose="020B0604020202020204" pitchFamily="34" charset="0"/>
            </a:endParaRPr>
          </a:p>
          <a:p>
            <a:pPr eaLnBrk="1" hangingPunct="1">
              <a:spcBef>
                <a:spcPct val="0"/>
              </a:spcBef>
              <a:spcAft>
                <a:spcPct val="10000"/>
              </a:spcAft>
              <a:tabLst>
                <a:tab pos="457200" algn="l"/>
                <a:tab pos="1143000" algn="l"/>
              </a:tabLst>
            </a:pPr>
            <a:r>
              <a:rPr lang="en-US" altLang="en-US" sz="1000" b="1" smtClean="0">
                <a:latin typeface="Arial" panose="020B0604020202020204" pitchFamily="34" charset="0"/>
              </a:rPr>
              <a:t>B	</a:t>
            </a:r>
            <a:r>
              <a:rPr lang="en-US" altLang="en-US" sz="1000" smtClean="0">
                <a:latin typeface="Arial" panose="020B0604020202020204" pitchFamily="34" charset="0"/>
              </a:rPr>
              <a:t>little or no English</a:t>
            </a:r>
            <a:endParaRPr lang="en-US" altLang="en-US" sz="1000" smtClean="0">
              <a:solidFill>
                <a:srgbClr val="FF3300"/>
              </a:solidFill>
              <a:latin typeface="Arial" panose="020B0604020202020204" pitchFamily="34" charset="0"/>
            </a:endParaRPr>
          </a:p>
          <a:p>
            <a:pPr eaLnBrk="1" hangingPunct="1">
              <a:spcBef>
                <a:spcPct val="0"/>
              </a:spcBef>
              <a:spcAft>
                <a:spcPct val="10000"/>
              </a:spcAft>
              <a:tabLst>
                <a:tab pos="457200" algn="l"/>
                <a:tab pos="1143000" algn="l"/>
              </a:tabLst>
            </a:pPr>
            <a:r>
              <a:rPr lang="en-US" altLang="en-US" sz="1000" b="1" smtClean="0">
                <a:latin typeface="Arial" panose="020B0604020202020204" pitchFamily="34" charset="0"/>
              </a:rPr>
              <a:t>I	</a:t>
            </a:r>
            <a:r>
              <a:rPr lang="en-US" altLang="en-US" sz="1000" smtClean="0">
                <a:latin typeface="Arial" panose="020B0604020202020204" pitchFamily="34" charset="0"/>
              </a:rPr>
              <a:t>simple, high-frequency, routine </a:t>
            </a:r>
          </a:p>
          <a:p>
            <a:pPr eaLnBrk="1" hangingPunct="1">
              <a:spcBef>
                <a:spcPct val="0"/>
              </a:spcBef>
              <a:spcAft>
                <a:spcPct val="10000"/>
              </a:spcAft>
              <a:tabLst>
                <a:tab pos="457200" algn="l"/>
                <a:tab pos="1143000" algn="l"/>
              </a:tabLst>
            </a:pPr>
            <a:r>
              <a:rPr lang="en-US" altLang="en-US" sz="1000" b="1" smtClean="0">
                <a:latin typeface="Arial" panose="020B0604020202020204" pitchFamily="34" charset="0"/>
              </a:rPr>
              <a:t>A	</a:t>
            </a:r>
            <a:r>
              <a:rPr lang="en-US" altLang="en-US" sz="1000" smtClean="0">
                <a:latin typeface="Arial" panose="020B0604020202020204" pitchFamily="34" charset="0"/>
              </a:rPr>
              <a:t>grade-appropriate with second language acquisition support          </a:t>
            </a:r>
          </a:p>
          <a:p>
            <a:pPr eaLnBrk="1" hangingPunct="1">
              <a:spcBef>
                <a:spcPct val="0"/>
              </a:spcBef>
              <a:tabLst>
                <a:tab pos="457200" algn="l"/>
                <a:tab pos="1143000" algn="l"/>
              </a:tabLst>
            </a:pPr>
            <a:r>
              <a:rPr lang="en-US" altLang="en-US" sz="1000" b="1" smtClean="0">
                <a:latin typeface="Arial" panose="020B0604020202020204" pitchFamily="34" charset="0"/>
              </a:rPr>
              <a:t>AH	</a:t>
            </a:r>
            <a:r>
              <a:rPr lang="en-US" altLang="en-US" sz="1000" smtClean="0">
                <a:latin typeface="Arial" panose="020B0604020202020204" pitchFamily="34" charset="0"/>
              </a:rPr>
              <a:t>grade-appropriate with minimal second language acquisition support</a:t>
            </a:r>
          </a:p>
          <a:p>
            <a:pPr eaLnBrk="1" hangingPunct="1">
              <a:spcBef>
                <a:spcPct val="0"/>
              </a:spcBef>
              <a:tabLst>
                <a:tab pos="457200" algn="l"/>
                <a:tab pos="1143000" algn="l"/>
              </a:tabLst>
            </a:pPr>
            <a:endParaRPr lang="en-US" altLang="en-US" sz="800" smtClean="0">
              <a:latin typeface="Arial" panose="020B0604020202020204" pitchFamily="34" charset="0"/>
            </a:endParaRPr>
          </a:p>
          <a:p>
            <a:pPr eaLnBrk="1" hangingPunct="1">
              <a:spcBef>
                <a:spcPct val="0"/>
              </a:spcBef>
              <a:tabLst>
                <a:tab pos="457200" algn="l"/>
                <a:tab pos="1143000" algn="l"/>
              </a:tabLst>
            </a:pPr>
            <a:r>
              <a:rPr lang="en-US" altLang="en-US" sz="800" smtClean="0">
                <a:latin typeface="Arial" panose="020B0604020202020204" pitchFamily="34" charset="0"/>
              </a:rPr>
              <a:t>Examine the main features of each level. Note how the descriptors</a:t>
            </a:r>
            <a:r>
              <a:rPr lang="en-US" altLang="en-US" sz="800" smtClean="0">
                <a:solidFill>
                  <a:srgbClr val="FF3300"/>
                </a:solidFill>
                <a:latin typeface="Arial" panose="020B0604020202020204" pitchFamily="34" charset="0"/>
              </a:rPr>
              <a:t> </a:t>
            </a:r>
            <a:r>
              <a:rPr lang="en-US" altLang="en-US" sz="800" smtClean="0">
                <a:latin typeface="Arial" panose="020B0604020202020204" pitchFamily="34" charset="0"/>
              </a:rPr>
              <a:t>further define the summary statements and show the continuum of English language development </a:t>
            </a:r>
            <a:r>
              <a:rPr lang="en-US" altLang="en-US" sz="800" b="1" smtClean="0">
                <a:latin typeface="Arial" panose="020B0604020202020204" pitchFamily="34" charset="0"/>
              </a:rPr>
              <a:t>across the proficiency levels</a:t>
            </a:r>
            <a:r>
              <a:rPr lang="en-US" altLang="en-US" sz="800" smtClean="0">
                <a:latin typeface="Arial" panose="020B0604020202020204" pitchFamily="34" charset="0"/>
              </a:rPr>
              <a:t>.</a:t>
            </a:r>
          </a:p>
          <a:p>
            <a:pPr eaLnBrk="1" hangingPunct="1">
              <a:spcBef>
                <a:spcPct val="0"/>
              </a:spcBef>
              <a:tabLst>
                <a:tab pos="457200" algn="l"/>
                <a:tab pos="1143000" algn="l"/>
              </a:tabLst>
            </a:pPr>
            <a:endParaRPr lang="en-US" altLang="en-US" sz="300" smtClean="0">
              <a:latin typeface="Arial" panose="020B0604020202020204" pitchFamily="34" charset="0"/>
            </a:endParaRPr>
          </a:p>
          <a:p>
            <a:pPr eaLnBrk="1" hangingPunct="1">
              <a:spcBef>
                <a:spcPct val="10000"/>
              </a:spcBef>
              <a:tabLst>
                <a:tab pos="457200" algn="l"/>
                <a:tab pos="1143000" algn="l"/>
              </a:tabLst>
            </a:pPr>
            <a:r>
              <a:rPr lang="en-US" altLang="en-US" sz="1000" b="1" smtClean="0">
                <a:latin typeface="Arial" panose="020B0604020202020204" pitchFamily="34" charset="0"/>
              </a:rPr>
              <a:t>1st descriptor:</a:t>
            </a:r>
            <a:r>
              <a:rPr lang="en-US" altLang="en-US" sz="1000" smtClean="0">
                <a:latin typeface="Arial" panose="020B0604020202020204" pitchFamily="34" charset="0"/>
              </a:rPr>
              <a:t> 	type of spoken English understood and extent to which</a:t>
            </a:r>
            <a:br>
              <a:rPr lang="en-US" altLang="en-US" sz="1000" smtClean="0">
                <a:latin typeface="Arial" panose="020B0604020202020204" pitchFamily="34" charset="0"/>
              </a:rPr>
            </a:br>
            <a:r>
              <a:rPr lang="en-US" altLang="en-US" sz="1000" smtClean="0">
                <a:latin typeface="Arial" panose="020B0604020202020204" pitchFamily="34" charset="0"/>
              </a:rPr>
              <a:t> 		understanding is dependent on supports and linguistic adaptations </a:t>
            </a:r>
          </a:p>
          <a:p>
            <a:pPr eaLnBrk="1" hangingPunct="1">
              <a:spcBef>
                <a:spcPct val="10000"/>
              </a:spcBef>
              <a:tabLst>
                <a:tab pos="457200" algn="l"/>
                <a:tab pos="1143000" algn="l"/>
              </a:tabLst>
            </a:pPr>
            <a:r>
              <a:rPr lang="en-US" altLang="en-US" sz="1000" b="1" smtClean="0">
                <a:latin typeface="Arial" panose="020B0604020202020204" pitchFamily="34" charset="0"/>
              </a:rPr>
              <a:t>2nd descriptor:</a:t>
            </a:r>
            <a:r>
              <a:rPr lang="en-US" altLang="en-US" sz="1000" smtClean="0">
                <a:latin typeface="Arial" panose="020B0604020202020204" pitchFamily="34" charset="0"/>
              </a:rPr>
              <a:t> 	degree of comprehension demonstrated when interactions are not</a:t>
            </a:r>
            <a:br>
              <a:rPr lang="en-US" altLang="en-US" sz="1000" smtClean="0">
                <a:latin typeface="Arial" panose="020B0604020202020204" pitchFamily="34" charset="0"/>
              </a:rPr>
            </a:br>
            <a:r>
              <a:rPr lang="en-US" altLang="en-US" sz="1000" smtClean="0">
                <a:latin typeface="Arial" panose="020B0604020202020204" pitchFamily="34" charset="0"/>
              </a:rPr>
              <a:t> 		modified to include supports and linguistic adaptations</a:t>
            </a:r>
          </a:p>
          <a:p>
            <a:pPr eaLnBrk="1" hangingPunct="1">
              <a:spcBef>
                <a:spcPct val="10000"/>
              </a:spcBef>
              <a:tabLst>
                <a:tab pos="457200" algn="l"/>
                <a:tab pos="1143000" algn="l"/>
              </a:tabLst>
            </a:pPr>
            <a:r>
              <a:rPr lang="en-US" altLang="en-US" sz="1000" b="1" smtClean="0">
                <a:latin typeface="Arial" panose="020B0604020202020204" pitchFamily="34" charset="0"/>
              </a:rPr>
              <a:t>3rd descriptor:</a:t>
            </a:r>
            <a:r>
              <a:rPr lang="en-US" altLang="en-US" sz="1000" smtClean="0">
                <a:latin typeface="Arial" panose="020B0604020202020204" pitchFamily="34" charset="0"/>
              </a:rPr>
              <a:t> 	degree of need to seek clarification to understand or confirm meaning </a:t>
            </a:r>
          </a:p>
          <a:p>
            <a:pPr eaLnBrk="1" hangingPunct="1">
              <a:spcBef>
                <a:spcPct val="0"/>
              </a:spcBef>
              <a:tabLst>
                <a:tab pos="457200" algn="l"/>
                <a:tab pos="1143000" algn="l"/>
              </a:tabLst>
            </a:pPr>
            <a:r>
              <a:rPr lang="en-US" altLang="en-US" sz="1000" smtClean="0">
                <a:latin typeface="Arial" panose="020B0604020202020204" pitchFamily="34" charset="0"/>
              </a:rPr>
              <a:t>		of spoken English</a:t>
            </a:r>
          </a:p>
          <a:p>
            <a:pPr eaLnBrk="1" hangingPunct="1">
              <a:spcBef>
                <a:spcPct val="0"/>
              </a:spcBef>
              <a:tabLst>
                <a:tab pos="457200" algn="l"/>
                <a:tab pos="1143000" algn="l"/>
              </a:tabLst>
            </a:pPr>
            <a:endParaRPr lang="en-US" altLang="en-US" sz="800" smtClean="0">
              <a:latin typeface="Arial" panose="020B0604020202020204" pitchFamily="34" charset="0"/>
            </a:endParaRPr>
          </a:p>
          <a:p>
            <a:pPr eaLnBrk="1" hangingPunct="1">
              <a:spcBef>
                <a:spcPct val="0"/>
              </a:spcBef>
              <a:tabLst>
                <a:tab pos="457200" algn="l"/>
                <a:tab pos="1143000" algn="l"/>
              </a:tabLst>
            </a:pPr>
            <a:r>
              <a:rPr lang="en-US" altLang="en-US" sz="800" smtClean="0">
                <a:latin typeface="Arial" panose="020B0604020202020204" pitchFamily="34" charset="0"/>
              </a:rPr>
              <a:t>In the context of second language acquisition, the term “</a:t>
            </a:r>
            <a:r>
              <a:rPr lang="en-US" altLang="en-US" sz="800" b="1" smtClean="0">
                <a:latin typeface="Arial" panose="020B0604020202020204" pitchFamily="34" charset="0"/>
              </a:rPr>
              <a:t>high-frequency words</a:t>
            </a:r>
            <a:r>
              <a:rPr lang="en-US" altLang="en-US" sz="800" smtClean="0">
                <a:latin typeface="Arial" panose="020B0604020202020204" pitchFamily="34" charset="0"/>
              </a:rPr>
              <a:t>” refers to commonly encountered words that a student who knows very little English can be made to understand through context, gestures, and pictures. Initially, the kinds of high-frequency words and phrases typically acquired may include, for example, greetings, numbers, objects in the classroom and around school, names of classmates, etc. </a:t>
            </a:r>
            <a:endParaRPr lang="en-US" altLang="en-US" sz="800" b="1" u="sng" smtClean="0">
              <a:latin typeface="Arial" panose="020B0604020202020204" pitchFamily="34" charset="0"/>
            </a:endParaRPr>
          </a:p>
          <a:p>
            <a:pPr eaLnBrk="1" hangingPunct="1">
              <a:spcBef>
                <a:spcPct val="0"/>
              </a:spcBef>
              <a:tabLst>
                <a:tab pos="457200" algn="l"/>
                <a:tab pos="1143000" algn="l"/>
              </a:tabLst>
            </a:pPr>
            <a:endParaRPr lang="en-US" altLang="en-US" sz="800" b="1" u="sng" smtClean="0">
              <a:latin typeface="Arial" panose="020B0604020202020204" pitchFamily="34" charset="0"/>
            </a:endParaRPr>
          </a:p>
          <a:p>
            <a:pPr eaLnBrk="1" hangingPunct="1">
              <a:spcBef>
                <a:spcPct val="0"/>
              </a:spcBef>
              <a:tabLst>
                <a:tab pos="457200" algn="l"/>
                <a:tab pos="1143000" algn="l"/>
              </a:tabLst>
            </a:pPr>
            <a:r>
              <a:rPr lang="en-US" altLang="en-US" sz="800" b="1" smtClean="0">
                <a:latin typeface="Arial" panose="020B0604020202020204" pitchFamily="34" charset="0"/>
              </a:rPr>
              <a:t>When rating a student, read each proficiency level as a whole (i.e., the whole vertical column as opposed to isolated descriptors) and determine the level that best describes the student’s current, overall level of English language acquisition. </a:t>
            </a:r>
            <a:endParaRPr lang="en-US" altLang="en-US" sz="800" smtClean="0">
              <a:latin typeface="Arial" panose="020B0604020202020204" pitchFamily="34" charset="0"/>
            </a:endParaRPr>
          </a:p>
        </p:txBody>
      </p:sp>
    </p:spTree>
    <p:extLst>
      <p:ext uri="{BB962C8B-B14F-4D97-AF65-F5344CB8AC3E}">
        <p14:creationId xmlns:p14="http://schemas.microsoft.com/office/powerpoint/2010/main" val="34243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b="1" u="sng">
                <a:solidFill>
                  <a:schemeClr val="tx1"/>
                </a:solidFill>
                <a:latin typeface="Arial" panose="020B0604020202020204" pitchFamily="34" charset="0"/>
              </a:defRPr>
            </a:lvl1pPr>
            <a:lvl2pPr marL="742950" indent="-285750" defTabSz="928688">
              <a:defRPr b="1" u="sng">
                <a:solidFill>
                  <a:schemeClr val="tx1"/>
                </a:solidFill>
                <a:latin typeface="Arial" panose="020B0604020202020204" pitchFamily="34" charset="0"/>
              </a:defRPr>
            </a:lvl2pPr>
            <a:lvl3pPr marL="1143000" indent="-228600" defTabSz="928688">
              <a:defRPr b="1" u="sng">
                <a:solidFill>
                  <a:schemeClr val="tx1"/>
                </a:solidFill>
                <a:latin typeface="Arial" panose="020B0604020202020204" pitchFamily="34" charset="0"/>
              </a:defRPr>
            </a:lvl3pPr>
            <a:lvl4pPr marL="1600200" indent="-228600" defTabSz="928688">
              <a:defRPr b="1" u="sng">
                <a:solidFill>
                  <a:schemeClr val="tx1"/>
                </a:solidFill>
                <a:latin typeface="Arial" panose="020B0604020202020204" pitchFamily="34" charset="0"/>
              </a:defRPr>
            </a:lvl4pPr>
            <a:lvl5pPr marL="2057400" indent="-228600" defTabSz="928688">
              <a:defRPr b="1" u="sng">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b="1" u="sng">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b="1" u="sng">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b="1" u="sng">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b="1" u="sng">
                <a:solidFill>
                  <a:schemeClr val="tx1"/>
                </a:solidFill>
                <a:latin typeface="Arial" panose="020B0604020202020204" pitchFamily="34" charset="0"/>
              </a:defRPr>
            </a:lvl9pPr>
          </a:lstStyle>
          <a:p>
            <a:fld id="{43791600-988C-4434-9996-6B7E4030B5D9}" type="slidenum">
              <a:rPr lang="en-US" altLang="en-US" b="0" u="none" smtClean="0"/>
              <a:pPr/>
              <a:t>10</a:t>
            </a:fld>
            <a:endParaRPr lang="en-US" altLang="en-US" b="0" u="none" smtClean="0"/>
          </a:p>
        </p:txBody>
      </p:sp>
      <p:sp>
        <p:nvSpPr>
          <p:cNvPr id="11267" name="Rectangle 2"/>
          <p:cNvSpPr>
            <a:spLocks noGrp="1" noRot="1" noChangeAspect="1" noChangeArrowheads="1" noTextEdit="1"/>
          </p:cNvSpPr>
          <p:nvPr>
            <p:ph type="sldImg"/>
          </p:nvPr>
        </p:nvSpPr>
        <p:spPr>
          <a:xfrm>
            <a:off x="1222375" y="687388"/>
            <a:ext cx="4568825" cy="3427412"/>
          </a:xfrm>
          <a:ln/>
        </p:spPr>
      </p:sp>
      <p:sp>
        <p:nvSpPr>
          <p:cNvPr id="11268" name="Rectangle 5"/>
          <p:cNvSpPr>
            <a:spLocks noGrp="1" noChangeArrowheads="1"/>
          </p:cNvSpPr>
          <p:nvPr>
            <p:ph type="body" idx="1"/>
          </p:nvPr>
        </p:nvSpPr>
        <p:spPr>
          <a:xfrm>
            <a:off x="923925" y="4344025"/>
            <a:ext cx="5087938" cy="43502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smtClean="0">
                <a:latin typeface="Arial" panose="020B0604020202020204" pitchFamily="34" charset="0"/>
              </a:rPr>
              <a:t>In alignment with the ELPS, TELPAS evaluates English language acquisition as it relates to grade-level expectations for understanding and using English to meaningfully engage in content area instruction. </a:t>
            </a:r>
          </a:p>
          <a:p>
            <a:pPr eaLnBrk="1" hangingPunct="1">
              <a:spcBef>
                <a:spcPct val="0"/>
              </a:spcBef>
            </a:pPr>
            <a:endParaRPr lang="en-US" altLang="en-US" sz="1100" smtClean="0">
              <a:latin typeface="Arial" panose="020B0604020202020204" pitchFamily="34" charset="0"/>
            </a:endParaRPr>
          </a:p>
          <a:p>
            <a:pPr eaLnBrk="1" hangingPunct="1">
              <a:spcBef>
                <a:spcPct val="0"/>
              </a:spcBef>
            </a:pPr>
            <a:r>
              <a:rPr lang="en-US" altLang="en-US" sz="1100" smtClean="0">
                <a:latin typeface="Arial" panose="020B0604020202020204" pitchFamily="34" charset="0"/>
              </a:rPr>
              <a:t>The sets of PLDs are often referred to as rubrics for purposes of TELPAS. There is </a:t>
            </a:r>
            <a:r>
              <a:rPr lang="en-US" altLang="en-US" sz="1100" b="1" smtClean="0">
                <a:solidFill>
                  <a:srgbClr val="6600FF"/>
                </a:solidFill>
                <a:latin typeface="Arial" panose="020B0604020202020204" pitchFamily="34" charset="0"/>
              </a:rPr>
              <a:t>one K</a:t>
            </a:r>
            <a:r>
              <a:rPr lang="en-US" altLang="en-US" sz="1000" b="1" smtClean="0">
                <a:solidFill>
                  <a:srgbClr val="6600FF"/>
                </a:solidFill>
                <a:latin typeface="Arial" panose="020B0604020202020204" pitchFamily="34" charset="0"/>
                <a:cs typeface="Arial" panose="020B0604020202020204" pitchFamily="34" charset="0"/>
              </a:rPr>
              <a:t>–</a:t>
            </a:r>
            <a:r>
              <a:rPr lang="en-US" altLang="en-US" sz="1100" b="1" smtClean="0">
                <a:solidFill>
                  <a:srgbClr val="6600FF"/>
                </a:solidFill>
                <a:latin typeface="Arial" panose="020B0604020202020204" pitchFamily="34" charset="0"/>
              </a:rPr>
              <a:t>12 rubric for</a:t>
            </a:r>
            <a:r>
              <a:rPr lang="en-US" altLang="en-US" sz="1100" smtClean="0">
                <a:solidFill>
                  <a:srgbClr val="6600FF"/>
                </a:solidFill>
                <a:latin typeface="Arial" panose="020B0604020202020204" pitchFamily="34" charset="0"/>
              </a:rPr>
              <a:t> </a:t>
            </a:r>
            <a:r>
              <a:rPr lang="en-US" altLang="en-US" sz="1100" b="1" smtClean="0">
                <a:solidFill>
                  <a:srgbClr val="6600FF"/>
                </a:solidFill>
                <a:latin typeface="Arial" panose="020B0604020202020204" pitchFamily="34" charset="0"/>
              </a:rPr>
              <a:t>listening</a:t>
            </a:r>
            <a:r>
              <a:rPr lang="en-US" altLang="en-US" sz="1100" smtClean="0">
                <a:latin typeface="Arial" panose="020B0604020202020204" pitchFamily="34" charset="0"/>
              </a:rPr>
              <a:t> and </a:t>
            </a:r>
            <a:r>
              <a:rPr lang="en-US" altLang="en-US" sz="1100" b="1" smtClean="0">
                <a:solidFill>
                  <a:srgbClr val="6600FF"/>
                </a:solidFill>
                <a:latin typeface="Arial" panose="020B0604020202020204" pitchFamily="34" charset="0"/>
              </a:rPr>
              <a:t>one K</a:t>
            </a:r>
            <a:r>
              <a:rPr lang="en-US" altLang="en-US" sz="1000" b="1" smtClean="0">
                <a:solidFill>
                  <a:srgbClr val="6600FF"/>
                </a:solidFill>
                <a:latin typeface="Arial" panose="020B0604020202020204" pitchFamily="34" charset="0"/>
                <a:cs typeface="Arial" panose="020B0604020202020204" pitchFamily="34" charset="0"/>
              </a:rPr>
              <a:t>–</a:t>
            </a:r>
            <a:r>
              <a:rPr lang="en-US" altLang="en-US" sz="1100" b="1" smtClean="0">
                <a:solidFill>
                  <a:srgbClr val="6600FF"/>
                </a:solidFill>
                <a:latin typeface="Arial" panose="020B0604020202020204" pitchFamily="34" charset="0"/>
              </a:rPr>
              <a:t>12 rubric for</a:t>
            </a:r>
            <a:r>
              <a:rPr lang="en-US" altLang="en-US" sz="1100" smtClean="0">
                <a:solidFill>
                  <a:srgbClr val="6600FF"/>
                </a:solidFill>
                <a:latin typeface="Arial" panose="020B0604020202020204" pitchFamily="34" charset="0"/>
              </a:rPr>
              <a:t> </a:t>
            </a:r>
            <a:r>
              <a:rPr lang="en-US" altLang="en-US" sz="1100" b="1" smtClean="0">
                <a:solidFill>
                  <a:srgbClr val="6600FF"/>
                </a:solidFill>
                <a:latin typeface="Arial" panose="020B0604020202020204" pitchFamily="34" charset="0"/>
              </a:rPr>
              <a:t>speaking</a:t>
            </a:r>
            <a:r>
              <a:rPr lang="en-US" altLang="en-US" sz="1100" smtClean="0">
                <a:latin typeface="Arial" panose="020B0604020202020204" pitchFamily="34" charset="0"/>
              </a:rPr>
              <a:t>. Raters consider a student’s listening and speaking proficiency levels in relation to the typical listening and speaking abilities of native English speakers at the student’s grade level. </a:t>
            </a:r>
          </a:p>
          <a:p>
            <a:pPr eaLnBrk="1" hangingPunct="1">
              <a:spcBef>
                <a:spcPct val="0"/>
              </a:spcBef>
            </a:pPr>
            <a:endParaRPr lang="en-US" altLang="en-US" sz="1100" smtClean="0">
              <a:latin typeface="Arial" panose="020B0604020202020204" pitchFamily="34" charset="0"/>
            </a:endParaRPr>
          </a:p>
          <a:p>
            <a:pPr eaLnBrk="1" hangingPunct="1">
              <a:spcBef>
                <a:spcPct val="0"/>
              </a:spcBef>
            </a:pPr>
            <a:r>
              <a:rPr lang="en-US" altLang="en-US" sz="1100" smtClean="0">
                <a:latin typeface="Arial" panose="020B0604020202020204" pitchFamily="34" charset="0"/>
              </a:rPr>
              <a:t>For </a:t>
            </a:r>
            <a:r>
              <a:rPr lang="en-US" altLang="en-US" sz="1100" b="1" smtClean="0">
                <a:solidFill>
                  <a:srgbClr val="6600FF"/>
                </a:solidFill>
                <a:latin typeface="Arial" panose="020B0604020202020204" pitchFamily="34" charset="0"/>
              </a:rPr>
              <a:t>reading</a:t>
            </a:r>
            <a:r>
              <a:rPr lang="en-US" altLang="en-US" sz="1100" smtClean="0">
                <a:latin typeface="Arial" panose="020B0604020202020204" pitchFamily="34" charset="0"/>
              </a:rPr>
              <a:t> and </a:t>
            </a:r>
            <a:r>
              <a:rPr lang="en-US" altLang="en-US" sz="1100" b="1" smtClean="0">
                <a:solidFill>
                  <a:srgbClr val="6600FF"/>
                </a:solidFill>
                <a:latin typeface="Arial" panose="020B0604020202020204" pitchFamily="34" charset="0"/>
              </a:rPr>
              <a:t>writing</a:t>
            </a:r>
            <a:r>
              <a:rPr lang="en-US" altLang="en-US" sz="1100" smtClean="0">
                <a:latin typeface="Arial" panose="020B0604020202020204" pitchFamily="34" charset="0"/>
              </a:rPr>
              <a:t>, there are separate rubrics for</a:t>
            </a:r>
            <a:r>
              <a:rPr lang="en-US" altLang="en-US" sz="1100" smtClean="0">
                <a:solidFill>
                  <a:srgbClr val="6600FF"/>
                </a:solidFill>
                <a:latin typeface="Arial" panose="020B0604020202020204" pitchFamily="34" charset="0"/>
              </a:rPr>
              <a:t> </a:t>
            </a:r>
            <a:r>
              <a:rPr lang="en-US" altLang="en-US" sz="1100" b="1" smtClean="0">
                <a:solidFill>
                  <a:srgbClr val="6600FF"/>
                </a:solidFill>
                <a:latin typeface="Arial" panose="020B0604020202020204" pitchFamily="34" charset="0"/>
              </a:rPr>
              <a:t>K</a:t>
            </a:r>
            <a:r>
              <a:rPr lang="en-US" altLang="en-US" sz="1000" b="1" smtClean="0">
                <a:solidFill>
                  <a:srgbClr val="6600FF"/>
                </a:solidFill>
                <a:latin typeface="Arial" panose="020B0604020202020204" pitchFamily="34" charset="0"/>
                <a:cs typeface="Arial" panose="020B0604020202020204" pitchFamily="34" charset="0"/>
              </a:rPr>
              <a:t>–</a:t>
            </a:r>
            <a:r>
              <a:rPr lang="en-US" altLang="en-US" sz="1100" b="1" smtClean="0">
                <a:solidFill>
                  <a:srgbClr val="6600FF"/>
                </a:solidFill>
                <a:latin typeface="Arial" panose="020B0604020202020204" pitchFamily="34" charset="0"/>
              </a:rPr>
              <a:t>1</a:t>
            </a:r>
            <a:r>
              <a:rPr lang="en-US" altLang="en-US" sz="1100" smtClean="0">
                <a:latin typeface="Arial" panose="020B0604020202020204" pitchFamily="34" charset="0"/>
              </a:rPr>
              <a:t>. The K–1 rubrics are distinct</a:t>
            </a:r>
            <a:r>
              <a:rPr lang="en-US" altLang="en-US" sz="1100" b="1" smtClean="0">
                <a:latin typeface="Arial" panose="020B0604020202020204" pitchFamily="34" charset="0"/>
              </a:rPr>
              <a:t> </a:t>
            </a:r>
            <a:r>
              <a:rPr lang="en-US" altLang="en-US" sz="1100" smtClean="0">
                <a:latin typeface="Arial" panose="020B0604020202020204" pitchFamily="34" charset="0"/>
              </a:rPr>
              <a:t>because factors associated with emergent literacy distinguish K</a:t>
            </a:r>
            <a:r>
              <a:rPr lang="en-US" altLang="en-US" sz="1000" smtClean="0">
                <a:latin typeface="Arial" panose="020B0604020202020204" pitchFamily="34" charset="0"/>
                <a:cs typeface="Arial" panose="020B0604020202020204" pitchFamily="34" charset="0"/>
              </a:rPr>
              <a:t>–</a:t>
            </a:r>
            <a:r>
              <a:rPr lang="en-US" altLang="en-US" sz="1100" smtClean="0">
                <a:latin typeface="Arial" panose="020B0604020202020204" pitchFamily="34" charset="0"/>
              </a:rPr>
              <a:t>1 learners from students in higher grades.  </a:t>
            </a:r>
          </a:p>
          <a:p>
            <a:pPr eaLnBrk="1" hangingPunct="1">
              <a:spcBef>
                <a:spcPct val="0"/>
              </a:spcBef>
            </a:pPr>
            <a:endParaRPr lang="en-US" altLang="en-US" sz="1100" smtClean="0">
              <a:latin typeface="Arial" panose="020B0604020202020204" pitchFamily="34" charset="0"/>
            </a:endParaRPr>
          </a:p>
          <a:p>
            <a:pPr eaLnBrk="1" hangingPunct="1">
              <a:spcBef>
                <a:spcPct val="0"/>
              </a:spcBef>
            </a:pPr>
            <a:r>
              <a:rPr lang="en-US" altLang="en-US" sz="1100" smtClean="0">
                <a:latin typeface="Arial" panose="020B0604020202020204" pitchFamily="34" charset="0"/>
              </a:rPr>
              <a:t>For grades 2–12, teachers use the reading PLDs in instruction but not for TELPAS, because TELPAS has a multiple-choice test for these grades. </a:t>
            </a:r>
          </a:p>
          <a:p>
            <a:pPr eaLnBrk="1" hangingPunct="1">
              <a:spcBef>
                <a:spcPct val="0"/>
              </a:spcBef>
            </a:pPr>
            <a:endParaRPr lang="en-US" altLang="en-US" sz="1100" smtClean="0">
              <a:latin typeface="Arial" panose="020B0604020202020204" pitchFamily="34" charset="0"/>
            </a:endParaRPr>
          </a:p>
          <a:p>
            <a:pPr eaLnBrk="1" hangingPunct="1">
              <a:spcBef>
                <a:spcPct val="0"/>
              </a:spcBef>
            </a:pPr>
            <a:r>
              <a:rPr lang="en-US" altLang="en-US" sz="1100" smtClean="0">
                <a:latin typeface="Arial" panose="020B0604020202020204" pitchFamily="34" charset="0"/>
              </a:rPr>
              <a:t>ELLs receiving special education services should be evaluated relative to their ability to understand and use English to access the general curriculum at their enrolled grade in accordance with their IEP. This assessment guideline aligns with federal requirements for ensuring that students with disabilities have access to the general curriculum.</a:t>
            </a:r>
            <a:r>
              <a:rPr lang="en-US" altLang="en-US" smtClean="0">
                <a:latin typeface="Arial" panose="020B0604020202020204" pitchFamily="34" charset="0"/>
              </a:rPr>
              <a:t>  </a:t>
            </a:r>
          </a:p>
        </p:txBody>
      </p:sp>
    </p:spTree>
    <p:extLst>
      <p:ext uri="{BB962C8B-B14F-4D97-AF65-F5344CB8AC3E}">
        <p14:creationId xmlns:p14="http://schemas.microsoft.com/office/powerpoint/2010/main" val="2494105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b="1" u="sng">
                <a:solidFill>
                  <a:schemeClr val="tx1"/>
                </a:solidFill>
                <a:latin typeface="Arial" panose="020B0604020202020204" pitchFamily="34" charset="0"/>
              </a:defRPr>
            </a:lvl1pPr>
            <a:lvl2pPr marL="742950" indent="-285750" defTabSz="928688">
              <a:defRPr b="1" u="sng">
                <a:solidFill>
                  <a:schemeClr val="tx1"/>
                </a:solidFill>
                <a:latin typeface="Arial" panose="020B0604020202020204" pitchFamily="34" charset="0"/>
              </a:defRPr>
            </a:lvl2pPr>
            <a:lvl3pPr marL="1143000" indent="-228600" defTabSz="928688">
              <a:defRPr b="1" u="sng">
                <a:solidFill>
                  <a:schemeClr val="tx1"/>
                </a:solidFill>
                <a:latin typeface="Arial" panose="020B0604020202020204" pitchFamily="34" charset="0"/>
              </a:defRPr>
            </a:lvl3pPr>
            <a:lvl4pPr marL="1600200" indent="-228600" defTabSz="928688">
              <a:defRPr b="1" u="sng">
                <a:solidFill>
                  <a:schemeClr val="tx1"/>
                </a:solidFill>
                <a:latin typeface="Arial" panose="020B0604020202020204" pitchFamily="34" charset="0"/>
              </a:defRPr>
            </a:lvl4pPr>
            <a:lvl5pPr marL="2057400" indent="-228600" defTabSz="928688">
              <a:defRPr b="1" u="sng">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b="1" u="sng">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b="1" u="sng">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b="1" u="sng">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b="1" u="sng">
                <a:solidFill>
                  <a:schemeClr val="tx1"/>
                </a:solidFill>
                <a:latin typeface="Arial" panose="020B0604020202020204" pitchFamily="34" charset="0"/>
              </a:defRPr>
            </a:lvl9pPr>
          </a:lstStyle>
          <a:p>
            <a:fld id="{A893C68D-C002-4383-B609-B4263A697096}" type="slidenum">
              <a:rPr lang="en-US" altLang="en-US" b="0" u="none" smtClean="0"/>
              <a:pPr/>
              <a:t>12</a:t>
            </a:fld>
            <a:endParaRPr lang="en-US" altLang="en-US" b="0" u="none" smtClean="0"/>
          </a:p>
        </p:txBody>
      </p:sp>
      <p:sp>
        <p:nvSpPr>
          <p:cNvPr id="13315" name="Rectangle 2"/>
          <p:cNvSpPr>
            <a:spLocks noGrp="1" noRot="1" noChangeAspect="1" noChangeArrowheads="1" noTextEdit="1"/>
          </p:cNvSpPr>
          <p:nvPr>
            <p:ph type="sldImg"/>
          </p:nvPr>
        </p:nvSpPr>
        <p:spPr>
          <a:xfrm>
            <a:off x="1181100" y="523875"/>
            <a:ext cx="4572000" cy="3429000"/>
          </a:xfrm>
          <a:ln/>
        </p:spPr>
      </p:sp>
      <p:sp>
        <p:nvSpPr>
          <p:cNvPr id="13316" name="Rectangle 3"/>
          <p:cNvSpPr>
            <a:spLocks noGrp="1" noChangeArrowheads="1"/>
          </p:cNvSpPr>
          <p:nvPr>
            <p:ph type="body" idx="1"/>
          </p:nvPr>
        </p:nvSpPr>
        <p:spPr>
          <a:xfrm>
            <a:off x="620713" y="4042660"/>
            <a:ext cx="5846762" cy="4951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altLang="en-US" sz="1100" smtClean="0">
                <a:latin typeface="Arial" panose="020B0604020202020204" pitchFamily="34" charset="0"/>
              </a:rPr>
              <a:t>This slide summarizes key features of the PLDs in terms of how well ELLs can understand and/or use English in social and academic settings at each of the four levels. These key features are emphasized in the PLD summary statements for each language domain. As an example, refer to the summary statements at the top of the PLDs for listening.</a:t>
            </a:r>
          </a:p>
          <a:p>
            <a:pPr eaLnBrk="1" hangingPunct="1">
              <a:lnSpc>
                <a:spcPct val="90000"/>
              </a:lnSpc>
              <a:spcBef>
                <a:spcPct val="0"/>
              </a:spcBef>
            </a:pPr>
            <a:endParaRPr lang="en-US" altLang="en-US" sz="1100" smtClean="0">
              <a:latin typeface="Arial" panose="020B0604020202020204" pitchFamily="34" charset="0"/>
            </a:endParaRPr>
          </a:p>
          <a:p>
            <a:pPr eaLnBrk="1" hangingPunct="1">
              <a:lnSpc>
                <a:spcPct val="90000"/>
              </a:lnSpc>
              <a:spcBef>
                <a:spcPct val="0"/>
              </a:spcBef>
            </a:pPr>
            <a:r>
              <a:rPr lang="en-US" altLang="en-US" sz="1100" smtClean="0">
                <a:latin typeface="Arial" panose="020B0604020202020204" pitchFamily="34" charset="0"/>
              </a:rPr>
              <a:t>Note the term </a:t>
            </a:r>
            <a:r>
              <a:rPr lang="en-US" altLang="en-US" sz="1100" b="1" smtClean="0">
                <a:latin typeface="Arial" panose="020B0604020202020204" pitchFamily="34" charset="0"/>
              </a:rPr>
              <a:t>second language acquisition support</a:t>
            </a:r>
            <a:r>
              <a:rPr lang="en-US" altLang="en-US" sz="1100" smtClean="0">
                <a:latin typeface="Arial" panose="020B0604020202020204" pitchFamily="34" charset="0"/>
              </a:rPr>
              <a:t>. This term refers to the language assistance ELLs need as they learn English. It is different from the type of assistance that any student (whether an ELL or not) might need when learning academic content. Second language acquisition support is specific to the unique language assistance that ELLs need.</a:t>
            </a:r>
          </a:p>
          <a:p>
            <a:pPr eaLnBrk="1" hangingPunct="1">
              <a:lnSpc>
                <a:spcPct val="90000"/>
              </a:lnSpc>
              <a:spcBef>
                <a:spcPct val="0"/>
              </a:spcBef>
            </a:pPr>
            <a:endParaRPr lang="en-US" altLang="en-US" sz="1100" b="1" smtClean="0">
              <a:latin typeface="Arial" panose="020B0604020202020204" pitchFamily="34" charset="0"/>
            </a:endParaRPr>
          </a:p>
          <a:p>
            <a:pPr eaLnBrk="1" hangingPunct="1">
              <a:lnSpc>
                <a:spcPct val="90000"/>
              </a:lnSpc>
              <a:spcBef>
                <a:spcPct val="0"/>
              </a:spcBef>
            </a:pPr>
            <a:r>
              <a:rPr lang="en-US" altLang="en-US" sz="1100" smtClean="0">
                <a:latin typeface="Arial" panose="020B0604020202020204" pitchFamily="34" charset="0"/>
              </a:rPr>
              <a:t>The overall language abilities of each proficiency level are as follows:</a:t>
            </a:r>
          </a:p>
          <a:p>
            <a:pPr eaLnBrk="1" hangingPunct="1">
              <a:lnSpc>
                <a:spcPct val="90000"/>
              </a:lnSpc>
              <a:spcBef>
                <a:spcPct val="0"/>
              </a:spcBef>
            </a:pPr>
            <a:endParaRPr lang="en-US" altLang="en-US" sz="1100" b="1" smtClean="0">
              <a:latin typeface="Arial" panose="020B0604020202020204" pitchFamily="34" charset="0"/>
            </a:endParaRPr>
          </a:p>
          <a:p>
            <a:pPr eaLnBrk="1" hangingPunct="1">
              <a:lnSpc>
                <a:spcPct val="90000"/>
              </a:lnSpc>
              <a:spcBef>
                <a:spcPct val="0"/>
              </a:spcBef>
              <a:spcAft>
                <a:spcPct val="65000"/>
              </a:spcAft>
            </a:pPr>
            <a:r>
              <a:rPr lang="en-US" altLang="en-US" sz="1100" b="1" smtClean="0">
                <a:latin typeface="Arial" panose="020B0604020202020204" pitchFamily="34" charset="0"/>
              </a:rPr>
              <a:t>Beginning students</a:t>
            </a:r>
            <a:r>
              <a:rPr lang="en-US" altLang="en-US" sz="1100" smtClean="0">
                <a:latin typeface="Arial" panose="020B0604020202020204" pitchFamily="34" charset="0"/>
              </a:rPr>
              <a:t> have little or no ability to understand/use English. They may know a little English but not enough to function</a:t>
            </a:r>
            <a:r>
              <a:rPr lang="en-US" altLang="en-US" sz="1100" smtClean="0">
                <a:solidFill>
                  <a:srgbClr val="FF0000"/>
                </a:solidFill>
                <a:latin typeface="Arial" panose="020B0604020202020204" pitchFamily="34" charset="0"/>
              </a:rPr>
              <a:t> </a:t>
            </a:r>
            <a:r>
              <a:rPr lang="en-US" altLang="en-US" sz="1100" smtClean="0">
                <a:latin typeface="Arial" panose="020B0604020202020204" pitchFamily="34" charset="0"/>
              </a:rPr>
              <a:t>meaningfully in social and academic interactions</a:t>
            </a:r>
            <a:r>
              <a:rPr lang="en-US" altLang="en-US" sz="1100" smtClean="0">
                <a:solidFill>
                  <a:srgbClr val="FF0000"/>
                </a:solidFill>
                <a:latin typeface="Arial" panose="020B0604020202020204" pitchFamily="34" charset="0"/>
              </a:rPr>
              <a:t>.</a:t>
            </a:r>
          </a:p>
          <a:p>
            <a:pPr eaLnBrk="1" hangingPunct="1">
              <a:lnSpc>
                <a:spcPct val="90000"/>
              </a:lnSpc>
              <a:spcBef>
                <a:spcPct val="0"/>
              </a:spcBef>
              <a:spcAft>
                <a:spcPct val="65000"/>
              </a:spcAft>
            </a:pPr>
            <a:r>
              <a:rPr lang="en-US" altLang="en-US" sz="1100" b="1" smtClean="0">
                <a:latin typeface="Arial" panose="020B0604020202020204" pitchFamily="34" charset="0"/>
              </a:rPr>
              <a:t>Intermediate students</a:t>
            </a:r>
            <a:r>
              <a:rPr lang="en-US" altLang="en-US" sz="1100" smtClean="0">
                <a:latin typeface="Arial" panose="020B0604020202020204" pitchFamily="34" charset="0"/>
              </a:rPr>
              <a:t> do have some ability to understand and use English. They can function in social and academic settings as long as tasks require them to understand and use simple language structures and high-frequency vocabulary within routine contexts. </a:t>
            </a:r>
          </a:p>
          <a:p>
            <a:pPr eaLnBrk="1" hangingPunct="1">
              <a:lnSpc>
                <a:spcPct val="90000"/>
              </a:lnSpc>
              <a:spcBef>
                <a:spcPct val="0"/>
              </a:spcBef>
              <a:spcAft>
                <a:spcPct val="65000"/>
              </a:spcAft>
            </a:pPr>
            <a:r>
              <a:rPr lang="en-US" altLang="en-US" sz="1100" b="1" smtClean="0">
                <a:latin typeface="Arial" panose="020B0604020202020204" pitchFamily="34" charset="0"/>
              </a:rPr>
              <a:t>Advanced students </a:t>
            </a:r>
            <a:r>
              <a:rPr lang="en-US" altLang="en-US" sz="1100" smtClean="0">
                <a:latin typeface="Arial" panose="020B0604020202020204" pitchFamily="34" charset="0"/>
              </a:rPr>
              <a:t>are able to engage in grade-appropriate academic instruction in English, although ongoing second language acquisition support is needed to help them understand and use grade-appropriate language. These students function beyond the level of simple, routinely used English.</a:t>
            </a:r>
          </a:p>
          <a:p>
            <a:pPr eaLnBrk="1" hangingPunct="1">
              <a:lnSpc>
                <a:spcPct val="90000"/>
              </a:lnSpc>
              <a:spcBef>
                <a:spcPct val="0"/>
              </a:spcBef>
              <a:spcAft>
                <a:spcPct val="65000"/>
              </a:spcAft>
            </a:pPr>
            <a:r>
              <a:rPr lang="en-US" altLang="en-US" sz="1100" b="1" smtClean="0">
                <a:latin typeface="Arial" panose="020B0604020202020204" pitchFamily="34" charset="0"/>
              </a:rPr>
              <a:t>Advanced high students </a:t>
            </a:r>
            <a:r>
              <a:rPr lang="en-US" altLang="en-US" sz="1100" smtClean="0">
                <a:latin typeface="Arial" panose="020B0604020202020204" pitchFamily="34" charset="0"/>
              </a:rPr>
              <a:t>have attained the command of English that enables them, with minimal second language acquisition support, to engage in regular, all-English academic instruction at their grade level. </a:t>
            </a:r>
          </a:p>
          <a:p>
            <a:pPr eaLnBrk="1" hangingPunct="1">
              <a:lnSpc>
                <a:spcPct val="90000"/>
              </a:lnSpc>
              <a:spcBef>
                <a:spcPct val="0"/>
              </a:spcBef>
              <a:spcAft>
                <a:spcPct val="65000"/>
              </a:spcAft>
            </a:pPr>
            <a:r>
              <a:rPr lang="en-US" altLang="en-US" sz="1100" b="1" smtClean="0">
                <a:latin typeface="Arial" panose="020B0604020202020204" pitchFamily="34" charset="0"/>
              </a:rPr>
              <a:t>Note that high academic achievement is not a prerequisite of the advanced high level of English language proficiency. Advanced high ELLs exhibit a range of academic achievement just as their native English-speaking peers do.</a:t>
            </a:r>
          </a:p>
        </p:txBody>
      </p:sp>
    </p:spTree>
    <p:extLst>
      <p:ext uri="{BB962C8B-B14F-4D97-AF65-F5344CB8AC3E}">
        <p14:creationId xmlns:p14="http://schemas.microsoft.com/office/powerpoint/2010/main" val="124078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2E0205-DA9F-416C-AA67-509018D5FA85}"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66468-0A62-4652-8966-AC9731A91043}" type="slidenum">
              <a:rPr lang="en-US" smtClean="0"/>
              <a:t>‹#›</a:t>
            </a:fld>
            <a:endParaRPr lang="en-US"/>
          </a:p>
        </p:txBody>
      </p:sp>
    </p:spTree>
    <p:extLst>
      <p:ext uri="{BB962C8B-B14F-4D97-AF65-F5344CB8AC3E}">
        <p14:creationId xmlns:p14="http://schemas.microsoft.com/office/powerpoint/2010/main" val="245681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E0205-DA9F-416C-AA67-509018D5FA85}"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66468-0A62-4652-8966-AC9731A91043}" type="slidenum">
              <a:rPr lang="en-US" smtClean="0"/>
              <a:t>‹#›</a:t>
            </a:fld>
            <a:endParaRPr lang="en-US"/>
          </a:p>
        </p:txBody>
      </p:sp>
    </p:spTree>
    <p:extLst>
      <p:ext uri="{BB962C8B-B14F-4D97-AF65-F5344CB8AC3E}">
        <p14:creationId xmlns:p14="http://schemas.microsoft.com/office/powerpoint/2010/main" val="318721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E0205-DA9F-416C-AA67-509018D5FA85}"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66468-0A62-4652-8966-AC9731A91043}" type="slidenum">
              <a:rPr lang="en-US" smtClean="0"/>
              <a:t>‹#›</a:t>
            </a:fld>
            <a:endParaRPr lang="en-US"/>
          </a:p>
        </p:txBody>
      </p:sp>
    </p:spTree>
    <p:extLst>
      <p:ext uri="{BB962C8B-B14F-4D97-AF65-F5344CB8AC3E}">
        <p14:creationId xmlns:p14="http://schemas.microsoft.com/office/powerpoint/2010/main" val="4027923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E0205-DA9F-416C-AA67-509018D5FA85}"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66468-0A62-4652-8966-AC9731A91043}" type="slidenum">
              <a:rPr lang="en-US" smtClean="0"/>
              <a:t>‹#›</a:t>
            </a:fld>
            <a:endParaRPr lang="en-US"/>
          </a:p>
        </p:txBody>
      </p:sp>
    </p:spTree>
    <p:extLst>
      <p:ext uri="{BB962C8B-B14F-4D97-AF65-F5344CB8AC3E}">
        <p14:creationId xmlns:p14="http://schemas.microsoft.com/office/powerpoint/2010/main" val="81712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E0205-DA9F-416C-AA67-509018D5FA85}"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66468-0A62-4652-8966-AC9731A91043}" type="slidenum">
              <a:rPr lang="en-US" smtClean="0"/>
              <a:t>‹#›</a:t>
            </a:fld>
            <a:endParaRPr lang="en-US"/>
          </a:p>
        </p:txBody>
      </p:sp>
    </p:spTree>
    <p:extLst>
      <p:ext uri="{BB962C8B-B14F-4D97-AF65-F5344CB8AC3E}">
        <p14:creationId xmlns:p14="http://schemas.microsoft.com/office/powerpoint/2010/main" val="3155776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2E0205-DA9F-416C-AA67-509018D5FA85}"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66468-0A62-4652-8966-AC9731A91043}" type="slidenum">
              <a:rPr lang="en-US" smtClean="0"/>
              <a:t>‹#›</a:t>
            </a:fld>
            <a:endParaRPr lang="en-US"/>
          </a:p>
        </p:txBody>
      </p:sp>
    </p:spTree>
    <p:extLst>
      <p:ext uri="{BB962C8B-B14F-4D97-AF65-F5344CB8AC3E}">
        <p14:creationId xmlns:p14="http://schemas.microsoft.com/office/powerpoint/2010/main" val="144342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2E0205-DA9F-416C-AA67-509018D5FA85}" type="datetimeFigureOut">
              <a:rPr lang="en-US" smtClean="0"/>
              <a:t>1/21/16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A66468-0A62-4652-8966-AC9731A91043}" type="slidenum">
              <a:rPr lang="en-US" smtClean="0"/>
              <a:t>‹#›</a:t>
            </a:fld>
            <a:endParaRPr lang="en-US"/>
          </a:p>
        </p:txBody>
      </p:sp>
    </p:spTree>
    <p:extLst>
      <p:ext uri="{BB962C8B-B14F-4D97-AF65-F5344CB8AC3E}">
        <p14:creationId xmlns:p14="http://schemas.microsoft.com/office/powerpoint/2010/main" val="46593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2E0205-DA9F-416C-AA67-509018D5FA85}" type="datetimeFigureOut">
              <a:rPr lang="en-US" smtClean="0"/>
              <a:t>1/21/16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A66468-0A62-4652-8966-AC9731A91043}" type="slidenum">
              <a:rPr lang="en-US" smtClean="0"/>
              <a:t>‹#›</a:t>
            </a:fld>
            <a:endParaRPr lang="en-US"/>
          </a:p>
        </p:txBody>
      </p:sp>
    </p:spTree>
    <p:extLst>
      <p:ext uri="{BB962C8B-B14F-4D97-AF65-F5344CB8AC3E}">
        <p14:creationId xmlns:p14="http://schemas.microsoft.com/office/powerpoint/2010/main" val="290383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E0205-DA9F-416C-AA67-509018D5FA85}" type="datetimeFigureOut">
              <a:rPr lang="en-US" smtClean="0"/>
              <a:t>1/21/16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A66468-0A62-4652-8966-AC9731A91043}" type="slidenum">
              <a:rPr lang="en-US" smtClean="0"/>
              <a:t>‹#›</a:t>
            </a:fld>
            <a:endParaRPr lang="en-US"/>
          </a:p>
        </p:txBody>
      </p:sp>
    </p:spTree>
    <p:extLst>
      <p:ext uri="{BB962C8B-B14F-4D97-AF65-F5344CB8AC3E}">
        <p14:creationId xmlns:p14="http://schemas.microsoft.com/office/powerpoint/2010/main" val="304697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E0205-DA9F-416C-AA67-509018D5FA85}"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66468-0A62-4652-8966-AC9731A91043}" type="slidenum">
              <a:rPr lang="en-US" smtClean="0"/>
              <a:t>‹#›</a:t>
            </a:fld>
            <a:endParaRPr lang="en-US"/>
          </a:p>
        </p:txBody>
      </p:sp>
    </p:spTree>
    <p:extLst>
      <p:ext uri="{BB962C8B-B14F-4D97-AF65-F5344CB8AC3E}">
        <p14:creationId xmlns:p14="http://schemas.microsoft.com/office/powerpoint/2010/main" val="90715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E0205-DA9F-416C-AA67-509018D5FA85}"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66468-0A62-4652-8966-AC9731A91043}" type="slidenum">
              <a:rPr lang="en-US" smtClean="0"/>
              <a:t>‹#›</a:t>
            </a:fld>
            <a:endParaRPr lang="en-US"/>
          </a:p>
        </p:txBody>
      </p:sp>
    </p:spTree>
    <p:extLst>
      <p:ext uri="{BB962C8B-B14F-4D97-AF65-F5344CB8AC3E}">
        <p14:creationId xmlns:p14="http://schemas.microsoft.com/office/powerpoint/2010/main" val="35403162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E0205-DA9F-416C-AA67-509018D5FA85}" type="datetimeFigureOut">
              <a:rPr lang="en-US" smtClean="0"/>
              <a:t>1/21/16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66468-0A62-4652-8966-AC9731A91043}" type="slidenum">
              <a:rPr lang="en-US" smtClean="0"/>
              <a:t>‹#›</a:t>
            </a:fld>
            <a:endParaRPr lang="en-US"/>
          </a:p>
        </p:txBody>
      </p:sp>
    </p:spTree>
    <p:extLst>
      <p:ext uri="{BB962C8B-B14F-4D97-AF65-F5344CB8AC3E}">
        <p14:creationId xmlns:p14="http://schemas.microsoft.com/office/powerpoint/2010/main" val="2968792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B0F0"/>
                </a:solidFill>
              </a:rPr>
              <a:t>Accommodations for ELLs</a:t>
            </a:r>
            <a:endParaRPr lang="en-US" dirty="0">
              <a:solidFill>
                <a:srgbClr val="00B0F0"/>
              </a:solidFill>
            </a:endParaRPr>
          </a:p>
        </p:txBody>
      </p:sp>
      <p:sp>
        <p:nvSpPr>
          <p:cNvPr id="3" name="Subtitle 2"/>
          <p:cNvSpPr>
            <a:spLocks noGrp="1"/>
          </p:cNvSpPr>
          <p:nvPr>
            <p:ph type="subTitle" idx="1"/>
          </p:nvPr>
        </p:nvSpPr>
        <p:spPr/>
        <p:txBody>
          <a:bodyPr/>
          <a:lstStyle/>
          <a:p>
            <a:r>
              <a:rPr lang="en-US" dirty="0" smtClean="0"/>
              <a:t>Krum ISD</a:t>
            </a:r>
          </a:p>
          <a:p>
            <a:r>
              <a:rPr lang="en-US" dirty="0" smtClean="0"/>
              <a:t>2015-2016</a:t>
            </a:r>
            <a:endParaRPr lang="en-US" dirty="0"/>
          </a:p>
        </p:txBody>
      </p:sp>
    </p:spTree>
    <p:extLst>
      <p:ext uri="{BB962C8B-B14F-4D97-AF65-F5344CB8AC3E}">
        <p14:creationId xmlns:p14="http://schemas.microsoft.com/office/powerpoint/2010/main" val="31458679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69913" y="152400"/>
            <a:ext cx="7812087" cy="1295400"/>
          </a:xfrm>
        </p:spPr>
        <p:txBody>
          <a:bodyPr/>
          <a:lstStyle/>
          <a:p>
            <a:pPr eaLnBrk="1" hangingPunct="1"/>
            <a:r>
              <a:rPr lang="en-US" altLang="en-US" sz="4200" dirty="0" smtClean="0">
                <a:solidFill>
                  <a:srgbClr val="00B0F0"/>
                </a:solidFill>
              </a:rPr>
              <a:t>Sets of PLDs</a:t>
            </a:r>
            <a:endParaRPr lang="en-US" altLang="en-US" sz="4800" dirty="0" smtClean="0">
              <a:solidFill>
                <a:srgbClr val="00B0F0"/>
              </a:solidFill>
            </a:endParaRPr>
          </a:p>
        </p:txBody>
      </p:sp>
      <p:sp>
        <p:nvSpPr>
          <p:cNvPr id="10243" name="Rectangle 3"/>
          <p:cNvSpPr>
            <a:spLocks noGrp="1" noChangeArrowheads="1"/>
          </p:cNvSpPr>
          <p:nvPr>
            <p:ph type="body" idx="1"/>
          </p:nvPr>
        </p:nvSpPr>
        <p:spPr>
          <a:xfrm>
            <a:off x="1371600" y="1600200"/>
            <a:ext cx="7162800" cy="3916363"/>
          </a:xfrm>
        </p:spPr>
        <p:txBody>
          <a:bodyPr>
            <a:normAutofit lnSpcReduction="10000"/>
          </a:bodyPr>
          <a:lstStyle/>
          <a:p>
            <a:pPr eaLnBrk="1" hangingPunct="1">
              <a:lnSpc>
                <a:spcPct val="90000"/>
              </a:lnSpc>
            </a:pPr>
            <a:r>
              <a:rPr lang="en-US" altLang="en-US" sz="2800" dirty="0" smtClean="0">
                <a:solidFill>
                  <a:schemeClr val="bg1">
                    <a:lumMod val="50000"/>
                  </a:schemeClr>
                </a:solidFill>
              </a:rPr>
              <a:t>Listening		Grades K</a:t>
            </a:r>
            <a:r>
              <a:rPr lang="en-US" altLang="en-US" sz="2800" dirty="0" smtClean="0">
                <a:solidFill>
                  <a:schemeClr val="bg1">
                    <a:lumMod val="50000"/>
                  </a:schemeClr>
                </a:solidFill>
                <a:cs typeface="Arial" panose="020B0604020202020204" pitchFamily="34" charset="0"/>
              </a:rPr>
              <a:t>–</a:t>
            </a:r>
            <a:r>
              <a:rPr lang="en-US" altLang="en-US" sz="2800" dirty="0" smtClean="0">
                <a:solidFill>
                  <a:schemeClr val="bg1">
                    <a:lumMod val="50000"/>
                  </a:schemeClr>
                </a:solidFill>
              </a:rPr>
              <a:t>12</a:t>
            </a:r>
          </a:p>
          <a:p>
            <a:pPr eaLnBrk="1" hangingPunct="1">
              <a:lnSpc>
                <a:spcPct val="90000"/>
              </a:lnSpc>
              <a:buFontTx/>
              <a:buNone/>
            </a:pPr>
            <a:endParaRPr lang="en-US" altLang="en-US" sz="2800" dirty="0" smtClean="0">
              <a:solidFill>
                <a:schemeClr val="bg1">
                  <a:lumMod val="50000"/>
                </a:schemeClr>
              </a:solidFill>
            </a:endParaRPr>
          </a:p>
          <a:p>
            <a:pPr eaLnBrk="1" hangingPunct="1">
              <a:lnSpc>
                <a:spcPct val="90000"/>
              </a:lnSpc>
            </a:pPr>
            <a:r>
              <a:rPr lang="en-US" altLang="en-US" sz="2800" dirty="0" smtClean="0">
                <a:solidFill>
                  <a:schemeClr val="bg1">
                    <a:lumMod val="50000"/>
                  </a:schemeClr>
                </a:solidFill>
              </a:rPr>
              <a:t>Speaking		Grades K</a:t>
            </a:r>
            <a:r>
              <a:rPr lang="en-US" altLang="en-US" sz="2800" dirty="0" smtClean="0">
                <a:solidFill>
                  <a:schemeClr val="bg1">
                    <a:lumMod val="50000"/>
                  </a:schemeClr>
                </a:solidFill>
                <a:cs typeface="Arial" panose="020B0604020202020204" pitchFamily="34" charset="0"/>
              </a:rPr>
              <a:t>–</a:t>
            </a:r>
            <a:r>
              <a:rPr lang="en-US" altLang="en-US" sz="2800" dirty="0" smtClean="0">
                <a:solidFill>
                  <a:schemeClr val="bg1">
                    <a:lumMod val="50000"/>
                  </a:schemeClr>
                </a:solidFill>
              </a:rPr>
              <a:t>12</a:t>
            </a:r>
          </a:p>
          <a:p>
            <a:pPr eaLnBrk="1" hangingPunct="1">
              <a:lnSpc>
                <a:spcPct val="90000"/>
              </a:lnSpc>
              <a:buFontTx/>
              <a:buNone/>
            </a:pPr>
            <a:endParaRPr lang="en-US" altLang="en-US" sz="2800" dirty="0" smtClean="0">
              <a:solidFill>
                <a:schemeClr val="bg1">
                  <a:lumMod val="50000"/>
                </a:schemeClr>
              </a:solidFill>
            </a:endParaRPr>
          </a:p>
          <a:p>
            <a:pPr eaLnBrk="1" hangingPunct="1">
              <a:lnSpc>
                <a:spcPct val="90000"/>
              </a:lnSpc>
            </a:pPr>
            <a:r>
              <a:rPr lang="en-US" altLang="en-US" sz="2800" dirty="0" smtClean="0">
                <a:solidFill>
                  <a:schemeClr val="bg1">
                    <a:lumMod val="50000"/>
                  </a:schemeClr>
                </a:solidFill>
              </a:rPr>
              <a:t>Reading         	Grades K</a:t>
            </a:r>
            <a:r>
              <a:rPr lang="en-US" altLang="en-US" sz="2800" dirty="0" smtClean="0">
                <a:solidFill>
                  <a:schemeClr val="bg1">
                    <a:lumMod val="50000"/>
                  </a:schemeClr>
                </a:solidFill>
                <a:cs typeface="Arial" panose="020B0604020202020204" pitchFamily="34" charset="0"/>
              </a:rPr>
              <a:t>–</a:t>
            </a:r>
            <a:r>
              <a:rPr lang="en-US" altLang="en-US" sz="2800" dirty="0" smtClean="0">
                <a:solidFill>
                  <a:schemeClr val="bg1">
                    <a:lumMod val="50000"/>
                  </a:schemeClr>
                </a:solidFill>
              </a:rPr>
              <a:t>1</a:t>
            </a:r>
          </a:p>
          <a:p>
            <a:pPr eaLnBrk="1" hangingPunct="1">
              <a:lnSpc>
                <a:spcPct val="90000"/>
              </a:lnSpc>
              <a:buFontTx/>
              <a:buNone/>
            </a:pPr>
            <a:r>
              <a:rPr lang="en-US" altLang="en-US" sz="2800" dirty="0" smtClean="0">
                <a:solidFill>
                  <a:schemeClr val="bg1">
                    <a:lumMod val="50000"/>
                  </a:schemeClr>
                </a:solidFill>
              </a:rPr>
              <a:t>				Grades 2</a:t>
            </a:r>
            <a:r>
              <a:rPr lang="en-US" altLang="en-US" sz="2800" dirty="0" smtClean="0">
                <a:solidFill>
                  <a:schemeClr val="bg1">
                    <a:lumMod val="50000"/>
                  </a:schemeClr>
                </a:solidFill>
                <a:cs typeface="Arial" panose="020B0604020202020204" pitchFamily="34" charset="0"/>
              </a:rPr>
              <a:t>–</a:t>
            </a:r>
            <a:r>
              <a:rPr lang="en-US" altLang="en-US" sz="2800" dirty="0" smtClean="0">
                <a:solidFill>
                  <a:schemeClr val="bg1">
                    <a:lumMod val="50000"/>
                  </a:schemeClr>
                </a:solidFill>
              </a:rPr>
              <a:t>12</a:t>
            </a:r>
          </a:p>
          <a:p>
            <a:pPr eaLnBrk="1" hangingPunct="1">
              <a:lnSpc>
                <a:spcPct val="90000"/>
              </a:lnSpc>
              <a:buFontTx/>
              <a:buNone/>
            </a:pPr>
            <a:endParaRPr lang="en-US" altLang="en-US" sz="2800" dirty="0" smtClean="0">
              <a:solidFill>
                <a:schemeClr val="bg1">
                  <a:lumMod val="50000"/>
                </a:schemeClr>
              </a:solidFill>
            </a:endParaRPr>
          </a:p>
          <a:p>
            <a:pPr eaLnBrk="1" hangingPunct="1">
              <a:lnSpc>
                <a:spcPct val="90000"/>
              </a:lnSpc>
            </a:pPr>
            <a:r>
              <a:rPr lang="en-US" altLang="en-US" sz="2800" dirty="0" smtClean="0">
                <a:solidFill>
                  <a:schemeClr val="bg1">
                    <a:lumMod val="50000"/>
                  </a:schemeClr>
                </a:solidFill>
              </a:rPr>
              <a:t>Writing 		Grades K</a:t>
            </a:r>
            <a:r>
              <a:rPr lang="en-US" altLang="en-US" sz="2800" dirty="0" smtClean="0">
                <a:solidFill>
                  <a:schemeClr val="bg1">
                    <a:lumMod val="50000"/>
                  </a:schemeClr>
                </a:solidFill>
                <a:cs typeface="Arial" panose="020B0604020202020204" pitchFamily="34" charset="0"/>
              </a:rPr>
              <a:t>–</a:t>
            </a:r>
            <a:r>
              <a:rPr lang="en-US" altLang="en-US" sz="2800" dirty="0" smtClean="0">
                <a:solidFill>
                  <a:schemeClr val="bg1">
                    <a:lumMod val="50000"/>
                  </a:schemeClr>
                </a:solidFill>
              </a:rPr>
              <a:t>1 </a:t>
            </a:r>
          </a:p>
          <a:p>
            <a:pPr lvl="4" eaLnBrk="1" hangingPunct="1">
              <a:lnSpc>
                <a:spcPct val="90000"/>
              </a:lnSpc>
              <a:buFontTx/>
              <a:buNone/>
            </a:pPr>
            <a:r>
              <a:rPr lang="en-US" altLang="en-US" sz="2800" dirty="0" smtClean="0">
                <a:solidFill>
                  <a:schemeClr val="bg1">
                    <a:lumMod val="50000"/>
                  </a:schemeClr>
                </a:solidFill>
              </a:rPr>
              <a:t>		Grades 2</a:t>
            </a:r>
            <a:r>
              <a:rPr lang="en-US" altLang="en-US" sz="2800" dirty="0" smtClean="0">
                <a:solidFill>
                  <a:schemeClr val="bg1">
                    <a:lumMod val="50000"/>
                  </a:schemeClr>
                </a:solidFill>
                <a:cs typeface="Arial" panose="020B0604020202020204" pitchFamily="34" charset="0"/>
              </a:rPr>
              <a:t>–</a:t>
            </a:r>
            <a:r>
              <a:rPr lang="en-US" altLang="en-US" sz="2800" dirty="0" smtClean="0">
                <a:solidFill>
                  <a:schemeClr val="bg1">
                    <a:lumMod val="50000"/>
                  </a:schemeClr>
                </a:solidFill>
              </a:rPr>
              <a:t>12</a:t>
            </a:r>
          </a:p>
          <a:p>
            <a:pPr lvl="4" eaLnBrk="1" hangingPunct="1">
              <a:lnSpc>
                <a:spcPct val="90000"/>
              </a:lnSpc>
              <a:buFontTx/>
              <a:buNone/>
            </a:pPr>
            <a:endParaRPr lang="en-US" altLang="en-US" sz="2800" b="1" dirty="0" smtClean="0"/>
          </a:p>
        </p:txBody>
      </p:sp>
      <p:sp>
        <p:nvSpPr>
          <p:cNvPr id="10244" name="Line 4"/>
          <p:cNvSpPr>
            <a:spLocks noChangeShapeType="1"/>
          </p:cNvSpPr>
          <p:nvPr/>
        </p:nvSpPr>
        <p:spPr bwMode="auto">
          <a:xfrm>
            <a:off x="1295400" y="2209800"/>
            <a:ext cx="617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 name="Line 5"/>
          <p:cNvSpPr>
            <a:spLocks noChangeShapeType="1"/>
          </p:cNvSpPr>
          <p:nvPr/>
        </p:nvSpPr>
        <p:spPr bwMode="auto">
          <a:xfrm>
            <a:off x="1295400" y="3200400"/>
            <a:ext cx="617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 name="Line 6"/>
          <p:cNvSpPr>
            <a:spLocks noChangeShapeType="1"/>
          </p:cNvSpPr>
          <p:nvPr/>
        </p:nvSpPr>
        <p:spPr bwMode="auto">
          <a:xfrm>
            <a:off x="1295400" y="4572000"/>
            <a:ext cx="617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956948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4801"/>
            <a:ext cx="9153971"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0301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28600" y="274638"/>
            <a:ext cx="8610600" cy="1143000"/>
          </a:xfrm>
        </p:spPr>
        <p:txBody>
          <a:bodyPr/>
          <a:lstStyle/>
          <a:p>
            <a:pPr eaLnBrk="1" hangingPunct="1"/>
            <a:r>
              <a:rPr lang="en-US" altLang="en-US" sz="3400" dirty="0" smtClean="0">
                <a:solidFill>
                  <a:srgbClr val="00B0F0"/>
                </a:solidFill>
              </a:rPr>
              <a:t>Key Features of Each Proficiency Level</a:t>
            </a:r>
          </a:p>
        </p:txBody>
      </p:sp>
      <p:sp>
        <p:nvSpPr>
          <p:cNvPr id="12291" name="Rectangle 3"/>
          <p:cNvSpPr>
            <a:spLocks noGrp="1" noChangeArrowheads="1"/>
          </p:cNvSpPr>
          <p:nvPr>
            <p:ph type="body" idx="4294967295"/>
          </p:nvPr>
        </p:nvSpPr>
        <p:spPr>
          <a:xfrm>
            <a:off x="1295400" y="1447800"/>
            <a:ext cx="6781800" cy="4648200"/>
          </a:xfrm>
          <a:ln>
            <a:noFill/>
            <a:miter lim="800000"/>
            <a:headEnd/>
            <a:tailEnd/>
          </a:ln>
        </p:spPr>
        <p:txBody>
          <a:bodyPr>
            <a:normAutofit/>
          </a:bodyPr>
          <a:lstStyle/>
          <a:p>
            <a:pPr eaLnBrk="1" hangingPunct="1">
              <a:lnSpc>
                <a:spcPct val="90000"/>
              </a:lnSpc>
            </a:pPr>
            <a:r>
              <a:rPr lang="en-US" altLang="en-US" sz="2800" dirty="0" smtClean="0">
                <a:solidFill>
                  <a:schemeClr val="bg1">
                    <a:lumMod val="50000"/>
                  </a:schemeClr>
                </a:solidFill>
              </a:rPr>
              <a:t>Beginning</a:t>
            </a:r>
          </a:p>
          <a:p>
            <a:pPr lvl="1" eaLnBrk="1" hangingPunct="1">
              <a:lnSpc>
                <a:spcPct val="90000"/>
              </a:lnSpc>
            </a:pPr>
            <a:r>
              <a:rPr lang="en-US" altLang="en-US" sz="2400" dirty="0" smtClean="0">
                <a:solidFill>
                  <a:schemeClr val="bg1">
                    <a:lumMod val="50000"/>
                  </a:schemeClr>
                </a:solidFill>
              </a:rPr>
              <a:t>Little or no English ability</a:t>
            </a:r>
          </a:p>
          <a:p>
            <a:pPr eaLnBrk="1" hangingPunct="1">
              <a:lnSpc>
                <a:spcPct val="90000"/>
              </a:lnSpc>
            </a:pPr>
            <a:r>
              <a:rPr lang="en-US" altLang="en-US" sz="2800" dirty="0" smtClean="0">
                <a:solidFill>
                  <a:schemeClr val="bg1">
                    <a:lumMod val="50000"/>
                  </a:schemeClr>
                </a:solidFill>
              </a:rPr>
              <a:t>Intermediate</a:t>
            </a:r>
          </a:p>
          <a:p>
            <a:pPr lvl="1" eaLnBrk="1" hangingPunct="1">
              <a:lnSpc>
                <a:spcPct val="90000"/>
              </a:lnSpc>
            </a:pPr>
            <a:r>
              <a:rPr lang="en-US" altLang="en-US" sz="2400" dirty="0" smtClean="0">
                <a:solidFill>
                  <a:schemeClr val="bg1">
                    <a:lumMod val="50000"/>
                  </a:schemeClr>
                </a:solidFill>
              </a:rPr>
              <a:t>Limited ability, simple language structures, </a:t>
            </a:r>
            <a:br>
              <a:rPr lang="en-US" altLang="en-US" sz="2400" dirty="0" smtClean="0">
                <a:solidFill>
                  <a:schemeClr val="bg1">
                    <a:lumMod val="50000"/>
                  </a:schemeClr>
                </a:solidFill>
              </a:rPr>
            </a:br>
            <a:r>
              <a:rPr lang="en-US" altLang="en-US" sz="2400" dirty="0" smtClean="0">
                <a:solidFill>
                  <a:schemeClr val="bg1">
                    <a:lumMod val="50000"/>
                  </a:schemeClr>
                </a:solidFill>
              </a:rPr>
              <a:t>high-frequency vocabulary, routine contexts</a:t>
            </a:r>
          </a:p>
          <a:p>
            <a:pPr eaLnBrk="1" hangingPunct="1">
              <a:lnSpc>
                <a:spcPct val="90000"/>
              </a:lnSpc>
            </a:pPr>
            <a:r>
              <a:rPr lang="en-US" altLang="en-US" sz="2800" dirty="0" smtClean="0">
                <a:solidFill>
                  <a:schemeClr val="bg1">
                    <a:lumMod val="50000"/>
                  </a:schemeClr>
                </a:solidFill>
              </a:rPr>
              <a:t>Advanced</a:t>
            </a:r>
          </a:p>
          <a:p>
            <a:pPr lvl="1" eaLnBrk="1" hangingPunct="1">
              <a:lnSpc>
                <a:spcPct val="90000"/>
              </a:lnSpc>
            </a:pPr>
            <a:r>
              <a:rPr lang="en-US" altLang="en-US" sz="2400" dirty="0" smtClean="0">
                <a:solidFill>
                  <a:schemeClr val="bg1">
                    <a:lumMod val="50000"/>
                  </a:schemeClr>
                </a:solidFill>
              </a:rPr>
              <a:t>Grade appropriate, with second language acquisition support</a:t>
            </a:r>
          </a:p>
          <a:p>
            <a:pPr eaLnBrk="1" hangingPunct="1">
              <a:lnSpc>
                <a:spcPct val="90000"/>
              </a:lnSpc>
            </a:pPr>
            <a:r>
              <a:rPr lang="en-US" altLang="en-US" sz="2800" dirty="0" smtClean="0">
                <a:solidFill>
                  <a:schemeClr val="bg1">
                    <a:lumMod val="50000"/>
                  </a:schemeClr>
                </a:solidFill>
              </a:rPr>
              <a:t>Advanced High</a:t>
            </a:r>
            <a:r>
              <a:rPr lang="en-US" altLang="en-US" sz="3600" dirty="0" smtClean="0">
                <a:solidFill>
                  <a:schemeClr val="bg1">
                    <a:lumMod val="50000"/>
                  </a:schemeClr>
                </a:solidFill>
              </a:rPr>
              <a:t> </a:t>
            </a:r>
          </a:p>
          <a:p>
            <a:pPr lvl="1" eaLnBrk="1" hangingPunct="1">
              <a:lnSpc>
                <a:spcPct val="90000"/>
              </a:lnSpc>
            </a:pPr>
            <a:r>
              <a:rPr lang="en-US" altLang="en-US" sz="2400" dirty="0" smtClean="0">
                <a:solidFill>
                  <a:schemeClr val="bg1">
                    <a:lumMod val="50000"/>
                  </a:schemeClr>
                </a:solidFill>
              </a:rPr>
              <a:t>Grade appropriate, with minimal second language acquisition support</a:t>
            </a:r>
          </a:p>
        </p:txBody>
      </p:sp>
    </p:spTree>
    <p:extLst>
      <p:ext uri="{BB962C8B-B14F-4D97-AF65-F5344CB8AC3E}">
        <p14:creationId xmlns:p14="http://schemas.microsoft.com/office/powerpoint/2010/main" val="35537499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should I do?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9158477"/>
              </p:ext>
            </p:extLst>
          </p:nvPr>
        </p:nvGraphicFramePr>
        <p:xfrm>
          <a:off x="228600" y="1295400"/>
          <a:ext cx="8763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57210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08573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8401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88" y="0"/>
            <a:ext cx="89496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ultiply 3"/>
          <p:cNvSpPr/>
          <p:nvPr/>
        </p:nvSpPr>
        <p:spPr>
          <a:xfrm>
            <a:off x="685800" y="1295400"/>
            <a:ext cx="2514600" cy="3886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p:nvPr/>
        </p:nvSpPr>
        <p:spPr>
          <a:xfrm>
            <a:off x="6324600" y="1286933"/>
            <a:ext cx="2514600" cy="3886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429000" y="3962400"/>
            <a:ext cx="19812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4267200"/>
            <a:ext cx="19812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29000" y="2895600"/>
            <a:ext cx="26670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942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Kinds of Accommodations for ELLs</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solidFill>
                  <a:schemeClr val="bg1">
                    <a:lumMod val="50000"/>
                  </a:schemeClr>
                </a:solidFill>
              </a:rPr>
              <a:t>Affective</a:t>
            </a:r>
          </a:p>
          <a:p>
            <a:r>
              <a:rPr lang="en-US" dirty="0" smtClean="0">
                <a:solidFill>
                  <a:schemeClr val="bg1">
                    <a:lumMod val="50000"/>
                  </a:schemeClr>
                </a:solidFill>
              </a:rPr>
              <a:t>Linguistic</a:t>
            </a:r>
          </a:p>
          <a:p>
            <a:r>
              <a:rPr lang="en-US" dirty="0" smtClean="0">
                <a:solidFill>
                  <a:schemeClr val="bg1">
                    <a:lumMod val="50000"/>
                  </a:schemeClr>
                </a:solidFill>
              </a:rPr>
              <a:t>Cognitive</a:t>
            </a:r>
          </a:p>
          <a:p>
            <a:r>
              <a:rPr lang="en-US" dirty="0" smtClean="0">
                <a:solidFill>
                  <a:schemeClr val="bg1">
                    <a:lumMod val="50000"/>
                  </a:schemeClr>
                </a:solidFill>
              </a:rPr>
              <a:t>504</a:t>
            </a:r>
          </a:p>
          <a:p>
            <a:r>
              <a:rPr lang="en-US" dirty="0" smtClean="0">
                <a:solidFill>
                  <a:schemeClr val="bg1">
                    <a:lumMod val="50000"/>
                  </a:schemeClr>
                </a:solidFill>
              </a:rPr>
              <a:t>IEP</a:t>
            </a:r>
            <a:endParaRPr lang="en-US" dirty="0">
              <a:solidFill>
                <a:schemeClr val="bg1">
                  <a:lumMod val="50000"/>
                </a:schemeClr>
              </a:solidFill>
            </a:endParaRPr>
          </a:p>
        </p:txBody>
      </p:sp>
      <p:sp>
        <p:nvSpPr>
          <p:cNvPr id="4" name="Oval 3"/>
          <p:cNvSpPr/>
          <p:nvPr/>
        </p:nvSpPr>
        <p:spPr>
          <a:xfrm>
            <a:off x="228600" y="2133600"/>
            <a:ext cx="2590800" cy="685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2971800" y="2247900"/>
            <a:ext cx="1219200" cy="457200"/>
          </a:xfrm>
          <a:prstGeom prst="rightArrow">
            <a:avLst>
              <a:gd name="adj1" fmla="val 53704"/>
              <a:gd name="adj2" fmla="val 124074"/>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740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What are linguistic accommodations?</a:t>
            </a:r>
            <a:endParaRPr lang="en-US"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chemeClr val="bg1">
                    <a:lumMod val="50000"/>
                  </a:schemeClr>
                </a:solidFill>
              </a:rPr>
              <a:t>Linguistic accommodations are language supports that decrease the language barrier ELLs experience when learning and demonstrating knowledge and skills in English.</a:t>
            </a:r>
          </a:p>
        </p:txBody>
      </p:sp>
      <p:pic>
        <p:nvPicPr>
          <p:cNvPr id="1039" name="Picture 15" descr="http://vacationequipmentrentals.com/images/P/training%20whe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429000"/>
            <a:ext cx="3047999"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886200"/>
            <a:ext cx="2260600" cy="81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0665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Linguistic Accommodations</a:t>
            </a:r>
            <a:endParaRPr lang="en-US" dirty="0">
              <a:solidFill>
                <a:srgbClr val="00B0F0"/>
              </a:solidFill>
            </a:endParaRP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0" indent="0">
              <a:buNone/>
            </a:pPr>
            <a:r>
              <a:rPr lang="en-US" dirty="0" smtClean="0">
                <a:solidFill>
                  <a:schemeClr val="bg1">
                    <a:lumMod val="50000"/>
                  </a:schemeClr>
                </a:solidFill>
              </a:rPr>
              <a:t>Examples:</a:t>
            </a:r>
          </a:p>
          <a:p>
            <a:pPr lvl="1"/>
            <a:r>
              <a:rPr lang="en-US" dirty="0" smtClean="0">
                <a:solidFill>
                  <a:schemeClr val="bg1">
                    <a:lumMod val="50000"/>
                  </a:schemeClr>
                </a:solidFill>
              </a:rPr>
              <a:t>Provide sentence stems for oral participation</a:t>
            </a:r>
          </a:p>
          <a:p>
            <a:pPr lvl="1"/>
            <a:r>
              <a:rPr lang="en-US" dirty="0" smtClean="0">
                <a:solidFill>
                  <a:schemeClr val="bg1">
                    <a:lumMod val="50000"/>
                  </a:schemeClr>
                </a:solidFill>
              </a:rPr>
              <a:t>Allow use of drawing when writing</a:t>
            </a:r>
          </a:p>
          <a:p>
            <a:pPr lvl="1"/>
            <a:r>
              <a:rPr lang="en-US" dirty="0" smtClean="0">
                <a:solidFill>
                  <a:schemeClr val="bg1">
                    <a:lumMod val="50000"/>
                  </a:schemeClr>
                </a:solidFill>
              </a:rPr>
              <a:t>Allow use of native language</a:t>
            </a:r>
          </a:p>
          <a:p>
            <a:pPr lvl="2"/>
            <a:r>
              <a:rPr lang="en-US" dirty="0" smtClean="0">
                <a:solidFill>
                  <a:schemeClr val="bg1">
                    <a:lumMod val="50000"/>
                  </a:schemeClr>
                </a:solidFill>
              </a:rPr>
              <a:t>Bilingual dictionary</a:t>
            </a:r>
          </a:p>
          <a:p>
            <a:pPr lvl="2"/>
            <a:r>
              <a:rPr lang="en-US" dirty="0" smtClean="0">
                <a:solidFill>
                  <a:schemeClr val="bg1">
                    <a:lumMod val="50000"/>
                  </a:schemeClr>
                </a:solidFill>
              </a:rPr>
              <a:t>Peer translation</a:t>
            </a:r>
          </a:p>
          <a:p>
            <a:pPr lvl="1"/>
            <a:r>
              <a:rPr lang="en-US" dirty="0" smtClean="0">
                <a:solidFill>
                  <a:schemeClr val="bg1">
                    <a:lumMod val="50000"/>
                  </a:schemeClr>
                </a:solidFill>
              </a:rPr>
              <a:t>Extra time to complete assignments</a:t>
            </a:r>
          </a:p>
          <a:p>
            <a:pPr lvl="1"/>
            <a:r>
              <a:rPr lang="en-US" dirty="0" smtClean="0">
                <a:solidFill>
                  <a:schemeClr val="bg1">
                    <a:lumMod val="50000"/>
                  </a:schemeClr>
                </a:solidFill>
              </a:rPr>
              <a:t>Pre-teach vocabulary with pictures</a:t>
            </a:r>
          </a:p>
          <a:p>
            <a:pPr lvl="1"/>
            <a:r>
              <a:rPr lang="en-US" dirty="0" smtClean="0">
                <a:solidFill>
                  <a:schemeClr val="bg1">
                    <a:lumMod val="50000"/>
                  </a:schemeClr>
                </a:solidFill>
              </a:rPr>
              <a:t>Clarify the meaning of an unknown word using pictures, simple language, or gestures.</a:t>
            </a:r>
          </a:p>
          <a:p>
            <a:pPr lvl="1"/>
            <a:r>
              <a:rPr lang="en-US" dirty="0">
                <a:solidFill>
                  <a:schemeClr val="bg1">
                    <a:lumMod val="50000"/>
                  </a:schemeClr>
                </a:solidFill>
              </a:rPr>
              <a:t>e</a:t>
            </a:r>
            <a:r>
              <a:rPr lang="en-US" dirty="0" smtClean="0">
                <a:solidFill>
                  <a:schemeClr val="bg1">
                    <a:lumMod val="50000"/>
                  </a:schemeClr>
                </a:solidFill>
              </a:rPr>
              <a:t>tc.</a:t>
            </a:r>
            <a:endParaRPr lang="en-US" dirty="0">
              <a:solidFill>
                <a:schemeClr val="bg1">
                  <a:lumMod val="50000"/>
                </a:schemeClr>
              </a:solidFill>
            </a:endParaRPr>
          </a:p>
        </p:txBody>
      </p:sp>
    </p:spTree>
    <p:extLst>
      <p:ext uri="{BB962C8B-B14F-4D97-AF65-F5344CB8AC3E}">
        <p14:creationId xmlns:p14="http://schemas.microsoft.com/office/powerpoint/2010/main" val="18057762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Why Linguistic Accommodations?</a:t>
            </a:r>
            <a:endParaRPr lang="en-US" dirty="0">
              <a:solidFill>
                <a:srgbClr val="00B0F0"/>
              </a:solidFill>
            </a:endParaRPr>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smtClean="0">
                <a:solidFill>
                  <a:schemeClr val="bg1">
                    <a:lumMod val="50000"/>
                  </a:schemeClr>
                </a:solidFill>
              </a:rPr>
              <a:t>The Texas English Language Proficiency Standards (ELPS) require all teachers to linguistically accommodate the instruction of ELLs in their classes commensurate with the students’ English language proficiency levels.</a:t>
            </a:r>
            <a:endParaRPr lang="en-US" dirty="0">
              <a:solidFill>
                <a:schemeClr val="bg1">
                  <a:lumMod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495800"/>
            <a:ext cx="2260600" cy="81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3032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What does this mean?</a:t>
            </a:r>
            <a:endParaRPr lang="en-US" dirty="0">
              <a:solidFill>
                <a:srgbClr val="00B0F0"/>
              </a:solidFill>
            </a:endParaRPr>
          </a:p>
        </p:txBody>
      </p:sp>
      <p:sp>
        <p:nvSpPr>
          <p:cNvPr id="3" name="Content Placeholder 2"/>
          <p:cNvSpPr>
            <a:spLocks noGrp="1"/>
          </p:cNvSpPr>
          <p:nvPr>
            <p:ph idx="1"/>
          </p:nvPr>
        </p:nvSpPr>
        <p:spPr>
          <a:xfrm>
            <a:off x="457200" y="1600200"/>
            <a:ext cx="8229600" cy="5105400"/>
          </a:xfrm>
        </p:spPr>
        <p:txBody>
          <a:bodyPr>
            <a:normAutofit fontScale="92500"/>
          </a:bodyPr>
          <a:lstStyle/>
          <a:p>
            <a:pPr marL="0" indent="0">
              <a:buNone/>
            </a:pPr>
            <a:r>
              <a:rPr lang="en-US" dirty="0" smtClean="0">
                <a:solidFill>
                  <a:schemeClr val="bg1">
                    <a:lumMod val="50000"/>
                  </a:schemeClr>
                </a:solidFill>
              </a:rPr>
              <a:t>Cho Chang</a:t>
            </a:r>
          </a:p>
          <a:p>
            <a:pPr marL="0" indent="0">
              <a:buNone/>
            </a:pPr>
            <a:r>
              <a:rPr lang="en-US" dirty="0" smtClean="0">
                <a:solidFill>
                  <a:schemeClr val="bg1">
                    <a:lumMod val="50000"/>
                  </a:schemeClr>
                </a:solidFill>
              </a:rPr>
              <a:t>L. Accommodations for</a:t>
            </a:r>
          </a:p>
          <a:p>
            <a:pPr marL="0" indent="0">
              <a:buNone/>
            </a:pPr>
            <a:r>
              <a:rPr lang="en-US" dirty="0">
                <a:solidFill>
                  <a:srgbClr val="00B0F0"/>
                </a:solidFill>
              </a:rPr>
              <a:t>w</a:t>
            </a:r>
            <a:r>
              <a:rPr lang="en-US" dirty="0" smtClean="0">
                <a:solidFill>
                  <a:srgbClr val="00B0F0"/>
                </a:solidFill>
              </a:rPr>
              <a:t>riting</a:t>
            </a:r>
            <a:r>
              <a:rPr lang="en-US" dirty="0" smtClean="0">
                <a:solidFill>
                  <a:schemeClr val="bg1">
                    <a:lumMod val="50000"/>
                  </a:schemeClr>
                </a:solidFill>
              </a:rPr>
              <a:t> in classroom.</a:t>
            </a:r>
          </a:p>
          <a:p>
            <a:pPr marL="0" indent="0">
              <a:buNone/>
            </a:pPr>
            <a:endParaRPr lang="en-US" dirty="0">
              <a:solidFill>
                <a:schemeClr val="bg1">
                  <a:lumMod val="50000"/>
                </a:schemeClr>
              </a:solidFill>
            </a:endParaRPr>
          </a:p>
          <a:p>
            <a:pPr marL="0" indent="0">
              <a:buNone/>
            </a:pPr>
            <a:endParaRPr lang="en-US" dirty="0" smtClean="0">
              <a:solidFill>
                <a:schemeClr val="bg1">
                  <a:lumMod val="50000"/>
                </a:schemeClr>
              </a:solidFill>
            </a:endParaRPr>
          </a:p>
          <a:p>
            <a:pPr marL="0" indent="0">
              <a:buNone/>
            </a:pPr>
            <a:endParaRPr lang="en-US" dirty="0">
              <a:solidFill>
                <a:schemeClr val="bg1">
                  <a:lumMod val="50000"/>
                </a:schemeClr>
              </a:solidFill>
            </a:endParaRPr>
          </a:p>
          <a:p>
            <a:pPr marL="0" indent="0">
              <a:buNone/>
            </a:pPr>
            <a:endParaRPr lang="en-US" dirty="0" smtClean="0">
              <a:solidFill>
                <a:schemeClr val="bg1">
                  <a:lumMod val="50000"/>
                </a:schemeClr>
              </a:solidFill>
            </a:endParaRPr>
          </a:p>
          <a:p>
            <a:pPr marL="0" indent="0">
              <a:buNone/>
            </a:pPr>
            <a:r>
              <a:rPr lang="en-US" dirty="0" smtClean="0">
                <a:solidFill>
                  <a:schemeClr val="bg1">
                    <a:lumMod val="50000"/>
                  </a:schemeClr>
                </a:solidFill>
              </a:rPr>
              <a:t>            Beginner              </a:t>
            </a:r>
            <a:r>
              <a:rPr lang="en-US" dirty="0" err="1" smtClean="0">
                <a:solidFill>
                  <a:schemeClr val="bg1">
                    <a:lumMod val="50000"/>
                  </a:schemeClr>
                </a:solidFill>
              </a:rPr>
              <a:t>Beginner</a:t>
            </a:r>
            <a:r>
              <a:rPr lang="en-US" dirty="0" smtClean="0">
                <a:solidFill>
                  <a:schemeClr val="bg1">
                    <a:lumMod val="50000"/>
                  </a:schemeClr>
                </a:solidFill>
              </a:rPr>
              <a:t>         Intermediate</a:t>
            </a:r>
          </a:p>
          <a:p>
            <a:pPr marL="0" indent="0">
              <a:buNone/>
            </a:pPr>
            <a:r>
              <a:rPr lang="en-US" dirty="0">
                <a:solidFill>
                  <a:schemeClr val="bg1">
                    <a:lumMod val="50000"/>
                  </a:schemeClr>
                </a:solidFill>
              </a:rPr>
              <a:t> </a:t>
            </a:r>
            <a:r>
              <a:rPr lang="en-US" dirty="0" smtClean="0">
                <a:solidFill>
                  <a:schemeClr val="bg1">
                    <a:lumMod val="50000"/>
                  </a:schemeClr>
                </a:solidFill>
              </a:rPr>
              <a:t>            writer                   </a:t>
            </a:r>
            <a:r>
              <a:rPr lang="en-US" dirty="0" err="1" smtClean="0">
                <a:solidFill>
                  <a:schemeClr val="bg1">
                    <a:lumMod val="50000"/>
                  </a:schemeClr>
                </a:solidFill>
              </a:rPr>
              <a:t>writer</a:t>
            </a:r>
            <a:r>
              <a:rPr lang="en-US" dirty="0" smtClean="0">
                <a:solidFill>
                  <a:schemeClr val="bg1">
                    <a:lumMod val="50000"/>
                  </a:schemeClr>
                </a:solidFill>
              </a:rPr>
              <a:t>                   </a:t>
            </a:r>
            <a:r>
              <a:rPr lang="en-US" dirty="0" err="1" smtClean="0">
                <a:solidFill>
                  <a:schemeClr val="bg1">
                    <a:lumMod val="50000"/>
                  </a:schemeClr>
                </a:solidFill>
              </a:rPr>
              <a:t>writer</a:t>
            </a:r>
            <a:endParaRPr lang="en-US" dirty="0" smtClean="0">
              <a:solidFill>
                <a:schemeClr val="bg1">
                  <a:lumMod val="50000"/>
                </a:schemeClr>
              </a:solidFill>
            </a:endParaRPr>
          </a:p>
        </p:txBody>
      </p:sp>
      <p:pic>
        <p:nvPicPr>
          <p:cNvPr id="2050" name="Picture 2" descr="http://kidsatschool.co.uk/wp-content/uploads/2014/04/Asian-Chi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19200"/>
            <a:ext cx="3217414" cy="2143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4289527919"/>
              </p:ext>
            </p:extLst>
          </p:nvPr>
        </p:nvGraphicFramePr>
        <p:xfrm>
          <a:off x="457200" y="2057400"/>
          <a:ext cx="8458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381000" y="1219200"/>
            <a:ext cx="8382000" cy="21431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F0"/>
                </a:solidFill>
              </a:rPr>
              <a:t>Unlike with 504 or IEP accommodations, the teacher is expected to change linguistic accommodations over time, as he/she sees how the ELL student improves his/her English language skills. No LPAC meeting is required to change these accommodations. However, the teacher can ask for the support of LPAC committee or members of the LPAC.</a:t>
            </a:r>
            <a:endParaRPr lang="en-US" b="1" dirty="0">
              <a:solidFill>
                <a:srgbClr val="00B0F0"/>
              </a:solidFill>
            </a:endParaRPr>
          </a:p>
        </p:txBody>
      </p:sp>
    </p:spTree>
    <p:extLst>
      <p:ext uri="{BB962C8B-B14F-4D97-AF65-F5344CB8AC3E}">
        <p14:creationId xmlns:p14="http://schemas.microsoft.com/office/powerpoint/2010/main" val="1937530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How do I Assign Linguistic Accommodations?</a:t>
            </a:r>
            <a:endParaRPr lang="en-US"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1410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87298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762000"/>
          </a:xfrm>
        </p:spPr>
        <p:txBody>
          <a:bodyPr>
            <a:normAutofit fontScale="90000"/>
          </a:bodyPr>
          <a:lstStyle/>
          <a:p>
            <a:pPr>
              <a:defRPr/>
            </a:pPr>
            <a:r>
              <a:rPr lang="en-US" sz="3600" kern="1200" dirty="0" smtClean="0">
                <a:solidFill>
                  <a:srgbClr val="00B0F0"/>
                </a:solidFill>
                <a:ea typeface="+mn-ea"/>
                <a:cs typeface="+mn-cs"/>
              </a:rPr>
              <a:t>Proficiency Level Descriptors (PLDs)</a:t>
            </a:r>
            <a:br>
              <a:rPr lang="en-US" sz="3600" kern="1200" dirty="0" smtClean="0">
                <a:solidFill>
                  <a:srgbClr val="00B0F0"/>
                </a:solidFill>
                <a:ea typeface="+mn-ea"/>
                <a:cs typeface="+mn-cs"/>
              </a:rPr>
            </a:br>
            <a:endParaRPr lang="en-US" sz="3600" kern="1200" dirty="0">
              <a:solidFill>
                <a:srgbClr val="00B0F0"/>
              </a:solidFill>
              <a:ea typeface="+mn-ea"/>
              <a:cs typeface="+mn-cs"/>
            </a:endParaRPr>
          </a:p>
        </p:txBody>
      </p:sp>
      <p:sp>
        <p:nvSpPr>
          <p:cNvPr id="8195" name="Content Placeholder 2"/>
          <p:cNvSpPr>
            <a:spLocks noGrp="1"/>
          </p:cNvSpPr>
          <p:nvPr>
            <p:ph idx="1"/>
          </p:nvPr>
        </p:nvSpPr>
        <p:spPr>
          <a:xfrm>
            <a:off x="457200" y="1752600"/>
            <a:ext cx="8229600" cy="3306763"/>
          </a:xfrm>
        </p:spPr>
        <p:txBody>
          <a:bodyPr>
            <a:normAutofit fontScale="92500" lnSpcReduction="10000"/>
          </a:bodyPr>
          <a:lstStyle/>
          <a:p>
            <a:pPr>
              <a:spcAft>
                <a:spcPct val="30000"/>
              </a:spcAft>
            </a:pPr>
            <a:r>
              <a:rPr lang="en-US" altLang="en-US" sz="2800" dirty="0" smtClean="0">
                <a:solidFill>
                  <a:schemeClr val="bg1">
                    <a:lumMod val="50000"/>
                  </a:schemeClr>
                </a:solidFill>
              </a:rPr>
              <a:t>The PLDs are the rubrics teachers use to determine students’ English language proficiency for ongoing formative assessment and the spring TELPAS administration.</a:t>
            </a:r>
          </a:p>
          <a:p>
            <a:pPr>
              <a:spcAft>
                <a:spcPct val="30000"/>
              </a:spcAft>
            </a:pPr>
            <a:r>
              <a:rPr lang="en-US" altLang="en-US" sz="2800" dirty="0" smtClean="0">
                <a:solidFill>
                  <a:schemeClr val="bg1">
                    <a:lumMod val="50000"/>
                  </a:schemeClr>
                </a:solidFill>
              </a:rPr>
              <a:t>Originally developed for TELPAS, the PLDs were incorporated into the Texas English language proficiency standards (ELPS) in the 2007–2008 school year to reinforce their use in instruction.</a:t>
            </a:r>
          </a:p>
          <a:p>
            <a:pPr marL="460375" indent="-460375">
              <a:spcAft>
                <a:spcPct val="30000"/>
              </a:spcAft>
              <a:buFont typeface="Wingdings" panose="05000000000000000000" pitchFamily="2" charset="2"/>
              <a:buChar char="Ø"/>
            </a:pPr>
            <a:endParaRPr lang="en-US" altLang="en-US" sz="2800" dirty="0" smtClean="0"/>
          </a:p>
        </p:txBody>
      </p:sp>
      <p:sp>
        <p:nvSpPr>
          <p:cNvPr id="819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D0E048D-9542-4B60-AE6C-91F98EAED429}" type="slidenum">
              <a:rPr lang="en-US" altLang="en-US" sz="1400" smtClean="0"/>
              <a:pPr>
                <a:spcBef>
                  <a:spcPct val="0"/>
                </a:spcBef>
                <a:buFontTx/>
                <a:buNone/>
              </a:pPr>
              <a:t>8</a:t>
            </a:fld>
            <a:endParaRPr lang="en-US" altLang="en-US" sz="1400" smtClean="0"/>
          </a:p>
        </p:txBody>
      </p:sp>
      <p:sp>
        <p:nvSpPr>
          <p:cNvPr id="8200" name="Footer Placeholder 7"/>
          <p:cNvSpPr>
            <a:spLocks noGrp="1"/>
          </p:cNvSpPr>
          <p:nvPr>
            <p:ph type="ftr" sz="quarter" idx="11"/>
          </p:nvPr>
        </p:nvSpPr>
        <p:spPr>
          <a:xfrm>
            <a:off x="3124200" y="6245225"/>
            <a:ext cx="5334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en-US" sz="1400" smtClean="0"/>
              <a:t>TEA</a:t>
            </a:r>
          </a:p>
        </p:txBody>
      </p:sp>
    </p:spTree>
    <p:extLst>
      <p:ext uri="{BB962C8B-B14F-4D97-AF65-F5344CB8AC3E}">
        <p14:creationId xmlns:p14="http://schemas.microsoft.com/office/powerpoint/2010/main" val="11264333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idx="4294967295"/>
          </p:nvPr>
        </p:nvSpPr>
        <p:spPr>
          <a:xfrm>
            <a:off x="457200" y="304800"/>
            <a:ext cx="8382000" cy="1371600"/>
          </a:xfrm>
        </p:spPr>
        <p:txBody>
          <a:bodyPr/>
          <a:lstStyle/>
          <a:p>
            <a:r>
              <a:rPr lang="en-US" altLang="en-US" sz="4000" smtClean="0"/>
              <a:t>ELPS-TELPAS Proficiency Level Descriptors Grades K–12 Listening</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9694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907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1070</Words>
  <Application>Microsoft Macintosh PowerPoint</Application>
  <PresentationFormat>On-screen Show (4:3)</PresentationFormat>
  <Paragraphs>130</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Accommodations for ELLs</vt:lpstr>
      <vt:lpstr>Kinds of Accommodations for ELLs</vt:lpstr>
      <vt:lpstr>What are linguistic accommodations?</vt:lpstr>
      <vt:lpstr>Linguistic Accommodations</vt:lpstr>
      <vt:lpstr>Why Linguistic Accommodations?</vt:lpstr>
      <vt:lpstr>What does this mean?</vt:lpstr>
      <vt:lpstr>How do I Assign Linguistic Accommodations?</vt:lpstr>
      <vt:lpstr>Proficiency Level Descriptors (PLDs) </vt:lpstr>
      <vt:lpstr>ELPS-TELPAS Proficiency Level Descriptors Grades K–12 Listening</vt:lpstr>
      <vt:lpstr>Sets of PLDs</vt:lpstr>
      <vt:lpstr>PowerPoint Presentation</vt:lpstr>
      <vt:lpstr>Key Features of Each Proficiency Level</vt:lpstr>
      <vt:lpstr>So, what should I do?</vt:lpstr>
      <vt:lpstr>PowerPoint Presentation</vt:lpstr>
      <vt:lpstr>PowerPoint Presentation</vt:lpstr>
    </vt:vector>
  </TitlesOfParts>
  <Company>Krum Independent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Accommodations for ELLs</dc:title>
  <dc:creator>Alonso, Ricardo</dc:creator>
  <cp:lastModifiedBy>Christina Kruse</cp:lastModifiedBy>
  <cp:revision>10</cp:revision>
  <dcterms:created xsi:type="dcterms:W3CDTF">2016-01-21T16:24:01Z</dcterms:created>
  <dcterms:modified xsi:type="dcterms:W3CDTF">2016-01-21T21:17:11Z</dcterms:modified>
</cp:coreProperties>
</file>