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8288000" cy="10287000"/>
  <p:notesSz cx="7010400" cy="93726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InMbhNIfoaDdYuttjJaYw8mJB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800" rIns="936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800" rIns="93600" bIns="468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800" rIns="936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02343"/>
            <a:ext cx="303784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800" rIns="93600" bIns="46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800" rIns="936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2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4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5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6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7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:notes"/>
          <p:cNvSpPr txBox="1">
            <a:spLocks noGrp="1"/>
          </p:cNvSpPr>
          <p:nvPr>
            <p:ph type="body" idx="1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spcFirstLastPara="1" wrap="square" lIns="93600" tIns="46800" rIns="936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(opt. 1)">
  <p:cSld name="Photo (opt. 1)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>
            <a:spLocks noGrp="1"/>
          </p:cNvSpPr>
          <p:nvPr>
            <p:ph type="pic" idx="2"/>
          </p:nvPr>
        </p:nvSpPr>
        <p:spPr>
          <a:xfrm>
            <a:off x="1" y="0"/>
            <a:ext cx="14387286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12482285" y="0"/>
            <a:ext cx="5805714" cy="58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31500" tIns="1463025" rIns="731500" bIns="7315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3"/>
          </p:nvPr>
        </p:nvSpPr>
        <p:spPr>
          <a:xfrm>
            <a:off x="13241783" y="4527550"/>
            <a:ext cx="4210050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4"/>
          </p:nvPr>
        </p:nvSpPr>
        <p:spPr>
          <a:xfrm>
            <a:off x="13223640" y="694738"/>
            <a:ext cx="4718044" cy="44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33590" y="9202531"/>
            <a:ext cx="2318656" cy="38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480">
          <p15:clr>
            <a:srgbClr val="FBAE40"/>
          </p15:clr>
        </p15:guide>
        <p15:guide id="2" pos="78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ver">
  <p:cSld name="Blank Cov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28">
          <p15:clr>
            <a:srgbClr val="FBAE40"/>
          </p15:clr>
        </p15:guide>
        <p15:guide id="2" pos="648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Leadership">
  <p:cSld name="Team Leadership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914400" y="7272538"/>
            <a:ext cx="371120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5188132" y="7272538"/>
            <a:ext cx="371120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3"/>
          </p:nvPr>
        </p:nvSpPr>
        <p:spPr>
          <a:xfrm>
            <a:off x="9461864" y="7272538"/>
            <a:ext cx="371120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4"/>
          </p:nvPr>
        </p:nvSpPr>
        <p:spPr>
          <a:xfrm>
            <a:off x="914401" y="7641729"/>
            <a:ext cx="371120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5"/>
          </p:nvPr>
        </p:nvSpPr>
        <p:spPr>
          <a:xfrm>
            <a:off x="5188132" y="7641729"/>
            <a:ext cx="371120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6"/>
          </p:nvPr>
        </p:nvSpPr>
        <p:spPr>
          <a:xfrm>
            <a:off x="9461865" y="7641729"/>
            <a:ext cx="371120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7"/>
          </p:nvPr>
        </p:nvSpPr>
        <p:spPr>
          <a:xfrm>
            <a:off x="914401" y="3250990"/>
            <a:ext cx="3656838" cy="319735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4" name="Google Shape;74;p21"/>
          <p:cNvSpPr>
            <a:spLocks noGrp="1"/>
          </p:cNvSpPr>
          <p:nvPr>
            <p:ph type="pic" idx="8"/>
          </p:nvPr>
        </p:nvSpPr>
        <p:spPr>
          <a:xfrm>
            <a:off x="5188133" y="3250990"/>
            <a:ext cx="3656838" cy="319735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5" name="Google Shape;75;p21"/>
          <p:cNvSpPr>
            <a:spLocks noGrp="1"/>
          </p:cNvSpPr>
          <p:nvPr>
            <p:ph type="pic" idx="9"/>
          </p:nvPr>
        </p:nvSpPr>
        <p:spPr>
          <a:xfrm>
            <a:off x="9461865" y="3250990"/>
            <a:ext cx="3656838" cy="319735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6" name="Google Shape;76;p21"/>
          <p:cNvSpPr>
            <a:spLocks noGrp="1"/>
          </p:cNvSpPr>
          <p:nvPr>
            <p:ph type="pic" idx="13"/>
          </p:nvPr>
        </p:nvSpPr>
        <p:spPr>
          <a:xfrm>
            <a:off x="914400" y="6448342"/>
            <a:ext cx="3657600" cy="219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7" name="Google Shape;77;p21"/>
          <p:cNvSpPr>
            <a:spLocks noGrp="1"/>
          </p:cNvSpPr>
          <p:nvPr>
            <p:ph type="pic" idx="14"/>
          </p:nvPr>
        </p:nvSpPr>
        <p:spPr>
          <a:xfrm>
            <a:off x="5188132" y="6448342"/>
            <a:ext cx="3657600" cy="219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8" name="Google Shape;78;p21"/>
          <p:cNvSpPr>
            <a:spLocks noGrp="1"/>
          </p:cNvSpPr>
          <p:nvPr>
            <p:ph type="pic" idx="15"/>
          </p:nvPr>
        </p:nvSpPr>
        <p:spPr>
          <a:xfrm>
            <a:off x="9461864" y="6448342"/>
            <a:ext cx="3657600" cy="219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9" name="Google Shape;79;p21"/>
          <p:cNvSpPr txBox="1">
            <a:spLocks noGrp="1"/>
          </p:cNvSpPr>
          <p:nvPr>
            <p:ph type="body" idx="16"/>
          </p:nvPr>
        </p:nvSpPr>
        <p:spPr>
          <a:xfrm>
            <a:off x="13735596" y="7272538"/>
            <a:ext cx="371120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7"/>
          </p:nvPr>
        </p:nvSpPr>
        <p:spPr>
          <a:xfrm>
            <a:off x="13735597" y="7641729"/>
            <a:ext cx="371120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>
            <a:spLocks noGrp="1"/>
          </p:cNvSpPr>
          <p:nvPr>
            <p:ph type="pic" idx="18"/>
          </p:nvPr>
        </p:nvSpPr>
        <p:spPr>
          <a:xfrm>
            <a:off x="13735597" y="3250990"/>
            <a:ext cx="3656838" cy="319735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2" name="Google Shape;82;p21"/>
          <p:cNvSpPr>
            <a:spLocks noGrp="1"/>
          </p:cNvSpPr>
          <p:nvPr>
            <p:ph type="pic" idx="19"/>
          </p:nvPr>
        </p:nvSpPr>
        <p:spPr>
          <a:xfrm>
            <a:off x="13735596" y="6448342"/>
            <a:ext cx="3657600" cy="219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83" name="Google Shape;83;p21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2" pos="5952">
          <p15:clr>
            <a:srgbClr val="FBAE40"/>
          </p15:clr>
        </p15:guide>
        <p15:guide id="3" pos="8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Text">
  <p:cSld name="1-Column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body" idx="2"/>
          </p:nvPr>
        </p:nvSpPr>
        <p:spPr>
          <a:xfrm>
            <a:off x="914400" y="3238500"/>
            <a:ext cx="16459200" cy="65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Text">
  <p:cSld name="2-Column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body" idx="1"/>
          </p:nvPr>
        </p:nvSpPr>
        <p:spPr>
          <a:xfrm>
            <a:off x="914400" y="3238500"/>
            <a:ext cx="16459200" cy="65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body" idx="2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Text &amp; Image (right)">
  <p:cSld name="2-Column Text &amp; Image (right)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5"/>
          <p:cNvSpPr>
            <a:spLocks noGrp="1"/>
          </p:cNvSpPr>
          <p:nvPr>
            <p:ph type="pic" idx="2"/>
          </p:nvPr>
        </p:nvSpPr>
        <p:spPr>
          <a:xfrm>
            <a:off x="9372600" y="3263900"/>
            <a:ext cx="8001000" cy="65263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body" idx="3"/>
          </p:nvPr>
        </p:nvSpPr>
        <p:spPr>
          <a:xfrm>
            <a:off x="914400" y="3238500"/>
            <a:ext cx="8128000" cy="65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Text &amp; Image (left)">
  <p:cSld name="2-Column Text &amp; Image (left)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>
            <a:spLocks noGrp="1"/>
          </p:cNvSpPr>
          <p:nvPr>
            <p:ph type="pic" idx="2"/>
          </p:nvPr>
        </p:nvSpPr>
        <p:spPr>
          <a:xfrm>
            <a:off x="928790" y="3263900"/>
            <a:ext cx="11891860" cy="65263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" name="Google Shape;104;p36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body" idx="3"/>
          </p:nvPr>
        </p:nvSpPr>
        <p:spPr>
          <a:xfrm>
            <a:off x="13144500" y="3257550"/>
            <a:ext cx="4229100" cy="65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&amp; Title">
  <p:cSld name="1 Image &amp; 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>
            <a:spLocks noGrp="1"/>
          </p:cNvSpPr>
          <p:nvPr>
            <p:ph type="pic" idx="2"/>
          </p:nvPr>
        </p:nvSpPr>
        <p:spPr>
          <a:xfrm>
            <a:off x="914400" y="3238500"/>
            <a:ext cx="16459200" cy="65517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9" name="Google Shape;109;p37"/>
          <p:cNvSpPr txBox="1">
            <a:spLocks noGrp="1"/>
          </p:cNvSpPr>
          <p:nvPr>
            <p:ph type="ctrTitle"/>
          </p:nvPr>
        </p:nvSpPr>
        <p:spPr>
          <a:xfrm>
            <a:off x="921924" y="1519336"/>
            <a:ext cx="16451676" cy="7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>
            <a:spLocks noGrp="1"/>
          </p:cNvSpPr>
          <p:nvPr>
            <p:ph type="pic" idx="2"/>
          </p:nvPr>
        </p:nvSpPr>
        <p:spPr>
          <a:xfrm>
            <a:off x="914400" y="3263900"/>
            <a:ext cx="8202930" cy="65263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3" name="Google Shape;113;p38"/>
          <p:cNvSpPr>
            <a:spLocks noGrp="1"/>
          </p:cNvSpPr>
          <p:nvPr>
            <p:ph type="pic" idx="3"/>
          </p:nvPr>
        </p:nvSpPr>
        <p:spPr>
          <a:xfrm>
            <a:off x="9227820" y="3263900"/>
            <a:ext cx="8145780" cy="65263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4" name="Google Shape;114;p38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ility Sequence 1">
  <p:cSld name="Agility Sequence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3"/>
          <p:cNvSpPr txBox="1">
            <a:spLocks noGrp="1"/>
          </p:cNvSpPr>
          <p:nvPr>
            <p:ph type="body" idx="1"/>
          </p:nvPr>
        </p:nvSpPr>
        <p:spPr>
          <a:xfrm>
            <a:off x="12482285" y="0"/>
            <a:ext cx="5805714" cy="58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31500" tIns="1463025" rIns="731500" bIns="7315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2"/>
          </p:nvPr>
        </p:nvSpPr>
        <p:spPr>
          <a:xfrm>
            <a:off x="13241783" y="4470400"/>
            <a:ext cx="4210050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3"/>
          </p:nvPr>
        </p:nvSpPr>
        <p:spPr>
          <a:xfrm>
            <a:off x="13223640" y="751888"/>
            <a:ext cx="4718044" cy="44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78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3 Image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9"/>
          <p:cNvSpPr>
            <a:spLocks noGrp="1"/>
          </p:cNvSpPr>
          <p:nvPr>
            <p:ph type="pic" idx="2"/>
          </p:nvPr>
        </p:nvSpPr>
        <p:spPr>
          <a:xfrm>
            <a:off x="928370" y="3263900"/>
            <a:ext cx="5399314" cy="65263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8" name="Google Shape;118;p39"/>
          <p:cNvSpPr>
            <a:spLocks noGrp="1"/>
          </p:cNvSpPr>
          <p:nvPr>
            <p:ph type="pic" idx="3"/>
          </p:nvPr>
        </p:nvSpPr>
        <p:spPr>
          <a:xfrm>
            <a:off x="6437358" y="3263900"/>
            <a:ext cx="5413284" cy="65263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9" name="Google Shape;119;p39"/>
          <p:cNvSpPr>
            <a:spLocks noGrp="1"/>
          </p:cNvSpPr>
          <p:nvPr>
            <p:ph type="pic" idx="4"/>
          </p:nvPr>
        </p:nvSpPr>
        <p:spPr>
          <a:xfrm>
            <a:off x="11946346" y="3263900"/>
            <a:ext cx="5413284" cy="65263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0" name="Google Shape;120;p39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- Collage Style (left)">
  <p:cSld name="3 Images - Collage Style (left)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0"/>
          <p:cNvSpPr>
            <a:spLocks noGrp="1"/>
          </p:cNvSpPr>
          <p:nvPr>
            <p:ph type="pic" idx="2"/>
          </p:nvPr>
        </p:nvSpPr>
        <p:spPr>
          <a:xfrm>
            <a:off x="928370" y="3263900"/>
            <a:ext cx="5399314" cy="247015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4" name="Google Shape;124;p40"/>
          <p:cNvSpPr>
            <a:spLocks noGrp="1"/>
          </p:cNvSpPr>
          <p:nvPr>
            <p:ph type="pic" idx="3"/>
          </p:nvPr>
        </p:nvSpPr>
        <p:spPr>
          <a:xfrm>
            <a:off x="914399" y="5848350"/>
            <a:ext cx="5422810" cy="394186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5" name="Google Shape;125;p40"/>
          <p:cNvSpPr>
            <a:spLocks noGrp="1"/>
          </p:cNvSpPr>
          <p:nvPr>
            <p:ph type="pic" idx="4"/>
          </p:nvPr>
        </p:nvSpPr>
        <p:spPr>
          <a:xfrm>
            <a:off x="6448424" y="3263900"/>
            <a:ext cx="10911206" cy="65263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6" name="Google Shape;126;p40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- Collage Style (right)">
  <p:cSld name="3 Images - Collage Style (right)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>
            <a:spLocks noGrp="1"/>
          </p:cNvSpPr>
          <p:nvPr>
            <p:ph type="pic" idx="2"/>
          </p:nvPr>
        </p:nvSpPr>
        <p:spPr>
          <a:xfrm>
            <a:off x="11950247" y="3263900"/>
            <a:ext cx="5399314" cy="247015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0" name="Google Shape;130;p41"/>
          <p:cNvSpPr>
            <a:spLocks noGrp="1"/>
          </p:cNvSpPr>
          <p:nvPr>
            <p:ph type="pic" idx="3"/>
          </p:nvPr>
        </p:nvSpPr>
        <p:spPr>
          <a:xfrm>
            <a:off x="11936276" y="5848350"/>
            <a:ext cx="5422810" cy="394186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1" name="Google Shape;131;p41"/>
          <p:cNvSpPr>
            <a:spLocks noGrp="1"/>
          </p:cNvSpPr>
          <p:nvPr>
            <p:ph type="pic" idx="4"/>
          </p:nvPr>
        </p:nvSpPr>
        <p:spPr>
          <a:xfrm>
            <a:off x="914400" y="3263900"/>
            <a:ext cx="10911206" cy="65263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2" name="Google Shape;132;p41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1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ume with quote">
  <p:cSld name="Resume with 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2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>
            <a:spLocks noGrp="1"/>
          </p:cNvSpPr>
          <p:nvPr>
            <p:ph type="pic" idx="2"/>
          </p:nvPr>
        </p:nvSpPr>
        <p:spPr>
          <a:xfrm>
            <a:off x="918414" y="1486281"/>
            <a:ext cx="1828800" cy="169574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7" name="Google Shape;137;p42"/>
          <p:cNvSpPr txBox="1">
            <a:spLocks noGrp="1"/>
          </p:cNvSpPr>
          <p:nvPr>
            <p:ph type="body" idx="3"/>
          </p:nvPr>
        </p:nvSpPr>
        <p:spPr>
          <a:xfrm>
            <a:off x="3132757" y="1475355"/>
            <a:ext cx="6239844" cy="183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560"/>
              <a:buNone/>
              <a:defRPr sz="3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2"/>
          <p:cNvSpPr txBox="1">
            <a:spLocks noGrp="1"/>
          </p:cNvSpPr>
          <p:nvPr>
            <p:ph type="body" idx="4"/>
          </p:nvPr>
        </p:nvSpPr>
        <p:spPr>
          <a:xfrm>
            <a:off x="14155058" y="5794784"/>
            <a:ext cx="3409949" cy="399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―"/>
              <a:defRPr sz="20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2"/>
          <p:cNvSpPr/>
          <p:nvPr/>
        </p:nvSpPr>
        <p:spPr>
          <a:xfrm>
            <a:off x="14346466" y="3649866"/>
            <a:ext cx="537029" cy="537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50290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cxnSp>
        <p:nvCxnSpPr>
          <p:cNvPr id="140" name="Google Shape;140;p42"/>
          <p:cNvCxnSpPr/>
          <p:nvPr/>
        </p:nvCxnSpPr>
        <p:spPr>
          <a:xfrm>
            <a:off x="14614980" y="4457586"/>
            <a:ext cx="0" cy="10972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2"/>
          <p:cNvSpPr>
            <a:spLocks noGrp="1"/>
          </p:cNvSpPr>
          <p:nvPr>
            <p:ph type="pic" idx="5"/>
          </p:nvPr>
        </p:nvSpPr>
        <p:spPr>
          <a:xfrm>
            <a:off x="4452730" y="3657600"/>
            <a:ext cx="9206112" cy="613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2" name="Google Shape;142;p42"/>
          <p:cNvSpPr>
            <a:spLocks noGrp="1"/>
          </p:cNvSpPr>
          <p:nvPr>
            <p:ph type="pic" idx="6"/>
          </p:nvPr>
        </p:nvSpPr>
        <p:spPr>
          <a:xfrm>
            <a:off x="0" y="3657600"/>
            <a:ext cx="4306957" cy="613409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3" name="Google Shape;143;p42"/>
          <p:cNvSpPr txBox="1">
            <a:spLocks noGrp="1"/>
          </p:cNvSpPr>
          <p:nvPr>
            <p:ph type="body" idx="7"/>
          </p:nvPr>
        </p:nvSpPr>
        <p:spPr>
          <a:xfrm>
            <a:off x="4453488" y="9223827"/>
            <a:ext cx="9205353" cy="56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274300" rIns="274300" bIns="2743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body" idx="8"/>
          </p:nvPr>
        </p:nvSpPr>
        <p:spPr>
          <a:xfrm>
            <a:off x="11403" y="9223827"/>
            <a:ext cx="4324174" cy="56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274300" rIns="274300" bIns="2743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2"/>
          <p:cNvSpPr/>
          <p:nvPr/>
        </p:nvSpPr>
        <p:spPr>
          <a:xfrm>
            <a:off x="918414" y="3182031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8352">
          <p15:clr>
            <a:srgbClr val="FBAE40"/>
          </p15:clr>
        </p15:guide>
        <p15:guide id="3" pos="8544">
          <p15:clr>
            <a:srgbClr val="FBAE40"/>
          </p15:clr>
        </p15:guide>
        <p15:guide id="4" pos="7824">
          <p15:clr>
            <a:srgbClr val="FBAE40"/>
          </p15:clr>
        </p15:guide>
        <p15:guide id="5" orient="horz" pos="32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ume with list">
  <p:cSld name="Resume with lis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43"/>
          <p:cNvSpPr txBox="1">
            <a:spLocks noGrp="1"/>
          </p:cNvSpPr>
          <p:nvPr>
            <p:ph type="body" idx="2"/>
          </p:nvPr>
        </p:nvSpPr>
        <p:spPr>
          <a:xfrm>
            <a:off x="3132757" y="1475355"/>
            <a:ext cx="6239844" cy="183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560"/>
              <a:buNone/>
              <a:defRPr sz="3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43"/>
          <p:cNvSpPr>
            <a:spLocks noGrp="1"/>
          </p:cNvSpPr>
          <p:nvPr>
            <p:ph type="pic" idx="3"/>
          </p:nvPr>
        </p:nvSpPr>
        <p:spPr>
          <a:xfrm>
            <a:off x="4452730" y="3657600"/>
            <a:ext cx="9206112" cy="613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0" name="Google Shape;150;p43"/>
          <p:cNvSpPr>
            <a:spLocks noGrp="1"/>
          </p:cNvSpPr>
          <p:nvPr>
            <p:ph type="pic" idx="4"/>
          </p:nvPr>
        </p:nvSpPr>
        <p:spPr>
          <a:xfrm>
            <a:off x="0" y="3657600"/>
            <a:ext cx="4306957" cy="613409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1" name="Google Shape;151;p43"/>
          <p:cNvSpPr txBox="1">
            <a:spLocks noGrp="1"/>
          </p:cNvSpPr>
          <p:nvPr>
            <p:ph type="body" idx="5"/>
          </p:nvPr>
        </p:nvSpPr>
        <p:spPr>
          <a:xfrm>
            <a:off x="4453488" y="9223827"/>
            <a:ext cx="9205353" cy="56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274300" rIns="274300" bIns="2743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body" idx="6"/>
          </p:nvPr>
        </p:nvSpPr>
        <p:spPr>
          <a:xfrm>
            <a:off x="11403" y="9223827"/>
            <a:ext cx="4324174" cy="56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274300" rIns="274300" bIns="2743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3"/>
          <p:cNvSpPr txBox="1">
            <a:spLocks noGrp="1"/>
          </p:cNvSpPr>
          <p:nvPr>
            <p:ph type="body" idx="7"/>
          </p:nvPr>
        </p:nvSpPr>
        <p:spPr>
          <a:xfrm>
            <a:off x="13962394" y="4156757"/>
            <a:ext cx="4001756" cy="563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–"/>
              <a:defRPr sz="2200"/>
            </a:lvl1pPr>
            <a:lvl2pPr marL="914400" lvl="1" indent="-37084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▪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Char char="−"/>
              <a:defRPr sz="24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None/>
              <a:defRPr sz="20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3"/>
          <p:cNvSpPr txBox="1">
            <a:spLocks noGrp="1"/>
          </p:cNvSpPr>
          <p:nvPr>
            <p:ph type="body" idx="8"/>
          </p:nvPr>
        </p:nvSpPr>
        <p:spPr>
          <a:xfrm>
            <a:off x="13962394" y="3657600"/>
            <a:ext cx="1241742" cy="3539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3"/>
          <p:cNvSpPr>
            <a:spLocks noGrp="1"/>
          </p:cNvSpPr>
          <p:nvPr>
            <p:ph type="pic" idx="9"/>
          </p:nvPr>
        </p:nvSpPr>
        <p:spPr>
          <a:xfrm>
            <a:off x="918414" y="1486281"/>
            <a:ext cx="1828800" cy="169574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6" name="Google Shape;156;p43"/>
          <p:cNvSpPr/>
          <p:nvPr/>
        </p:nvSpPr>
        <p:spPr>
          <a:xfrm>
            <a:off x="918414" y="3182031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8352">
          <p15:clr>
            <a:srgbClr val="FBAE40"/>
          </p15:clr>
        </p15:guide>
        <p15:guide id="3" pos="8544">
          <p15:clr>
            <a:srgbClr val="FBAE40"/>
          </p15:clr>
        </p15:guide>
        <p15:guide id="4" pos="7824">
          <p15:clr>
            <a:srgbClr val="FBAE40"/>
          </p15:clr>
        </p15:guide>
        <p15:guide id="5" orient="horz" pos="32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ume with project list and stats">
  <p:cSld name="Resume with project list and sta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4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67665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 txBox="1">
            <a:spLocks noGrp="1"/>
          </p:cNvSpPr>
          <p:nvPr>
            <p:ph type="body" idx="2"/>
          </p:nvPr>
        </p:nvSpPr>
        <p:spPr>
          <a:xfrm>
            <a:off x="947840" y="1475356"/>
            <a:ext cx="6239844" cy="17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560"/>
              <a:buNone/>
              <a:defRPr sz="3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4"/>
          <p:cNvSpPr>
            <a:spLocks noGrp="1"/>
          </p:cNvSpPr>
          <p:nvPr>
            <p:ph type="pic" idx="3"/>
          </p:nvPr>
        </p:nvSpPr>
        <p:spPr>
          <a:xfrm>
            <a:off x="14303480" y="800066"/>
            <a:ext cx="3200400" cy="3200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cxnSp>
        <p:nvCxnSpPr>
          <p:cNvPr id="161" name="Google Shape;161;p44"/>
          <p:cNvCxnSpPr/>
          <p:nvPr/>
        </p:nvCxnSpPr>
        <p:spPr>
          <a:xfrm>
            <a:off x="14245423" y="5172528"/>
            <a:ext cx="0" cy="453752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44"/>
          <p:cNvSpPr txBox="1">
            <a:spLocks noGrp="1"/>
          </p:cNvSpPr>
          <p:nvPr>
            <p:ph type="body" idx="4"/>
          </p:nvPr>
        </p:nvSpPr>
        <p:spPr>
          <a:xfrm>
            <a:off x="14311086" y="3432593"/>
            <a:ext cx="3200400" cy="56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274300" rIns="274300" bIns="2743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4"/>
          <p:cNvSpPr>
            <a:spLocks noGrp="1"/>
          </p:cNvSpPr>
          <p:nvPr>
            <p:ph type="pic" idx="5"/>
          </p:nvPr>
        </p:nvSpPr>
        <p:spPr>
          <a:xfrm>
            <a:off x="928370" y="3263900"/>
            <a:ext cx="5399314" cy="70231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44"/>
          <p:cNvSpPr>
            <a:spLocks noGrp="1"/>
          </p:cNvSpPr>
          <p:nvPr>
            <p:ph type="pic" idx="6"/>
          </p:nvPr>
        </p:nvSpPr>
        <p:spPr>
          <a:xfrm>
            <a:off x="11008737" y="800066"/>
            <a:ext cx="3200400" cy="3200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5" name="Google Shape;165;p44"/>
          <p:cNvSpPr txBox="1">
            <a:spLocks noGrp="1"/>
          </p:cNvSpPr>
          <p:nvPr>
            <p:ph type="body" idx="7"/>
          </p:nvPr>
        </p:nvSpPr>
        <p:spPr>
          <a:xfrm>
            <a:off x="11016343" y="3432593"/>
            <a:ext cx="3200400" cy="56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274300" rIns="274300" bIns="2743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4"/>
          <p:cNvSpPr>
            <a:spLocks noGrp="1"/>
          </p:cNvSpPr>
          <p:nvPr>
            <p:ph type="pic" idx="8"/>
          </p:nvPr>
        </p:nvSpPr>
        <p:spPr>
          <a:xfrm>
            <a:off x="7713994" y="800066"/>
            <a:ext cx="3200400" cy="3200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7" name="Google Shape;167;p44"/>
          <p:cNvSpPr txBox="1">
            <a:spLocks noGrp="1"/>
          </p:cNvSpPr>
          <p:nvPr>
            <p:ph type="body" idx="9"/>
          </p:nvPr>
        </p:nvSpPr>
        <p:spPr>
          <a:xfrm>
            <a:off x="7721600" y="3432593"/>
            <a:ext cx="3200400" cy="56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274300" rIns="274300" bIns="2743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4"/>
          <p:cNvSpPr txBox="1">
            <a:spLocks noGrp="1"/>
          </p:cNvSpPr>
          <p:nvPr>
            <p:ph type="body" idx="13"/>
          </p:nvPr>
        </p:nvSpPr>
        <p:spPr>
          <a:xfrm>
            <a:off x="7713994" y="5143500"/>
            <a:ext cx="6385938" cy="453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–"/>
              <a:defRPr sz="2200"/>
            </a:lvl1pPr>
            <a:lvl2pPr marL="914400" lvl="1" indent="-37084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▪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Char char="−"/>
              <a:defRPr sz="24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None/>
              <a:defRPr sz="20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44"/>
          <p:cNvSpPr txBox="1"/>
          <p:nvPr/>
        </p:nvSpPr>
        <p:spPr>
          <a:xfrm>
            <a:off x="7704931" y="4644343"/>
            <a:ext cx="1805302" cy="3539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EXPERIENCE</a:t>
            </a:r>
            <a:endParaRPr/>
          </a:p>
        </p:txBody>
      </p:sp>
      <p:sp>
        <p:nvSpPr>
          <p:cNvPr id="170" name="Google Shape;170;p44"/>
          <p:cNvSpPr txBox="1">
            <a:spLocks noGrp="1"/>
          </p:cNvSpPr>
          <p:nvPr>
            <p:ph type="body" idx="14"/>
          </p:nvPr>
        </p:nvSpPr>
        <p:spPr>
          <a:xfrm>
            <a:off x="14311086" y="4889273"/>
            <a:ext cx="3336846" cy="188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144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685800" algn="l">
              <a:spcBef>
                <a:spcPts val="1440"/>
              </a:spcBef>
              <a:spcAft>
                <a:spcPts val="0"/>
              </a:spcAft>
              <a:buClr>
                <a:schemeClr val="accent6"/>
              </a:buClr>
              <a:buSzPts val="7200"/>
              <a:buChar char="»"/>
              <a:defRPr sz="72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44"/>
          <p:cNvSpPr txBox="1">
            <a:spLocks noGrp="1"/>
          </p:cNvSpPr>
          <p:nvPr>
            <p:ph type="body" idx="15"/>
          </p:nvPr>
        </p:nvSpPr>
        <p:spPr>
          <a:xfrm>
            <a:off x="14311086" y="7586923"/>
            <a:ext cx="3336846" cy="188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144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685800" algn="l">
              <a:spcBef>
                <a:spcPts val="1440"/>
              </a:spcBef>
              <a:spcAft>
                <a:spcPts val="0"/>
              </a:spcAft>
              <a:buClr>
                <a:schemeClr val="accent6"/>
              </a:buClr>
              <a:buSzPts val="7200"/>
              <a:buChar char="»"/>
              <a:defRPr sz="7200" b="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8352">
          <p15:clr>
            <a:srgbClr val="FBAE40"/>
          </p15:clr>
        </p15:guide>
        <p15:guide id="3" pos="8544">
          <p15:clr>
            <a:srgbClr val="FBAE40"/>
          </p15:clr>
        </p15:guide>
        <p15:guide id="4" pos="7824">
          <p15:clr>
            <a:srgbClr val="FBAE40"/>
          </p15:clr>
        </p15:guide>
        <p15:guide id="5" orient="horz" pos="32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Team">
  <p:cSld name="Full Team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5"/>
          <p:cNvSpPr txBox="1">
            <a:spLocks noGrp="1"/>
          </p:cNvSpPr>
          <p:nvPr>
            <p:ph type="body" idx="1"/>
          </p:nvPr>
        </p:nvSpPr>
        <p:spPr>
          <a:xfrm>
            <a:off x="918414" y="5222318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body" idx="2"/>
          </p:nvPr>
        </p:nvSpPr>
        <p:spPr>
          <a:xfrm>
            <a:off x="3666404" y="5222318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5"/>
          <p:cNvSpPr txBox="1">
            <a:spLocks noGrp="1"/>
          </p:cNvSpPr>
          <p:nvPr>
            <p:ph type="body" idx="3"/>
          </p:nvPr>
        </p:nvSpPr>
        <p:spPr>
          <a:xfrm>
            <a:off x="6333730" y="5222318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body" idx="4"/>
          </p:nvPr>
        </p:nvSpPr>
        <p:spPr>
          <a:xfrm>
            <a:off x="9054312" y="5222318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5"/>
          <p:cNvSpPr txBox="1">
            <a:spLocks noGrp="1"/>
          </p:cNvSpPr>
          <p:nvPr>
            <p:ph type="body" idx="5"/>
          </p:nvPr>
        </p:nvSpPr>
        <p:spPr>
          <a:xfrm>
            <a:off x="11760566" y="5222318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5"/>
          <p:cNvSpPr>
            <a:spLocks noGrp="1"/>
          </p:cNvSpPr>
          <p:nvPr>
            <p:ph type="pic" idx="6"/>
          </p:nvPr>
        </p:nvSpPr>
        <p:spPr>
          <a:xfrm>
            <a:off x="918414" y="3116022"/>
            <a:ext cx="1828800" cy="17199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9" name="Google Shape;179;p45"/>
          <p:cNvSpPr>
            <a:spLocks noGrp="1"/>
          </p:cNvSpPr>
          <p:nvPr>
            <p:ph type="pic" idx="7"/>
          </p:nvPr>
        </p:nvSpPr>
        <p:spPr>
          <a:xfrm>
            <a:off x="3666404" y="3116022"/>
            <a:ext cx="1828800" cy="17199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0" name="Google Shape;180;p45"/>
          <p:cNvSpPr>
            <a:spLocks noGrp="1"/>
          </p:cNvSpPr>
          <p:nvPr>
            <p:ph type="pic" idx="8"/>
          </p:nvPr>
        </p:nvSpPr>
        <p:spPr>
          <a:xfrm>
            <a:off x="6333730" y="3116022"/>
            <a:ext cx="1828800" cy="17199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1" name="Google Shape;181;p45"/>
          <p:cNvSpPr>
            <a:spLocks noGrp="1"/>
          </p:cNvSpPr>
          <p:nvPr>
            <p:ph type="pic" idx="9"/>
          </p:nvPr>
        </p:nvSpPr>
        <p:spPr>
          <a:xfrm>
            <a:off x="9054312" y="3116022"/>
            <a:ext cx="1828800" cy="17199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2" name="Google Shape;182;p45"/>
          <p:cNvSpPr>
            <a:spLocks noGrp="1"/>
          </p:cNvSpPr>
          <p:nvPr>
            <p:ph type="pic" idx="13"/>
          </p:nvPr>
        </p:nvSpPr>
        <p:spPr>
          <a:xfrm>
            <a:off x="11760566" y="3116022"/>
            <a:ext cx="1828800" cy="17199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3" name="Google Shape;183;p45"/>
          <p:cNvSpPr txBox="1">
            <a:spLocks noGrp="1"/>
          </p:cNvSpPr>
          <p:nvPr>
            <p:ph type="body" idx="14"/>
          </p:nvPr>
        </p:nvSpPr>
        <p:spPr>
          <a:xfrm>
            <a:off x="918414" y="5586650"/>
            <a:ext cx="2215787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body" idx="15"/>
          </p:nvPr>
        </p:nvSpPr>
        <p:spPr>
          <a:xfrm>
            <a:off x="3666405" y="5586650"/>
            <a:ext cx="2215788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5"/>
          <p:cNvSpPr txBox="1">
            <a:spLocks noGrp="1"/>
          </p:cNvSpPr>
          <p:nvPr>
            <p:ph type="body" idx="16"/>
          </p:nvPr>
        </p:nvSpPr>
        <p:spPr>
          <a:xfrm>
            <a:off x="6333730" y="5586650"/>
            <a:ext cx="2215787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5"/>
          <p:cNvSpPr txBox="1">
            <a:spLocks noGrp="1"/>
          </p:cNvSpPr>
          <p:nvPr>
            <p:ph type="body" idx="17"/>
          </p:nvPr>
        </p:nvSpPr>
        <p:spPr>
          <a:xfrm>
            <a:off x="9054312" y="5586650"/>
            <a:ext cx="2215787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body" idx="18"/>
          </p:nvPr>
        </p:nvSpPr>
        <p:spPr>
          <a:xfrm>
            <a:off x="11760567" y="5586650"/>
            <a:ext cx="2215788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5"/>
          <p:cNvSpPr txBox="1">
            <a:spLocks noGrp="1"/>
          </p:cNvSpPr>
          <p:nvPr>
            <p:ph type="body" idx="19"/>
          </p:nvPr>
        </p:nvSpPr>
        <p:spPr>
          <a:xfrm>
            <a:off x="14490318" y="5222318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>
            <a:spLocks noGrp="1"/>
          </p:cNvSpPr>
          <p:nvPr>
            <p:ph type="pic" idx="20"/>
          </p:nvPr>
        </p:nvSpPr>
        <p:spPr>
          <a:xfrm>
            <a:off x="14490318" y="3116022"/>
            <a:ext cx="1828800" cy="17199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0" name="Google Shape;190;p45"/>
          <p:cNvSpPr txBox="1">
            <a:spLocks noGrp="1"/>
          </p:cNvSpPr>
          <p:nvPr>
            <p:ph type="body" idx="21"/>
          </p:nvPr>
        </p:nvSpPr>
        <p:spPr>
          <a:xfrm>
            <a:off x="14490318" y="5586650"/>
            <a:ext cx="2215787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5"/>
          <p:cNvSpPr>
            <a:spLocks noGrp="1"/>
          </p:cNvSpPr>
          <p:nvPr>
            <p:ph type="pic" idx="22"/>
          </p:nvPr>
        </p:nvSpPr>
        <p:spPr>
          <a:xfrm>
            <a:off x="918414" y="6353024"/>
            <a:ext cx="1828800" cy="17190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2" name="Google Shape;192;p45"/>
          <p:cNvSpPr>
            <a:spLocks noGrp="1"/>
          </p:cNvSpPr>
          <p:nvPr>
            <p:ph type="pic" idx="23"/>
          </p:nvPr>
        </p:nvSpPr>
        <p:spPr>
          <a:xfrm>
            <a:off x="3666404" y="6353024"/>
            <a:ext cx="1828800" cy="17190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3" name="Google Shape;193;p45"/>
          <p:cNvSpPr>
            <a:spLocks noGrp="1"/>
          </p:cNvSpPr>
          <p:nvPr>
            <p:ph type="pic" idx="24"/>
          </p:nvPr>
        </p:nvSpPr>
        <p:spPr>
          <a:xfrm>
            <a:off x="6333730" y="6353024"/>
            <a:ext cx="1828800" cy="17190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4" name="Google Shape;194;p45"/>
          <p:cNvSpPr>
            <a:spLocks noGrp="1"/>
          </p:cNvSpPr>
          <p:nvPr>
            <p:ph type="pic" idx="25"/>
          </p:nvPr>
        </p:nvSpPr>
        <p:spPr>
          <a:xfrm>
            <a:off x="9054312" y="6353024"/>
            <a:ext cx="1828800" cy="17190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5" name="Google Shape;195;p45"/>
          <p:cNvSpPr>
            <a:spLocks noGrp="1"/>
          </p:cNvSpPr>
          <p:nvPr>
            <p:ph type="pic" idx="26"/>
          </p:nvPr>
        </p:nvSpPr>
        <p:spPr>
          <a:xfrm>
            <a:off x="11760566" y="6353024"/>
            <a:ext cx="1828800" cy="17190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6" name="Google Shape;196;p45"/>
          <p:cNvSpPr>
            <a:spLocks noGrp="1"/>
          </p:cNvSpPr>
          <p:nvPr>
            <p:ph type="pic" idx="27"/>
          </p:nvPr>
        </p:nvSpPr>
        <p:spPr>
          <a:xfrm>
            <a:off x="14490318" y="6334376"/>
            <a:ext cx="1828800" cy="173772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7" name="Google Shape;197;p45"/>
          <p:cNvSpPr>
            <a:spLocks noGrp="1"/>
          </p:cNvSpPr>
          <p:nvPr>
            <p:ph type="pic" idx="28"/>
          </p:nvPr>
        </p:nvSpPr>
        <p:spPr>
          <a:xfrm>
            <a:off x="6333730" y="4810344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8" name="Google Shape;198;p45"/>
          <p:cNvSpPr>
            <a:spLocks noGrp="1"/>
          </p:cNvSpPr>
          <p:nvPr>
            <p:ph type="pic" idx="29"/>
          </p:nvPr>
        </p:nvSpPr>
        <p:spPr>
          <a:xfrm>
            <a:off x="3666404" y="4810344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9" name="Google Shape;199;p45"/>
          <p:cNvSpPr>
            <a:spLocks noGrp="1"/>
          </p:cNvSpPr>
          <p:nvPr>
            <p:ph type="pic" idx="30"/>
          </p:nvPr>
        </p:nvSpPr>
        <p:spPr>
          <a:xfrm>
            <a:off x="918414" y="4810344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0" name="Google Shape;200;p45"/>
          <p:cNvSpPr>
            <a:spLocks noGrp="1"/>
          </p:cNvSpPr>
          <p:nvPr>
            <p:ph type="pic" idx="31"/>
          </p:nvPr>
        </p:nvSpPr>
        <p:spPr>
          <a:xfrm>
            <a:off x="9054312" y="4810344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1" name="Google Shape;201;p45"/>
          <p:cNvSpPr>
            <a:spLocks noGrp="1"/>
          </p:cNvSpPr>
          <p:nvPr>
            <p:ph type="pic" idx="32"/>
          </p:nvPr>
        </p:nvSpPr>
        <p:spPr>
          <a:xfrm>
            <a:off x="11760566" y="4810344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2" name="Google Shape;202;p45"/>
          <p:cNvSpPr>
            <a:spLocks noGrp="1"/>
          </p:cNvSpPr>
          <p:nvPr>
            <p:ph type="pic" idx="33"/>
          </p:nvPr>
        </p:nvSpPr>
        <p:spPr>
          <a:xfrm>
            <a:off x="918414" y="8035160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3" name="Google Shape;203;p45"/>
          <p:cNvSpPr>
            <a:spLocks noGrp="1"/>
          </p:cNvSpPr>
          <p:nvPr>
            <p:ph type="pic" idx="34"/>
          </p:nvPr>
        </p:nvSpPr>
        <p:spPr>
          <a:xfrm>
            <a:off x="3666404" y="8035160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4" name="Google Shape;204;p45"/>
          <p:cNvSpPr>
            <a:spLocks noGrp="1"/>
          </p:cNvSpPr>
          <p:nvPr>
            <p:ph type="pic" idx="35"/>
          </p:nvPr>
        </p:nvSpPr>
        <p:spPr>
          <a:xfrm>
            <a:off x="6333730" y="8035160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5" name="Google Shape;205;p45"/>
          <p:cNvSpPr>
            <a:spLocks noGrp="1"/>
          </p:cNvSpPr>
          <p:nvPr>
            <p:ph type="pic" idx="36"/>
          </p:nvPr>
        </p:nvSpPr>
        <p:spPr>
          <a:xfrm>
            <a:off x="9054312" y="8035160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6" name="Google Shape;206;p45"/>
          <p:cNvSpPr>
            <a:spLocks noGrp="1"/>
          </p:cNvSpPr>
          <p:nvPr>
            <p:ph type="pic" idx="37"/>
          </p:nvPr>
        </p:nvSpPr>
        <p:spPr>
          <a:xfrm>
            <a:off x="11760566" y="8035160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7" name="Google Shape;207;p45"/>
          <p:cNvSpPr>
            <a:spLocks noGrp="1"/>
          </p:cNvSpPr>
          <p:nvPr>
            <p:ph type="pic" idx="38"/>
          </p:nvPr>
        </p:nvSpPr>
        <p:spPr>
          <a:xfrm>
            <a:off x="14490318" y="4810344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8" name="Google Shape;208;p45"/>
          <p:cNvSpPr>
            <a:spLocks noGrp="1"/>
          </p:cNvSpPr>
          <p:nvPr>
            <p:ph type="pic" idx="39"/>
          </p:nvPr>
        </p:nvSpPr>
        <p:spPr>
          <a:xfrm>
            <a:off x="14490318" y="8035160"/>
            <a:ext cx="182880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9" name="Google Shape;209;p45"/>
          <p:cNvSpPr txBox="1">
            <a:spLocks noGrp="1"/>
          </p:cNvSpPr>
          <p:nvPr>
            <p:ph type="body" idx="4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5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body" idx="41"/>
          </p:nvPr>
        </p:nvSpPr>
        <p:spPr>
          <a:xfrm>
            <a:off x="918414" y="8434184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5"/>
          <p:cNvSpPr txBox="1">
            <a:spLocks noGrp="1"/>
          </p:cNvSpPr>
          <p:nvPr>
            <p:ph type="body" idx="42"/>
          </p:nvPr>
        </p:nvSpPr>
        <p:spPr>
          <a:xfrm>
            <a:off x="3666404" y="8434184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body" idx="43"/>
          </p:nvPr>
        </p:nvSpPr>
        <p:spPr>
          <a:xfrm>
            <a:off x="6333730" y="8434184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body" idx="44"/>
          </p:nvPr>
        </p:nvSpPr>
        <p:spPr>
          <a:xfrm>
            <a:off x="9054312" y="8434184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45"/>
          <p:cNvSpPr txBox="1">
            <a:spLocks noGrp="1"/>
          </p:cNvSpPr>
          <p:nvPr>
            <p:ph type="body" idx="45"/>
          </p:nvPr>
        </p:nvSpPr>
        <p:spPr>
          <a:xfrm>
            <a:off x="11760566" y="8434184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45"/>
          <p:cNvSpPr txBox="1">
            <a:spLocks noGrp="1"/>
          </p:cNvSpPr>
          <p:nvPr>
            <p:ph type="body" idx="46"/>
          </p:nvPr>
        </p:nvSpPr>
        <p:spPr>
          <a:xfrm>
            <a:off x="918414" y="8798516"/>
            <a:ext cx="2215787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body" idx="47"/>
          </p:nvPr>
        </p:nvSpPr>
        <p:spPr>
          <a:xfrm>
            <a:off x="3666405" y="8798516"/>
            <a:ext cx="2215788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body" idx="48"/>
          </p:nvPr>
        </p:nvSpPr>
        <p:spPr>
          <a:xfrm>
            <a:off x="6333730" y="8798516"/>
            <a:ext cx="2215787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49"/>
          </p:nvPr>
        </p:nvSpPr>
        <p:spPr>
          <a:xfrm>
            <a:off x="9054312" y="8798516"/>
            <a:ext cx="2215787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body" idx="50"/>
          </p:nvPr>
        </p:nvSpPr>
        <p:spPr>
          <a:xfrm>
            <a:off x="11760567" y="8798516"/>
            <a:ext cx="2215788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body" idx="51"/>
          </p:nvPr>
        </p:nvSpPr>
        <p:spPr>
          <a:xfrm>
            <a:off x="14490318" y="8434184"/>
            <a:ext cx="2215788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body" idx="52"/>
          </p:nvPr>
        </p:nvSpPr>
        <p:spPr>
          <a:xfrm>
            <a:off x="14490318" y="8798516"/>
            <a:ext cx="2215787" cy="67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/>
            </a:lvl1pPr>
            <a:lvl2pPr marL="914400" lvl="1" indent="-30988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Char char="▪"/>
              <a:defRPr sz="1600" b="1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−"/>
              <a:defRPr sz="1600" b="1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 b="1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pos="3982">
          <p15:clr>
            <a:srgbClr val="FBAE40"/>
          </p15:clr>
        </p15:guide>
        <p15:guide id="3" pos="5700">
          <p15:clr>
            <a:srgbClr val="FBAE40"/>
          </p15:clr>
        </p15:guide>
        <p15:guide id="4" pos="7404">
          <p15:clr>
            <a:srgbClr val="FBAE40"/>
          </p15:clr>
        </p15:guide>
        <p15:guide id="5" pos="9114">
          <p15:clr>
            <a:srgbClr val="FBAE40"/>
          </p15:clr>
        </p15:guide>
        <p15:guide id="6" pos="2304">
          <p15:clr>
            <a:srgbClr val="FBAE40"/>
          </p15:clr>
        </p15:guide>
        <p15:guide id="7" orient="horz" pos="405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/ Chart / Graph">
  <p:cSld name="Table / Chart / Graph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>
            <a:spLocks noGrp="1"/>
          </p:cNvSpPr>
          <p:nvPr>
            <p:ph type="tbl" idx="2"/>
          </p:nvPr>
        </p:nvSpPr>
        <p:spPr>
          <a:xfrm>
            <a:off x="921924" y="3238500"/>
            <a:ext cx="16451676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&amp; Callout Title + Bullets (right)">
  <p:cSld name="1 Image &amp; Callout Title + Bullets (right)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>
            <a:spLocks noGrp="1"/>
          </p:cNvSpPr>
          <p:nvPr>
            <p:ph type="pic" idx="2"/>
          </p:nvPr>
        </p:nvSpPr>
        <p:spPr>
          <a:xfrm>
            <a:off x="0" y="1485900"/>
            <a:ext cx="13258800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29" name="Google Shape;229;p47"/>
          <p:cNvSpPr txBox="1">
            <a:spLocks noGrp="1"/>
          </p:cNvSpPr>
          <p:nvPr>
            <p:ph type="body" idx="1"/>
          </p:nvPr>
        </p:nvSpPr>
        <p:spPr>
          <a:xfrm>
            <a:off x="13563599" y="5112726"/>
            <a:ext cx="4259943" cy="469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marL="914400" lvl="1" indent="-37084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▪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Char char="−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−"/>
              <a:defRPr sz="20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7"/>
          <p:cNvSpPr txBox="1">
            <a:spLocks noGrp="1"/>
          </p:cNvSpPr>
          <p:nvPr>
            <p:ph type="body" idx="3"/>
          </p:nvPr>
        </p:nvSpPr>
        <p:spPr>
          <a:xfrm>
            <a:off x="12428640" y="819986"/>
            <a:ext cx="4114800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7"/>
          <p:cNvSpPr txBox="1">
            <a:spLocks noGrp="1"/>
          </p:cNvSpPr>
          <p:nvPr>
            <p:ph type="body" idx="4"/>
          </p:nvPr>
        </p:nvSpPr>
        <p:spPr>
          <a:xfrm>
            <a:off x="12825821" y="3414415"/>
            <a:ext cx="3273860" cy="115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7"/>
          <p:cNvSpPr txBox="1">
            <a:spLocks noGrp="1"/>
          </p:cNvSpPr>
          <p:nvPr>
            <p:ph type="body" idx="5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8352">
          <p15:clr>
            <a:srgbClr val="FBAE40"/>
          </p15:clr>
        </p15:guide>
        <p15:guide id="3" pos="8544">
          <p15:clr>
            <a:srgbClr val="FBAE40"/>
          </p15:clr>
        </p15:guide>
        <p15:guide id="4" pos="782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&amp; Title + Bullets (right)">
  <p:cSld name="1 Image &amp; Title + Bullets (right)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>
            <a:spLocks noGrp="1"/>
          </p:cNvSpPr>
          <p:nvPr>
            <p:ph type="pic" idx="2"/>
          </p:nvPr>
        </p:nvSpPr>
        <p:spPr>
          <a:xfrm>
            <a:off x="0" y="1485900"/>
            <a:ext cx="13258800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35" name="Google Shape;235;p48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8"/>
          <p:cNvSpPr txBox="1">
            <a:spLocks noGrp="1"/>
          </p:cNvSpPr>
          <p:nvPr>
            <p:ph type="body" idx="3"/>
          </p:nvPr>
        </p:nvSpPr>
        <p:spPr>
          <a:xfrm>
            <a:off x="13563600" y="3667184"/>
            <a:ext cx="4432292" cy="612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marL="914400" lvl="1" indent="-37084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▪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Char char="−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−"/>
              <a:defRPr sz="20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8"/>
          <p:cNvSpPr txBox="1">
            <a:spLocks noGrp="1"/>
          </p:cNvSpPr>
          <p:nvPr>
            <p:ph type="body" idx="4"/>
          </p:nvPr>
        </p:nvSpPr>
        <p:spPr>
          <a:xfrm>
            <a:off x="13563599" y="1508079"/>
            <a:ext cx="4432293" cy="5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8" name="Google Shape;238;p48"/>
          <p:cNvCxnSpPr/>
          <p:nvPr/>
        </p:nvCxnSpPr>
        <p:spPr>
          <a:xfrm>
            <a:off x="14023868" y="2310563"/>
            <a:ext cx="0" cy="10972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8352">
          <p15:clr>
            <a:srgbClr val="FBAE40"/>
          </p15:clr>
        </p15:guide>
        <p15:guide id="3" pos="8544">
          <p15:clr>
            <a:srgbClr val="FBAE40"/>
          </p15:clr>
        </p15:guide>
        <p15:guide id="4" pos="7824">
          <p15:clr>
            <a:srgbClr val="FBAE40"/>
          </p15:clr>
        </p15:guide>
        <p15:guide id="5" orient="horz" pos="32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ility Sequence 2">
  <p:cSld name="Agility Sequence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9815287" y="1485900"/>
            <a:ext cx="5805714" cy="58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31500" tIns="1463025" rIns="731500" bIns="7315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2"/>
          </p:nvPr>
        </p:nvSpPr>
        <p:spPr>
          <a:xfrm>
            <a:off x="10574785" y="5975350"/>
            <a:ext cx="4210050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3"/>
          </p:nvPr>
        </p:nvSpPr>
        <p:spPr>
          <a:xfrm>
            <a:off x="10556642" y="2180638"/>
            <a:ext cx="4718044" cy="44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9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&amp; Callout Title + Bullets (left)">
  <p:cSld name="1 Image &amp; Callout Title + Bullets (left)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9"/>
          <p:cNvSpPr>
            <a:spLocks noGrp="1"/>
          </p:cNvSpPr>
          <p:nvPr>
            <p:ph type="pic" idx="2"/>
          </p:nvPr>
        </p:nvSpPr>
        <p:spPr>
          <a:xfrm>
            <a:off x="5029200" y="1485900"/>
            <a:ext cx="13258800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41" name="Google Shape;241;p49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9"/>
          <p:cNvSpPr txBox="1">
            <a:spLocks noGrp="1"/>
          </p:cNvSpPr>
          <p:nvPr>
            <p:ph type="body" idx="3"/>
          </p:nvPr>
        </p:nvSpPr>
        <p:spPr>
          <a:xfrm>
            <a:off x="914400" y="1489597"/>
            <a:ext cx="3810000" cy="335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marL="914400" lvl="1" indent="-37084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▪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Char char="−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−"/>
              <a:defRPr sz="20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body" idx="4"/>
          </p:nvPr>
        </p:nvSpPr>
        <p:spPr>
          <a:xfrm>
            <a:off x="2971800" y="5261359"/>
            <a:ext cx="4114800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49"/>
          <p:cNvSpPr txBox="1">
            <a:spLocks noGrp="1"/>
          </p:cNvSpPr>
          <p:nvPr>
            <p:ph type="body" idx="5"/>
          </p:nvPr>
        </p:nvSpPr>
        <p:spPr>
          <a:xfrm>
            <a:off x="3349931" y="7857675"/>
            <a:ext cx="3273860" cy="115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8352">
          <p15:clr>
            <a:srgbClr val="FBAE40"/>
          </p15:clr>
        </p15:guide>
        <p15:guide id="3" pos="8544">
          <p15:clr>
            <a:srgbClr val="FBAE40"/>
          </p15:clr>
        </p15:guide>
        <p15:guide id="4" pos="78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&amp; Title + Bullets (left)">
  <p:cSld name="1 Image &amp; Title + Bullets (left)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0"/>
          <p:cNvSpPr>
            <a:spLocks noGrp="1"/>
          </p:cNvSpPr>
          <p:nvPr>
            <p:ph type="pic" idx="2"/>
          </p:nvPr>
        </p:nvSpPr>
        <p:spPr>
          <a:xfrm>
            <a:off x="5029200" y="1485900"/>
            <a:ext cx="13258800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47" name="Google Shape;247;p50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3"/>
          </p:nvPr>
        </p:nvSpPr>
        <p:spPr>
          <a:xfrm>
            <a:off x="864972" y="3716611"/>
            <a:ext cx="3859428" cy="469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marL="914400" lvl="1" indent="-39116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Char char="▪"/>
              <a:defRPr sz="3200"/>
            </a:lvl2pPr>
            <a:lvl3pPr marL="1371600" lvl="2" indent="-406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−"/>
              <a:defRPr sz="2800"/>
            </a:lvl3pPr>
            <a:lvl4pPr marL="1828800" lvl="3" indent="-355600" algn="l"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−"/>
              <a:defRPr sz="2000"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4"/>
          </p:nvPr>
        </p:nvSpPr>
        <p:spPr>
          <a:xfrm>
            <a:off x="931511" y="1485900"/>
            <a:ext cx="3792889" cy="51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0" name="Google Shape;250;p50"/>
          <p:cNvCxnSpPr/>
          <p:nvPr/>
        </p:nvCxnSpPr>
        <p:spPr>
          <a:xfrm>
            <a:off x="1386951" y="2310563"/>
            <a:ext cx="0" cy="10972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8352">
          <p15:clr>
            <a:srgbClr val="FBAE40"/>
          </p15:clr>
        </p15:guide>
        <p15:guide id="3" pos="8544">
          <p15:clr>
            <a:srgbClr val="FBAE40"/>
          </p15:clr>
        </p15:guide>
        <p15:guide id="4" pos="7824">
          <p15:clr>
            <a:srgbClr val="FBAE40"/>
          </p15:clr>
        </p15:guide>
        <p15:guide id="5" orient="horz" pos="32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&amp; Callout Title">
  <p:cSld name="1 Image &amp; Callout Title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>
            <a:spLocks noGrp="1"/>
          </p:cNvSpPr>
          <p:nvPr>
            <p:ph type="pic" idx="2"/>
          </p:nvPr>
        </p:nvSpPr>
        <p:spPr>
          <a:xfrm>
            <a:off x="-11724" y="1485900"/>
            <a:ext cx="18288000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3"/>
          </p:nvPr>
        </p:nvSpPr>
        <p:spPr>
          <a:xfrm>
            <a:off x="12428640" y="819986"/>
            <a:ext cx="4114800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4"/>
          </p:nvPr>
        </p:nvSpPr>
        <p:spPr>
          <a:xfrm>
            <a:off x="12825821" y="3414415"/>
            <a:ext cx="3273860" cy="115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">
  <p:cSld name="1 Imag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>
            <a:spLocks noGrp="1"/>
          </p:cNvSpPr>
          <p:nvPr>
            <p:ph type="pic" idx="2"/>
          </p:nvPr>
        </p:nvSpPr>
        <p:spPr>
          <a:xfrm>
            <a:off x="-11724" y="1485900"/>
            <a:ext cx="18288000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&amp; Callout Title">
  <p:cSld name="2 Images &amp; Callout Titl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3"/>
          <p:cNvSpPr>
            <a:spLocks noGrp="1"/>
          </p:cNvSpPr>
          <p:nvPr>
            <p:ph type="pic" idx="2"/>
          </p:nvPr>
        </p:nvSpPr>
        <p:spPr>
          <a:xfrm>
            <a:off x="-15766" y="1485900"/>
            <a:ext cx="6032737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61" name="Google Shape;261;p53"/>
          <p:cNvSpPr>
            <a:spLocks noGrp="1"/>
          </p:cNvSpPr>
          <p:nvPr>
            <p:ph type="pic" idx="3"/>
          </p:nvPr>
        </p:nvSpPr>
        <p:spPr>
          <a:xfrm>
            <a:off x="6115798" y="1485900"/>
            <a:ext cx="12172202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62" name="Google Shape;262;p53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4"/>
          </p:nvPr>
        </p:nvSpPr>
        <p:spPr>
          <a:xfrm>
            <a:off x="12428640" y="819986"/>
            <a:ext cx="4114800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5"/>
          </p:nvPr>
        </p:nvSpPr>
        <p:spPr>
          <a:xfrm>
            <a:off x="12825821" y="3414415"/>
            <a:ext cx="3273860" cy="115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">
  <p:cSld name="2 Images 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>
            <a:spLocks noGrp="1"/>
          </p:cNvSpPr>
          <p:nvPr>
            <p:ph type="pic" idx="2"/>
          </p:nvPr>
        </p:nvSpPr>
        <p:spPr>
          <a:xfrm>
            <a:off x="-15766" y="1485900"/>
            <a:ext cx="6032737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67" name="Google Shape;267;p54"/>
          <p:cNvSpPr>
            <a:spLocks noGrp="1"/>
          </p:cNvSpPr>
          <p:nvPr>
            <p:ph type="pic" idx="3"/>
          </p:nvPr>
        </p:nvSpPr>
        <p:spPr>
          <a:xfrm>
            <a:off x="6115798" y="1485900"/>
            <a:ext cx="12172202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68" name="Google Shape;268;p54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with Indent &amp; Callout Title">
  <p:cSld name="2 Images with Indent &amp; Callout Titl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"/>
          <p:cNvSpPr>
            <a:spLocks noGrp="1"/>
          </p:cNvSpPr>
          <p:nvPr>
            <p:ph type="pic" idx="2"/>
          </p:nvPr>
        </p:nvSpPr>
        <p:spPr>
          <a:xfrm>
            <a:off x="947840" y="1485900"/>
            <a:ext cx="6032737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71" name="Google Shape;271;p55"/>
          <p:cNvSpPr>
            <a:spLocks noGrp="1"/>
          </p:cNvSpPr>
          <p:nvPr>
            <p:ph type="pic" idx="3"/>
          </p:nvPr>
        </p:nvSpPr>
        <p:spPr>
          <a:xfrm>
            <a:off x="7079404" y="1485900"/>
            <a:ext cx="11208595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72" name="Google Shape;272;p55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4"/>
          </p:nvPr>
        </p:nvSpPr>
        <p:spPr>
          <a:xfrm>
            <a:off x="12428640" y="819986"/>
            <a:ext cx="4114800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5"/>
          </p:nvPr>
        </p:nvSpPr>
        <p:spPr>
          <a:xfrm>
            <a:off x="12825821" y="3414415"/>
            <a:ext cx="3273860" cy="115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with Indent ">
  <p:cSld name="2 Images with Indent 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6"/>
          <p:cNvSpPr>
            <a:spLocks noGrp="1"/>
          </p:cNvSpPr>
          <p:nvPr>
            <p:ph type="pic" idx="2"/>
          </p:nvPr>
        </p:nvSpPr>
        <p:spPr>
          <a:xfrm>
            <a:off x="947840" y="1485900"/>
            <a:ext cx="6032737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77" name="Google Shape;277;p56"/>
          <p:cNvSpPr>
            <a:spLocks noGrp="1"/>
          </p:cNvSpPr>
          <p:nvPr>
            <p:ph type="pic" idx="3"/>
          </p:nvPr>
        </p:nvSpPr>
        <p:spPr>
          <a:xfrm>
            <a:off x="7079404" y="1485900"/>
            <a:ext cx="11208595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78" name="Google Shape;278;p56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with Margin">
  <p:cSld name="1 Image with Margin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7"/>
          <p:cNvSpPr>
            <a:spLocks noGrp="1"/>
          </p:cNvSpPr>
          <p:nvPr>
            <p:ph type="pic" idx="2"/>
          </p:nvPr>
        </p:nvSpPr>
        <p:spPr>
          <a:xfrm>
            <a:off x="947840" y="1485900"/>
            <a:ext cx="17328436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1" name="Google Shape;281;p57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with Indent &amp; Corner Callout Title">
  <p:cSld name="2 Images with Indent &amp; Corner Callout Title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8"/>
          <p:cNvSpPr>
            <a:spLocks noGrp="1"/>
          </p:cNvSpPr>
          <p:nvPr>
            <p:ph type="pic" idx="2"/>
          </p:nvPr>
        </p:nvSpPr>
        <p:spPr>
          <a:xfrm>
            <a:off x="12241197" y="1485900"/>
            <a:ext cx="6032737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4" name="Google Shape;284;p58"/>
          <p:cNvSpPr>
            <a:spLocks noGrp="1"/>
          </p:cNvSpPr>
          <p:nvPr>
            <p:ph type="pic" idx="3"/>
          </p:nvPr>
        </p:nvSpPr>
        <p:spPr>
          <a:xfrm>
            <a:off x="947840" y="1485900"/>
            <a:ext cx="11208595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5" name="Google Shape;285;p58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58"/>
          <p:cNvSpPr txBox="1">
            <a:spLocks noGrp="1"/>
          </p:cNvSpPr>
          <p:nvPr>
            <p:ph type="body" idx="4"/>
          </p:nvPr>
        </p:nvSpPr>
        <p:spPr>
          <a:xfrm>
            <a:off x="14159134" y="6172200"/>
            <a:ext cx="4114800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58"/>
          <p:cNvSpPr txBox="1">
            <a:spLocks noGrp="1"/>
          </p:cNvSpPr>
          <p:nvPr>
            <p:ph type="body" idx="5"/>
          </p:nvPr>
        </p:nvSpPr>
        <p:spPr>
          <a:xfrm>
            <a:off x="14572812" y="8766629"/>
            <a:ext cx="3273860" cy="115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ility Sequence 3">
  <p:cSld name="Agility Sequence 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11992440" y="8971554"/>
            <a:ext cx="5383282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2"/>
          </p:nvPr>
        </p:nvSpPr>
        <p:spPr>
          <a:xfrm>
            <a:off x="11992440" y="6003240"/>
            <a:ext cx="5358320" cy="62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/>
          <p:nvPr/>
        </p:nvSpPr>
        <p:spPr>
          <a:xfrm>
            <a:off x="8555910" y="2577052"/>
            <a:ext cx="3406104" cy="3406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3"/>
          </p:nvPr>
        </p:nvSpPr>
        <p:spPr>
          <a:xfrm>
            <a:off x="11992440" y="6648450"/>
            <a:ext cx="5381159" cy="229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00" bIns="2743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with Indent - Reversed">
  <p:cSld name="2 Images with Indent - Reversed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9"/>
          <p:cNvSpPr>
            <a:spLocks noGrp="1"/>
          </p:cNvSpPr>
          <p:nvPr>
            <p:ph type="pic" idx="2"/>
          </p:nvPr>
        </p:nvSpPr>
        <p:spPr>
          <a:xfrm>
            <a:off x="12255263" y="1485900"/>
            <a:ext cx="6032737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0" name="Google Shape;290;p59"/>
          <p:cNvSpPr>
            <a:spLocks noGrp="1"/>
          </p:cNvSpPr>
          <p:nvPr>
            <p:ph type="pic" idx="3"/>
          </p:nvPr>
        </p:nvSpPr>
        <p:spPr>
          <a:xfrm>
            <a:off x="947840" y="1485900"/>
            <a:ext cx="11208595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1" name="Google Shape;291;p59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- Vertical &amp; Callout Title">
  <p:cSld name="3 Images - Vertical &amp; Callout Title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0"/>
          <p:cNvSpPr>
            <a:spLocks noGrp="1"/>
          </p:cNvSpPr>
          <p:nvPr>
            <p:ph type="pic" idx="2"/>
          </p:nvPr>
        </p:nvSpPr>
        <p:spPr>
          <a:xfrm>
            <a:off x="0" y="1485900"/>
            <a:ext cx="5449165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4" name="Google Shape;294;p60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60"/>
          <p:cNvSpPr>
            <a:spLocks noGrp="1"/>
          </p:cNvSpPr>
          <p:nvPr>
            <p:ph type="pic" idx="3"/>
          </p:nvPr>
        </p:nvSpPr>
        <p:spPr>
          <a:xfrm>
            <a:off x="11120702" y="1485900"/>
            <a:ext cx="7167298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6" name="Google Shape;296;p60"/>
          <p:cNvSpPr>
            <a:spLocks noGrp="1"/>
          </p:cNvSpPr>
          <p:nvPr>
            <p:ph type="pic" idx="4"/>
          </p:nvPr>
        </p:nvSpPr>
        <p:spPr>
          <a:xfrm>
            <a:off x="5560351" y="1485900"/>
            <a:ext cx="5449165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7" name="Google Shape;297;p60"/>
          <p:cNvSpPr txBox="1">
            <a:spLocks noGrp="1"/>
          </p:cNvSpPr>
          <p:nvPr>
            <p:ph type="body" idx="5"/>
          </p:nvPr>
        </p:nvSpPr>
        <p:spPr>
          <a:xfrm>
            <a:off x="14173200" y="6172200"/>
            <a:ext cx="4114800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60"/>
          <p:cNvSpPr txBox="1">
            <a:spLocks noGrp="1"/>
          </p:cNvSpPr>
          <p:nvPr>
            <p:ph type="body" idx="6"/>
          </p:nvPr>
        </p:nvSpPr>
        <p:spPr>
          <a:xfrm>
            <a:off x="14570381" y="8766629"/>
            <a:ext cx="3273860" cy="115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- Vertical">
  <p:cSld name="3 Images - Vertical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1"/>
          <p:cNvSpPr>
            <a:spLocks noGrp="1"/>
          </p:cNvSpPr>
          <p:nvPr>
            <p:ph type="pic" idx="2"/>
          </p:nvPr>
        </p:nvSpPr>
        <p:spPr>
          <a:xfrm>
            <a:off x="0" y="1485900"/>
            <a:ext cx="5449165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01" name="Google Shape;301;p61"/>
          <p:cNvSpPr>
            <a:spLocks noGrp="1"/>
          </p:cNvSpPr>
          <p:nvPr>
            <p:ph type="pic" idx="3"/>
          </p:nvPr>
        </p:nvSpPr>
        <p:spPr>
          <a:xfrm>
            <a:off x="5560351" y="1485900"/>
            <a:ext cx="5940286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02" name="Google Shape;302;p61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61"/>
          <p:cNvSpPr>
            <a:spLocks noGrp="1"/>
          </p:cNvSpPr>
          <p:nvPr>
            <p:ph type="pic" idx="4"/>
          </p:nvPr>
        </p:nvSpPr>
        <p:spPr>
          <a:xfrm>
            <a:off x="11591388" y="1485900"/>
            <a:ext cx="6696612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- Horizontal &amp; Callout Title">
  <p:cSld name="3 Images - Horizontal &amp; Callout Titl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2"/>
          <p:cNvSpPr>
            <a:spLocks noGrp="1"/>
          </p:cNvSpPr>
          <p:nvPr>
            <p:ph type="pic" idx="2"/>
          </p:nvPr>
        </p:nvSpPr>
        <p:spPr>
          <a:xfrm>
            <a:off x="1" y="1485900"/>
            <a:ext cx="5305500" cy="30613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06" name="Google Shape;306;p62"/>
          <p:cNvSpPr>
            <a:spLocks noGrp="1"/>
          </p:cNvSpPr>
          <p:nvPr>
            <p:ph type="pic" idx="3"/>
          </p:nvPr>
        </p:nvSpPr>
        <p:spPr>
          <a:xfrm>
            <a:off x="-1" y="4639234"/>
            <a:ext cx="5305501" cy="5152466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07" name="Google Shape;307;p62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62"/>
          <p:cNvSpPr>
            <a:spLocks noGrp="1"/>
          </p:cNvSpPr>
          <p:nvPr>
            <p:ph type="pic" idx="4"/>
          </p:nvPr>
        </p:nvSpPr>
        <p:spPr>
          <a:xfrm>
            <a:off x="5384801" y="1485900"/>
            <a:ext cx="12903200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09" name="Google Shape;309;p62"/>
          <p:cNvSpPr txBox="1">
            <a:spLocks noGrp="1"/>
          </p:cNvSpPr>
          <p:nvPr>
            <p:ph type="body" idx="5"/>
          </p:nvPr>
        </p:nvSpPr>
        <p:spPr>
          <a:xfrm>
            <a:off x="12428640" y="819986"/>
            <a:ext cx="4114800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62"/>
          <p:cNvSpPr txBox="1">
            <a:spLocks noGrp="1"/>
          </p:cNvSpPr>
          <p:nvPr>
            <p:ph type="body" idx="6"/>
          </p:nvPr>
        </p:nvSpPr>
        <p:spPr>
          <a:xfrm>
            <a:off x="12825821" y="3414415"/>
            <a:ext cx="3273860" cy="115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- Horizontal">
  <p:cSld name="3 Images - Horizontal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3"/>
          <p:cNvSpPr>
            <a:spLocks noGrp="1"/>
          </p:cNvSpPr>
          <p:nvPr>
            <p:ph type="pic" idx="2"/>
          </p:nvPr>
        </p:nvSpPr>
        <p:spPr>
          <a:xfrm>
            <a:off x="1" y="1485900"/>
            <a:ext cx="5305500" cy="30613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3" name="Google Shape;313;p63"/>
          <p:cNvSpPr>
            <a:spLocks noGrp="1"/>
          </p:cNvSpPr>
          <p:nvPr>
            <p:ph type="pic" idx="3"/>
          </p:nvPr>
        </p:nvSpPr>
        <p:spPr>
          <a:xfrm>
            <a:off x="-1" y="4639234"/>
            <a:ext cx="5305501" cy="5152466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4" name="Google Shape;314;p63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63"/>
          <p:cNvSpPr>
            <a:spLocks noGrp="1"/>
          </p:cNvSpPr>
          <p:nvPr>
            <p:ph type="pic" idx="4"/>
          </p:nvPr>
        </p:nvSpPr>
        <p:spPr>
          <a:xfrm>
            <a:off x="5384801" y="1485900"/>
            <a:ext cx="12903200" cy="83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Full Bleed Image with Yellow Callout">
  <p:cSld name="1 Full Bleed Image with Yellow Callou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4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8" name="Google Shape;318;p64"/>
          <p:cNvSpPr txBox="1">
            <a:spLocks noGrp="1"/>
          </p:cNvSpPr>
          <p:nvPr>
            <p:ph type="body" idx="1"/>
          </p:nvPr>
        </p:nvSpPr>
        <p:spPr>
          <a:xfrm>
            <a:off x="15631165" y="8462450"/>
            <a:ext cx="1824550" cy="1824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Full Bleed Image with White Caption">
  <p:cSld name="1 Full Bleed Image with White Caption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5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1" name="Google Shape;321;p65"/>
          <p:cNvSpPr txBox="1">
            <a:spLocks noGrp="1"/>
          </p:cNvSpPr>
          <p:nvPr>
            <p:ph type="body" idx="1"/>
          </p:nvPr>
        </p:nvSpPr>
        <p:spPr>
          <a:xfrm>
            <a:off x="0" y="9241971"/>
            <a:ext cx="18288000" cy="107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Full Bleed Image with Vertical Caption">
  <p:cSld name="1 Full Bleed Image with Vertical 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6"/>
          <p:cNvSpPr>
            <a:spLocks noGrp="1"/>
          </p:cNvSpPr>
          <p:nvPr>
            <p:ph type="pic" idx="2"/>
          </p:nvPr>
        </p:nvSpPr>
        <p:spPr>
          <a:xfrm>
            <a:off x="0" y="0"/>
            <a:ext cx="17736457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4" name="Google Shape;324;p66"/>
          <p:cNvSpPr txBox="1">
            <a:spLocks noGrp="1"/>
          </p:cNvSpPr>
          <p:nvPr>
            <p:ph type="body" idx="1"/>
          </p:nvPr>
        </p:nvSpPr>
        <p:spPr>
          <a:xfrm rot="-5400000">
            <a:off x="12876893" y="4859563"/>
            <a:ext cx="10287000" cy="5678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Full Bleed Image with Vertical Caption">
  <p:cSld name="2 Full Bleed Image with Vertical Caption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7"/>
          <p:cNvSpPr>
            <a:spLocks noGrp="1"/>
          </p:cNvSpPr>
          <p:nvPr>
            <p:ph type="pic" idx="2"/>
          </p:nvPr>
        </p:nvSpPr>
        <p:spPr>
          <a:xfrm>
            <a:off x="5926667" y="0"/>
            <a:ext cx="1180979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7" name="Google Shape;327;p67"/>
          <p:cNvSpPr>
            <a:spLocks noGrp="1"/>
          </p:cNvSpPr>
          <p:nvPr>
            <p:ph type="pic" idx="3"/>
          </p:nvPr>
        </p:nvSpPr>
        <p:spPr>
          <a:xfrm>
            <a:off x="-1" y="0"/>
            <a:ext cx="5810251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8" name="Google Shape;328;p67"/>
          <p:cNvSpPr txBox="1">
            <a:spLocks noGrp="1"/>
          </p:cNvSpPr>
          <p:nvPr>
            <p:ph type="body" idx="1"/>
          </p:nvPr>
        </p:nvSpPr>
        <p:spPr>
          <a:xfrm rot="-5400000">
            <a:off x="12876893" y="4859563"/>
            <a:ext cx="10287000" cy="5678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Full Bleed Image with White Caption">
  <p:cSld name="2 Full Bleed Image with White Capti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8"/>
          <p:cNvSpPr>
            <a:spLocks noGrp="1"/>
          </p:cNvSpPr>
          <p:nvPr>
            <p:ph type="pic" idx="2"/>
          </p:nvPr>
        </p:nvSpPr>
        <p:spPr>
          <a:xfrm>
            <a:off x="-1" y="0"/>
            <a:ext cx="5810251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1" name="Google Shape;331;p68"/>
          <p:cNvSpPr>
            <a:spLocks noGrp="1"/>
          </p:cNvSpPr>
          <p:nvPr>
            <p:ph type="pic" idx="3"/>
          </p:nvPr>
        </p:nvSpPr>
        <p:spPr>
          <a:xfrm>
            <a:off x="5926666" y="0"/>
            <a:ext cx="12361333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2" name="Google Shape;332;p68"/>
          <p:cNvSpPr txBox="1">
            <a:spLocks noGrp="1"/>
          </p:cNvSpPr>
          <p:nvPr>
            <p:ph type="body" idx="1"/>
          </p:nvPr>
        </p:nvSpPr>
        <p:spPr>
          <a:xfrm>
            <a:off x="0" y="9209314"/>
            <a:ext cx="18288000" cy="107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ility Sequence Yellow">
  <p:cSld name="Agility Sequence Yellow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11912658" y="607791"/>
            <a:ext cx="5805714" cy="58025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31500" tIns="1463025" rIns="731500" bIns="7315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12642175" y="4947280"/>
            <a:ext cx="4699901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3"/>
          </p:nvPr>
        </p:nvSpPr>
        <p:spPr>
          <a:xfrm>
            <a:off x="12624033" y="1114468"/>
            <a:ext cx="4718044" cy="44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480">
          <p15:clr>
            <a:srgbClr val="FBAE40"/>
          </p15:clr>
        </p15:guide>
        <p15:guide id="2" pos="787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Full Bleed Image with Gray Caption">
  <p:cSld name="1 Full Bleed Image with Gray Caption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9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5" name="Google Shape;335;p69"/>
          <p:cNvSpPr txBox="1">
            <a:spLocks noGrp="1"/>
          </p:cNvSpPr>
          <p:nvPr>
            <p:ph type="body" idx="1"/>
          </p:nvPr>
        </p:nvSpPr>
        <p:spPr>
          <a:xfrm>
            <a:off x="0" y="9209314"/>
            <a:ext cx="18288000" cy="107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 sz="1800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782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- Expanded Layout">
  <p:cSld name="List - Expanded Layou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0"/>
          <p:cNvSpPr txBox="1">
            <a:spLocks noGrp="1"/>
          </p:cNvSpPr>
          <p:nvPr>
            <p:ph type="ctrTitle"/>
          </p:nvPr>
        </p:nvSpPr>
        <p:spPr>
          <a:xfrm>
            <a:off x="921924" y="1519336"/>
            <a:ext cx="16451676" cy="7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70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70"/>
          <p:cNvSpPr txBox="1">
            <a:spLocks noGrp="1"/>
          </p:cNvSpPr>
          <p:nvPr>
            <p:ph type="body" idx="2"/>
          </p:nvPr>
        </p:nvSpPr>
        <p:spPr>
          <a:xfrm>
            <a:off x="947840" y="3516297"/>
            <a:ext cx="4573382" cy="105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70"/>
          <p:cNvSpPr>
            <a:spLocks noGrp="1"/>
          </p:cNvSpPr>
          <p:nvPr>
            <p:ph type="pic" idx="3"/>
          </p:nvPr>
        </p:nvSpPr>
        <p:spPr>
          <a:xfrm>
            <a:off x="947840" y="3282359"/>
            <a:ext cx="1037505" cy="71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1" name="Google Shape;341;p70"/>
          <p:cNvSpPr txBox="1">
            <a:spLocks noGrp="1"/>
          </p:cNvSpPr>
          <p:nvPr>
            <p:ph type="body" idx="4"/>
          </p:nvPr>
        </p:nvSpPr>
        <p:spPr>
          <a:xfrm>
            <a:off x="947840" y="5776943"/>
            <a:ext cx="4573382" cy="105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70"/>
          <p:cNvSpPr>
            <a:spLocks noGrp="1"/>
          </p:cNvSpPr>
          <p:nvPr>
            <p:ph type="pic" idx="5"/>
          </p:nvPr>
        </p:nvSpPr>
        <p:spPr>
          <a:xfrm>
            <a:off x="947840" y="5524114"/>
            <a:ext cx="1037505" cy="71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3" name="Google Shape;343;p70"/>
          <p:cNvSpPr txBox="1">
            <a:spLocks noGrp="1"/>
          </p:cNvSpPr>
          <p:nvPr>
            <p:ph type="body" idx="6"/>
          </p:nvPr>
        </p:nvSpPr>
        <p:spPr>
          <a:xfrm>
            <a:off x="947840" y="7999807"/>
            <a:ext cx="4573382" cy="105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70"/>
          <p:cNvSpPr>
            <a:spLocks noGrp="1"/>
          </p:cNvSpPr>
          <p:nvPr>
            <p:ph type="pic" idx="7"/>
          </p:nvPr>
        </p:nvSpPr>
        <p:spPr>
          <a:xfrm>
            <a:off x="947840" y="7765869"/>
            <a:ext cx="1037505" cy="71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5" name="Google Shape;345;p70"/>
          <p:cNvSpPr txBox="1">
            <a:spLocks noGrp="1"/>
          </p:cNvSpPr>
          <p:nvPr>
            <p:ph type="body" idx="8"/>
          </p:nvPr>
        </p:nvSpPr>
        <p:spPr>
          <a:xfrm>
            <a:off x="6876692" y="3516297"/>
            <a:ext cx="4573382" cy="105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70"/>
          <p:cNvSpPr>
            <a:spLocks noGrp="1"/>
          </p:cNvSpPr>
          <p:nvPr>
            <p:ph type="pic" idx="9"/>
          </p:nvPr>
        </p:nvSpPr>
        <p:spPr>
          <a:xfrm>
            <a:off x="6876692" y="3282359"/>
            <a:ext cx="1037505" cy="71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7" name="Google Shape;347;p70"/>
          <p:cNvSpPr txBox="1">
            <a:spLocks noGrp="1"/>
          </p:cNvSpPr>
          <p:nvPr>
            <p:ph type="body" idx="13"/>
          </p:nvPr>
        </p:nvSpPr>
        <p:spPr>
          <a:xfrm>
            <a:off x="6876692" y="5776943"/>
            <a:ext cx="4573382" cy="105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70"/>
          <p:cNvSpPr>
            <a:spLocks noGrp="1"/>
          </p:cNvSpPr>
          <p:nvPr>
            <p:ph type="pic" idx="14"/>
          </p:nvPr>
        </p:nvSpPr>
        <p:spPr>
          <a:xfrm>
            <a:off x="6876692" y="5524114"/>
            <a:ext cx="1037505" cy="71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9" name="Google Shape;349;p70"/>
          <p:cNvSpPr txBox="1">
            <a:spLocks noGrp="1"/>
          </p:cNvSpPr>
          <p:nvPr>
            <p:ph type="body" idx="15"/>
          </p:nvPr>
        </p:nvSpPr>
        <p:spPr>
          <a:xfrm>
            <a:off x="6876692" y="7999807"/>
            <a:ext cx="4573382" cy="105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70"/>
          <p:cNvSpPr>
            <a:spLocks noGrp="1"/>
          </p:cNvSpPr>
          <p:nvPr>
            <p:ph type="pic" idx="16"/>
          </p:nvPr>
        </p:nvSpPr>
        <p:spPr>
          <a:xfrm>
            <a:off x="6876692" y="7765869"/>
            <a:ext cx="1037505" cy="71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1" name="Google Shape;351;p70"/>
          <p:cNvSpPr txBox="1">
            <a:spLocks noGrp="1"/>
          </p:cNvSpPr>
          <p:nvPr>
            <p:ph type="body" idx="17"/>
          </p:nvPr>
        </p:nvSpPr>
        <p:spPr>
          <a:xfrm>
            <a:off x="12800218" y="3516297"/>
            <a:ext cx="4573382" cy="105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70"/>
          <p:cNvSpPr>
            <a:spLocks noGrp="1"/>
          </p:cNvSpPr>
          <p:nvPr>
            <p:ph type="pic" idx="18"/>
          </p:nvPr>
        </p:nvSpPr>
        <p:spPr>
          <a:xfrm>
            <a:off x="12800218" y="3282359"/>
            <a:ext cx="1037505" cy="71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3" name="Google Shape;353;p70"/>
          <p:cNvSpPr txBox="1">
            <a:spLocks noGrp="1"/>
          </p:cNvSpPr>
          <p:nvPr>
            <p:ph type="body" idx="19"/>
          </p:nvPr>
        </p:nvSpPr>
        <p:spPr>
          <a:xfrm>
            <a:off x="12800218" y="5776943"/>
            <a:ext cx="4573382" cy="105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70"/>
          <p:cNvSpPr>
            <a:spLocks noGrp="1"/>
          </p:cNvSpPr>
          <p:nvPr>
            <p:ph type="pic" idx="20"/>
          </p:nvPr>
        </p:nvSpPr>
        <p:spPr>
          <a:xfrm>
            <a:off x="12800218" y="5524114"/>
            <a:ext cx="1037505" cy="71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5" name="Google Shape;355;p70"/>
          <p:cNvSpPr txBox="1">
            <a:spLocks noGrp="1"/>
          </p:cNvSpPr>
          <p:nvPr>
            <p:ph type="body" idx="21"/>
          </p:nvPr>
        </p:nvSpPr>
        <p:spPr>
          <a:xfrm>
            <a:off x="12800218" y="7999807"/>
            <a:ext cx="4573382" cy="105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70"/>
          <p:cNvSpPr>
            <a:spLocks noGrp="1"/>
          </p:cNvSpPr>
          <p:nvPr>
            <p:ph type="pic" idx="22"/>
          </p:nvPr>
        </p:nvSpPr>
        <p:spPr>
          <a:xfrm>
            <a:off x="12800218" y="7765869"/>
            <a:ext cx="1037505" cy="71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ay - 1-4 Yellow Numbers">
  <p:cSld name="Array - 1-4 Yellow Number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71"/>
          <p:cNvPicPr preferRelativeResize="0"/>
          <p:nvPr/>
        </p:nvPicPr>
        <p:blipFill rotWithShape="1">
          <a:blip r:embed="rId2">
            <a:alphaModFix/>
          </a:blip>
          <a:srcRect l="44546"/>
          <a:stretch/>
        </p:blipFill>
        <p:spPr>
          <a:xfrm>
            <a:off x="6231265" y="6710260"/>
            <a:ext cx="1521227" cy="20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71"/>
          <p:cNvSpPr txBox="1">
            <a:spLocks noGrp="1"/>
          </p:cNvSpPr>
          <p:nvPr>
            <p:ph type="ctrTitle"/>
          </p:nvPr>
        </p:nvSpPr>
        <p:spPr>
          <a:xfrm>
            <a:off x="921924" y="1519336"/>
            <a:ext cx="16451676" cy="7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71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1" name="Google Shape;361;p71"/>
          <p:cNvCxnSpPr/>
          <p:nvPr/>
        </p:nvCxnSpPr>
        <p:spPr>
          <a:xfrm>
            <a:off x="1813111" y="3377205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2" name="Google Shape;362;p71"/>
          <p:cNvPicPr preferRelativeResize="0"/>
          <p:nvPr/>
        </p:nvPicPr>
        <p:blipFill rotWithShape="1">
          <a:blip r:embed="rId3">
            <a:alphaModFix/>
          </a:blip>
          <a:srcRect l="51709"/>
          <a:stretch/>
        </p:blipFill>
        <p:spPr>
          <a:xfrm>
            <a:off x="595126" y="3219377"/>
            <a:ext cx="1431947" cy="22239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71"/>
          <p:cNvCxnSpPr/>
          <p:nvPr/>
        </p:nvCxnSpPr>
        <p:spPr>
          <a:xfrm>
            <a:off x="1840384" y="6850500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4" name="Google Shape;364;p71"/>
          <p:cNvCxnSpPr/>
          <p:nvPr/>
        </p:nvCxnSpPr>
        <p:spPr>
          <a:xfrm>
            <a:off x="7802457" y="6850500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5" name="Google Shape;365;p71"/>
          <p:cNvPicPr preferRelativeResize="0"/>
          <p:nvPr/>
        </p:nvPicPr>
        <p:blipFill rotWithShape="1">
          <a:blip r:embed="rId4">
            <a:alphaModFix/>
          </a:blip>
          <a:srcRect l="50081"/>
          <a:stretch/>
        </p:blipFill>
        <p:spPr>
          <a:xfrm>
            <a:off x="6383142" y="3219377"/>
            <a:ext cx="1369350" cy="20574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6" name="Google Shape;366;p71"/>
          <p:cNvCxnSpPr/>
          <p:nvPr/>
        </p:nvCxnSpPr>
        <p:spPr>
          <a:xfrm>
            <a:off x="7802457" y="3377205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7" name="Google Shape;367;p71"/>
          <p:cNvPicPr preferRelativeResize="0"/>
          <p:nvPr/>
        </p:nvPicPr>
        <p:blipFill rotWithShape="1">
          <a:blip r:embed="rId5">
            <a:alphaModFix/>
          </a:blip>
          <a:srcRect l="45445"/>
          <a:stretch/>
        </p:blipFill>
        <p:spPr>
          <a:xfrm>
            <a:off x="343837" y="6710260"/>
            <a:ext cx="1496547" cy="20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71"/>
          <p:cNvSpPr txBox="1">
            <a:spLocks noGrp="1"/>
          </p:cNvSpPr>
          <p:nvPr>
            <p:ph type="body" idx="2"/>
          </p:nvPr>
        </p:nvSpPr>
        <p:spPr>
          <a:xfrm>
            <a:off x="1813195" y="3514494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71"/>
          <p:cNvSpPr txBox="1">
            <a:spLocks noGrp="1"/>
          </p:cNvSpPr>
          <p:nvPr>
            <p:ph type="body" idx="3"/>
          </p:nvPr>
        </p:nvSpPr>
        <p:spPr>
          <a:xfrm>
            <a:off x="1813195" y="3896359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71"/>
          <p:cNvSpPr txBox="1">
            <a:spLocks noGrp="1"/>
          </p:cNvSpPr>
          <p:nvPr>
            <p:ph type="body" idx="4"/>
          </p:nvPr>
        </p:nvSpPr>
        <p:spPr>
          <a:xfrm>
            <a:off x="7812457" y="3514494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body" idx="5"/>
          </p:nvPr>
        </p:nvSpPr>
        <p:spPr>
          <a:xfrm>
            <a:off x="7812457" y="3896359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71"/>
          <p:cNvSpPr txBox="1">
            <a:spLocks noGrp="1"/>
          </p:cNvSpPr>
          <p:nvPr>
            <p:ph type="body" idx="6"/>
          </p:nvPr>
        </p:nvSpPr>
        <p:spPr>
          <a:xfrm>
            <a:off x="1803583" y="7005378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71"/>
          <p:cNvSpPr txBox="1">
            <a:spLocks noGrp="1"/>
          </p:cNvSpPr>
          <p:nvPr>
            <p:ph type="body" idx="7"/>
          </p:nvPr>
        </p:nvSpPr>
        <p:spPr>
          <a:xfrm>
            <a:off x="1803583" y="7387243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71"/>
          <p:cNvSpPr txBox="1">
            <a:spLocks noGrp="1"/>
          </p:cNvSpPr>
          <p:nvPr>
            <p:ph type="body" idx="8"/>
          </p:nvPr>
        </p:nvSpPr>
        <p:spPr>
          <a:xfrm>
            <a:off x="7826971" y="7005378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71"/>
          <p:cNvSpPr txBox="1">
            <a:spLocks noGrp="1"/>
          </p:cNvSpPr>
          <p:nvPr>
            <p:ph type="body" idx="9"/>
          </p:nvPr>
        </p:nvSpPr>
        <p:spPr>
          <a:xfrm>
            <a:off x="7826971" y="7387243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ay - 1-6 Yellow Numbers">
  <p:cSld name="Array - 1-6 Yellow Number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2"/>
          <p:cNvSpPr txBox="1">
            <a:spLocks noGrp="1"/>
          </p:cNvSpPr>
          <p:nvPr>
            <p:ph type="ctrTitle"/>
          </p:nvPr>
        </p:nvSpPr>
        <p:spPr>
          <a:xfrm>
            <a:off x="921924" y="1519336"/>
            <a:ext cx="16451676" cy="7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72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79" name="Google Shape;379;p72"/>
          <p:cNvCxnSpPr/>
          <p:nvPr/>
        </p:nvCxnSpPr>
        <p:spPr>
          <a:xfrm>
            <a:off x="1813111" y="3377205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0" name="Google Shape;380;p72"/>
          <p:cNvPicPr preferRelativeResize="0"/>
          <p:nvPr/>
        </p:nvPicPr>
        <p:blipFill rotWithShape="1">
          <a:blip r:embed="rId2">
            <a:alphaModFix/>
          </a:blip>
          <a:srcRect l="51709"/>
          <a:stretch/>
        </p:blipFill>
        <p:spPr>
          <a:xfrm>
            <a:off x="595126" y="3219377"/>
            <a:ext cx="1431947" cy="22239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72"/>
          <p:cNvCxnSpPr/>
          <p:nvPr/>
        </p:nvCxnSpPr>
        <p:spPr>
          <a:xfrm>
            <a:off x="1840384" y="6850500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2" name="Google Shape;382;p72"/>
          <p:cNvPicPr preferRelativeResize="0"/>
          <p:nvPr/>
        </p:nvPicPr>
        <p:blipFill rotWithShape="1">
          <a:blip r:embed="rId3">
            <a:alphaModFix/>
          </a:blip>
          <a:srcRect l="44546"/>
          <a:stretch/>
        </p:blipFill>
        <p:spPr>
          <a:xfrm>
            <a:off x="340078" y="6710260"/>
            <a:ext cx="1521227" cy="20574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72"/>
          <p:cNvCxnSpPr/>
          <p:nvPr/>
        </p:nvCxnSpPr>
        <p:spPr>
          <a:xfrm>
            <a:off x="7802457" y="6850500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4" name="Google Shape;384;p72"/>
          <p:cNvPicPr preferRelativeResize="0"/>
          <p:nvPr/>
        </p:nvPicPr>
        <p:blipFill rotWithShape="1">
          <a:blip r:embed="rId4">
            <a:alphaModFix/>
          </a:blip>
          <a:srcRect l="49546"/>
          <a:stretch/>
        </p:blipFill>
        <p:spPr>
          <a:xfrm>
            <a:off x="6428390" y="6710260"/>
            <a:ext cx="1384067" cy="20574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72"/>
          <p:cNvCxnSpPr/>
          <p:nvPr/>
        </p:nvCxnSpPr>
        <p:spPr>
          <a:xfrm>
            <a:off x="13671241" y="6850500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6" name="Google Shape;386;p72"/>
          <p:cNvPicPr preferRelativeResize="0"/>
          <p:nvPr/>
        </p:nvPicPr>
        <p:blipFill rotWithShape="1">
          <a:blip r:embed="rId5">
            <a:alphaModFix/>
          </a:blip>
          <a:srcRect l="44546"/>
          <a:stretch/>
        </p:blipFill>
        <p:spPr>
          <a:xfrm>
            <a:off x="12150014" y="6710260"/>
            <a:ext cx="1521227" cy="20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72"/>
          <p:cNvPicPr preferRelativeResize="0"/>
          <p:nvPr/>
        </p:nvPicPr>
        <p:blipFill rotWithShape="1">
          <a:blip r:embed="rId6">
            <a:alphaModFix/>
          </a:blip>
          <a:srcRect l="50081"/>
          <a:stretch/>
        </p:blipFill>
        <p:spPr>
          <a:xfrm>
            <a:off x="6383142" y="3219377"/>
            <a:ext cx="1369350" cy="20574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72"/>
          <p:cNvCxnSpPr/>
          <p:nvPr/>
        </p:nvCxnSpPr>
        <p:spPr>
          <a:xfrm>
            <a:off x="7802457" y="3377205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9" name="Google Shape;389;p72"/>
          <p:cNvCxnSpPr/>
          <p:nvPr/>
        </p:nvCxnSpPr>
        <p:spPr>
          <a:xfrm>
            <a:off x="13671241" y="3377205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0" name="Google Shape;390;p72"/>
          <p:cNvPicPr preferRelativeResize="0"/>
          <p:nvPr/>
        </p:nvPicPr>
        <p:blipFill rotWithShape="1">
          <a:blip r:embed="rId7">
            <a:alphaModFix/>
          </a:blip>
          <a:srcRect l="45445"/>
          <a:stretch/>
        </p:blipFill>
        <p:spPr>
          <a:xfrm>
            <a:off x="12162353" y="3219377"/>
            <a:ext cx="1496547" cy="20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72"/>
          <p:cNvSpPr txBox="1">
            <a:spLocks noGrp="1"/>
          </p:cNvSpPr>
          <p:nvPr>
            <p:ph type="body" idx="2"/>
          </p:nvPr>
        </p:nvSpPr>
        <p:spPr>
          <a:xfrm>
            <a:off x="1813195" y="3514494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72"/>
          <p:cNvSpPr txBox="1">
            <a:spLocks noGrp="1"/>
          </p:cNvSpPr>
          <p:nvPr>
            <p:ph type="body" idx="3"/>
          </p:nvPr>
        </p:nvSpPr>
        <p:spPr>
          <a:xfrm>
            <a:off x="1813195" y="3896359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72"/>
          <p:cNvSpPr txBox="1">
            <a:spLocks noGrp="1"/>
          </p:cNvSpPr>
          <p:nvPr>
            <p:ph type="body" idx="4"/>
          </p:nvPr>
        </p:nvSpPr>
        <p:spPr>
          <a:xfrm>
            <a:off x="7812457" y="3514494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72"/>
          <p:cNvSpPr txBox="1">
            <a:spLocks noGrp="1"/>
          </p:cNvSpPr>
          <p:nvPr>
            <p:ph type="body" idx="5"/>
          </p:nvPr>
        </p:nvSpPr>
        <p:spPr>
          <a:xfrm>
            <a:off x="7812457" y="3896359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72"/>
          <p:cNvSpPr txBox="1">
            <a:spLocks noGrp="1"/>
          </p:cNvSpPr>
          <p:nvPr>
            <p:ph type="body" idx="6"/>
          </p:nvPr>
        </p:nvSpPr>
        <p:spPr>
          <a:xfrm>
            <a:off x="13674140" y="3514494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72"/>
          <p:cNvSpPr txBox="1">
            <a:spLocks noGrp="1"/>
          </p:cNvSpPr>
          <p:nvPr>
            <p:ph type="body" idx="7"/>
          </p:nvPr>
        </p:nvSpPr>
        <p:spPr>
          <a:xfrm>
            <a:off x="13674140" y="3896359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72"/>
          <p:cNvSpPr txBox="1">
            <a:spLocks noGrp="1"/>
          </p:cNvSpPr>
          <p:nvPr>
            <p:ph type="body" idx="8"/>
          </p:nvPr>
        </p:nvSpPr>
        <p:spPr>
          <a:xfrm>
            <a:off x="1813195" y="7005378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72"/>
          <p:cNvSpPr txBox="1">
            <a:spLocks noGrp="1"/>
          </p:cNvSpPr>
          <p:nvPr>
            <p:ph type="body" idx="9"/>
          </p:nvPr>
        </p:nvSpPr>
        <p:spPr>
          <a:xfrm>
            <a:off x="1813195" y="7387243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72"/>
          <p:cNvSpPr txBox="1">
            <a:spLocks noGrp="1"/>
          </p:cNvSpPr>
          <p:nvPr>
            <p:ph type="body" idx="13"/>
          </p:nvPr>
        </p:nvSpPr>
        <p:spPr>
          <a:xfrm>
            <a:off x="7812457" y="7005378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72"/>
          <p:cNvSpPr txBox="1">
            <a:spLocks noGrp="1"/>
          </p:cNvSpPr>
          <p:nvPr>
            <p:ph type="body" idx="14"/>
          </p:nvPr>
        </p:nvSpPr>
        <p:spPr>
          <a:xfrm>
            <a:off x="7812457" y="7387243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72"/>
          <p:cNvSpPr txBox="1">
            <a:spLocks noGrp="1"/>
          </p:cNvSpPr>
          <p:nvPr>
            <p:ph type="body" idx="15"/>
          </p:nvPr>
        </p:nvSpPr>
        <p:spPr>
          <a:xfrm>
            <a:off x="13674140" y="7005378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72"/>
          <p:cNvSpPr txBox="1">
            <a:spLocks noGrp="1"/>
          </p:cNvSpPr>
          <p:nvPr>
            <p:ph type="body" idx="16"/>
          </p:nvPr>
        </p:nvSpPr>
        <p:spPr>
          <a:xfrm>
            <a:off x="13674140" y="7387243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rray - 1-4 Gray Numbers">
  <p:cSld name="1_Array - 1-4 Gray Numbers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3837" y="6710260"/>
            <a:ext cx="1496547" cy="20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1917" y="6710260"/>
            <a:ext cx="1515546" cy="20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73"/>
          <p:cNvSpPr txBox="1">
            <a:spLocks noGrp="1"/>
          </p:cNvSpPr>
          <p:nvPr>
            <p:ph type="ctrTitle"/>
          </p:nvPr>
        </p:nvSpPr>
        <p:spPr>
          <a:xfrm>
            <a:off x="921924" y="1519336"/>
            <a:ext cx="16451676" cy="7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3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08" name="Google Shape;408;p73"/>
          <p:cNvCxnSpPr/>
          <p:nvPr/>
        </p:nvCxnSpPr>
        <p:spPr>
          <a:xfrm>
            <a:off x="1813111" y="3377205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9" name="Google Shape;409;p73"/>
          <p:cNvCxnSpPr/>
          <p:nvPr/>
        </p:nvCxnSpPr>
        <p:spPr>
          <a:xfrm>
            <a:off x="1840384" y="6850500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0" name="Google Shape;410;p73"/>
          <p:cNvCxnSpPr/>
          <p:nvPr/>
        </p:nvCxnSpPr>
        <p:spPr>
          <a:xfrm>
            <a:off x="7802457" y="6850500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73"/>
          <p:cNvCxnSpPr/>
          <p:nvPr/>
        </p:nvCxnSpPr>
        <p:spPr>
          <a:xfrm>
            <a:off x="7802457" y="3377205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2" name="Google Shape;412;p73"/>
          <p:cNvSpPr txBox="1">
            <a:spLocks noGrp="1"/>
          </p:cNvSpPr>
          <p:nvPr>
            <p:ph type="body" idx="2"/>
          </p:nvPr>
        </p:nvSpPr>
        <p:spPr>
          <a:xfrm>
            <a:off x="1813195" y="3514494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73"/>
          <p:cNvSpPr txBox="1">
            <a:spLocks noGrp="1"/>
          </p:cNvSpPr>
          <p:nvPr>
            <p:ph type="body" idx="3"/>
          </p:nvPr>
        </p:nvSpPr>
        <p:spPr>
          <a:xfrm>
            <a:off x="1813195" y="3896359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73"/>
          <p:cNvSpPr txBox="1">
            <a:spLocks noGrp="1"/>
          </p:cNvSpPr>
          <p:nvPr>
            <p:ph type="body" idx="4"/>
          </p:nvPr>
        </p:nvSpPr>
        <p:spPr>
          <a:xfrm>
            <a:off x="7812457" y="3514494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73"/>
          <p:cNvSpPr txBox="1">
            <a:spLocks noGrp="1"/>
          </p:cNvSpPr>
          <p:nvPr>
            <p:ph type="body" idx="5"/>
          </p:nvPr>
        </p:nvSpPr>
        <p:spPr>
          <a:xfrm>
            <a:off x="7812457" y="3896359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73"/>
          <p:cNvSpPr txBox="1">
            <a:spLocks noGrp="1"/>
          </p:cNvSpPr>
          <p:nvPr>
            <p:ph type="body" idx="6"/>
          </p:nvPr>
        </p:nvSpPr>
        <p:spPr>
          <a:xfrm>
            <a:off x="1803583" y="7005378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73"/>
          <p:cNvSpPr txBox="1">
            <a:spLocks noGrp="1"/>
          </p:cNvSpPr>
          <p:nvPr>
            <p:ph type="body" idx="7"/>
          </p:nvPr>
        </p:nvSpPr>
        <p:spPr>
          <a:xfrm>
            <a:off x="1803583" y="7387243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73"/>
          <p:cNvSpPr txBox="1">
            <a:spLocks noGrp="1"/>
          </p:cNvSpPr>
          <p:nvPr>
            <p:ph type="body" idx="8"/>
          </p:nvPr>
        </p:nvSpPr>
        <p:spPr>
          <a:xfrm>
            <a:off x="7826971" y="7005378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73"/>
          <p:cNvSpPr txBox="1">
            <a:spLocks noGrp="1"/>
          </p:cNvSpPr>
          <p:nvPr>
            <p:ph type="body" idx="9"/>
          </p:nvPr>
        </p:nvSpPr>
        <p:spPr>
          <a:xfrm>
            <a:off x="7826971" y="7387243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0" name="Google Shape;420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3160" y="3219377"/>
            <a:ext cx="1538817" cy="20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" y="3249857"/>
            <a:ext cx="929640" cy="205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ay - Black Numbers">
  <p:cSld name="Array - Black Numbers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3160" y="3219377"/>
            <a:ext cx="1538817" cy="20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2353" y="3219377"/>
            <a:ext cx="1496547" cy="20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62353" y="6710260"/>
            <a:ext cx="1511787" cy="20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078" y="6710260"/>
            <a:ext cx="1515546" cy="20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98382" y="6710260"/>
            <a:ext cx="1419315" cy="20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74"/>
          <p:cNvSpPr txBox="1">
            <a:spLocks noGrp="1"/>
          </p:cNvSpPr>
          <p:nvPr>
            <p:ph type="ctrTitle"/>
          </p:nvPr>
        </p:nvSpPr>
        <p:spPr>
          <a:xfrm>
            <a:off x="921924" y="1519336"/>
            <a:ext cx="16451676" cy="7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74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0" name="Google Shape;430;p74"/>
          <p:cNvCxnSpPr/>
          <p:nvPr/>
        </p:nvCxnSpPr>
        <p:spPr>
          <a:xfrm>
            <a:off x="1813111" y="3377205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1" name="Google Shape;431;p74"/>
          <p:cNvCxnSpPr/>
          <p:nvPr/>
        </p:nvCxnSpPr>
        <p:spPr>
          <a:xfrm>
            <a:off x="1840384" y="6850500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2" name="Google Shape;432;p74"/>
          <p:cNvCxnSpPr/>
          <p:nvPr/>
        </p:nvCxnSpPr>
        <p:spPr>
          <a:xfrm>
            <a:off x="7802457" y="6850500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3" name="Google Shape;433;p74"/>
          <p:cNvCxnSpPr/>
          <p:nvPr/>
        </p:nvCxnSpPr>
        <p:spPr>
          <a:xfrm>
            <a:off x="13671241" y="6850500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4" name="Google Shape;434;p74"/>
          <p:cNvCxnSpPr/>
          <p:nvPr/>
        </p:nvCxnSpPr>
        <p:spPr>
          <a:xfrm>
            <a:off x="7802457" y="3377205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74"/>
          <p:cNvCxnSpPr/>
          <p:nvPr/>
        </p:nvCxnSpPr>
        <p:spPr>
          <a:xfrm>
            <a:off x="13671241" y="3377205"/>
            <a:ext cx="391281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6" name="Google Shape;436;p74"/>
          <p:cNvSpPr txBox="1">
            <a:spLocks noGrp="1"/>
          </p:cNvSpPr>
          <p:nvPr>
            <p:ph type="body" idx="2"/>
          </p:nvPr>
        </p:nvSpPr>
        <p:spPr>
          <a:xfrm>
            <a:off x="1813195" y="3514494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74"/>
          <p:cNvSpPr txBox="1">
            <a:spLocks noGrp="1"/>
          </p:cNvSpPr>
          <p:nvPr>
            <p:ph type="body" idx="3"/>
          </p:nvPr>
        </p:nvSpPr>
        <p:spPr>
          <a:xfrm>
            <a:off x="1813195" y="3896359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74"/>
          <p:cNvSpPr txBox="1">
            <a:spLocks noGrp="1"/>
          </p:cNvSpPr>
          <p:nvPr>
            <p:ph type="body" idx="4"/>
          </p:nvPr>
        </p:nvSpPr>
        <p:spPr>
          <a:xfrm>
            <a:off x="7812457" y="3514494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74"/>
          <p:cNvSpPr txBox="1">
            <a:spLocks noGrp="1"/>
          </p:cNvSpPr>
          <p:nvPr>
            <p:ph type="body" idx="5"/>
          </p:nvPr>
        </p:nvSpPr>
        <p:spPr>
          <a:xfrm>
            <a:off x="7812457" y="3896359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74"/>
          <p:cNvSpPr txBox="1">
            <a:spLocks noGrp="1"/>
          </p:cNvSpPr>
          <p:nvPr>
            <p:ph type="body" idx="6"/>
          </p:nvPr>
        </p:nvSpPr>
        <p:spPr>
          <a:xfrm>
            <a:off x="13674140" y="3514494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74"/>
          <p:cNvSpPr txBox="1">
            <a:spLocks noGrp="1"/>
          </p:cNvSpPr>
          <p:nvPr>
            <p:ph type="body" idx="7"/>
          </p:nvPr>
        </p:nvSpPr>
        <p:spPr>
          <a:xfrm>
            <a:off x="13674140" y="3896359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4"/>
          <p:cNvSpPr txBox="1">
            <a:spLocks noGrp="1"/>
          </p:cNvSpPr>
          <p:nvPr>
            <p:ph type="body" idx="8"/>
          </p:nvPr>
        </p:nvSpPr>
        <p:spPr>
          <a:xfrm>
            <a:off x="1813195" y="7005378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74"/>
          <p:cNvSpPr txBox="1">
            <a:spLocks noGrp="1"/>
          </p:cNvSpPr>
          <p:nvPr>
            <p:ph type="body" idx="9"/>
          </p:nvPr>
        </p:nvSpPr>
        <p:spPr>
          <a:xfrm>
            <a:off x="1813195" y="7387243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74"/>
          <p:cNvSpPr txBox="1">
            <a:spLocks noGrp="1"/>
          </p:cNvSpPr>
          <p:nvPr>
            <p:ph type="body" idx="13"/>
          </p:nvPr>
        </p:nvSpPr>
        <p:spPr>
          <a:xfrm>
            <a:off x="7812457" y="7005378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74"/>
          <p:cNvSpPr txBox="1">
            <a:spLocks noGrp="1"/>
          </p:cNvSpPr>
          <p:nvPr>
            <p:ph type="body" idx="14"/>
          </p:nvPr>
        </p:nvSpPr>
        <p:spPr>
          <a:xfrm>
            <a:off x="7812457" y="7387243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4"/>
          <p:cNvSpPr txBox="1">
            <a:spLocks noGrp="1"/>
          </p:cNvSpPr>
          <p:nvPr>
            <p:ph type="body" idx="15"/>
          </p:nvPr>
        </p:nvSpPr>
        <p:spPr>
          <a:xfrm>
            <a:off x="13674140" y="7005378"/>
            <a:ext cx="3806046" cy="3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74"/>
          <p:cNvSpPr txBox="1">
            <a:spLocks noGrp="1"/>
          </p:cNvSpPr>
          <p:nvPr>
            <p:ph type="body" idx="16"/>
          </p:nvPr>
        </p:nvSpPr>
        <p:spPr>
          <a:xfrm>
            <a:off x="13674140" y="7387243"/>
            <a:ext cx="3806046" cy="138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8" name="Google Shape;448;p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080" y="3249857"/>
            <a:ext cx="929640" cy="205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: 4x7 Grid">
  <p:cSld name="Logos: 4x7 Grid">
    <p:bg>
      <p:bgPr>
        <a:solidFill>
          <a:schemeClr val="lt2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5"/>
          <p:cNvSpPr txBox="1">
            <a:spLocks noGrp="1"/>
          </p:cNvSpPr>
          <p:nvPr>
            <p:ph type="ctrTitle"/>
          </p:nvPr>
        </p:nvSpPr>
        <p:spPr>
          <a:xfrm>
            <a:off x="921924" y="1519336"/>
            <a:ext cx="16451676" cy="7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5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75"/>
          <p:cNvSpPr>
            <a:spLocks noGrp="1"/>
          </p:cNvSpPr>
          <p:nvPr>
            <p:ph type="pic" idx="2"/>
          </p:nvPr>
        </p:nvSpPr>
        <p:spPr>
          <a:xfrm>
            <a:off x="922338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75"/>
          <p:cNvSpPr>
            <a:spLocks noGrp="1"/>
          </p:cNvSpPr>
          <p:nvPr>
            <p:ph type="pic" idx="3"/>
          </p:nvPr>
        </p:nvSpPr>
        <p:spPr>
          <a:xfrm>
            <a:off x="15536862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75"/>
          <p:cNvSpPr>
            <a:spLocks noGrp="1"/>
          </p:cNvSpPr>
          <p:nvPr>
            <p:ph type="pic" idx="4"/>
          </p:nvPr>
        </p:nvSpPr>
        <p:spPr>
          <a:xfrm>
            <a:off x="8229600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75"/>
          <p:cNvSpPr>
            <a:spLocks noGrp="1"/>
          </p:cNvSpPr>
          <p:nvPr>
            <p:ph type="pic" idx="5"/>
          </p:nvPr>
        </p:nvSpPr>
        <p:spPr>
          <a:xfrm>
            <a:off x="3358092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75"/>
          <p:cNvSpPr>
            <a:spLocks noGrp="1"/>
          </p:cNvSpPr>
          <p:nvPr>
            <p:ph type="pic" idx="6"/>
          </p:nvPr>
        </p:nvSpPr>
        <p:spPr>
          <a:xfrm>
            <a:off x="5793846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p75"/>
          <p:cNvSpPr>
            <a:spLocks noGrp="1"/>
          </p:cNvSpPr>
          <p:nvPr>
            <p:ph type="pic" idx="7"/>
          </p:nvPr>
        </p:nvSpPr>
        <p:spPr>
          <a:xfrm>
            <a:off x="10665354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75"/>
          <p:cNvSpPr>
            <a:spLocks noGrp="1"/>
          </p:cNvSpPr>
          <p:nvPr>
            <p:ph type="pic" idx="8"/>
          </p:nvPr>
        </p:nvSpPr>
        <p:spPr>
          <a:xfrm>
            <a:off x="13101108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p75"/>
          <p:cNvSpPr>
            <a:spLocks noGrp="1"/>
          </p:cNvSpPr>
          <p:nvPr>
            <p:ph type="pic" idx="9"/>
          </p:nvPr>
        </p:nvSpPr>
        <p:spPr>
          <a:xfrm>
            <a:off x="922338" y="5050721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75"/>
          <p:cNvSpPr>
            <a:spLocks noGrp="1"/>
          </p:cNvSpPr>
          <p:nvPr>
            <p:ph type="pic" idx="13"/>
          </p:nvPr>
        </p:nvSpPr>
        <p:spPr>
          <a:xfrm>
            <a:off x="15536862" y="5056699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p75"/>
          <p:cNvSpPr>
            <a:spLocks noGrp="1"/>
          </p:cNvSpPr>
          <p:nvPr>
            <p:ph type="pic" idx="14"/>
          </p:nvPr>
        </p:nvSpPr>
        <p:spPr>
          <a:xfrm>
            <a:off x="8229600" y="5050721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75"/>
          <p:cNvSpPr>
            <a:spLocks noGrp="1"/>
          </p:cNvSpPr>
          <p:nvPr>
            <p:ph type="pic" idx="15"/>
          </p:nvPr>
        </p:nvSpPr>
        <p:spPr>
          <a:xfrm>
            <a:off x="3358092" y="5050721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75"/>
          <p:cNvSpPr>
            <a:spLocks noGrp="1"/>
          </p:cNvSpPr>
          <p:nvPr>
            <p:ph type="pic" idx="16"/>
          </p:nvPr>
        </p:nvSpPr>
        <p:spPr>
          <a:xfrm>
            <a:off x="5793846" y="5050721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4" name="Google Shape;464;p75"/>
          <p:cNvSpPr>
            <a:spLocks noGrp="1"/>
          </p:cNvSpPr>
          <p:nvPr>
            <p:ph type="pic" idx="17"/>
          </p:nvPr>
        </p:nvSpPr>
        <p:spPr>
          <a:xfrm>
            <a:off x="10665354" y="5050721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p75"/>
          <p:cNvSpPr>
            <a:spLocks noGrp="1"/>
          </p:cNvSpPr>
          <p:nvPr>
            <p:ph type="pic" idx="18"/>
          </p:nvPr>
        </p:nvSpPr>
        <p:spPr>
          <a:xfrm>
            <a:off x="13101108" y="5050721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6" name="Google Shape;466;p75"/>
          <p:cNvSpPr>
            <a:spLocks noGrp="1"/>
          </p:cNvSpPr>
          <p:nvPr>
            <p:ph type="pic" idx="19"/>
          </p:nvPr>
        </p:nvSpPr>
        <p:spPr>
          <a:xfrm>
            <a:off x="922338" y="6760598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p75"/>
          <p:cNvSpPr>
            <a:spLocks noGrp="1"/>
          </p:cNvSpPr>
          <p:nvPr>
            <p:ph type="pic" idx="20"/>
          </p:nvPr>
        </p:nvSpPr>
        <p:spPr>
          <a:xfrm>
            <a:off x="15536862" y="6760598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8" name="Google Shape;468;p75"/>
          <p:cNvSpPr>
            <a:spLocks noGrp="1"/>
          </p:cNvSpPr>
          <p:nvPr>
            <p:ph type="pic" idx="21"/>
          </p:nvPr>
        </p:nvSpPr>
        <p:spPr>
          <a:xfrm>
            <a:off x="8229600" y="6760598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9" name="Google Shape;469;p75"/>
          <p:cNvSpPr>
            <a:spLocks noGrp="1"/>
          </p:cNvSpPr>
          <p:nvPr>
            <p:ph type="pic" idx="22"/>
          </p:nvPr>
        </p:nvSpPr>
        <p:spPr>
          <a:xfrm>
            <a:off x="3358092" y="6760598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75"/>
          <p:cNvSpPr>
            <a:spLocks noGrp="1"/>
          </p:cNvSpPr>
          <p:nvPr>
            <p:ph type="pic" idx="23"/>
          </p:nvPr>
        </p:nvSpPr>
        <p:spPr>
          <a:xfrm>
            <a:off x="5793846" y="6760598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75"/>
          <p:cNvSpPr>
            <a:spLocks noGrp="1"/>
          </p:cNvSpPr>
          <p:nvPr>
            <p:ph type="pic" idx="24"/>
          </p:nvPr>
        </p:nvSpPr>
        <p:spPr>
          <a:xfrm>
            <a:off x="10665354" y="6760598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75"/>
          <p:cNvSpPr>
            <a:spLocks noGrp="1"/>
          </p:cNvSpPr>
          <p:nvPr>
            <p:ph type="pic" idx="25"/>
          </p:nvPr>
        </p:nvSpPr>
        <p:spPr>
          <a:xfrm>
            <a:off x="13101108" y="6760598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75"/>
          <p:cNvSpPr>
            <a:spLocks noGrp="1"/>
          </p:cNvSpPr>
          <p:nvPr>
            <p:ph type="pic" idx="26"/>
          </p:nvPr>
        </p:nvSpPr>
        <p:spPr>
          <a:xfrm>
            <a:off x="922338" y="8464496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75"/>
          <p:cNvSpPr>
            <a:spLocks noGrp="1"/>
          </p:cNvSpPr>
          <p:nvPr>
            <p:ph type="pic" idx="27"/>
          </p:nvPr>
        </p:nvSpPr>
        <p:spPr>
          <a:xfrm>
            <a:off x="15536862" y="8464496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75"/>
          <p:cNvSpPr>
            <a:spLocks noGrp="1"/>
          </p:cNvSpPr>
          <p:nvPr>
            <p:ph type="pic" idx="28"/>
          </p:nvPr>
        </p:nvSpPr>
        <p:spPr>
          <a:xfrm>
            <a:off x="8229600" y="8464496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75"/>
          <p:cNvSpPr>
            <a:spLocks noGrp="1"/>
          </p:cNvSpPr>
          <p:nvPr>
            <p:ph type="pic" idx="29"/>
          </p:nvPr>
        </p:nvSpPr>
        <p:spPr>
          <a:xfrm>
            <a:off x="3358092" y="8464496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75"/>
          <p:cNvSpPr>
            <a:spLocks noGrp="1"/>
          </p:cNvSpPr>
          <p:nvPr>
            <p:ph type="pic" idx="30"/>
          </p:nvPr>
        </p:nvSpPr>
        <p:spPr>
          <a:xfrm>
            <a:off x="5793846" y="8464496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75"/>
          <p:cNvSpPr>
            <a:spLocks noGrp="1"/>
          </p:cNvSpPr>
          <p:nvPr>
            <p:ph type="pic" idx="31"/>
          </p:nvPr>
        </p:nvSpPr>
        <p:spPr>
          <a:xfrm>
            <a:off x="10665354" y="8464496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75"/>
          <p:cNvSpPr>
            <a:spLocks noGrp="1"/>
          </p:cNvSpPr>
          <p:nvPr>
            <p:ph type="pic" idx="32"/>
          </p:nvPr>
        </p:nvSpPr>
        <p:spPr>
          <a:xfrm>
            <a:off x="13101108" y="8464496"/>
            <a:ext cx="18288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: 4x6 Grid">
  <p:cSld name="Logos: 4x6 Grid">
    <p:bg>
      <p:bgPr>
        <a:solidFill>
          <a:schemeClr val="lt2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"/>
          <p:cNvSpPr txBox="1">
            <a:spLocks noGrp="1"/>
          </p:cNvSpPr>
          <p:nvPr>
            <p:ph type="ctrTitle"/>
          </p:nvPr>
        </p:nvSpPr>
        <p:spPr>
          <a:xfrm>
            <a:off x="921924" y="1519336"/>
            <a:ext cx="16451676" cy="7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6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6"/>
          <p:cNvSpPr>
            <a:spLocks noGrp="1"/>
          </p:cNvSpPr>
          <p:nvPr>
            <p:ph type="pic" idx="2"/>
          </p:nvPr>
        </p:nvSpPr>
        <p:spPr>
          <a:xfrm>
            <a:off x="922338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p76"/>
          <p:cNvSpPr>
            <a:spLocks noGrp="1"/>
          </p:cNvSpPr>
          <p:nvPr>
            <p:ph type="pic" idx="3"/>
          </p:nvPr>
        </p:nvSpPr>
        <p:spPr>
          <a:xfrm>
            <a:off x="9691053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76"/>
          <p:cNvSpPr>
            <a:spLocks noGrp="1"/>
          </p:cNvSpPr>
          <p:nvPr>
            <p:ph type="pic" idx="4"/>
          </p:nvPr>
        </p:nvSpPr>
        <p:spPr>
          <a:xfrm>
            <a:off x="3845243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76"/>
          <p:cNvSpPr>
            <a:spLocks noGrp="1"/>
          </p:cNvSpPr>
          <p:nvPr>
            <p:ph type="pic" idx="5"/>
          </p:nvPr>
        </p:nvSpPr>
        <p:spPr>
          <a:xfrm>
            <a:off x="6768148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p76"/>
          <p:cNvSpPr>
            <a:spLocks noGrp="1"/>
          </p:cNvSpPr>
          <p:nvPr>
            <p:ph type="pic" idx="6"/>
          </p:nvPr>
        </p:nvSpPr>
        <p:spPr>
          <a:xfrm>
            <a:off x="12613958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88" name="Google Shape;488;p76"/>
          <p:cNvSpPr>
            <a:spLocks noGrp="1"/>
          </p:cNvSpPr>
          <p:nvPr>
            <p:ph type="pic" idx="7"/>
          </p:nvPr>
        </p:nvSpPr>
        <p:spPr>
          <a:xfrm>
            <a:off x="15536862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Google Shape;489;p76"/>
          <p:cNvSpPr>
            <a:spLocks noGrp="1"/>
          </p:cNvSpPr>
          <p:nvPr>
            <p:ph type="pic" idx="8"/>
          </p:nvPr>
        </p:nvSpPr>
        <p:spPr>
          <a:xfrm>
            <a:off x="922338" y="5042185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Google Shape;490;p76"/>
          <p:cNvSpPr>
            <a:spLocks noGrp="1"/>
          </p:cNvSpPr>
          <p:nvPr>
            <p:ph type="pic" idx="9"/>
          </p:nvPr>
        </p:nvSpPr>
        <p:spPr>
          <a:xfrm>
            <a:off x="9691053" y="5042185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76"/>
          <p:cNvSpPr>
            <a:spLocks noGrp="1"/>
          </p:cNvSpPr>
          <p:nvPr>
            <p:ph type="pic" idx="13"/>
          </p:nvPr>
        </p:nvSpPr>
        <p:spPr>
          <a:xfrm>
            <a:off x="3845243" y="5042185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76"/>
          <p:cNvSpPr>
            <a:spLocks noGrp="1"/>
          </p:cNvSpPr>
          <p:nvPr>
            <p:ph type="pic" idx="14"/>
          </p:nvPr>
        </p:nvSpPr>
        <p:spPr>
          <a:xfrm>
            <a:off x="6768148" y="5042185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76"/>
          <p:cNvSpPr>
            <a:spLocks noGrp="1"/>
          </p:cNvSpPr>
          <p:nvPr>
            <p:ph type="pic" idx="15"/>
          </p:nvPr>
        </p:nvSpPr>
        <p:spPr>
          <a:xfrm>
            <a:off x="12613958" y="5042185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76"/>
          <p:cNvSpPr>
            <a:spLocks noGrp="1"/>
          </p:cNvSpPr>
          <p:nvPr>
            <p:ph type="pic" idx="16"/>
          </p:nvPr>
        </p:nvSpPr>
        <p:spPr>
          <a:xfrm>
            <a:off x="15536862" y="5042185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95" name="Google Shape;495;p76"/>
          <p:cNvSpPr>
            <a:spLocks noGrp="1"/>
          </p:cNvSpPr>
          <p:nvPr>
            <p:ph type="pic" idx="17"/>
          </p:nvPr>
        </p:nvSpPr>
        <p:spPr>
          <a:xfrm>
            <a:off x="922338" y="673157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96" name="Google Shape;496;p76"/>
          <p:cNvSpPr>
            <a:spLocks noGrp="1"/>
          </p:cNvSpPr>
          <p:nvPr>
            <p:ph type="pic" idx="18"/>
          </p:nvPr>
        </p:nvSpPr>
        <p:spPr>
          <a:xfrm>
            <a:off x="9691053" y="673157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p76"/>
          <p:cNvSpPr>
            <a:spLocks noGrp="1"/>
          </p:cNvSpPr>
          <p:nvPr>
            <p:ph type="pic" idx="19"/>
          </p:nvPr>
        </p:nvSpPr>
        <p:spPr>
          <a:xfrm>
            <a:off x="3845243" y="673157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76"/>
          <p:cNvSpPr>
            <a:spLocks noGrp="1"/>
          </p:cNvSpPr>
          <p:nvPr>
            <p:ph type="pic" idx="20"/>
          </p:nvPr>
        </p:nvSpPr>
        <p:spPr>
          <a:xfrm>
            <a:off x="6768148" y="673157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76"/>
          <p:cNvSpPr>
            <a:spLocks noGrp="1"/>
          </p:cNvSpPr>
          <p:nvPr>
            <p:ph type="pic" idx="21"/>
          </p:nvPr>
        </p:nvSpPr>
        <p:spPr>
          <a:xfrm>
            <a:off x="12613958" y="673157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76"/>
          <p:cNvSpPr>
            <a:spLocks noGrp="1"/>
          </p:cNvSpPr>
          <p:nvPr>
            <p:ph type="pic" idx="22"/>
          </p:nvPr>
        </p:nvSpPr>
        <p:spPr>
          <a:xfrm>
            <a:off x="15536862" y="673157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76"/>
          <p:cNvSpPr>
            <a:spLocks noGrp="1"/>
          </p:cNvSpPr>
          <p:nvPr>
            <p:ph type="pic" idx="23"/>
          </p:nvPr>
        </p:nvSpPr>
        <p:spPr>
          <a:xfrm>
            <a:off x="922338" y="8420954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76"/>
          <p:cNvSpPr>
            <a:spLocks noGrp="1"/>
          </p:cNvSpPr>
          <p:nvPr>
            <p:ph type="pic" idx="24"/>
          </p:nvPr>
        </p:nvSpPr>
        <p:spPr>
          <a:xfrm>
            <a:off x="9691053" y="8420954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76"/>
          <p:cNvSpPr>
            <a:spLocks noGrp="1"/>
          </p:cNvSpPr>
          <p:nvPr>
            <p:ph type="pic" idx="25"/>
          </p:nvPr>
        </p:nvSpPr>
        <p:spPr>
          <a:xfrm>
            <a:off x="3845243" y="8420954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76"/>
          <p:cNvSpPr>
            <a:spLocks noGrp="1"/>
          </p:cNvSpPr>
          <p:nvPr>
            <p:ph type="pic" idx="26"/>
          </p:nvPr>
        </p:nvSpPr>
        <p:spPr>
          <a:xfrm>
            <a:off x="6768148" y="8420954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p76"/>
          <p:cNvSpPr>
            <a:spLocks noGrp="1"/>
          </p:cNvSpPr>
          <p:nvPr>
            <p:ph type="pic" idx="27"/>
          </p:nvPr>
        </p:nvSpPr>
        <p:spPr>
          <a:xfrm>
            <a:off x="12613958" y="8420954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06" name="Google Shape;506;p76"/>
          <p:cNvSpPr>
            <a:spLocks noGrp="1"/>
          </p:cNvSpPr>
          <p:nvPr>
            <p:ph type="pic" idx="28"/>
          </p:nvPr>
        </p:nvSpPr>
        <p:spPr>
          <a:xfrm>
            <a:off x="15536862" y="8420954"/>
            <a:ext cx="18288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: 3x6 Grid">
  <p:cSld name="Logos: 3x6 Grid">
    <p:bg>
      <p:bgPr>
        <a:solidFill>
          <a:schemeClr val="lt2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7"/>
          <p:cNvSpPr txBox="1">
            <a:spLocks noGrp="1"/>
          </p:cNvSpPr>
          <p:nvPr>
            <p:ph type="ctrTitle"/>
          </p:nvPr>
        </p:nvSpPr>
        <p:spPr>
          <a:xfrm>
            <a:off x="921924" y="1519336"/>
            <a:ext cx="16451676" cy="7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77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77"/>
          <p:cNvSpPr>
            <a:spLocks noGrp="1"/>
          </p:cNvSpPr>
          <p:nvPr>
            <p:ph type="pic" idx="2"/>
          </p:nvPr>
        </p:nvSpPr>
        <p:spPr>
          <a:xfrm>
            <a:off x="922338" y="3286795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1" name="Google Shape;511;p77"/>
          <p:cNvSpPr>
            <a:spLocks noGrp="1"/>
          </p:cNvSpPr>
          <p:nvPr>
            <p:ph type="pic" idx="3"/>
          </p:nvPr>
        </p:nvSpPr>
        <p:spPr>
          <a:xfrm>
            <a:off x="9691053" y="3286793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2" name="Google Shape;512;p77"/>
          <p:cNvSpPr>
            <a:spLocks noGrp="1"/>
          </p:cNvSpPr>
          <p:nvPr>
            <p:ph type="pic" idx="4"/>
          </p:nvPr>
        </p:nvSpPr>
        <p:spPr>
          <a:xfrm>
            <a:off x="3845243" y="3286793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3" name="Google Shape;513;p77"/>
          <p:cNvSpPr>
            <a:spLocks noGrp="1"/>
          </p:cNvSpPr>
          <p:nvPr>
            <p:ph type="pic" idx="5"/>
          </p:nvPr>
        </p:nvSpPr>
        <p:spPr>
          <a:xfrm>
            <a:off x="6768148" y="3286793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4" name="Google Shape;514;p77"/>
          <p:cNvSpPr>
            <a:spLocks noGrp="1"/>
          </p:cNvSpPr>
          <p:nvPr>
            <p:ph type="pic" idx="6"/>
          </p:nvPr>
        </p:nvSpPr>
        <p:spPr>
          <a:xfrm>
            <a:off x="12613958" y="3286793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5" name="Google Shape;515;p77"/>
          <p:cNvSpPr>
            <a:spLocks noGrp="1"/>
          </p:cNvSpPr>
          <p:nvPr>
            <p:ph type="pic" idx="7"/>
          </p:nvPr>
        </p:nvSpPr>
        <p:spPr>
          <a:xfrm>
            <a:off x="15536862" y="3286793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6" name="Google Shape;516;p77"/>
          <p:cNvSpPr>
            <a:spLocks noGrp="1"/>
          </p:cNvSpPr>
          <p:nvPr>
            <p:ph type="pic" idx="8"/>
          </p:nvPr>
        </p:nvSpPr>
        <p:spPr>
          <a:xfrm>
            <a:off x="922338" y="5443538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7" name="Google Shape;517;p77"/>
          <p:cNvSpPr>
            <a:spLocks noGrp="1"/>
          </p:cNvSpPr>
          <p:nvPr>
            <p:ph type="pic" idx="9"/>
          </p:nvPr>
        </p:nvSpPr>
        <p:spPr>
          <a:xfrm>
            <a:off x="9691053" y="5443538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8" name="Google Shape;518;p77"/>
          <p:cNvSpPr>
            <a:spLocks noGrp="1"/>
          </p:cNvSpPr>
          <p:nvPr>
            <p:ph type="pic" idx="13"/>
          </p:nvPr>
        </p:nvSpPr>
        <p:spPr>
          <a:xfrm>
            <a:off x="3845243" y="5443538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9" name="Google Shape;519;p77"/>
          <p:cNvSpPr>
            <a:spLocks noGrp="1"/>
          </p:cNvSpPr>
          <p:nvPr>
            <p:ph type="pic" idx="14"/>
          </p:nvPr>
        </p:nvSpPr>
        <p:spPr>
          <a:xfrm>
            <a:off x="6768148" y="5443538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20" name="Google Shape;520;p77"/>
          <p:cNvSpPr>
            <a:spLocks noGrp="1"/>
          </p:cNvSpPr>
          <p:nvPr>
            <p:ph type="pic" idx="15"/>
          </p:nvPr>
        </p:nvSpPr>
        <p:spPr>
          <a:xfrm>
            <a:off x="12613958" y="5443538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21" name="Google Shape;521;p77"/>
          <p:cNvSpPr>
            <a:spLocks noGrp="1"/>
          </p:cNvSpPr>
          <p:nvPr>
            <p:ph type="pic" idx="16"/>
          </p:nvPr>
        </p:nvSpPr>
        <p:spPr>
          <a:xfrm>
            <a:off x="15536862" y="5443538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22" name="Google Shape;522;p77"/>
          <p:cNvSpPr>
            <a:spLocks noGrp="1"/>
          </p:cNvSpPr>
          <p:nvPr>
            <p:ph type="pic" idx="17"/>
          </p:nvPr>
        </p:nvSpPr>
        <p:spPr>
          <a:xfrm>
            <a:off x="922338" y="7600283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23" name="Google Shape;523;p77"/>
          <p:cNvSpPr>
            <a:spLocks noGrp="1"/>
          </p:cNvSpPr>
          <p:nvPr>
            <p:ph type="pic" idx="18"/>
          </p:nvPr>
        </p:nvSpPr>
        <p:spPr>
          <a:xfrm>
            <a:off x="9691053" y="7600283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24" name="Google Shape;524;p77"/>
          <p:cNvSpPr>
            <a:spLocks noGrp="1"/>
          </p:cNvSpPr>
          <p:nvPr>
            <p:ph type="pic" idx="19"/>
          </p:nvPr>
        </p:nvSpPr>
        <p:spPr>
          <a:xfrm>
            <a:off x="3845243" y="7600283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25" name="Google Shape;525;p77"/>
          <p:cNvSpPr>
            <a:spLocks noGrp="1"/>
          </p:cNvSpPr>
          <p:nvPr>
            <p:ph type="pic" idx="20"/>
          </p:nvPr>
        </p:nvSpPr>
        <p:spPr>
          <a:xfrm>
            <a:off x="6768148" y="7600283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26" name="Google Shape;526;p77"/>
          <p:cNvSpPr>
            <a:spLocks noGrp="1"/>
          </p:cNvSpPr>
          <p:nvPr>
            <p:ph type="pic" idx="21"/>
          </p:nvPr>
        </p:nvSpPr>
        <p:spPr>
          <a:xfrm>
            <a:off x="12613958" y="7600283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27" name="Google Shape;527;p77"/>
          <p:cNvSpPr>
            <a:spLocks noGrp="1"/>
          </p:cNvSpPr>
          <p:nvPr>
            <p:ph type="pic" idx="22"/>
          </p:nvPr>
        </p:nvSpPr>
        <p:spPr>
          <a:xfrm>
            <a:off x="15536862" y="7600283"/>
            <a:ext cx="18288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: 4x3 Grid with Text">
  <p:cSld name="Logos: 4x3 Grid with Text">
    <p:bg>
      <p:bgPr>
        <a:solidFill>
          <a:schemeClr val="lt2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8"/>
          <p:cNvSpPr txBox="1">
            <a:spLocks noGrp="1"/>
          </p:cNvSpPr>
          <p:nvPr>
            <p:ph type="ctrTitle"/>
          </p:nvPr>
        </p:nvSpPr>
        <p:spPr>
          <a:xfrm>
            <a:off x="921924" y="1519336"/>
            <a:ext cx="16451676" cy="7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78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78"/>
          <p:cNvSpPr>
            <a:spLocks noGrp="1"/>
          </p:cNvSpPr>
          <p:nvPr>
            <p:ph type="pic" idx="2"/>
          </p:nvPr>
        </p:nvSpPr>
        <p:spPr>
          <a:xfrm>
            <a:off x="9691053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78"/>
          <p:cNvSpPr>
            <a:spLocks noGrp="1"/>
          </p:cNvSpPr>
          <p:nvPr>
            <p:ph type="pic" idx="3"/>
          </p:nvPr>
        </p:nvSpPr>
        <p:spPr>
          <a:xfrm>
            <a:off x="12613958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78"/>
          <p:cNvSpPr>
            <a:spLocks noGrp="1"/>
          </p:cNvSpPr>
          <p:nvPr>
            <p:ph type="pic" idx="4"/>
          </p:nvPr>
        </p:nvSpPr>
        <p:spPr>
          <a:xfrm>
            <a:off x="15536862" y="335280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4" name="Google Shape;534;p78"/>
          <p:cNvSpPr>
            <a:spLocks noGrp="1"/>
          </p:cNvSpPr>
          <p:nvPr>
            <p:ph type="pic" idx="5"/>
          </p:nvPr>
        </p:nvSpPr>
        <p:spPr>
          <a:xfrm>
            <a:off x="9691053" y="5066375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78"/>
          <p:cNvSpPr>
            <a:spLocks noGrp="1"/>
          </p:cNvSpPr>
          <p:nvPr>
            <p:ph type="pic" idx="6"/>
          </p:nvPr>
        </p:nvSpPr>
        <p:spPr>
          <a:xfrm>
            <a:off x="12613958" y="5066375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78"/>
          <p:cNvSpPr>
            <a:spLocks noGrp="1"/>
          </p:cNvSpPr>
          <p:nvPr>
            <p:ph type="pic" idx="7"/>
          </p:nvPr>
        </p:nvSpPr>
        <p:spPr>
          <a:xfrm>
            <a:off x="15536862" y="5066375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7" name="Google Shape;537;p78"/>
          <p:cNvSpPr>
            <a:spLocks noGrp="1"/>
          </p:cNvSpPr>
          <p:nvPr>
            <p:ph type="pic" idx="8"/>
          </p:nvPr>
        </p:nvSpPr>
        <p:spPr>
          <a:xfrm>
            <a:off x="9691053" y="677995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78"/>
          <p:cNvSpPr>
            <a:spLocks noGrp="1"/>
          </p:cNvSpPr>
          <p:nvPr>
            <p:ph type="pic" idx="9"/>
          </p:nvPr>
        </p:nvSpPr>
        <p:spPr>
          <a:xfrm>
            <a:off x="12613958" y="677995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78"/>
          <p:cNvSpPr>
            <a:spLocks noGrp="1"/>
          </p:cNvSpPr>
          <p:nvPr>
            <p:ph type="pic" idx="13"/>
          </p:nvPr>
        </p:nvSpPr>
        <p:spPr>
          <a:xfrm>
            <a:off x="15536862" y="6779950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40" name="Google Shape;540;p78"/>
          <p:cNvSpPr>
            <a:spLocks noGrp="1"/>
          </p:cNvSpPr>
          <p:nvPr>
            <p:ph type="pic" idx="14"/>
          </p:nvPr>
        </p:nvSpPr>
        <p:spPr>
          <a:xfrm>
            <a:off x="9691053" y="8493526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Google Shape;541;p78"/>
          <p:cNvSpPr>
            <a:spLocks noGrp="1"/>
          </p:cNvSpPr>
          <p:nvPr>
            <p:ph type="pic" idx="15"/>
          </p:nvPr>
        </p:nvSpPr>
        <p:spPr>
          <a:xfrm>
            <a:off x="12613958" y="8493526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p78"/>
          <p:cNvSpPr>
            <a:spLocks noGrp="1"/>
          </p:cNvSpPr>
          <p:nvPr>
            <p:ph type="pic" idx="16"/>
          </p:nvPr>
        </p:nvSpPr>
        <p:spPr>
          <a:xfrm>
            <a:off x="15536862" y="8493526"/>
            <a:ext cx="18288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78"/>
          <p:cNvSpPr txBox="1">
            <a:spLocks noGrp="1"/>
          </p:cNvSpPr>
          <p:nvPr>
            <p:ph type="body" idx="17"/>
          </p:nvPr>
        </p:nvSpPr>
        <p:spPr>
          <a:xfrm>
            <a:off x="921927" y="3251425"/>
            <a:ext cx="7885574" cy="652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marL="914400" lvl="1" indent="-37084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Char char="▪"/>
              <a:defRPr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ility Sequence Gray 2">
  <p:cSld name="Agility Sequence Gray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11912658" y="3762502"/>
            <a:ext cx="5805714" cy="58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31500" tIns="1463025" rIns="731500" bIns="7315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12642175" y="8101991"/>
            <a:ext cx="4699901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3"/>
          </p:nvPr>
        </p:nvSpPr>
        <p:spPr>
          <a:xfrm>
            <a:off x="12624033" y="4269179"/>
            <a:ext cx="4718044" cy="44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480">
          <p15:clr>
            <a:srgbClr val="FBAE40"/>
          </p15:clr>
        </p15:guide>
        <p15:guide id="2" pos="787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&amp; Image">
  <p:cSld name="Quote &amp; Image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9"/>
          <p:cNvSpPr>
            <a:spLocks noGrp="1"/>
          </p:cNvSpPr>
          <p:nvPr>
            <p:ph type="pic" idx="2"/>
          </p:nvPr>
        </p:nvSpPr>
        <p:spPr>
          <a:xfrm>
            <a:off x="914399" y="3238500"/>
            <a:ext cx="11582401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46" name="Google Shape;546;p79"/>
          <p:cNvSpPr txBox="1">
            <a:spLocks noGrp="1"/>
          </p:cNvSpPr>
          <p:nvPr>
            <p:ph type="body" idx="1"/>
          </p:nvPr>
        </p:nvSpPr>
        <p:spPr>
          <a:xfrm>
            <a:off x="12839700" y="5383418"/>
            <a:ext cx="4533900" cy="440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―"/>
              <a:defRPr sz="20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79"/>
          <p:cNvSpPr txBox="1">
            <a:spLocks noGrp="1"/>
          </p:cNvSpPr>
          <p:nvPr>
            <p:ph type="ctrTitle"/>
          </p:nvPr>
        </p:nvSpPr>
        <p:spPr>
          <a:xfrm>
            <a:off x="921924" y="1519336"/>
            <a:ext cx="16451676" cy="7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79"/>
          <p:cNvSpPr txBox="1">
            <a:spLocks noGrp="1"/>
          </p:cNvSpPr>
          <p:nvPr>
            <p:ph type="body" idx="3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79"/>
          <p:cNvSpPr/>
          <p:nvPr/>
        </p:nvSpPr>
        <p:spPr>
          <a:xfrm>
            <a:off x="13164458" y="3238500"/>
            <a:ext cx="537029" cy="537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50290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cxnSp>
        <p:nvCxnSpPr>
          <p:cNvPr id="550" name="Google Shape;550;p79"/>
          <p:cNvCxnSpPr/>
          <p:nvPr/>
        </p:nvCxnSpPr>
        <p:spPr>
          <a:xfrm>
            <a:off x="13432972" y="4046220"/>
            <a:ext cx="0" cy="10972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08">
          <p15:clr>
            <a:srgbClr val="FBAE40"/>
          </p15:clr>
        </p15:guide>
        <p15:guide id="2" pos="787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Quote &amp; Image">
  <p:cSld name="Callout Quote &amp; Image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0"/>
          <p:cNvSpPr>
            <a:spLocks noGrp="1"/>
          </p:cNvSpPr>
          <p:nvPr>
            <p:ph type="pic" idx="2"/>
          </p:nvPr>
        </p:nvSpPr>
        <p:spPr>
          <a:xfrm>
            <a:off x="1" y="0"/>
            <a:ext cx="18288002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53" name="Google Shape;553;p80"/>
          <p:cNvSpPr txBox="1">
            <a:spLocks noGrp="1"/>
          </p:cNvSpPr>
          <p:nvPr>
            <p:ph type="body" idx="1"/>
          </p:nvPr>
        </p:nvSpPr>
        <p:spPr>
          <a:xfrm>
            <a:off x="12482285" y="4484440"/>
            <a:ext cx="5805714" cy="58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5750" tIns="274300" rIns="274300" bIns="2743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—"/>
              <a:defRPr sz="2400" i="1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−"/>
              <a:defRPr sz="24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08">
          <p15:clr>
            <a:srgbClr val="FBAE40"/>
          </p15:clr>
        </p15:guide>
        <p15:guide id="2" pos="787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Quote">
  <p:cSld name="Yellow Quote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1"/>
          <p:cNvSpPr/>
          <p:nvPr/>
        </p:nvSpPr>
        <p:spPr>
          <a:xfrm>
            <a:off x="0" y="1485900"/>
            <a:ext cx="18288000" cy="88117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F9C3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81"/>
          <p:cNvSpPr txBox="1">
            <a:spLocks noGrp="1"/>
          </p:cNvSpPr>
          <p:nvPr>
            <p:ph type="body" idx="1"/>
          </p:nvPr>
        </p:nvSpPr>
        <p:spPr>
          <a:xfrm>
            <a:off x="2636108" y="3238501"/>
            <a:ext cx="14742268" cy="469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 b="1"/>
            </a:lvl1pPr>
            <a:lvl2pPr marL="914400" lvl="1" indent="-228600" algn="l"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4480"/>
              <a:buNone/>
              <a:defRPr sz="5600" b="1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7" name="Google Shape;557;p81"/>
          <p:cNvSpPr txBox="1">
            <a:spLocks noGrp="1"/>
          </p:cNvSpPr>
          <p:nvPr>
            <p:ph type="body" idx="2"/>
          </p:nvPr>
        </p:nvSpPr>
        <p:spPr>
          <a:xfrm>
            <a:off x="3569724" y="8556626"/>
            <a:ext cx="13803876" cy="72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i="1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None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8" name="Google Shape;558;p81"/>
          <p:cNvCxnSpPr/>
          <p:nvPr/>
        </p:nvCxnSpPr>
        <p:spPr>
          <a:xfrm>
            <a:off x="2636104" y="8899952"/>
            <a:ext cx="69078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9" name="Google Shape;559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9624" y="3006810"/>
            <a:ext cx="1109512" cy="1012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163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4 Quote">
  <p:cSld name="Gray 4 Quote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2"/>
          <p:cNvSpPr/>
          <p:nvPr/>
        </p:nvSpPr>
        <p:spPr>
          <a:xfrm>
            <a:off x="0" y="1485900"/>
            <a:ext cx="18288000" cy="8811756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F9C3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82"/>
          <p:cNvSpPr txBox="1">
            <a:spLocks noGrp="1"/>
          </p:cNvSpPr>
          <p:nvPr>
            <p:ph type="body" idx="1"/>
          </p:nvPr>
        </p:nvSpPr>
        <p:spPr>
          <a:xfrm>
            <a:off x="2636109" y="3238501"/>
            <a:ext cx="14731142" cy="469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80"/>
              <a:buNone/>
              <a:defRPr sz="5600" b="1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3" name="Google Shape;563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0750" y="3006810"/>
            <a:ext cx="1109512" cy="1012564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82"/>
          <p:cNvSpPr txBox="1">
            <a:spLocks noGrp="1"/>
          </p:cNvSpPr>
          <p:nvPr>
            <p:ph type="body" idx="2"/>
          </p:nvPr>
        </p:nvSpPr>
        <p:spPr>
          <a:xfrm>
            <a:off x="3569724" y="8556626"/>
            <a:ext cx="13803876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i="1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None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65" name="Google Shape;565;p82"/>
          <p:cNvCxnSpPr/>
          <p:nvPr/>
        </p:nvCxnSpPr>
        <p:spPr>
          <a:xfrm>
            <a:off x="2636104" y="8899952"/>
            <a:ext cx="69078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480">
          <p15:clr>
            <a:srgbClr val="FBAE40"/>
          </p15:clr>
        </p15:guide>
        <p15:guide id="2" pos="163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2 Quote">
  <p:cSld name="Gray 2 Quote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3"/>
          <p:cNvSpPr/>
          <p:nvPr/>
        </p:nvSpPr>
        <p:spPr>
          <a:xfrm>
            <a:off x="0" y="1485900"/>
            <a:ext cx="18288000" cy="880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F9C3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83"/>
          <p:cNvSpPr txBox="1">
            <a:spLocks noGrp="1"/>
          </p:cNvSpPr>
          <p:nvPr>
            <p:ph type="body" idx="1"/>
          </p:nvPr>
        </p:nvSpPr>
        <p:spPr>
          <a:xfrm>
            <a:off x="2636109" y="3238501"/>
            <a:ext cx="14731142" cy="474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4480"/>
              <a:buNone/>
              <a:defRPr sz="5600" b="1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83"/>
          <p:cNvSpPr txBox="1">
            <a:spLocks noGrp="1"/>
          </p:cNvSpPr>
          <p:nvPr>
            <p:ph type="body" idx="2"/>
          </p:nvPr>
        </p:nvSpPr>
        <p:spPr>
          <a:xfrm>
            <a:off x="3569724" y="8556626"/>
            <a:ext cx="13803876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 i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None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70" name="Google Shape;570;p83"/>
          <p:cNvCxnSpPr/>
          <p:nvPr/>
        </p:nvCxnSpPr>
        <p:spPr>
          <a:xfrm>
            <a:off x="2636104" y="8899952"/>
            <a:ext cx="69078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1" name="Google Shape;571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0750" y="3006810"/>
            <a:ext cx="1109512" cy="1012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163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Quote">
  <p:cSld name="Black Quote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4"/>
          <p:cNvSpPr/>
          <p:nvPr/>
        </p:nvSpPr>
        <p:spPr>
          <a:xfrm>
            <a:off x="0" y="1485900"/>
            <a:ext cx="18288000" cy="880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F9C3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4"/>
          <p:cNvSpPr txBox="1">
            <a:spLocks noGrp="1"/>
          </p:cNvSpPr>
          <p:nvPr>
            <p:ph type="body" idx="1"/>
          </p:nvPr>
        </p:nvSpPr>
        <p:spPr>
          <a:xfrm>
            <a:off x="2636109" y="3238501"/>
            <a:ext cx="14731142" cy="474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4480"/>
              <a:buNone/>
              <a:defRPr sz="5600" b="1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84"/>
          <p:cNvSpPr txBox="1">
            <a:spLocks noGrp="1"/>
          </p:cNvSpPr>
          <p:nvPr>
            <p:ph type="body" idx="2"/>
          </p:nvPr>
        </p:nvSpPr>
        <p:spPr>
          <a:xfrm>
            <a:off x="3569724" y="8556626"/>
            <a:ext cx="13803876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 i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None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76" name="Google Shape;576;p84"/>
          <p:cNvCxnSpPr/>
          <p:nvPr/>
        </p:nvCxnSpPr>
        <p:spPr>
          <a:xfrm>
            <a:off x="2636104" y="8899952"/>
            <a:ext cx="69078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7" name="Google Shape;577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0750" y="3006810"/>
            <a:ext cx="1109512" cy="1012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163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ility Sequence Gray 4">
  <p:cSld name="Agility Sequence Gray 4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11912658" y="589132"/>
            <a:ext cx="5805714" cy="58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31500" tIns="1463025" rIns="731500" bIns="7315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12642175" y="4928621"/>
            <a:ext cx="4699901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12624033" y="1095809"/>
            <a:ext cx="4718044" cy="44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480">
          <p15:clr>
            <a:srgbClr val="FBAE40"/>
          </p15:clr>
        </p15:guide>
        <p15:guide id="2" pos="78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(opt. 2)">
  <p:cSld name="Photo (opt. 2)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>
            <a:spLocks noGrp="1"/>
          </p:cNvSpPr>
          <p:nvPr>
            <p:ph type="pic" idx="2"/>
          </p:nvPr>
        </p:nvSpPr>
        <p:spPr>
          <a:xfrm>
            <a:off x="1" y="0"/>
            <a:ext cx="14387286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33590" y="9202531"/>
            <a:ext cx="2318656" cy="38313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9"/>
          <p:cNvSpPr txBox="1">
            <a:spLocks noGrp="1"/>
          </p:cNvSpPr>
          <p:nvPr>
            <p:ph type="body" idx="1"/>
          </p:nvPr>
        </p:nvSpPr>
        <p:spPr>
          <a:xfrm>
            <a:off x="9662887" y="1485900"/>
            <a:ext cx="5805714" cy="58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31500" tIns="1463025" rIns="731500" bIns="7315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3"/>
          </p:nvPr>
        </p:nvSpPr>
        <p:spPr>
          <a:xfrm>
            <a:off x="10422385" y="6013450"/>
            <a:ext cx="4210050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4"/>
          </p:nvPr>
        </p:nvSpPr>
        <p:spPr>
          <a:xfrm>
            <a:off x="10404242" y="2180638"/>
            <a:ext cx="4718044" cy="44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456">
          <p15:clr>
            <a:srgbClr val="FBAE40"/>
          </p15:clr>
        </p15:guide>
        <p15:guide id="2" pos="97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-Branded">
  <p:cSld name="Co-Brande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>
            <a:spLocks noGrp="1"/>
          </p:cNvSpPr>
          <p:nvPr>
            <p:ph type="pic" idx="2"/>
          </p:nvPr>
        </p:nvSpPr>
        <p:spPr>
          <a:xfrm>
            <a:off x="15039832" y="1485900"/>
            <a:ext cx="2333768" cy="5958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30"/>
          <p:cNvSpPr>
            <a:spLocks noGrp="1"/>
          </p:cNvSpPr>
          <p:nvPr>
            <p:ph type="pic" idx="3"/>
          </p:nvPr>
        </p:nvSpPr>
        <p:spPr>
          <a:xfrm>
            <a:off x="-1" y="0"/>
            <a:ext cx="10287002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cxnSp>
        <p:nvCxnSpPr>
          <p:cNvPr id="58" name="Google Shape;58;p30"/>
          <p:cNvCxnSpPr/>
          <p:nvPr/>
        </p:nvCxnSpPr>
        <p:spPr>
          <a:xfrm>
            <a:off x="13665200" y="1784738"/>
            <a:ext cx="12771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11397576" y="8313486"/>
            <a:ext cx="5976024" cy="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11363328" y="5631386"/>
            <a:ext cx="6010272" cy="237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3" y="1601674"/>
            <a:ext cx="2151742" cy="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28">
          <p15:clr>
            <a:srgbClr val="FBAE40"/>
          </p15:clr>
        </p15:guide>
        <p15:guide id="2" pos="648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52.xml"/><Relationship Id="rId47" Type="http://schemas.openxmlformats.org/officeDocument/2006/relationships/slideLayout" Target="../slideLayouts/slideLayout57.xml"/><Relationship Id="rId50" Type="http://schemas.openxmlformats.org/officeDocument/2006/relationships/slideLayout" Target="../slideLayouts/slideLayout60.xml"/><Relationship Id="rId55" Type="http://schemas.openxmlformats.org/officeDocument/2006/relationships/slideLayout" Target="../slideLayouts/slideLayout65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56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64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53" Type="http://schemas.openxmlformats.org/officeDocument/2006/relationships/slideLayout" Target="../slideLayouts/slideLayout63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59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52" Type="http://schemas.openxmlformats.org/officeDocument/2006/relationships/slideLayout" Target="../slideLayouts/slideLayout6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48" Type="http://schemas.openxmlformats.org/officeDocument/2006/relationships/slideLayout" Target="../slideLayouts/slideLayout58.xml"/><Relationship Id="rId56" Type="http://schemas.openxmlformats.org/officeDocument/2006/relationships/slideLayout" Target="../slideLayouts/slideLayout66.xml"/><Relationship Id="rId8" Type="http://schemas.openxmlformats.org/officeDocument/2006/relationships/slideLayout" Target="../slideLayouts/slideLayout18.xml"/><Relationship Id="rId51" Type="http://schemas.openxmlformats.org/officeDocument/2006/relationships/slideLayout" Target="../slideLayouts/slideLayout61.xml"/><Relationship Id="rId3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914400" y="1485901"/>
            <a:ext cx="16459200" cy="115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914400" y="3238502"/>
            <a:ext cx="164592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▪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0">
          <p15:clr>
            <a:srgbClr val="F26B43"/>
          </p15:clr>
        </p15:guide>
        <p15:guide id="2" pos="10944">
          <p15:clr>
            <a:srgbClr val="F26B43"/>
          </p15:clr>
        </p15:guide>
        <p15:guide id="3" pos="57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5784">
          <p15:clr>
            <a:srgbClr val="F26B43"/>
          </p15:clr>
        </p15:guide>
        <p15:guide id="6" orient="horz" pos="602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1"/>
          </p:nvPr>
        </p:nvSpPr>
        <p:spPr>
          <a:xfrm>
            <a:off x="914400" y="3238500"/>
            <a:ext cx="16459200" cy="65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−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715" r:id="rId56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0">
          <p15:clr>
            <a:srgbClr val="F26B43"/>
          </p15:clr>
        </p15:guide>
        <p15:guide id="2" pos="576">
          <p15:clr>
            <a:srgbClr val="F26B43"/>
          </p15:clr>
        </p15:guide>
        <p15:guide id="3" pos="10944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6168">
          <p15:clr>
            <a:srgbClr val="F26B43"/>
          </p15:clr>
        </p15:guide>
        <p15:guide id="6" orient="horz" pos="5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38751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"/>
          <p:cNvSpPr txBox="1">
            <a:spLocks noGrp="1"/>
          </p:cNvSpPr>
          <p:nvPr>
            <p:ph type="body" idx="1"/>
          </p:nvPr>
        </p:nvSpPr>
        <p:spPr>
          <a:xfrm>
            <a:off x="12482285" y="0"/>
            <a:ext cx="5805714" cy="58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31500" tIns="1463025" rIns="731500" bIns="731500" anchor="t" anchorCtr="0">
            <a:noAutofit/>
          </a:bodyPr>
          <a:lstStyle/>
          <a:p>
            <a:pPr marL="0" lvl="0" indent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Long Range Planning – </a:t>
            </a:r>
            <a:endParaRPr/>
          </a:p>
          <a:p>
            <a:pPr marL="0" lvl="0" indent="0" algn="l" rtl="0">
              <a:lnSpc>
                <a:spcPct val="144444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Construction Cost Update</a:t>
            </a:r>
            <a:endParaRPr/>
          </a:p>
        </p:txBody>
      </p:sp>
      <p:sp>
        <p:nvSpPr>
          <p:cNvPr id="585" name="Google Shape;585;p1"/>
          <p:cNvSpPr txBox="1">
            <a:spLocks noGrp="1"/>
          </p:cNvSpPr>
          <p:nvPr>
            <p:ph type="body" idx="3"/>
          </p:nvPr>
        </p:nvSpPr>
        <p:spPr>
          <a:xfrm>
            <a:off x="13223640" y="4827588"/>
            <a:ext cx="4210050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/>
              <a:t>May 19, 2022</a:t>
            </a:r>
            <a:endParaRPr/>
          </a:p>
        </p:txBody>
      </p:sp>
      <p:sp>
        <p:nvSpPr>
          <p:cNvPr id="586" name="Google Shape;586;p1"/>
          <p:cNvSpPr txBox="1">
            <a:spLocks noGrp="1"/>
          </p:cNvSpPr>
          <p:nvPr>
            <p:ph type="body" idx="4"/>
          </p:nvPr>
        </p:nvSpPr>
        <p:spPr>
          <a:xfrm>
            <a:off x="13223640" y="694738"/>
            <a:ext cx="4718044" cy="44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/>
              <a:t>TEXARKANA ISD</a:t>
            </a:r>
            <a:endParaRPr/>
          </a:p>
        </p:txBody>
      </p:sp>
      <p:pic>
        <p:nvPicPr>
          <p:cNvPr id="587" name="Google Shape;587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06951" y="7558997"/>
            <a:ext cx="157162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1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16285" y="6030337"/>
            <a:ext cx="2561575" cy="134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1"/>
          <p:cNvSpPr/>
          <p:nvPr/>
        </p:nvSpPr>
        <p:spPr>
          <a:xfrm>
            <a:off x="15216285" y="9078195"/>
            <a:ext cx="2725399" cy="7299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"/>
          <p:cNvSpPr txBox="1">
            <a:spLocks noGrp="1"/>
          </p:cNvSpPr>
          <p:nvPr>
            <p:ph type="title"/>
          </p:nvPr>
        </p:nvSpPr>
        <p:spPr>
          <a:xfrm>
            <a:off x="914400" y="1505573"/>
            <a:ext cx="164592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Building a Project Budget</a:t>
            </a:r>
            <a:endParaRPr/>
          </a:p>
        </p:txBody>
      </p:sp>
      <p:sp>
        <p:nvSpPr>
          <p:cNvPr id="662" name="Google Shape;662;p10"/>
          <p:cNvSpPr txBox="1">
            <a:spLocks noGrp="1"/>
          </p:cNvSpPr>
          <p:nvPr>
            <p:ph type="body" idx="1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pic>
        <p:nvPicPr>
          <p:cNvPr id="663" name="Google Shape;66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250" y="2452975"/>
            <a:ext cx="14918941" cy="749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1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sp>
        <p:nvSpPr>
          <p:cNvPr id="669" name="Google Shape;669;p11"/>
          <p:cNvSpPr txBox="1"/>
          <p:nvPr/>
        </p:nvSpPr>
        <p:spPr>
          <a:xfrm>
            <a:off x="856648" y="1313128"/>
            <a:ext cx="9509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Cost versus Project Cost</a:t>
            </a:r>
            <a:endParaRPr/>
          </a:p>
        </p:txBody>
      </p:sp>
      <p:pic>
        <p:nvPicPr>
          <p:cNvPr id="670" name="Google Shape;6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3667" y="35150"/>
            <a:ext cx="6471887" cy="102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11"/>
          <p:cNvSpPr txBox="1"/>
          <p:nvPr/>
        </p:nvSpPr>
        <p:spPr>
          <a:xfrm>
            <a:off x="3927908" y="4788422"/>
            <a:ext cx="46121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Cost</a:t>
            </a:r>
            <a:endParaRPr/>
          </a:p>
        </p:txBody>
      </p:sp>
      <p:sp>
        <p:nvSpPr>
          <p:cNvPr id="672" name="Google Shape;672;p11"/>
          <p:cNvSpPr txBox="1"/>
          <p:nvPr/>
        </p:nvSpPr>
        <p:spPr>
          <a:xfrm>
            <a:off x="3927907" y="3142668"/>
            <a:ext cx="46121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Cost</a:t>
            </a:r>
            <a:endParaRPr/>
          </a:p>
        </p:txBody>
      </p:sp>
      <p:sp>
        <p:nvSpPr>
          <p:cNvPr id="673" name="Google Shape;673;p11"/>
          <p:cNvSpPr txBox="1"/>
          <p:nvPr/>
        </p:nvSpPr>
        <p:spPr>
          <a:xfrm>
            <a:off x="3927909" y="9640669"/>
            <a:ext cx="52160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Bond Project Cost</a:t>
            </a:r>
            <a:endParaRPr/>
          </a:p>
        </p:txBody>
      </p:sp>
      <p:sp>
        <p:nvSpPr>
          <p:cNvPr id="674" name="Google Shape;674;p11"/>
          <p:cNvSpPr txBox="1"/>
          <p:nvPr/>
        </p:nvSpPr>
        <p:spPr>
          <a:xfrm>
            <a:off x="3956785" y="7641823"/>
            <a:ext cx="5591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/ Site Specific Cost</a:t>
            </a:r>
            <a:endParaRPr/>
          </a:p>
        </p:txBody>
      </p:sp>
      <p:sp>
        <p:nvSpPr>
          <p:cNvPr id="675" name="Google Shape;675;p11"/>
          <p:cNvSpPr/>
          <p:nvPr/>
        </p:nvSpPr>
        <p:spPr>
          <a:xfrm>
            <a:off x="7825339" y="3240578"/>
            <a:ext cx="2868327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1"/>
          <p:cNvSpPr/>
          <p:nvPr/>
        </p:nvSpPr>
        <p:spPr>
          <a:xfrm>
            <a:off x="7988966" y="4959228"/>
            <a:ext cx="2704699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1"/>
          <p:cNvSpPr/>
          <p:nvPr/>
        </p:nvSpPr>
        <p:spPr>
          <a:xfrm>
            <a:off x="9221002" y="7753468"/>
            <a:ext cx="1521842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1"/>
          <p:cNvSpPr/>
          <p:nvPr/>
        </p:nvSpPr>
        <p:spPr>
          <a:xfrm>
            <a:off x="8874493" y="9773909"/>
            <a:ext cx="1868351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2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sp>
        <p:nvSpPr>
          <p:cNvPr id="684" name="Google Shape;684;p12"/>
          <p:cNvSpPr txBox="1"/>
          <p:nvPr/>
        </p:nvSpPr>
        <p:spPr>
          <a:xfrm>
            <a:off x="856648" y="1313128"/>
            <a:ext cx="9509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Cost versus Project Cost</a:t>
            </a:r>
            <a:endParaRPr/>
          </a:p>
        </p:txBody>
      </p:sp>
      <p:pic>
        <p:nvPicPr>
          <p:cNvPr id="685" name="Google Shape;6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3667" y="35150"/>
            <a:ext cx="6471887" cy="102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12"/>
          <p:cNvSpPr txBox="1"/>
          <p:nvPr/>
        </p:nvSpPr>
        <p:spPr>
          <a:xfrm>
            <a:off x="3927907" y="3142668"/>
            <a:ext cx="46121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Cost</a:t>
            </a:r>
            <a:endParaRPr/>
          </a:p>
        </p:txBody>
      </p:sp>
      <p:sp>
        <p:nvSpPr>
          <p:cNvPr id="687" name="Google Shape;687;p12"/>
          <p:cNvSpPr/>
          <p:nvPr/>
        </p:nvSpPr>
        <p:spPr>
          <a:xfrm>
            <a:off x="7712242" y="3733198"/>
            <a:ext cx="2868327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2"/>
          <p:cNvSpPr txBox="1"/>
          <p:nvPr/>
        </p:nvSpPr>
        <p:spPr>
          <a:xfrm>
            <a:off x="4647397" y="3667229"/>
            <a:ext cx="46121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it was bid today</a:t>
            </a:r>
            <a:endParaRPr/>
          </a:p>
        </p:txBody>
      </p:sp>
      <p:sp>
        <p:nvSpPr>
          <p:cNvPr id="689" name="Google Shape;689;p12"/>
          <p:cNvSpPr/>
          <p:nvPr/>
        </p:nvSpPr>
        <p:spPr>
          <a:xfrm>
            <a:off x="8614611" y="4190448"/>
            <a:ext cx="1963552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2"/>
          <p:cNvSpPr txBox="1"/>
          <p:nvPr/>
        </p:nvSpPr>
        <p:spPr>
          <a:xfrm>
            <a:off x="4647396" y="4081239"/>
            <a:ext cx="461210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Escalation (Inflation) for when it will actually be bid.  This adds $6.479 million to the estimated cost of this project.</a:t>
            </a:r>
            <a:endParaRPr/>
          </a:p>
        </p:txBody>
      </p:sp>
      <p:sp>
        <p:nvSpPr>
          <p:cNvPr id="691" name="Google Shape;691;p12"/>
          <p:cNvSpPr txBox="1"/>
          <p:nvPr/>
        </p:nvSpPr>
        <p:spPr>
          <a:xfrm>
            <a:off x="851310" y="7091229"/>
            <a:ext cx="759217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numbers are based on bidding in June 2023, with 15% inflation per year.  This plans on the school opening in August of 2024.</a:t>
            </a:r>
            <a:endParaRPr/>
          </a:p>
        </p:txBody>
      </p:sp>
      <p:sp>
        <p:nvSpPr>
          <p:cNvPr id="692" name="Google Shape;692;p12"/>
          <p:cNvSpPr txBox="1"/>
          <p:nvPr/>
        </p:nvSpPr>
        <p:spPr>
          <a:xfrm>
            <a:off x="851310" y="3256144"/>
            <a:ext cx="461210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$29,450,000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$310 per SF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3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sp>
        <p:nvSpPr>
          <p:cNvPr id="698" name="Google Shape;698;p13"/>
          <p:cNvSpPr txBox="1"/>
          <p:nvPr/>
        </p:nvSpPr>
        <p:spPr>
          <a:xfrm>
            <a:off x="856648" y="1313128"/>
            <a:ext cx="9509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Cost versus Project Cost</a:t>
            </a:r>
            <a:endParaRPr/>
          </a:p>
        </p:txBody>
      </p:sp>
      <p:pic>
        <p:nvPicPr>
          <p:cNvPr id="699" name="Google Shape;6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3667" y="35150"/>
            <a:ext cx="6471887" cy="102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13"/>
          <p:cNvSpPr txBox="1"/>
          <p:nvPr/>
        </p:nvSpPr>
        <p:spPr>
          <a:xfrm>
            <a:off x="3927908" y="4788422"/>
            <a:ext cx="46121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Cost</a:t>
            </a:r>
            <a:endParaRPr/>
          </a:p>
        </p:txBody>
      </p:sp>
      <p:sp>
        <p:nvSpPr>
          <p:cNvPr id="701" name="Google Shape;701;p13"/>
          <p:cNvSpPr/>
          <p:nvPr/>
        </p:nvSpPr>
        <p:spPr>
          <a:xfrm>
            <a:off x="7988966" y="4959228"/>
            <a:ext cx="2704699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3"/>
          <p:cNvSpPr txBox="1"/>
          <p:nvPr/>
        </p:nvSpPr>
        <p:spPr>
          <a:xfrm>
            <a:off x="4647396" y="5425255"/>
            <a:ext cx="461210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District is responsible for these costs in addition to construction, and include items such as furniture, design and engineering fees, permits, testing, etc.</a:t>
            </a:r>
            <a:endParaRPr/>
          </a:p>
        </p:txBody>
      </p:sp>
      <p:sp>
        <p:nvSpPr>
          <p:cNvPr id="703" name="Google Shape;703;p13"/>
          <p:cNvSpPr txBox="1"/>
          <p:nvPr/>
        </p:nvSpPr>
        <p:spPr>
          <a:xfrm>
            <a:off x="851310" y="8350278"/>
            <a:ext cx="759217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development costs can vary, for this new construction, they are projected to add another 13.3% to the project, or $4.776 million.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4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sp>
        <p:nvSpPr>
          <p:cNvPr id="709" name="Google Shape;709;p14"/>
          <p:cNvSpPr txBox="1"/>
          <p:nvPr/>
        </p:nvSpPr>
        <p:spPr>
          <a:xfrm>
            <a:off x="856648" y="1313128"/>
            <a:ext cx="9509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Cost versus Project Cost</a:t>
            </a:r>
            <a:endParaRPr/>
          </a:p>
        </p:txBody>
      </p:sp>
      <p:pic>
        <p:nvPicPr>
          <p:cNvPr id="710" name="Google Shape;71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3667" y="35150"/>
            <a:ext cx="6471887" cy="102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14"/>
          <p:cNvSpPr txBox="1"/>
          <p:nvPr/>
        </p:nvSpPr>
        <p:spPr>
          <a:xfrm>
            <a:off x="3956785" y="7641823"/>
            <a:ext cx="5591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/ Site Specific Cost</a:t>
            </a:r>
            <a:endParaRPr/>
          </a:p>
        </p:txBody>
      </p:sp>
      <p:sp>
        <p:nvSpPr>
          <p:cNvPr id="712" name="Google Shape;712;p14"/>
          <p:cNvSpPr/>
          <p:nvPr/>
        </p:nvSpPr>
        <p:spPr>
          <a:xfrm>
            <a:off x="9221002" y="7753468"/>
            <a:ext cx="1521842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4"/>
          <p:cNvSpPr txBox="1"/>
          <p:nvPr/>
        </p:nvSpPr>
        <p:spPr>
          <a:xfrm>
            <a:off x="851310" y="8350278"/>
            <a:ext cx="759217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costs specific to the Pine Street location, including new utility service, asbestos abatement and demolition of the existing structures, adding another $1.875 million.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5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sp>
        <p:nvSpPr>
          <p:cNvPr id="719" name="Google Shape;719;p15"/>
          <p:cNvSpPr txBox="1"/>
          <p:nvPr/>
        </p:nvSpPr>
        <p:spPr>
          <a:xfrm>
            <a:off x="856648" y="1313128"/>
            <a:ext cx="9509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Cost versus Project Cost</a:t>
            </a:r>
            <a:endParaRPr/>
          </a:p>
        </p:txBody>
      </p:sp>
      <p:pic>
        <p:nvPicPr>
          <p:cNvPr id="720" name="Google Shape;7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3667" y="35150"/>
            <a:ext cx="6471887" cy="102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15"/>
          <p:cNvSpPr txBox="1"/>
          <p:nvPr/>
        </p:nvSpPr>
        <p:spPr>
          <a:xfrm>
            <a:off x="3927909" y="9640669"/>
            <a:ext cx="52160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Bond Project Cost</a:t>
            </a:r>
            <a:endParaRPr/>
          </a:p>
        </p:txBody>
      </p:sp>
      <p:sp>
        <p:nvSpPr>
          <p:cNvPr id="722" name="Google Shape;722;p15"/>
          <p:cNvSpPr/>
          <p:nvPr/>
        </p:nvSpPr>
        <p:spPr>
          <a:xfrm>
            <a:off x="8874493" y="9773909"/>
            <a:ext cx="1868351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5"/>
          <p:cNvSpPr txBox="1"/>
          <p:nvPr/>
        </p:nvSpPr>
        <p:spPr>
          <a:xfrm>
            <a:off x="947840" y="8040231"/>
            <a:ext cx="759217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Finally, a 1.5% contingency is added for unknown conditions, and the total costs result in the amount shown in the bond.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$43,219,472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6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sp>
        <p:nvSpPr>
          <p:cNvPr id="729" name="Google Shape;729;p16"/>
          <p:cNvSpPr txBox="1"/>
          <p:nvPr/>
        </p:nvSpPr>
        <p:spPr>
          <a:xfrm>
            <a:off x="856648" y="1313128"/>
            <a:ext cx="9509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Cost versus Project Cost</a:t>
            </a:r>
            <a:endParaRPr/>
          </a:p>
        </p:txBody>
      </p:sp>
      <p:pic>
        <p:nvPicPr>
          <p:cNvPr id="730" name="Google Shape;73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3667" y="35150"/>
            <a:ext cx="6471887" cy="102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6"/>
          <p:cNvSpPr txBox="1"/>
          <p:nvPr/>
        </p:nvSpPr>
        <p:spPr>
          <a:xfrm>
            <a:off x="3927908" y="4788422"/>
            <a:ext cx="46121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Cost</a:t>
            </a:r>
            <a:endParaRPr/>
          </a:p>
        </p:txBody>
      </p:sp>
      <p:sp>
        <p:nvSpPr>
          <p:cNvPr id="732" name="Google Shape;732;p16"/>
          <p:cNvSpPr txBox="1"/>
          <p:nvPr/>
        </p:nvSpPr>
        <p:spPr>
          <a:xfrm>
            <a:off x="3927907" y="3142668"/>
            <a:ext cx="46121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Cost</a:t>
            </a:r>
            <a:endParaRPr/>
          </a:p>
        </p:txBody>
      </p:sp>
      <p:sp>
        <p:nvSpPr>
          <p:cNvPr id="733" name="Google Shape;733;p16"/>
          <p:cNvSpPr txBox="1"/>
          <p:nvPr/>
        </p:nvSpPr>
        <p:spPr>
          <a:xfrm>
            <a:off x="3927909" y="9640669"/>
            <a:ext cx="52160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Bond Project Cost</a:t>
            </a:r>
            <a:endParaRPr/>
          </a:p>
        </p:txBody>
      </p:sp>
      <p:sp>
        <p:nvSpPr>
          <p:cNvPr id="734" name="Google Shape;734;p16"/>
          <p:cNvSpPr txBox="1"/>
          <p:nvPr/>
        </p:nvSpPr>
        <p:spPr>
          <a:xfrm>
            <a:off x="3956785" y="7641823"/>
            <a:ext cx="5591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/ Site Specific Cost</a:t>
            </a:r>
            <a:endParaRPr/>
          </a:p>
        </p:txBody>
      </p:sp>
      <p:sp>
        <p:nvSpPr>
          <p:cNvPr id="735" name="Google Shape;735;p16"/>
          <p:cNvSpPr/>
          <p:nvPr/>
        </p:nvSpPr>
        <p:spPr>
          <a:xfrm>
            <a:off x="7825339" y="3240578"/>
            <a:ext cx="2868327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6"/>
          <p:cNvSpPr/>
          <p:nvPr/>
        </p:nvSpPr>
        <p:spPr>
          <a:xfrm>
            <a:off x="7988966" y="4959228"/>
            <a:ext cx="2704699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6"/>
          <p:cNvSpPr/>
          <p:nvPr/>
        </p:nvSpPr>
        <p:spPr>
          <a:xfrm>
            <a:off x="9221002" y="7753468"/>
            <a:ext cx="1521842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6"/>
          <p:cNvSpPr/>
          <p:nvPr/>
        </p:nvSpPr>
        <p:spPr>
          <a:xfrm>
            <a:off x="8874493" y="9773909"/>
            <a:ext cx="1868351" cy="3912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ABB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6"/>
          <p:cNvSpPr txBox="1"/>
          <p:nvPr/>
        </p:nvSpPr>
        <p:spPr>
          <a:xfrm>
            <a:off x="856648" y="3174297"/>
            <a:ext cx="46121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$29,450,000</a:t>
            </a:r>
            <a:endParaRPr/>
          </a:p>
        </p:txBody>
      </p:sp>
      <p:sp>
        <p:nvSpPr>
          <p:cNvPr id="740" name="Google Shape;740;p16"/>
          <p:cNvSpPr txBox="1"/>
          <p:nvPr/>
        </p:nvSpPr>
        <p:spPr>
          <a:xfrm>
            <a:off x="947840" y="9702224"/>
            <a:ext cx="46121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$43,219,472</a:t>
            </a:r>
            <a:endParaRPr/>
          </a:p>
        </p:txBody>
      </p:sp>
      <p:sp>
        <p:nvSpPr>
          <p:cNvPr id="741" name="Google Shape;741;p16"/>
          <p:cNvSpPr/>
          <p:nvPr/>
        </p:nvSpPr>
        <p:spPr>
          <a:xfrm>
            <a:off x="895148" y="3697517"/>
            <a:ext cx="567891" cy="600470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7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pic>
        <p:nvPicPr>
          <p:cNvPr id="595" name="Google Shape;5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8987" y="1652587"/>
            <a:ext cx="11630025" cy="69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pic>
        <p:nvPicPr>
          <p:cNvPr id="601" name="Google Shape;6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366787"/>
            <a:ext cx="15453573" cy="892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06650" y="6267450"/>
            <a:ext cx="3181350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pic>
        <p:nvPicPr>
          <p:cNvPr id="608" name="Google Shape;6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9944" y="1432641"/>
            <a:ext cx="8424759" cy="857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02463" y="4161597"/>
            <a:ext cx="5385537" cy="6125403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"/>
          <p:cNvSpPr/>
          <p:nvPr/>
        </p:nvSpPr>
        <p:spPr>
          <a:xfrm>
            <a:off x="12397339" y="4716379"/>
            <a:ext cx="6179419" cy="2223435"/>
          </a:xfrm>
          <a:prstGeom prst="mathMultiply">
            <a:avLst>
              <a:gd name="adj1" fmla="val 23520"/>
            </a:avLst>
          </a:prstGeom>
          <a:solidFill>
            <a:srgbClr val="FEF9D0">
              <a:alpha val="3411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4"/>
          <p:cNvSpPr txBox="1"/>
          <p:nvPr/>
        </p:nvSpPr>
        <p:spPr>
          <a:xfrm rot="-1194783">
            <a:off x="14745902" y="4075424"/>
            <a:ext cx="27528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$5.25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pic>
        <p:nvPicPr>
          <p:cNvPr id="617" name="Google Shape;6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32" y="1896177"/>
            <a:ext cx="17833809" cy="8152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pic>
        <p:nvPicPr>
          <p:cNvPr id="623" name="Google Shape;6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5504" y="74975"/>
            <a:ext cx="11764656" cy="102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sp>
        <p:nvSpPr>
          <p:cNvPr id="629" name="Google Shape;629;p7"/>
          <p:cNvSpPr txBox="1"/>
          <p:nvPr/>
        </p:nvSpPr>
        <p:spPr>
          <a:xfrm>
            <a:off x="1145406" y="5688531"/>
            <a:ext cx="510492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 Simpson Elementary – Waxahachie ISD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Bid April 2019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Sept 2020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$258.25 per SF</a:t>
            </a:r>
            <a:endParaRPr/>
          </a:p>
        </p:txBody>
      </p:sp>
      <p:pic>
        <p:nvPicPr>
          <p:cNvPr id="630" name="Google Shape;6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778" y="1881388"/>
            <a:ext cx="4873671" cy="326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5769" y="1832881"/>
            <a:ext cx="4956136" cy="3304091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7"/>
          <p:cNvSpPr txBox="1"/>
          <p:nvPr/>
        </p:nvSpPr>
        <p:spPr>
          <a:xfrm>
            <a:off x="7012087" y="5688531"/>
            <a:ext cx="510492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Walnut Springs Elementary – Dripping Springs ISD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Bid May 2020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Sept 2021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$305 per SF</a:t>
            </a:r>
            <a:endParaRPr/>
          </a:p>
        </p:txBody>
      </p:sp>
      <p:sp>
        <p:nvSpPr>
          <p:cNvPr id="633" name="Google Shape;633;p7"/>
          <p:cNvSpPr txBox="1"/>
          <p:nvPr/>
        </p:nvSpPr>
        <p:spPr>
          <a:xfrm>
            <a:off x="12878768" y="5684247"/>
            <a:ext cx="510492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McKinney Elementary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McKinney ISD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Bid January 2022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Sept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$281 per SF</a:t>
            </a:r>
            <a:endParaRPr/>
          </a:p>
        </p:txBody>
      </p:sp>
      <p:sp>
        <p:nvSpPr>
          <p:cNvPr id="634" name="Google Shape;634;p7"/>
          <p:cNvSpPr/>
          <p:nvPr/>
        </p:nvSpPr>
        <p:spPr>
          <a:xfrm>
            <a:off x="4825557" y="8549373"/>
            <a:ext cx="1805651" cy="7292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7"/>
          <p:cNvSpPr/>
          <p:nvPr/>
        </p:nvSpPr>
        <p:spPr>
          <a:xfrm>
            <a:off x="10570235" y="8549373"/>
            <a:ext cx="1805651" cy="7292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 txBox="1"/>
          <p:nvPr/>
        </p:nvSpPr>
        <p:spPr>
          <a:xfrm>
            <a:off x="4546425" y="9440276"/>
            <a:ext cx="25762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18% increase</a:t>
            </a:r>
            <a:endParaRPr/>
          </a:p>
        </p:txBody>
      </p:sp>
      <p:sp>
        <p:nvSpPr>
          <p:cNvPr id="637" name="Google Shape;637;p7"/>
          <p:cNvSpPr txBox="1"/>
          <p:nvPr/>
        </p:nvSpPr>
        <p:spPr>
          <a:xfrm>
            <a:off x="10184925" y="9440276"/>
            <a:ext cx="25762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8.5% decrease</a:t>
            </a:r>
            <a:endParaRPr/>
          </a:p>
        </p:txBody>
      </p:sp>
      <p:pic>
        <p:nvPicPr>
          <p:cNvPr id="638" name="Google Shape;63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97225" y="1839408"/>
            <a:ext cx="5456251" cy="329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sp>
        <p:nvSpPr>
          <p:cNvPr id="644" name="Google Shape;644;p8"/>
          <p:cNvSpPr txBox="1"/>
          <p:nvPr/>
        </p:nvSpPr>
        <p:spPr>
          <a:xfrm>
            <a:off x="849703" y="1305015"/>
            <a:ext cx="80559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Tyler ISD New Hubbard Middle School</a:t>
            </a:r>
            <a:endParaRPr/>
          </a:p>
        </p:txBody>
      </p:sp>
      <p:pic>
        <p:nvPicPr>
          <p:cNvPr id="645" name="Google Shape;6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28" y="2307481"/>
            <a:ext cx="14027651" cy="7892892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"/>
          <p:cNvSpPr txBox="1"/>
          <p:nvPr/>
        </p:nvSpPr>
        <p:spPr>
          <a:xfrm>
            <a:off x="14293515" y="2172727"/>
            <a:ext cx="380197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Bid yesterday on May 18, 2022</a:t>
            </a:r>
            <a:endParaRPr/>
          </a:p>
        </p:txBody>
      </p:sp>
      <p:sp>
        <p:nvSpPr>
          <p:cNvPr id="647" name="Google Shape;647;p8"/>
          <p:cNvSpPr txBox="1"/>
          <p:nvPr/>
        </p:nvSpPr>
        <p:spPr>
          <a:xfrm>
            <a:off x="14293514" y="3525456"/>
            <a:ext cx="38019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$3xx per SF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"/>
          <p:cNvSpPr txBox="1">
            <a:spLocks noGrp="1"/>
          </p:cNvSpPr>
          <p:nvPr>
            <p:ph type="body" idx="20"/>
          </p:nvPr>
        </p:nvSpPr>
        <p:spPr>
          <a:xfrm>
            <a:off x="947840" y="826420"/>
            <a:ext cx="8424760" cy="27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Construction Cost Update - 2022</a:t>
            </a:r>
            <a:endParaRPr/>
          </a:p>
        </p:txBody>
      </p:sp>
      <p:sp>
        <p:nvSpPr>
          <p:cNvPr id="653" name="Google Shape;653;p9"/>
          <p:cNvSpPr txBox="1"/>
          <p:nvPr/>
        </p:nvSpPr>
        <p:spPr>
          <a:xfrm>
            <a:off x="849703" y="1305015"/>
            <a:ext cx="80559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Tyler ISD New Early College</a:t>
            </a:r>
            <a:endParaRPr/>
          </a:p>
        </p:txBody>
      </p:sp>
      <p:sp>
        <p:nvSpPr>
          <p:cNvPr id="654" name="Google Shape;654;p9"/>
          <p:cNvSpPr txBox="1"/>
          <p:nvPr/>
        </p:nvSpPr>
        <p:spPr>
          <a:xfrm>
            <a:off x="14396714" y="2228874"/>
            <a:ext cx="380197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Bid yesterday on May 18, 2022</a:t>
            </a:r>
            <a:endParaRPr/>
          </a:p>
        </p:txBody>
      </p:sp>
      <p:sp>
        <p:nvSpPr>
          <p:cNvPr id="655" name="Google Shape;655;p9"/>
          <p:cNvSpPr txBox="1"/>
          <p:nvPr/>
        </p:nvSpPr>
        <p:spPr>
          <a:xfrm>
            <a:off x="14396713" y="3581603"/>
            <a:ext cx="38019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$3xx per SF</a:t>
            </a:r>
            <a:endParaRPr/>
          </a:p>
        </p:txBody>
      </p:sp>
      <p:pic>
        <p:nvPicPr>
          <p:cNvPr id="656" name="Google Shape;6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07" y="2325127"/>
            <a:ext cx="14000078" cy="7877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S">
  <a:themeElements>
    <a:clrScheme name="CORGAN">
      <a:dk1>
        <a:srgbClr val="000000"/>
      </a:dk1>
      <a:lt1>
        <a:srgbClr val="FFFFFF"/>
      </a:lt1>
      <a:dk2>
        <a:srgbClr val="6D6E70"/>
      </a:dk2>
      <a:lt2>
        <a:srgbClr val="F1F1F1"/>
      </a:lt2>
      <a:accent1>
        <a:srgbClr val="FFD100"/>
      </a:accent1>
      <a:accent2>
        <a:srgbClr val="1C4F78"/>
      </a:accent2>
      <a:accent3>
        <a:srgbClr val="36B5C8"/>
      </a:accent3>
      <a:accent4>
        <a:srgbClr val="7CC361"/>
      </a:accent4>
      <a:accent5>
        <a:srgbClr val="E35620"/>
      </a:accent5>
      <a:accent6>
        <a:srgbClr val="F5C207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Agility In Design">
      <a:dk1>
        <a:srgbClr val="000000"/>
      </a:dk1>
      <a:lt1>
        <a:srgbClr val="FFFFFF"/>
      </a:lt1>
      <a:dk2>
        <a:srgbClr val="6D6D6D"/>
      </a:dk2>
      <a:lt2>
        <a:srgbClr val="E7E6E6"/>
      </a:lt2>
      <a:accent1>
        <a:srgbClr val="FFCD00"/>
      </a:accent1>
      <a:accent2>
        <a:srgbClr val="1C4F78"/>
      </a:accent2>
      <a:accent3>
        <a:srgbClr val="36B5C8"/>
      </a:accent3>
      <a:accent4>
        <a:srgbClr val="7CC361"/>
      </a:accent4>
      <a:accent5>
        <a:srgbClr val="E35620"/>
      </a:accent5>
      <a:accent6>
        <a:srgbClr val="F5C207"/>
      </a:accent6>
      <a:hlink>
        <a:srgbClr val="36B5C8"/>
      </a:hlink>
      <a:folHlink>
        <a:srgbClr val="1C4F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Custom</PresentationFormat>
  <Paragraphs>80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Noto Sans Symbols</vt:lpstr>
      <vt:lpstr>COVERS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a Project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Bernard</dc:creator>
  <cp:lastModifiedBy>Paula Shankles</cp:lastModifiedBy>
  <cp:revision>1</cp:revision>
  <dcterms:created xsi:type="dcterms:W3CDTF">2021-05-13T16:00:50Z</dcterms:created>
  <dcterms:modified xsi:type="dcterms:W3CDTF">2022-05-18T17:50:25Z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