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6858000" type="screen4x3"/>
  <p:notesSz cx="6858000" cy="9144000"/>
  <p:embeddedFontLst>
    <p:embeddedFont>
      <p:font typeface="Garamond" panose="02020404030301010803" pitchFamily="18" charset="0"/>
      <p:regular r:id="rId45"/>
      <p:bold r:id="rId46"/>
      <p:italic r:id="rId47"/>
      <p:boldItalic r:id="rId48"/>
    </p:embeddedFont>
    <p:embeddedFont>
      <p:font typeface="Inter" panose="020B0604020202020204" charset="0"/>
      <p:regular r:id="rId49"/>
      <p:bold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0D0C20-FBC0-4C79-A720-246086F8F242}">
  <a:tblStyle styleId="{8E0D0C20-FBC0-4C79-A720-246086F8F24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939753A-FE71-41CD-ACC3-457060F19D1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21945f4340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g221945f434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4f58a13137_0_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g24f58a13137_0_2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f58a13137_0_4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g24f58a13137_0_4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429f28e033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g2429f28e033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4d880dfcbc_0_2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4d880dfcbc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25ad991498_0_8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Google Shape;422;g225ad991498_0_8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429f28e033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8" name="Google Shape;448;g2429f28e033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23f41a419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9" name="Google Shape;459;g223f41a4198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23f41a4198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2" name="Google Shape;482;g223f41a4198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42fe134e7e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42fe134e7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25e42733c4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25e42733c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4f58a13137_0_936:notes"/>
          <p:cNvSpPr txBox="1">
            <a:spLocks noGrp="1"/>
          </p:cNvSpPr>
          <p:nvPr>
            <p:ph type="body" idx="1"/>
          </p:nvPr>
        </p:nvSpPr>
        <p:spPr>
          <a:xfrm>
            <a:off x="685800" y="4343400"/>
            <a:ext cx="5486400" cy="4115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244" name="Google Shape;244;g24f58a13137_0_9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4314e1eb67_1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4314e1eb67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4314e1eb67_1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24314e1eb67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4314e1eb67_1_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24314e1eb67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4314e1eb67_1_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24314e1eb67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4d880dfcbc_0_2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24d880dfcbc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25ad991498_0_5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225ad991498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21945f4340_0_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7" name="Google Shape;587;g221945f4340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4138609e55_0_3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2" name="Google Shape;592;g24138609e55_0_3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4f58a13137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0" name="Google Shape;600;g24f58a13137_0_7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4f58a13137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3" name="Google Shape;623;g24f58a13137_0_7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25ad991498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g225ad991498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4f58a13137_0_8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24f58a13137_0_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4f58a13137_0_8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24f58a13137_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4f58a13137_0_8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24f58a13137_0_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4f58a13137_0_8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24f58a13137_0_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24f58a13137_0_8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24f58a13137_0_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24f58a13137_0_8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24f58a13137_0_8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4f58a13137_0_8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24f58a13137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4f58a13137_0_8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24f58a13137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4f58a13137_0_8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24f58a13137_0_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4f58a13137_0_8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24f58a13137_0_8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25ad991498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225ad991498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24f58a13137_0_9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24f58a13137_0_9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24f58a13137_0_9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24f58a13137_0_9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24f58a13137_0_9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24f58a13137_0_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429f28e033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429f28e03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429f28e033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g2429f28e033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25ad991498_0_5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25ad991498_0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429f28e033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g2429f28e033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4f58a1313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g24f58a131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t="1039" r="4780" b="37433"/>
          <a:stretch/>
        </p:blipFill>
        <p:spPr>
          <a:xfrm>
            <a:off x="0" y="2426375"/>
            <a:ext cx="9144003" cy="4431625"/>
          </a:xfrm>
          <a:prstGeom prst="rect">
            <a:avLst/>
          </a:prstGeom>
          <a:noFill/>
          <a:ln>
            <a:noFill/>
          </a:ln>
        </p:spPr>
      </p:pic>
      <p:grpSp>
        <p:nvGrpSpPr>
          <p:cNvPr id="11" name="Google Shape;11;p2"/>
          <p:cNvGrpSpPr/>
          <p:nvPr/>
        </p:nvGrpSpPr>
        <p:grpSpPr>
          <a:xfrm>
            <a:off x="92" y="2351348"/>
            <a:ext cx="1217486" cy="1027627"/>
            <a:chOff x="2242500" y="2484575"/>
            <a:chExt cx="1072675" cy="905398"/>
          </a:xfrm>
        </p:grpSpPr>
        <p:pic>
          <p:nvPicPr>
            <p:cNvPr id="12" name="Google Shape;12;p2"/>
            <p:cNvPicPr preferRelativeResize="0"/>
            <p:nvPr/>
          </p:nvPicPr>
          <p:blipFill>
            <a:blip r:embed="rId3">
              <a:alphaModFix amt="10000"/>
            </a:blip>
            <a:stretch>
              <a:fillRect/>
            </a:stretch>
          </p:blipFill>
          <p:spPr>
            <a:xfrm>
              <a:off x="2242500" y="2860575"/>
              <a:ext cx="525500" cy="529398"/>
            </a:xfrm>
            <a:prstGeom prst="rect">
              <a:avLst/>
            </a:prstGeom>
            <a:noFill/>
            <a:ln>
              <a:noFill/>
            </a:ln>
          </p:spPr>
        </p:pic>
        <p:pic>
          <p:nvPicPr>
            <p:cNvPr id="13" name="Google Shape;13;p2"/>
            <p:cNvPicPr preferRelativeResize="0"/>
            <p:nvPr/>
          </p:nvPicPr>
          <p:blipFill rotWithShape="1">
            <a:blip r:embed="rId3">
              <a:alphaModFix amt="10000"/>
            </a:blip>
            <a:srcRect t="33809"/>
            <a:stretch/>
          </p:blipFill>
          <p:spPr>
            <a:xfrm>
              <a:off x="2242500" y="2484575"/>
              <a:ext cx="525500" cy="350418"/>
            </a:xfrm>
            <a:prstGeom prst="rect">
              <a:avLst/>
            </a:prstGeom>
            <a:noFill/>
            <a:ln>
              <a:noFill/>
            </a:ln>
          </p:spPr>
        </p:pic>
        <p:pic>
          <p:nvPicPr>
            <p:cNvPr id="14" name="Google Shape;14;p2"/>
            <p:cNvPicPr preferRelativeResize="0"/>
            <p:nvPr/>
          </p:nvPicPr>
          <p:blipFill>
            <a:blip r:embed="rId3">
              <a:alphaModFix amt="10000"/>
            </a:blip>
            <a:stretch>
              <a:fillRect/>
            </a:stretch>
          </p:blipFill>
          <p:spPr>
            <a:xfrm>
              <a:off x="2789675" y="2860575"/>
              <a:ext cx="525500" cy="529398"/>
            </a:xfrm>
            <a:prstGeom prst="rect">
              <a:avLst/>
            </a:prstGeom>
            <a:noFill/>
            <a:ln>
              <a:noFill/>
            </a:ln>
          </p:spPr>
        </p:pic>
        <p:pic>
          <p:nvPicPr>
            <p:cNvPr id="15" name="Google Shape;15;p2"/>
            <p:cNvPicPr preferRelativeResize="0"/>
            <p:nvPr/>
          </p:nvPicPr>
          <p:blipFill rotWithShape="1">
            <a:blip r:embed="rId3">
              <a:alphaModFix amt="10000"/>
            </a:blip>
            <a:srcRect t="33809"/>
            <a:stretch/>
          </p:blipFill>
          <p:spPr>
            <a:xfrm>
              <a:off x="2789675" y="2484575"/>
              <a:ext cx="525500" cy="350418"/>
            </a:xfrm>
            <a:prstGeom prst="rect">
              <a:avLst/>
            </a:prstGeom>
            <a:noFill/>
            <a:ln>
              <a:noFill/>
            </a:ln>
          </p:spPr>
        </p:pic>
      </p:grpSp>
      <p:grpSp>
        <p:nvGrpSpPr>
          <p:cNvPr id="16" name="Google Shape;16;p2"/>
          <p:cNvGrpSpPr/>
          <p:nvPr/>
        </p:nvGrpSpPr>
        <p:grpSpPr>
          <a:xfrm>
            <a:off x="1244174" y="2351348"/>
            <a:ext cx="1217486" cy="1027627"/>
            <a:chOff x="2242500" y="2484575"/>
            <a:chExt cx="1072675" cy="905398"/>
          </a:xfrm>
        </p:grpSpPr>
        <p:pic>
          <p:nvPicPr>
            <p:cNvPr id="17" name="Google Shape;17;p2"/>
            <p:cNvPicPr preferRelativeResize="0"/>
            <p:nvPr/>
          </p:nvPicPr>
          <p:blipFill>
            <a:blip r:embed="rId3">
              <a:alphaModFix amt="10000"/>
            </a:blip>
            <a:stretch>
              <a:fillRect/>
            </a:stretch>
          </p:blipFill>
          <p:spPr>
            <a:xfrm>
              <a:off x="2242500" y="2860575"/>
              <a:ext cx="525500" cy="529398"/>
            </a:xfrm>
            <a:prstGeom prst="rect">
              <a:avLst/>
            </a:prstGeom>
            <a:noFill/>
            <a:ln>
              <a:noFill/>
            </a:ln>
          </p:spPr>
        </p:pic>
        <p:pic>
          <p:nvPicPr>
            <p:cNvPr id="18" name="Google Shape;18;p2"/>
            <p:cNvPicPr preferRelativeResize="0"/>
            <p:nvPr/>
          </p:nvPicPr>
          <p:blipFill rotWithShape="1">
            <a:blip r:embed="rId3">
              <a:alphaModFix amt="10000"/>
            </a:blip>
            <a:srcRect t="33809"/>
            <a:stretch/>
          </p:blipFill>
          <p:spPr>
            <a:xfrm>
              <a:off x="2242500" y="2484575"/>
              <a:ext cx="525500" cy="350418"/>
            </a:xfrm>
            <a:prstGeom prst="rect">
              <a:avLst/>
            </a:prstGeom>
            <a:noFill/>
            <a:ln>
              <a:noFill/>
            </a:ln>
          </p:spPr>
        </p:pic>
        <p:pic>
          <p:nvPicPr>
            <p:cNvPr id="19" name="Google Shape;19;p2"/>
            <p:cNvPicPr preferRelativeResize="0"/>
            <p:nvPr/>
          </p:nvPicPr>
          <p:blipFill>
            <a:blip r:embed="rId3">
              <a:alphaModFix amt="10000"/>
            </a:blip>
            <a:stretch>
              <a:fillRect/>
            </a:stretch>
          </p:blipFill>
          <p:spPr>
            <a:xfrm>
              <a:off x="2789675" y="2860575"/>
              <a:ext cx="525500" cy="529398"/>
            </a:xfrm>
            <a:prstGeom prst="rect">
              <a:avLst/>
            </a:prstGeom>
            <a:noFill/>
            <a:ln>
              <a:noFill/>
            </a:ln>
          </p:spPr>
        </p:pic>
        <p:pic>
          <p:nvPicPr>
            <p:cNvPr id="20" name="Google Shape;20;p2"/>
            <p:cNvPicPr preferRelativeResize="0"/>
            <p:nvPr/>
          </p:nvPicPr>
          <p:blipFill rotWithShape="1">
            <a:blip r:embed="rId3">
              <a:alphaModFix amt="10000"/>
            </a:blip>
            <a:srcRect t="33809"/>
            <a:stretch/>
          </p:blipFill>
          <p:spPr>
            <a:xfrm>
              <a:off x="2789675" y="2484575"/>
              <a:ext cx="525500" cy="350418"/>
            </a:xfrm>
            <a:prstGeom prst="rect">
              <a:avLst/>
            </a:prstGeom>
            <a:noFill/>
            <a:ln>
              <a:noFill/>
            </a:ln>
          </p:spPr>
        </p:pic>
      </p:grpSp>
      <p:sp>
        <p:nvSpPr>
          <p:cNvPr id="21" name="Google Shape;21;p2"/>
          <p:cNvSpPr txBox="1">
            <a:spLocks noGrp="1"/>
          </p:cNvSpPr>
          <p:nvPr>
            <p:ph type="ctrTitle"/>
          </p:nvPr>
        </p:nvSpPr>
        <p:spPr>
          <a:xfrm>
            <a:off x="244200" y="4239375"/>
            <a:ext cx="8519100" cy="735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500"/>
              <a:buNone/>
              <a:defRPr sz="45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22" name="Google Shape;22;p2"/>
          <p:cNvSpPr txBox="1">
            <a:spLocks noGrp="1"/>
          </p:cNvSpPr>
          <p:nvPr>
            <p:ph type="subTitle" idx="1"/>
          </p:nvPr>
        </p:nvSpPr>
        <p:spPr>
          <a:xfrm>
            <a:off x="244200" y="4902500"/>
            <a:ext cx="8519100" cy="611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600"/>
              <a:buFont typeface="Inter"/>
              <a:buNone/>
              <a:defRPr sz="1600">
                <a:solidFill>
                  <a:schemeClr val="lt1"/>
                </a:solidFill>
                <a:latin typeface="Inter"/>
                <a:ea typeface="Inter"/>
                <a:cs typeface="Inter"/>
                <a:sym typeface="Inter"/>
              </a:defRPr>
            </a:lvl1pPr>
            <a:lvl2pPr lvl="1" rtl="0">
              <a:lnSpc>
                <a:spcPct val="100000"/>
              </a:lnSpc>
              <a:spcBef>
                <a:spcPts val="0"/>
              </a:spcBef>
              <a:spcAft>
                <a:spcPts val="0"/>
              </a:spcAft>
              <a:buClr>
                <a:schemeClr val="lt1"/>
              </a:buClr>
              <a:buSzPts val="1600"/>
              <a:buFont typeface="Inter"/>
              <a:buNone/>
              <a:defRPr sz="1600">
                <a:solidFill>
                  <a:schemeClr val="lt1"/>
                </a:solidFill>
                <a:latin typeface="Inter"/>
                <a:ea typeface="Inter"/>
                <a:cs typeface="Inter"/>
                <a:sym typeface="Inter"/>
              </a:defRPr>
            </a:lvl2pPr>
            <a:lvl3pPr lvl="2" rtl="0">
              <a:lnSpc>
                <a:spcPct val="100000"/>
              </a:lnSpc>
              <a:spcBef>
                <a:spcPts val="0"/>
              </a:spcBef>
              <a:spcAft>
                <a:spcPts val="0"/>
              </a:spcAft>
              <a:buClr>
                <a:schemeClr val="lt1"/>
              </a:buClr>
              <a:buSzPts val="1600"/>
              <a:buFont typeface="Inter"/>
              <a:buNone/>
              <a:defRPr sz="1600">
                <a:solidFill>
                  <a:schemeClr val="lt1"/>
                </a:solidFill>
                <a:latin typeface="Inter"/>
                <a:ea typeface="Inter"/>
                <a:cs typeface="Inter"/>
                <a:sym typeface="Inter"/>
              </a:defRPr>
            </a:lvl3pPr>
            <a:lvl4pPr lvl="3" rtl="0">
              <a:lnSpc>
                <a:spcPct val="100000"/>
              </a:lnSpc>
              <a:spcBef>
                <a:spcPts val="0"/>
              </a:spcBef>
              <a:spcAft>
                <a:spcPts val="0"/>
              </a:spcAft>
              <a:buClr>
                <a:schemeClr val="lt1"/>
              </a:buClr>
              <a:buSzPts val="1600"/>
              <a:buFont typeface="Inter"/>
              <a:buNone/>
              <a:defRPr sz="1600">
                <a:solidFill>
                  <a:schemeClr val="lt1"/>
                </a:solidFill>
                <a:latin typeface="Inter"/>
                <a:ea typeface="Inter"/>
                <a:cs typeface="Inter"/>
                <a:sym typeface="Inter"/>
              </a:defRPr>
            </a:lvl4pPr>
            <a:lvl5pPr lvl="4" rtl="0">
              <a:lnSpc>
                <a:spcPct val="100000"/>
              </a:lnSpc>
              <a:spcBef>
                <a:spcPts val="0"/>
              </a:spcBef>
              <a:spcAft>
                <a:spcPts val="0"/>
              </a:spcAft>
              <a:buClr>
                <a:schemeClr val="lt1"/>
              </a:buClr>
              <a:buSzPts val="1600"/>
              <a:buFont typeface="Inter"/>
              <a:buNone/>
              <a:defRPr sz="1600">
                <a:solidFill>
                  <a:schemeClr val="lt1"/>
                </a:solidFill>
                <a:latin typeface="Inter"/>
                <a:ea typeface="Inter"/>
                <a:cs typeface="Inter"/>
                <a:sym typeface="Inter"/>
              </a:defRPr>
            </a:lvl5pPr>
            <a:lvl6pPr lvl="5" rtl="0">
              <a:lnSpc>
                <a:spcPct val="100000"/>
              </a:lnSpc>
              <a:spcBef>
                <a:spcPts val="0"/>
              </a:spcBef>
              <a:spcAft>
                <a:spcPts val="0"/>
              </a:spcAft>
              <a:buClr>
                <a:schemeClr val="lt1"/>
              </a:buClr>
              <a:buSzPts val="1600"/>
              <a:buFont typeface="Inter"/>
              <a:buNone/>
              <a:defRPr sz="1600">
                <a:solidFill>
                  <a:schemeClr val="lt1"/>
                </a:solidFill>
                <a:latin typeface="Inter"/>
                <a:ea typeface="Inter"/>
                <a:cs typeface="Inter"/>
                <a:sym typeface="Inter"/>
              </a:defRPr>
            </a:lvl6pPr>
            <a:lvl7pPr lvl="6" rtl="0">
              <a:lnSpc>
                <a:spcPct val="100000"/>
              </a:lnSpc>
              <a:spcBef>
                <a:spcPts val="0"/>
              </a:spcBef>
              <a:spcAft>
                <a:spcPts val="0"/>
              </a:spcAft>
              <a:buClr>
                <a:schemeClr val="lt1"/>
              </a:buClr>
              <a:buSzPts val="1600"/>
              <a:buFont typeface="Inter"/>
              <a:buNone/>
              <a:defRPr sz="1600">
                <a:solidFill>
                  <a:schemeClr val="lt1"/>
                </a:solidFill>
                <a:latin typeface="Inter"/>
                <a:ea typeface="Inter"/>
                <a:cs typeface="Inter"/>
                <a:sym typeface="Inter"/>
              </a:defRPr>
            </a:lvl7pPr>
            <a:lvl8pPr lvl="7" rtl="0">
              <a:lnSpc>
                <a:spcPct val="100000"/>
              </a:lnSpc>
              <a:spcBef>
                <a:spcPts val="0"/>
              </a:spcBef>
              <a:spcAft>
                <a:spcPts val="0"/>
              </a:spcAft>
              <a:buClr>
                <a:schemeClr val="lt1"/>
              </a:buClr>
              <a:buSzPts val="1600"/>
              <a:buFont typeface="Inter"/>
              <a:buNone/>
              <a:defRPr sz="1600">
                <a:solidFill>
                  <a:schemeClr val="lt1"/>
                </a:solidFill>
                <a:latin typeface="Inter"/>
                <a:ea typeface="Inter"/>
                <a:cs typeface="Inter"/>
                <a:sym typeface="Inter"/>
              </a:defRPr>
            </a:lvl8pPr>
            <a:lvl9pPr lvl="8" rtl="0">
              <a:lnSpc>
                <a:spcPct val="100000"/>
              </a:lnSpc>
              <a:spcBef>
                <a:spcPts val="0"/>
              </a:spcBef>
              <a:spcAft>
                <a:spcPts val="0"/>
              </a:spcAft>
              <a:buClr>
                <a:schemeClr val="lt1"/>
              </a:buClr>
              <a:buSzPts val="1600"/>
              <a:buFont typeface="Inter"/>
              <a:buNone/>
              <a:defRPr sz="1600">
                <a:solidFill>
                  <a:schemeClr val="lt1"/>
                </a:solidFill>
                <a:latin typeface="Inter"/>
                <a:ea typeface="Inter"/>
                <a:cs typeface="Inter"/>
                <a:sym typeface="Inter"/>
              </a:defRPr>
            </a:lvl9pPr>
          </a:lstStyle>
          <a:p>
            <a:endParaRPr/>
          </a:p>
        </p:txBody>
      </p:sp>
      <p:sp>
        <p:nvSpPr>
          <p:cNvPr id="23" name="Google Shape;23;p2"/>
          <p:cNvSpPr txBox="1">
            <a:spLocks noGrp="1"/>
          </p:cNvSpPr>
          <p:nvPr>
            <p:ph type="subTitle" idx="2"/>
          </p:nvPr>
        </p:nvSpPr>
        <p:spPr>
          <a:xfrm>
            <a:off x="244200" y="6025800"/>
            <a:ext cx="4042200" cy="484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1400"/>
              <a:buFont typeface="Inter"/>
              <a:buNone/>
              <a:defRPr>
                <a:solidFill>
                  <a:schemeClr val="lt1"/>
                </a:solidFill>
                <a:latin typeface="Inter"/>
                <a:ea typeface="Inter"/>
                <a:cs typeface="Inter"/>
                <a:sym typeface="Inter"/>
              </a:defRPr>
            </a:lvl1pPr>
            <a:lvl2pPr lvl="1">
              <a:spcBef>
                <a:spcPts val="0"/>
              </a:spcBef>
              <a:spcAft>
                <a:spcPts val="0"/>
              </a:spcAft>
              <a:buClr>
                <a:schemeClr val="lt1"/>
              </a:buClr>
              <a:buSzPts val="1400"/>
              <a:buFont typeface="Inter"/>
              <a:buNone/>
              <a:defRPr>
                <a:solidFill>
                  <a:schemeClr val="lt1"/>
                </a:solidFill>
                <a:latin typeface="Inter"/>
                <a:ea typeface="Inter"/>
                <a:cs typeface="Inter"/>
                <a:sym typeface="Inter"/>
              </a:defRPr>
            </a:lvl2pPr>
            <a:lvl3pPr lvl="2">
              <a:spcBef>
                <a:spcPts val="0"/>
              </a:spcBef>
              <a:spcAft>
                <a:spcPts val="0"/>
              </a:spcAft>
              <a:buClr>
                <a:schemeClr val="lt1"/>
              </a:buClr>
              <a:buSzPts val="1400"/>
              <a:buFont typeface="Inter"/>
              <a:buNone/>
              <a:defRPr>
                <a:solidFill>
                  <a:schemeClr val="lt1"/>
                </a:solidFill>
                <a:latin typeface="Inter"/>
                <a:ea typeface="Inter"/>
                <a:cs typeface="Inter"/>
                <a:sym typeface="Inter"/>
              </a:defRPr>
            </a:lvl3pPr>
            <a:lvl4pPr lvl="3">
              <a:spcBef>
                <a:spcPts val="0"/>
              </a:spcBef>
              <a:spcAft>
                <a:spcPts val="0"/>
              </a:spcAft>
              <a:buClr>
                <a:schemeClr val="lt1"/>
              </a:buClr>
              <a:buSzPts val="1400"/>
              <a:buFont typeface="Inter"/>
              <a:buNone/>
              <a:defRPr>
                <a:solidFill>
                  <a:schemeClr val="lt1"/>
                </a:solidFill>
                <a:latin typeface="Inter"/>
                <a:ea typeface="Inter"/>
                <a:cs typeface="Inter"/>
                <a:sym typeface="Inter"/>
              </a:defRPr>
            </a:lvl4pPr>
            <a:lvl5pPr lvl="4">
              <a:spcBef>
                <a:spcPts val="0"/>
              </a:spcBef>
              <a:spcAft>
                <a:spcPts val="0"/>
              </a:spcAft>
              <a:buClr>
                <a:schemeClr val="lt1"/>
              </a:buClr>
              <a:buSzPts val="1400"/>
              <a:buFont typeface="Inter"/>
              <a:buNone/>
              <a:defRPr>
                <a:solidFill>
                  <a:schemeClr val="lt1"/>
                </a:solidFill>
                <a:latin typeface="Inter"/>
                <a:ea typeface="Inter"/>
                <a:cs typeface="Inter"/>
                <a:sym typeface="Inter"/>
              </a:defRPr>
            </a:lvl5pPr>
            <a:lvl6pPr lvl="5">
              <a:spcBef>
                <a:spcPts val="0"/>
              </a:spcBef>
              <a:spcAft>
                <a:spcPts val="0"/>
              </a:spcAft>
              <a:buClr>
                <a:schemeClr val="lt1"/>
              </a:buClr>
              <a:buSzPts val="1400"/>
              <a:buFont typeface="Inter"/>
              <a:buNone/>
              <a:defRPr>
                <a:solidFill>
                  <a:schemeClr val="lt1"/>
                </a:solidFill>
                <a:latin typeface="Inter"/>
                <a:ea typeface="Inter"/>
                <a:cs typeface="Inter"/>
                <a:sym typeface="Inter"/>
              </a:defRPr>
            </a:lvl6pPr>
            <a:lvl7pPr lvl="6">
              <a:spcBef>
                <a:spcPts val="0"/>
              </a:spcBef>
              <a:spcAft>
                <a:spcPts val="0"/>
              </a:spcAft>
              <a:buClr>
                <a:schemeClr val="lt1"/>
              </a:buClr>
              <a:buSzPts val="1400"/>
              <a:buFont typeface="Inter"/>
              <a:buNone/>
              <a:defRPr>
                <a:solidFill>
                  <a:schemeClr val="lt1"/>
                </a:solidFill>
                <a:latin typeface="Inter"/>
                <a:ea typeface="Inter"/>
                <a:cs typeface="Inter"/>
                <a:sym typeface="Inter"/>
              </a:defRPr>
            </a:lvl7pPr>
            <a:lvl8pPr lvl="7">
              <a:spcBef>
                <a:spcPts val="0"/>
              </a:spcBef>
              <a:spcAft>
                <a:spcPts val="0"/>
              </a:spcAft>
              <a:buClr>
                <a:schemeClr val="lt1"/>
              </a:buClr>
              <a:buSzPts val="1400"/>
              <a:buFont typeface="Inter"/>
              <a:buNone/>
              <a:defRPr>
                <a:solidFill>
                  <a:schemeClr val="lt1"/>
                </a:solidFill>
                <a:latin typeface="Inter"/>
                <a:ea typeface="Inter"/>
                <a:cs typeface="Inter"/>
                <a:sym typeface="Inter"/>
              </a:defRPr>
            </a:lvl8pPr>
            <a:lvl9pPr lvl="8">
              <a:spcBef>
                <a:spcPts val="0"/>
              </a:spcBef>
              <a:spcAft>
                <a:spcPts val="0"/>
              </a:spcAft>
              <a:buClr>
                <a:schemeClr val="lt1"/>
              </a:buClr>
              <a:buSzPts val="1400"/>
              <a:buFont typeface="Inter"/>
              <a:buNone/>
              <a:defRPr>
                <a:solidFill>
                  <a:schemeClr val="lt1"/>
                </a:solidFill>
                <a:latin typeface="Inter"/>
                <a:ea typeface="Inter"/>
                <a:cs typeface="Inter"/>
                <a:sym typeface="Inter"/>
              </a:defRPr>
            </a:lvl9pPr>
          </a:lstStyle>
          <a:p>
            <a:endParaRPr/>
          </a:p>
        </p:txBody>
      </p:sp>
      <p:pic>
        <p:nvPicPr>
          <p:cNvPr id="24" name="Google Shape;24;p2"/>
          <p:cNvPicPr preferRelativeResize="0"/>
          <p:nvPr/>
        </p:nvPicPr>
        <p:blipFill>
          <a:blip r:embed="rId4">
            <a:alphaModFix/>
          </a:blip>
          <a:stretch>
            <a:fillRect/>
          </a:stretch>
        </p:blipFill>
        <p:spPr>
          <a:xfrm>
            <a:off x="5242200" y="742675"/>
            <a:ext cx="3470300" cy="7354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lumns Right Plum 1">
  <p:cSld name="ONE_COLUMN_TEXT_1">
    <p:spTree>
      <p:nvGrpSpPr>
        <p:cNvPr id="1" name="Shape 77"/>
        <p:cNvGrpSpPr/>
        <p:nvPr/>
      </p:nvGrpSpPr>
      <p:grpSpPr>
        <a:xfrm>
          <a:off x="0" y="0"/>
          <a:ext cx="0" cy="0"/>
          <a:chOff x="0" y="0"/>
          <a:chExt cx="0" cy="0"/>
        </a:xfrm>
      </p:grpSpPr>
      <p:sp>
        <p:nvSpPr>
          <p:cNvPr id="78" name="Google Shape;78;p11"/>
          <p:cNvSpPr/>
          <p:nvPr/>
        </p:nvSpPr>
        <p:spPr>
          <a:xfrm>
            <a:off x="6010200" y="0"/>
            <a:ext cx="31338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 name="Google Shape;79;p11"/>
          <p:cNvPicPr preferRelativeResize="0"/>
          <p:nvPr/>
        </p:nvPicPr>
        <p:blipFill rotWithShape="1">
          <a:blip r:embed="rId2">
            <a:alphaModFix/>
          </a:blip>
          <a:srcRect/>
          <a:stretch/>
        </p:blipFill>
        <p:spPr>
          <a:xfrm>
            <a:off x="8712425" y="6405375"/>
            <a:ext cx="336901" cy="336901"/>
          </a:xfrm>
          <a:prstGeom prst="rect">
            <a:avLst/>
          </a:prstGeom>
          <a:noFill/>
          <a:ln>
            <a:noFill/>
          </a:ln>
        </p:spPr>
      </p:pic>
      <p:sp>
        <p:nvSpPr>
          <p:cNvPr id="80" name="Google Shape;80;p11"/>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lvl1pPr lvl="0" rtl="0">
              <a:buNone/>
              <a:defRPr>
                <a:solidFill>
                  <a:schemeClr val="lt1"/>
                </a:solidFill>
                <a:latin typeface="Inter"/>
                <a:ea typeface="Inter"/>
                <a:cs typeface="Inter"/>
                <a:sym typeface="Inter"/>
              </a:defRPr>
            </a:lvl1pPr>
            <a:lvl2pPr lvl="1" rtl="0">
              <a:buNone/>
              <a:defRPr>
                <a:solidFill>
                  <a:schemeClr val="lt1"/>
                </a:solidFill>
                <a:latin typeface="Inter"/>
                <a:ea typeface="Inter"/>
                <a:cs typeface="Inter"/>
                <a:sym typeface="Inter"/>
              </a:defRPr>
            </a:lvl2pPr>
            <a:lvl3pPr lvl="2" rtl="0">
              <a:buNone/>
              <a:defRPr>
                <a:solidFill>
                  <a:schemeClr val="lt1"/>
                </a:solidFill>
                <a:latin typeface="Inter"/>
                <a:ea typeface="Inter"/>
                <a:cs typeface="Inter"/>
                <a:sym typeface="Inter"/>
              </a:defRPr>
            </a:lvl3pPr>
            <a:lvl4pPr lvl="3" rtl="0">
              <a:buNone/>
              <a:defRPr>
                <a:solidFill>
                  <a:schemeClr val="lt1"/>
                </a:solidFill>
                <a:latin typeface="Inter"/>
                <a:ea typeface="Inter"/>
                <a:cs typeface="Inter"/>
                <a:sym typeface="Inter"/>
              </a:defRPr>
            </a:lvl4pPr>
            <a:lvl5pPr lvl="4" rtl="0">
              <a:buNone/>
              <a:defRPr>
                <a:solidFill>
                  <a:schemeClr val="lt1"/>
                </a:solidFill>
                <a:latin typeface="Inter"/>
                <a:ea typeface="Inter"/>
                <a:cs typeface="Inter"/>
                <a:sym typeface="Inter"/>
              </a:defRPr>
            </a:lvl5pPr>
            <a:lvl6pPr lvl="5" rtl="0">
              <a:buNone/>
              <a:defRPr>
                <a:solidFill>
                  <a:schemeClr val="lt1"/>
                </a:solidFill>
                <a:latin typeface="Inter"/>
                <a:ea typeface="Inter"/>
                <a:cs typeface="Inter"/>
                <a:sym typeface="Inter"/>
              </a:defRPr>
            </a:lvl6pPr>
            <a:lvl7pPr lvl="6" rtl="0">
              <a:buNone/>
              <a:defRPr>
                <a:solidFill>
                  <a:schemeClr val="lt1"/>
                </a:solidFill>
                <a:latin typeface="Inter"/>
                <a:ea typeface="Inter"/>
                <a:cs typeface="Inter"/>
                <a:sym typeface="Inter"/>
              </a:defRPr>
            </a:lvl7pPr>
            <a:lvl8pPr lvl="7" rtl="0">
              <a:buNone/>
              <a:defRPr>
                <a:solidFill>
                  <a:schemeClr val="lt1"/>
                </a:solidFill>
                <a:latin typeface="Inter"/>
                <a:ea typeface="Inter"/>
                <a:cs typeface="Inter"/>
                <a:sym typeface="Inter"/>
              </a:defRPr>
            </a:lvl8pPr>
            <a:lvl9pPr lvl="8" rtl="0">
              <a:buNone/>
              <a:defRPr>
                <a:solidFill>
                  <a:schemeClr val="lt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11"/>
          <p:cNvSpPr txBox="1">
            <a:spLocks noGrp="1"/>
          </p:cNvSpPr>
          <p:nvPr>
            <p:ph type="title"/>
          </p:nvPr>
        </p:nvSpPr>
        <p:spPr>
          <a:xfrm>
            <a:off x="70175" y="6479475"/>
            <a:ext cx="7967400" cy="2661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A6675"/>
              </a:buClr>
              <a:buSzPts val="1000"/>
              <a:buFont typeface="Inter"/>
              <a:buNone/>
              <a:defRPr sz="1000" b="0">
                <a:solidFill>
                  <a:srgbClr val="5A6675"/>
                </a:solidFill>
                <a:latin typeface="Inter"/>
                <a:ea typeface="Inter"/>
                <a:cs typeface="Inter"/>
                <a:sym typeface="Inter"/>
              </a:defRPr>
            </a:lvl1pPr>
            <a:lvl2pPr lvl="1" rtl="0">
              <a:spcBef>
                <a:spcPts val="0"/>
              </a:spcBef>
              <a:spcAft>
                <a:spcPts val="0"/>
              </a:spcAft>
              <a:buSzPts val="1000"/>
              <a:buFont typeface="Inter"/>
              <a:buNone/>
              <a:defRPr sz="1000">
                <a:latin typeface="Inter"/>
                <a:ea typeface="Inter"/>
                <a:cs typeface="Inter"/>
                <a:sym typeface="Inter"/>
              </a:defRPr>
            </a:lvl2pPr>
            <a:lvl3pPr lvl="2" rtl="0">
              <a:spcBef>
                <a:spcPts val="0"/>
              </a:spcBef>
              <a:spcAft>
                <a:spcPts val="0"/>
              </a:spcAft>
              <a:buSzPts val="1000"/>
              <a:buFont typeface="Inter"/>
              <a:buNone/>
              <a:defRPr sz="1000">
                <a:latin typeface="Inter"/>
                <a:ea typeface="Inter"/>
                <a:cs typeface="Inter"/>
                <a:sym typeface="Inter"/>
              </a:defRPr>
            </a:lvl3pPr>
            <a:lvl4pPr lvl="3" rtl="0">
              <a:spcBef>
                <a:spcPts val="0"/>
              </a:spcBef>
              <a:spcAft>
                <a:spcPts val="0"/>
              </a:spcAft>
              <a:buSzPts val="1000"/>
              <a:buFont typeface="Inter"/>
              <a:buNone/>
              <a:defRPr sz="1000">
                <a:latin typeface="Inter"/>
                <a:ea typeface="Inter"/>
                <a:cs typeface="Inter"/>
                <a:sym typeface="Inter"/>
              </a:defRPr>
            </a:lvl4pPr>
            <a:lvl5pPr lvl="4" rtl="0">
              <a:spcBef>
                <a:spcPts val="0"/>
              </a:spcBef>
              <a:spcAft>
                <a:spcPts val="0"/>
              </a:spcAft>
              <a:buSzPts val="1000"/>
              <a:buFont typeface="Inter"/>
              <a:buNone/>
              <a:defRPr sz="1000">
                <a:latin typeface="Inter"/>
                <a:ea typeface="Inter"/>
                <a:cs typeface="Inter"/>
                <a:sym typeface="Inter"/>
              </a:defRPr>
            </a:lvl5pPr>
            <a:lvl6pPr lvl="5" rtl="0">
              <a:spcBef>
                <a:spcPts val="0"/>
              </a:spcBef>
              <a:spcAft>
                <a:spcPts val="0"/>
              </a:spcAft>
              <a:buSzPts val="1000"/>
              <a:buFont typeface="Inter"/>
              <a:buNone/>
              <a:defRPr sz="1000">
                <a:latin typeface="Inter"/>
                <a:ea typeface="Inter"/>
                <a:cs typeface="Inter"/>
                <a:sym typeface="Inter"/>
              </a:defRPr>
            </a:lvl6pPr>
            <a:lvl7pPr lvl="6" rtl="0">
              <a:spcBef>
                <a:spcPts val="0"/>
              </a:spcBef>
              <a:spcAft>
                <a:spcPts val="0"/>
              </a:spcAft>
              <a:buSzPts val="1000"/>
              <a:buFont typeface="Inter"/>
              <a:buNone/>
              <a:defRPr sz="1000">
                <a:latin typeface="Inter"/>
                <a:ea typeface="Inter"/>
                <a:cs typeface="Inter"/>
                <a:sym typeface="Inter"/>
              </a:defRPr>
            </a:lvl7pPr>
            <a:lvl8pPr lvl="7" rtl="0">
              <a:spcBef>
                <a:spcPts val="0"/>
              </a:spcBef>
              <a:spcAft>
                <a:spcPts val="0"/>
              </a:spcAft>
              <a:buSzPts val="1000"/>
              <a:buFont typeface="Inter"/>
              <a:buNone/>
              <a:defRPr sz="1000">
                <a:latin typeface="Inter"/>
                <a:ea typeface="Inter"/>
                <a:cs typeface="Inter"/>
                <a:sym typeface="Inter"/>
              </a:defRPr>
            </a:lvl8pPr>
            <a:lvl9pPr lvl="8" rtl="0">
              <a:spcBef>
                <a:spcPts val="0"/>
              </a:spcBef>
              <a:spcAft>
                <a:spcPts val="0"/>
              </a:spcAft>
              <a:buSzPts val="1000"/>
              <a:buFont typeface="Inter"/>
              <a:buNone/>
              <a:defRPr sz="1000">
                <a:latin typeface="Inter"/>
                <a:ea typeface="Inter"/>
                <a:cs typeface="Inter"/>
                <a:sym typeface="Inte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Break with Image">
  <p:cSld name="CUSTOM">
    <p:bg>
      <p:bgPr>
        <a:solidFill>
          <a:schemeClr val="dk2"/>
        </a:solidFill>
        <a:effectLst/>
      </p:bgPr>
    </p:bg>
    <p:spTree>
      <p:nvGrpSpPr>
        <p:cNvPr id="1" name="Shape 82"/>
        <p:cNvGrpSpPr/>
        <p:nvPr/>
      </p:nvGrpSpPr>
      <p:grpSpPr>
        <a:xfrm>
          <a:off x="0" y="0"/>
          <a:ext cx="0" cy="0"/>
          <a:chOff x="0" y="0"/>
          <a:chExt cx="0" cy="0"/>
        </a:xfrm>
      </p:grpSpPr>
      <p:sp>
        <p:nvSpPr>
          <p:cNvPr id="83" name="Google Shape;83;p12"/>
          <p:cNvSpPr>
            <a:spLocks noGrp="1"/>
          </p:cNvSpPr>
          <p:nvPr>
            <p:ph type="pic" idx="2"/>
          </p:nvPr>
        </p:nvSpPr>
        <p:spPr>
          <a:xfrm>
            <a:off x="0" y="1477050"/>
            <a:ext cx="3795300" cy="3903900"/>
          </a:xfrm>
          <a:prstGeom prst="flowChartDelay">
            <a:avLst/>
          </a:prstGeom>
          <a:noFill/>
          <a:ln>
            <a:noFill/>
          </a:ln>
        </p:spPr>
      </p:sp>
      <p:sp>
        <p:nvSpPr>
          <p:cNvPr id="84" name="Google Shape;84;p12"/>
          <p:cNvSpPr txBox="1">
            <a:spLocks noGrp="1"/>
          </p:cNvSpPr>
          <p:nvPr>
            <p:ph type="title"/>
          </p:nvPr>
        </p:nvSpPr>
        <p:spPr>
          <a:xfrm>
            <a:off x="4013475" y="1477050"/>
            <a:ext cx="4762500" cy="753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SzPts val="3200"/>
              <a:buNone/>
              <a:defRPr sz="3200">
                <a:latin typeface="Avenir"/>
                <a:ea typeface="Avenir"/>
                <a:cs typeface="Avenir"/>
                <a:sym typeface="Avenir"/>
              </a:defRPr>
            </a:lvl2pPr>
            <a:lvl3pPr lvl="2" rtl="0">
              <a:spcBef>
                <a:spcPts val="0"/>
              </a:spcBef>
              <a:spcAft>
                <a:spcPts val="0"/>
              </a:spcAft>
              <a:buSzPts val="3200"/>
              <a:buNone/>
              <a:defRPr sz="3200">
                <a:latin typeface="Avenir"/>
                <a:ea typeface="Avenir"/>
                <a:cs typeface="Avenir"/>
                <a:sym typeface="Avenir"/>
              </a:defRPr>
            </a:lvl3pPr>
            <a:lvl4pPr lvl="3" rtl="0">
              <a:spcBef>
                <a:spcPts val="0"/>
              </a:spcBef>
              <a:spcAft>
                <a:spcPts val="0"/>
              </a:spcAft>
              <a:buSzPts val="3200"/>
              <a:buNone/>
              <a:defRPr sz="3200">
                <a:latin typeface="Avenir"/>
                <a:ea typeface="Avenir"/>
                <a:cs typeface="Avenir"/>
                <a:sym typeface="Avenir"/>
              </a:defRPr>
            </a:lvl4pPr>
            <a:lvl5pPr lvl="4" rtl="0">
              <a:spcBef>
                <a:spcPts val="0"/>
              </a:spcBef>
              <a:spcAft>
                <a:spcPts val="0"/>
              </a:spcAft>
              <a:buSzPts val="3200"/>
              <a:buNone/>
              <a:defRPr sz="3200">
                <a:latin typeface="Avenir"/>
                <a:ea typeface="Avenir"/>
                <a:cs typeface="Avenir"/>
                <a:sym typeface="Avenir"/>
              </a:defRPr>
            </a:lvl5pPr>
            <a:lvl6pPr lvl="5" rtl="0">
              <a:spcBef>
                <a:spcPts val="0"/>
              </a:spcBef>
              <a:spcAft>
                <a:spcPts val="0"/>
              </a:spcAft>
              <a:buSzPts val="3200"/>
              <a:buNone/>
              <a:defRPr sz="3200">
                <a:latin typeface="Avenir"/>
                <a:ea typeface="Avenir"/>
                <a:cs typeface="Avenir"/>
                <a:sym typeface="Avenir"/>
              </a:defRPr>
            </a:lvl6pPr>
            <a:lvl7pPr lvl="6" rtl="0">
              <a:spcBef>
                <a:spcPts val="0"/>
              </a:spcBef>
              <a:spcAft>
                <a:spcPts val="0"/>
              </a:spcAft>
              <a:buSzPts val="3200"/>
              <a:buNone/>
              <a:defRPr sz="3200">
                <a:latin typeface="Avenir"/>
                <a:ea typeface="Avenir"/>
                <a:cs typeface="Avenir"/>
                <a:sym typeface="Avenir"/>
              </a:defRPr>
            </a:lvl7pPr>
            <a:lvl8pPr lvl="7" rtl="0">
              <a:spcBef>
                <a:spcPts val="0"/>
              </a:spcBef>
              <a:spcAft>
                <a:spcPts val="0"/>
              </a:spcAft>
              <a:buSzPts val="3200"/>
              <a:buNone/>
              <a:defRPr sz="3200">
                <a:latin typeface="Avenir"/>
                <a:ea typeface="Avenir"/>
                <a:cs typeface="Avenir"/>
                <a:sym typeface="Avenir"/>
              </a:defRPr>
            </a:lvl8pPr>
            <a:lvl9pPr lvl="8" rtl="0">
              <a:spcBef>
                <a:spcPts val="0"/>
              </a:spcBef>
              <a:spcAft>
                <a:spcPts val="0"/>
              </a:spcAft>
              <a:buSzPts val="3200"/>
              <a:buNone/>
              <a:defRPr sz="3200">
                <a:latin typeface="Avenir"/>
                <a:ea typeface="Avenir"/>
                <a:cs typeface="Avenir"/>
                <a:sym typeface="Avenir"/>
              </a:defRPr>
            </a:lvl9pPr>
          </a:lstStyle>
          <a:p>
            <a:endParaRPr/>
          </a:p>
        </p:txBody>
      </p:sp>
      <p:sp>
        <p:nvSpPr>
          <p:cNvPr id="85" name="Google Shape;85;p12"/>
          <p:cNvSpPr/>
          <p:nvPr/>
        </p:nvSpPr>
        <p:spPr>
          <a:xfrm>
            <a:off x="0" y="1477050"/>
            <a:ext cx="3795300" cy="3903900"/>
          </a:xfrm>
          <a:prstGeom prst="flowChartDelay">
            <a:avLst/>
          </a:prstGeom>
          <a:solidFill>
            <a:srgbClr val="6D1E4A">
              <a:alpha val="4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12"/>
          <p:cNvGrpSpPr/>
          <p:nvPr/>
        </p:nvGrpSpPr>
        <p:grpSpPr>
          <a:xfrm>
            <a:off x="1" y="6326553"/>
            <a:ext cx="9144214" cy="531396"/>
            <a:chOff x="38931" y="6308924"/>
            <a:chExt cx="9105063" cy="549076"/>
          </a:xfrm>
        </p:grpSpPr>
        <p:grpSp>
          <p:nvGrpSpPr>
            <p:cNvPr id="87" name="Google Shape;87;p12"/>
            <p:cNvGrpSpPr/>
            <p:nvPr/>
          </p:nvGrpSpPr>
          <p:grpSpPr>
            <a:xfrm>
              <a:off x="3459981" y="6308924"/>
              <a:ext cx="5684013" cy="549076"/>
              <a:chOff x="3459981" y="6308924"/>
              <a:chExt cx="5684013" cy="549076"/>
            </a:xfrm>
          </p:grpSpPr>
          <p:grpSp>
            <p:nvGrpSpPr>
              <p:cNvPr id="88" name="Google Shape;88;p12"/>
              <p:cNvGrpSpPr/>
              <p:nvPr/>
            </p:nvGrpSpPr>
            <p:grpSpPr>
              <a:xfrm>
                <a:off x="6881206" y="6308936"/>
                <a:ext cx="2262788" cy="549064"/>
                <a:chOff x="6230325" y="6155423"/>
                <a:chExt cx="2895442" cy="702577"/>
              </a:xfrm>
            </p:grpSpPr>
            <p:pic>
              <p:nvPicPr>
                <p:cNvPr id="89" name="Google Shape;89;p12"/>
                <p:cNvPicPr preferRelativeResize="0"/>
                <p:nvPr/>
              </p:nvPicPr>
              <p:blipFill>
                <a:blip r:embed="rId2">
                  <a:alphaModFix amt="20000"/>
                </a:blip>
                <a:stretch>
                  <a:fillRect/>
                </a:stretch>
              </p:blipFill>
              <p:spPr>
                <a:xfrm>
                  <a:off x="8428341" y="6155423"/>
                  <a:ext cx="697426" cy="702577"/>
                </a:xfrm>
                <a:prstGeom prst="rect">
                  <a:avLst/>
                </a:prstGeom>
                <a:noFill/>
                <a:ln>
                  <a:noFill/>
                </a:ln>
              </p:spPr>
            </p:pic>
            <p:pic>
              <p:nvPicPr>
                <p:cNvPr id="90" name="Google Shape;90;p12"/>
                <p:cNvPicPr preferRelativeResize="0"/>
                <p:nvPr/>
              </p:nvPicPr>
              <p:blipFill>
                <a:blip r:embed="rId2">
                  <a:alphaModFix amt="20000"/>
                </a:blip>
                <a:stretch>
                  <a:fillRect/>
                </a:stretch>
              </p:blipFill>
              <p:spPr>
                <a:xfrm>
                  <a:off x="7707825" y="6155423"/>
                  <a:ext cx="697426" cy="702577"/>
                </a:xfrm>
                <a:prstGeom prst="rect">
                  <a:avLst/>
                </a:prstGeom>
                <a:noFill/>
                <a:ln>
                  <a:noFill/>
                </a:ln>
              </p:spPr>
            </p:pic>
            <p:pic>
              <p:nvPicPr>
                <p:cNvPr id="91" name="Google Shape;91;p12"/>
                <p:cNvPicPr preferRelativeResize="0"/>
                <p:nvPr/>
              </p:nvPicPr>
              <p:blipFill>
                <a:blip r:embed="rId2">
                  <a:alphaModFix amt="20000"/>
                </a:blip>
                <a:stretch>
                  <a:fillRect/>
                </a:stretch>
              </p:blipFill>
              <p:spPr>
                <a:xfrm>
                  <a:off x="6969075" y="6155423"/>
                  <a:ext cx="697426" cy="702577"/>
                </a:xfrm>
                <a:prstGeom prst="rect">
                  <a:avLst/>
                </a:prstGeom>
                <a:noFill/>
                <a:ln>
                  <a:noFill/>
                </a:ln>
              </p:spPr>
            </p:pic>
            <p:pic>
              <p:nvPicPr>
                <p:cNvPr id="92" name="Google Shape;92;p12"/>
                <p:cNvPicPr preferRelativeResize="0"/>
                <p:nvPr/>
              </p:nvPicPr>
              <p:blipFill>
                <a:blip r:embed="rId2">
                  <a:alphaModFix amt="20000"/>
                </a:blip>
                <a:stretch>
                  <a:fillRect/>
                </a:stretch>
              </p:blipFill>
              <p:spPr>
                <a:xfrm>
                  <a:off x="6230325" y="6155423"/>
                  <a:ext cx="697426" cy="702577"/>
                </a:xfrm>
                <a:prstGeom prst="rect">
                  <a:avLst/>
                </a:prstGeom>
                <a:noFill/>
                <a:ln>
                  <a:noFill/>
                </a:ln>
              </p:spPr>
            </p:pic>
          </p:grpSp>
          <p:grpSp>
            <p:nvGrpSpPr>
              <p:cNvPr id="93" name="Google Shape;93;p12"/>
              <p:cNvGrpSpPr/>
              <p:nvPr/>
            </p:nvGrpSpPr>
            <p:grpSpPr>
              <a:xfrm>
                <a:off x="4586131" y="6308936"/>
                <a:ext cx="2277038" cy="549064"/>
                <a:chOff x="6230325" y="6155423"/>
                <a:chExt cx="2913676" cy="702577"/>
              </a:xfrm>
            </p:grpSpPr>
            <p:pic>
              <p:nvPicPr>
                <p:cNvPr id="94" name="Google Shape;94;p12"/>
                <p:cNvPicPr preferRelativeResize="0"/>
                <p:nvPr/>
              </p:nvPicPr>
              <p:blipFill>
                <a:blip r:embed="rId2">
                  <a:alphaModFix amt="20000"/>
                </a:blip>
                <a:stretch>
                  <a:fillRect/>
                </a:stretch>
              </p:blipFill>
              <p:spPr>
                <a:xfrm>
                  <a:off x="8446575" y="6155423"/>
                  <a:ext cx="697426" cy="702577"/>
                </a:xfrm>
                <a:prstGeom prst="rect">
                  <a:avLst/>
                </a:prstGeom>
                <a:noFill/>
                <a:ln>
                  <a:noFill/>
                </a:ln>
              </p:spPr>
            </p:pic>
            <p:pic>
              <p:nvPicPr>
                <p:cNvPr id="95" name="Google Shape;95;p12"/>
                <p:cNvPicPr preferRelativeResize="0"/>
                <p:nvPr/>
              </p:nvPicPr>
              <p:blipFill>
                <a:blip r:embed="rId2">
                  <a:alphaModFix amt="20000"/>
                </a:blip>
                <a:stretch>
                  <a:fillRect/>
                </a:stretch>
              </p:blipFill>
              <p:spPr>
                <a:xfrm>
                  <a:off x="7707825" y="6155423"/>
                  <a:ext cx="697426" cy="702577"/>
                </a:xfrm>
                <a:prstGeom prst="rect">
                  <a:avLst/>
                </a:prstGeom>
                <a:noFill/>
                <a:ln>
                  <a:noFill/>
                </a:ln>
              </p:spPr>
            </p:pic>
            <p:pic>
              <p:nvPicPr>
                <p:cNvPr id="96" name="Google Shape;96;p12"/>
                <p:cNvPicPr preferRelativeResize="0"/>
                <p:nvPr/>
              </p:nvPicPr>
              <p:blipFill>
                <a:blip r:embed="rId2">
                  <a:alphaModFix amt="20000"/>
                </a:blip>
                <a:stretch>
                  <a:fillRect/>
                </a:stretch>
              </p:blipFill>
              <p:spPr>
                <a:xfrm>
                  <a:off x="6969075" y="6155423"/>
                  <a:ext cx="697426" cy="702577"/>
                </a:xfrm>
                <a:prstGeom prst="rect">
                  <a:avLst/>
                </a:prstGeom>
                <a:noFill/>
                <a:ln>
                  <a:noFill/>
                </a:ln>
              </p:spPr>
            </p:pic>
            <p:pic>
              <p:nvPicPr>
                <p:cNvPr id="97" name="Google Shape;97;p12"/>
                <p:cNvPicPr preferRelativeResize="0"/>
                <p:nvPr/>
              </p:nvPicPr>
              <p:blipFill>
                <a:blip r:embed="rId2">
                  <a:alphaModFix amt="20000"/>
                </a:blip>
                <a:stretch>
                  <a:fillRect/>
                </a:stretch>
              </p:blipFill>
              <p:spPr>
                <a:xfrm>
                  <a:off x="6230325" y="6155423"/>
                  <a:ext cx="697426" cy="702577"/>
                </a:xfrm>
                <a:prstGeom prst="rect">
                  <a:avLst/>
                </a:prstGeom>
                <a:noFill/>
                <a:ln>
                  <a:noFill/>
                </a:ln>
              </p:spPr>
            </p:pic>
          </p:grpSp>
          <p:pic>
            <p:nvPicPr>
              <p:cNvPr id="98" name="Google Shape;98;p12"/>
              <p:cNvPicPr preferRelativeResize="0"/>
              <p:nvPr/>
            </p:nvPicPr>
            <p:blipFill>
              <a:blip r:embed="rId2">
                <a:alphaModFix amt="20000"/>
              </a:blip>
              <a:stretch>
                <a:fillRect/>
              </a:stretch>
            </p:blipFill>
            <p:spPr>
              <a:xfrm>
                <a:off x="4023056" y="6308936"/>
                <a:ext cx="545037" cy="549064"/>
              </a:xfrm>
              <a:prstGeom prst="rect">
                <a:avLst/>
              </a:prstGeom>
              <a:noFill/>
              <a:ln>
                <a:noFill/>
              </a:ln>
            </p:spPr>
          </p:pic>
          <p:pic>
            <p:nvPicPr>
              <p:cNvPr id="99" name="Google Shape;99;p12"/>
              <p:cNvPicPr preferRelativeResize="0"/>
              <p:nvPr/>
            </p:nvPicPr>
            <p:blipFill>
              <a:blip r:embed="rId2">
                <a:alphaModFix amt="20000"/>
              </a:blip>
              <a:stretch>
                <a:fillRect/>
              </a:stretch>
            </p:blipFill>
            <p:spPr>
              <a:xfrm>
                <a:off x="3459981" y="6308924"/>
                <a:ext cx="545037" cy="549064"/>
              </a:xfrm>
              <a:prstGeom prst="rect">
                <a:avLst/>
              </a:prstGeom>
              <a:noFill/>
              <a:ln>
                <a:noFill/>
              </a:ln>
            </p:spPr>
          </p:pic>
        </p:grpSp>
        <p:grpSp>
          <p:nvGrpSpPr>
            <p:cNvPr id="100" name="Google Shape;100;p12"/>
            <p:cNvGrpSpPr/>
            <p:nvPr/>
          </p:nvGrpSpPr>
          <p:grpSpPr>
            <a:xfrm>
              <a:off x="609056" y="6308924"/>
              <a:ext cx="2825854" cy="549076"/>
              <a:chOff x="3459981" y="6308924"/>
              <a:chExt cx="2825854" cy="549076"/>
            </a:xfrm>
          </p:grpSpPr>
          <p:grpSp>
            <p:nvGrpSpPr>
              <p:cNvPr id="101" name="Google Shape;101;p12"/>
              <p:cNvGrpSpPr/>
              <p:nvPr/>
            </p:nvGrpSpPr>
            <p:grpSpPr>
              <a:xfrm>
                <a:off x="4586131" y="6308936"/>
                <a:ext cx="1699704" cy="549064"/>
                <a:chOff x="6230325" y="6155423"/>
                <a:chExt cx="2174926" cy="702577"/>
              </a:xfrm>
            </p:grpSpPr>
            <p:pic>
              <p:nvPicPr>
                <p:cNvPr id="102" name="Google Shape;102;p12"/>
                <p:cNvPicPr preferRelativeResize="0"/>
                <p:nvPr/>
              </p:nvPicPr>
              <p:blipFill>
                <a:blip r:embed="rId2">
                  <a:alphaModFix amt="20000"/>
                </a:blip>
                <a:stretch>
                  <a:fillRect/>
                </a:stretch>
              </p:blipFill>
              <p:spPr>
                <a:xfrm>
                  <a:off x="7707825" y="6155423"/>
                  <a:ext cx="697426" cy="702577"/>
                </a:xfrm>
                <a:prstGeom prst="rect">
                  <a:avLst/>
                </a:prstGeom>
                <a:noFill/>
                <a:ln>
                  <a:noFill/>
                </a:ln>
              </p:spPr>
            </p:pic>
            <p:pic>
              <p:nvPicPr>
                <p:cNvPr id="103" name="Google Shape;103;p12"/>
                <p:cNvPicPr preferRelativeResize="0"/>
                <p:nvPr/>
              </p:nvPicPr>
              <p:blipFill>
                <a:blip r:embed="rId2">
                  <a:alphaModFix amt="20000"/>
                </a:blip>
                <a:stretch>
                  <a:fillRect/>
                </a:stretch>
              </p:blipFill>
              <p:spPr>
                <a:xfrm>
                  <a:off x="6969075" y="6155423"/>
                  <a:ext cx="697426" cy="702577"/>
                </a:xfrm>
                <a:prstGeom prst="rect">
                  <a:avLst/>
                </a:prstGeom>
                <a:noFill/>
                <a:ln>
                  <a:noFill/>
                </a:ln>
              </p:spPr>
            </p:pic>
            <p:pic>
              <p:nvPicPr>
                <p:cNvPr id="104" name="Google Shape;104;p12"/>
                <p:cNvPicPr preferRelativeResize="0"/>
                <p:nvPr/>
              </p:nvPicPr>
              <p:blipFill>
                <a:blip r:embed="rId2">
                  <a:alphaModFix amt="20000"/>
                </a:blip>
                <a:stretch>
                  <a:fillRect/>
                </a:stretch>
              </p:blipFill>
              <p:spPr>
                <a:xfrm>
                  <a:off x="6230325" y="6155423"/>
                  <a:ext cx="697426" cy="702577"/>
                </a:xfrm>
                <a:prstGeom prst="rect">
                  <a:avLst/>
                </a:prstGeom>
                <a:noFill/>
                <a:ln>
                  <a:noFill/>
                </a:ln>
              </p:spPr>
            </p:pic>
          </p:grpSp>
          <p:pic>
            <p:nvPicPr>
              <p:cNvPr id="105" name="Google Shape;105;p12"/>
              <p:cNvPicPr preferRelativeResize="0"/>
              <p:nvPr/>
            </p:nvPicPr>
            <p:blipFill>
              <a:blip r:embed="rId2">
                <a:alphaModFix amt="20000"/>
              </a:blip>
              <a:stretch>
                <a:fillRect/>
              </a:stretch>
            </p:blipFill>
            <p:spPr>
              <a:xfrm>
                <a:off x="4023056" y="6308936"/>
                <a:ext cx="545037" cy="549064"/>
              </a:xfrm>
              <a:prstGeom prst="rect">
                <a:avLst/>
              </a:prstGeom>
              <a:noFill/>
              <a:ln>
                <a:noFill/>
              </a:ln>
            </p:spPr>
          </p:pic>
          <p:pic>
            <p:nvPicPr>
              <p:cNvPr id="106" name="Google Shape;106;p12"/>
              <p:cNvPicPr preferRelativeResize="0"/>
              <p:nvPr/>
            </p:nvPicPr>
            <p:blipFill>
              <a:blip r:embed="rId2">
                <a:alphaModFix amt="20000"/>
              </a:blip>
              <a:stretch>
                <a:fillRect/>
              </a:stretch>
            </p:blipFill>
            <p:spPr>
              <a:xfrm>
                <a:off x="3459981" y="6308924"/>
                <a:ext cx="545037" cy="549064"/>
              </a:xfrm>
              <a:prstGeom prst="rect">
                <a:avLst/>
              </a:prstGeom>
              <a:noFill/>
              <a:ln>
                <a:noFill/>
              </a:ln>
            </p:spPr>
          </p:pic>
        </p:grpSp>
        <p:pic>
          <p:nvPicPr>
            <p:cNvPr id="107" name="Google Shape;107;p12"/>
            <p:cNvPicPr preferRelativeResize="0"/>
            <p:nvPr/>
          </p:nvPicPr>
          <p:blipFill>
            <a:blip r:embed="rId2">
              <a:alphaModFix amt="20000"/>
            </a:blip>
            <a:stretch>
              <a:fillRect/>
            </a:stretch>
          </p:blipFill>
          <p:spPr>
            <a:xfrm>
              <a:off x="38931" y="6308924"/>
              <a:ext cx="545037" cy="549064"/>
            </a:xfrm>
            <a:prstGeom prst="rect">
              <a:avLst/>
            </a:prstGeom>
            <a:noFill/>
            <a:ln>
              <a:noFill/>
            </a:ln>
          </p:spPr>
        </p:pic>
      </p:grpSp>
      <p:sp>
        <p:nvSpPr>
          <p:cNvPr id="108" name="Google Shape;108;p12"/>
          <p:cNvSpPr txBox="1">
            <a:spLocks noGrp="1"/>
          </p:cNvSpPr>
          <p:nvPr>
            <p:ph type="body" idx="1"/>
          </p:nvPr>
        </p:nvSpPr>
        <p:spPr>
          <a:xfrm>
            <a:off x="4029025" y="2230050"/>
            <a:ext cx="4762500" cy="3628200"/>
          </a:xfrm>
          <a:prstGeom prst="rect">
            <a:avLst/>
          </a:prstGeom>
        </p:spPr>
        <p:txBody>
          <a:bodyPr spcFirstLastPara="1" wrap="square" lIns="91425" tIns="91425" rIns="91425" bIns="91425" anchor="t" anchorCtr="0">
            <a:noAutofit/>
          </a:bodyPr>
          <a:lstStyle>
            <a:lvl1pPr marL="457200" lvl="0" indent="-330200" rtl="0">
              <a:lnSpc>
                <a:spcPct val="115000"/>
              </a:lnSpc>
              <a:spcBef>
                <a:spcPts val="0"/>
              </a:spcBef>
              <a:spcAft>
                <a:spcPts val="0"/>
              </a:spcAft>
              <a:buClr>
                <a:schemeClr val="lt1"/>
              </a:buClr>
              <a:buSzPts val="1600"/>
              <a:buFont typeface="Inter"/>
              <a:buChar char="●"/>
              <a:defRPr>
                <a:solidFill>
                  <a:schemeClr val="lt1"/>
                </a:solidFill>
                <a:latin typeface="Inter"/>
                <a:ea typeface="Inter"/>
                <a:cs typeface="Inter"/>
                <a:sym typeface="Inter"/>
              </a:defRPr>
            </a:lvl1pPr>
            <a:lvl2pPr marL="914400" lvl="1" indent="-330200" rtl="0">
              <a:lnSpc>
                <a:spcPct val="115000"/>
              </a:lnSpc>
              <a:spcBef>
                <a:spcPts val="0"/>
              </a:spcBef>
              <a:spcAft>
                <a:spcPts val="0"/>
              </a:spcAft>
              <a:buClr>
                <a:schemeClr val="lt1"/>
              </a:buClr>
              <a:buSzPts val="1600"/>
              <a:buFont typeface="Inter"/>
              <a:buChar char="○"/>
              <a:defRPr>
                <a:solidFill>
                  <a:schemeClr val="lt1"/>
                </a:solidFill>
                <a:latin typeface="Inter"/>
                <a:ea typeface="Inter"/>
                <a:cs typeface="Inter"/>
                <a:sym typeface="Inter"/>
              </a:defRPr>
            </a:lvl2pPr>
            <a:lvl3pPr marL="1371600" lvl="2" indent="-330200" rtl="0">
              <a:lnSpc>
                <a:spcPct val="115000"/>
              </a:lnSpc>
              <a:spcBef>
                <a:spcPts val="0"/>
              </a:spcBef>
              <a:spcAft>
                <a:spcPts val="0"/>
              </a:spcAft>
              <a:buClr>
                <a:schemeClr val="lt1"/>
              </a:buClr>
              <a:buSzPts val="1600"/>
              <a:buFont typeface="Inter"/>
              <a:buChar char="–"/>
              <a:defRPr>
                <a:solidFill>
                  <a:schemeClr val="lt1"/>
                </a:solidFill>
                <a:latin typeface="Inter"/>
                <a:ea typeface="Inter"/>
                <a:cs typeface="Inter"/>
                <a:sym typeface="Inter"/>
              </a:defRPr>
            </a:lvl3pPr>
            <a:lvl4pPr marL="1828800" lvl="3" indent="-330200" rtl="0">
              <a:lnSpc>
                <a:spcPct val="115000"/>
              </a:lnSpc>
              <a:spcBef>
                <a:spcPts val="0"/>
              </a:spcBef>
              <a:spcAft>
                <a:spcPts val="0"/>
              </a:spcAft>
              <a:buClr>
                <a:schemeClr val="lt1"/>
              </a:buClr>
              <a:buSzPts val="1600"/>
              <a:buFont typeface="Inter"/>
              <a:buChar char="–"/>
              <a:defRPr>
                <a:solidFill>
                  <a:schemeClr val="lt1"/>
                </a:solidFill>
                <a:latin typeface="Inter"/>
                <a:ea typeface="Inter"/>
                <a:cs typeface="Inter"/>
                <a:sym typeface="Inter"/>
              </a:defRPr>
            </a:lvl4pPr>
            <a:lvl5pPr marL="2286000" lvl="4" indent="-317500" rtl="0">
              <a:lnSpc>
                <a:spcPct val="115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5pPr>
            <a:lvl6pPr marL="2743200" lvl="5" indent="-304800" rtl="0">
              <a:lnSpc>
                <a:spcPct val="115000"/>
              </a:lnSpc>
              <a:spcBef>
                <a:spcPts val="0"/>
              </a:spcBef>
              <a:spcAft>
                <a:spcPts val="0"/>
              </a:spcAft>
              <a:buClr>
                <a:schemeClr val="lt1"/>
              </a:buClr>
              <a:buSzPts val="1200"/>
              <a:buFont typeface="Inter"/>
              <a:buChar char="–"/>
              <a:defRPr>
                <a:solidFill>
                  <a:schemeClr val="lt1"/>
                </a:solidFill>
                <a:latin typeface="Inter"/>
                <a:ea typeface="Inter"/>
                <a:cs typeface="Inter"/>
                <a:sym typeface="Inter"/>
              </a:defRPr>
            </a:lvl6pPr>
            <a:lvl7pPr marL="3200400" lvl="6" indent="-304800" rtl="0">
              <a:lnSpc>
                <a:spcPct val="115000"/>
              </a:lnSpc>
              <a:spcBef>
                <a:spcPts val="0"/>
              </a:spcBef>
              <a:spcAft>
                <a:spcPts val="0"/>
              </a:spcAft>
              <a:buClr>
                <a:schemeClr val="lt1"/>
              </a:buClr>
              <a:buSzPts val="1200"/>
              <a:buFont typeface="Inter"/>
              <a:buChar char="–"/>
              <a:defRPr>
                <a:solidFill>
                  <a:schemeClr val="lt1"/>
                </a:solidFill>
                <a:latin typeface="Inter"/>
                <a:ea typeface="Inter"/>
                <a:cs typeface="Inter"/>
                <a:sym typeface="Inter"/>
              </a:defRPr>
            </a:lvl7pPr>
            <a:lvl8pPr marL="3657600" lvl="7" indent="-304800" rtl="0">
              <a:lnSpc>
                <a:spcPct val="115000"/>
              </a:lnSpc>
              <a:spcBef>
                <a:spcPts val="0"/>
              </a:spcBef>
              <a:spcAft>
                <a:spcPts val="0"/>
              </a:spcAft>
              <a:buClr>
                <a:schemeClr val="lt1"/>
              </a:buClr>
              <a:buSzPts val="1200"/>
              <a:buFont typeface="Inter"/>
              <a:buChar char="–"/>
              <a:defRPr>
                <a:solidFill>
                  <a:schemeClr val="lt1"/>
                </a:solidFill>
                <a:latin typeface="Inter"/>
                <a:ea typeface="Inter"/>
                <a:cs typeface="Inter"/>
                <a:sym typeface="Inter"/>
              </a:defRPr>
            </a:lvl8pPr>
            <a:lvl9pPr marL="4114800" lvl="8" indent="-304800" rtl="0">
              <a:lnSpc>
                <a:spcPct val="115000"/>
              </a:lnSpc>
              <a:spcBef>
                <a:spcPts val="0"/>
              </a:spcBef>
              <a:spcAft>
                <a:spcPts val="0"/>
              </a:spcAft>
              <a:buClr>
                <a:schemeClr val="lt1"/>
              </a:buClr>
              <a:buSzPts val="1200"/>
              <a:buFont typeface="Inter"/>
              <a:buChar char="–"/>
              <a:defRPr>
                <a:solidFill>
                  <a:schemeClr val="lt1"/>
                </a:solidFill>
                <a:latin typeface="Inter"/>
                <a:ea typeface="Inter"/>
                <a:cs typeface="Inter"/>
                <a:sym typeface="Inte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Section Break">
  <p:cSld name="CUSTOM_4">
    <p:bg>
      <p:bgPr>
        <a:solidFill>
          <a:schemeClr val="dk2"/>
        </a:solidFill>
        <a:effectLst/>
      </p:bgPr>
    </p:bg>
    <p:spTree>
      <p:nvGrpSpPr>
        <p:cNvPr id="1" name="Shape 109"/>
        <p:cNvGrpSpPr/>
        <p:nvPr/>
      </p:nvGrpSpPr>
      <p:grpSpPr>
        <a:xfrm>
          <a:off x="0" y="0"/>
          <a:ext cx="0" cy="0"/>
          <a:chOff x="0" y="0"/>
          <a:chExt cx="0" cy="0"/>
        </a:xfrm>
      </p:grpSpPr>
      <p:sp>
        <p:nvSpPr>
          <p:cNvPr id="110" name="Google Shape;110;p13"/>
          <p:cNvSpPr txBox="1">
            <a:spLocks noGrp="1"/>
          </p:cNvSpPr>
          <p:nvPr>
            <p:ph type="ctrTitle"/>
          </p:nvPr>
        </p:nvSpPr>
        <p:spPr>
          <a:xfrm>
            <a:off x="345150" y="2568075"/>
            <a:ext cx="8453700" cy="735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5000"/>
              <a:buNone/>
              <a:defRPr sz="5000" b="1">
                <a:solidFill>
                  <a:schemeClr val="lt1"/>
                </a:solidFill>
              </a:defRPr>
            </a:lvl1pPr>
            <a:lvl2pPr lvl="1" algn="ctr" rtl="0">
              <a:spcBef>
                <a:spcPts val="0"/>
              </a:spcBef>
              <a:spcAft>
                <a:spcPts val="0"/>
              </a:spcAft>
              <a:buClr>
                <a:schemeClr val="lt1"/>
              </a:buClr>
              <a:buSzPts val="5000"/>
              <a:buNone/>
              <a:defRPr sz="5000" b="1">
                <a:solidFill>
                  <a:schemeClr val="lt1"/>
                </a:solidFill>
              </a:defRPr>
            </a:lvl2pPr>
            <a:lvl3pPr lvl="2" algn="ctr" rtl="0">
              <a:spcBef>
                <a:spcPts val="0"/>
              </a:spcBef>
              <a:spcAft>
                <a:spcPts val="0"/>
              </a:spcAft>
              <a:buClr>
                <a:schemeClr val="lt1"/>
              </a:buClr>
              <a:buSzPts val="5000"/>
              <a:buNone/>
              <a:defRPr sz="5000" b="1">
                <a:solidFill>
                  <a:schemeClr val="lt1"/>
                </a:solidFill>
              </a:defRPr>
            </a:lvl3pPr>
            <a:lvl4pPr lvl="3" algn="ctr" rtl="0">
              <a:spcBef>
                <a:spcPts val="0"/>
              </a:spcBef>
              <a:spcAft>
                <a:spcPts val="0"/>
              </a:spcAft>
              <a:buClr>
                <a:schemeClr val="lt1"/>
              </a:buClr>
              <a:buSzPts val="5000"/>
              <a:buNone/>
              <a:defRPr sz="5000" b="1">
                <a:solidFill>
                  <a:schemeClr val="lt1"/>
                </a:solidFill>
              </a:defRPr>
            </a:lvl4pPr>
            <a:lvl5pPr lvl="4" algn="ctr" rtl="0">
              <a:spcBef>
                <a:spcPts val="0"/>
              </a:spcBef>
              <a:spcAft>
                <a:spcPts val="0"/>
              </a:spcAft>
              <a:buClr>
                <a:schemeClr val="lt1"/>
              </a:buClr>
              <a:buSzPts val="5000"/>
              <a:buNone/>
              <a:defRPr sz="5000" b="1">
                <a:solidFill>
                  <a:schemeClr val="lt1"/>
                </a:solidFill>
              </a:defRPr>
            </a:lvl5pPr>
            <a:lvl6pPr lvl="5" algn="ctr" rtl="0">
              <a:spcBef>
                <a:spcPts val="0"/>
              </a:spcBef>
              <a:spcAft>
                <a:spcPts val="0"/>
              </a:spcAft>
              <a:buClr>
                <a:schemeClr val="lt1"/>
              </a:buClr>
              <a:buSzPts val="5000"/>
              <a:buNone/>
              <a:defRPr sz="5000" b="1">
                <a:solidFill>
                  <a:schemeClr val="lt1"/>
                </a:solidFill>
              </a:defRPr>
            </a:lvl6pPr>
            <a:lvl7pPr lvl="6" algn="ctr" rtl="0">
              <a:spcBef>
                <a:spcPts val="0"/>
              </a:spcBef>
              <a:spcAft>
                <a:spcPts val="0"/>
              </a:spcAft>
              <a:buClr>
                <a:schemeClr val="lt1"/>
              </a:buClr>
              <a:buSzPts val="5000"/>
              <a:buNone/>
              <a:defRPr sz="5000" b="1">
                <a:solidFill>
                  <a:schemeClr val="lt1"/>
                </a:solidFill>
              </a:defRPr>
            </a:lvl7pPr>
            <a:lvl8pPr lvl="7" algn="ctr" rtl="0">
              <a:spcBef>
                <a:spcPts val="0"/>
              </a:spcBef>
              <a:spcAft>
                <a:spcPts val="0"/>
              </a:spcAft>
              <a:buClr>
                <a:schemeClr val="lt1"/>
              </a:buClr>
              <a:buSzPts val="5000"/>
              <a:buNone/>
              <a:defRPr sz="5000" b="1">
                <a:solidFill>
                  <a:schemeClr val="lt1"/>
                </a:solidFill>
              </a:defRPr>
            </a:lvl8pPr>
            <a:lvl9pPr lvl="8" algn="ctr" rtl="0">
              <a:spcBef>
                <a:spcPts val="0"/>
              </a:spcBef>
              <a:spcAft>
                <a:spcPts val="0"/>
              </a:spcAft>
              <a:buClr>
                <a:schemeClr val="lt1"/>
              </a:buClr>
              <a:buSzPts val="5000"/>
              <a:buNone/>
              <a:defRPr sz="5000" b="1">
                <a:solidFill>
                  <a:schemeClr val="lt1"/>
                </a:solidFill>
              </a:defRPr>
            </a:lvl9pPr>
          </a:lstStyle>
          <a:p>
            <a:endParaRPr/>
          </a:p>
        </p:txBody>
      </p:sp>
      <p:grpSp>
        <p:nvGrpSpPr>
          <p:cNvPr id="111" name="Google Shape;111;p13"/>
          <p:cNvGrpSpPr/>
          <p:nvPr/>
        </p:nvGrpSpPr>
        <p:grpSpPr>
          <a:xfrm>
            <a:off x="11" y="5776716"/>
            <a:ext cx="3589466" cy="1081283"/>
            <a:chOff x="5482775" y="5755100"/>
            <a:chExt cx="3661226" cy="1102900"/>
          </a:xfrm>
        </p:grpSpPr>
        <p:grpSp>
          <p:nvGrpSpPr>
            <p:cNvPr id="112" name="Google Shape;112;p13"/>
            <p:cNvGrpSpPr/>
            <p:nvPr/>
          </p:nvGrpSpPr>
          <p:grpSpPr>
            <a:xfrm>
              <a:off x="6230325" y="5755100"/>
              <a:ext cx="2913676" cy="1102900"/>
              <a:chOff x="6230325" y="5755100"/>
              <a:chExt cx="2913676" cy="1102900"/>
            </a:xfrm>
          </p:grpSpPr>
          <p:pic>
            <p:nvPicPr>
              <p:cNvPr id="113" name="Google Shape;113;p13"/>
              <p:cNvPicPr preferRelativeResize="0"/>
              <p:nvPr/>
            </p:nvPicPr>
            <p:blipFill>
              <a:blip r:embed="rId2">
                <a:alphaModFix amt="20000"/>
              </a:blip>
              <a:stretch>
                <a:fillRect/>
              </a:stretch>
            </p:blipFill>
            <p:spPr>
              <a:xfrm>
                <a:off x="8446575" y="6155423"/>
                <a:ext cx="697426" cy="702577"/>
              </a:xfrm>
              <a:prstGeom prst="rect">
                <a:avLst/>
              </a:prstGeom>
              <a:noFill/>
              <a:ln>
                <a:noFill/>
              </a:ln>
            </p:spPr>
          </p:pic>
          <p:pic>
            <p:nvPicPr>
              <p:cNvPr id="114" name="Google Shape;114;p13"/>
              <p:cNvPicPr preferRelativeResize="0"/>
              <p:nvPr/>
            </p:nvPicPr>
            <p:blipFill rotWithShape="1">
              <a:blip r:embed="rId2">
                <a:alphaModFix amt="20000"/>
              </a:blip>
              <a:srcRect t="48665"/>
              <a:stretch/>
            </p:blipFill>
            <p:spPr>
              <a:xfrm>
                <a:off x="8446575" y="5755100"/>
                <a:ext cx="697426" cy="360678"/>
              </a:xfrm>
              <a:prstGeom prst="rect">
                <a:avLst/>
              </a:prstGeom>
              <a:noFill/>
              <a:ln>
                <a:noFill/>
              </a:ln>
            </p:spPr>
          </p:pic>
          <p:pic>
            <p:nvPicPr>
              <p:cNvPr id="115" name="Google Shape;115;p13"/>
              <p:cNvPicPr preferRelativeResize="0"/>
              <p:nvPr/>
            </p:nvPicPr>
            <p:blipFill>
              <a:blip r:embed="rId2">
                <a:alphaModFix amt="20000"/>
              </a:blip>
              <a:stretch>
                <a:fillRect/>
              </a:stretch>
            </p:blipFill>
            <p:spPr>
              <a:xfrm>
                <a:off x="7707825" y="6155423"/>
                <a:ext cx="697426" cy="702577"/>
              </a:xfrm>
              <a:prstGeom prst="rect">
                <a:avLst/>
              </a:prstGeom>
              <a:noFill/>
              <a:ln>
                <a:noFill/>
              </a:ln>
            </p:spPr>
          </p:pic>
          <p:pic>
            <p:nvPicPr>
              <p:cNvPr id="116" name="Google Shape;116;p13"/>
              <p:cNvPicPr preferRelativeResize="0"/>
              <p:nvPr/>
            </p:nvPicPr>
            <p:blipFill rotWithShape="1">
              <a:blip r:embed="rId2">
                <a:alphaModFix amt="20000"/>
              </a:blip>
              <a:srcRect t="48665"/>
              <a:stretch/>
            </p:blipFill>
            <p:spPr>
              <a:xfrm>
                <a:off x="7707825" y="5755100"/>
                <a:ext cx="697426" cy="360678"/>
              </a:xfrm>
              <a:prstGeom prst="rect">
                <a:avLst/>
              </a:prstGeom>
              <a:noFill/>
              <a:ln>
                <a:noFill/>
              </a:ln>
            </p:spPr>
          </p:pic>
          <p:pic>
            <p:nvPicPr>
              <p:cNvPr id="117" name="Google Shape;117;p13"/>
              <p:cNvPicPr preferRelativeResize="0"/>
              <p:nvPr/>
            </p:nvPicPr>
            <p:blipFill>
              <a:blip r:embed="rId2">
                <a:alphaModFix amt="20000"/>
              </a:blip>
              <a:stretch>
                <a:fillRect/>
              </a:stretch>
            </p:blipFill>
            <p:spPr>
              <a:xfrm>
                <a:off x="6969075" y="6155423"/>
                <a:ext cx="697426" cy="702577"/>
              </a:xfrm>
              <a:prstGeom prst="rect">
                <a:avLst/>
              </a:prstGeom>
              <a:noFill/>
              <a:ln>
                <a:noFill/>
              </a:ln>
            </p:spPr>
          </p:pic>
          <p:pic>
            <p:nvPicPr>
              <p:cNvPr id="118" name="Google Shape;118;p13"/>
              <p:cNvPicPr preferRelativeResize="0"/>
              <p:nvPr/>
            </p:nvPicPr>
            <p:blipFill rotWithShape="1">
              <a:blip r:embed="rId2">
                <a:alphaModFix amt="20000"/>
              </a:blip>
              <a:srcRect t="48665"/>
              <a:stretch/>
            </p:blipFill>
            <p:spPr>
              <a:xfrm>
                <a:off x="6969075" y="5755100"/>
                <a:ext cx="697426" cy="360678"/>
              </a:xfrm>
              <a:prstGeom prst="rect">
                <a:avLst/>
              </a:prstGeom>
              <a:noFill/>
              <a:ln>
                <a:noFill/>
              </a:ln>
            </p:spPr>
          </p:pic>
          <p:pic>
            <p:nvPicPr>
              <p:cNvPr id="119" name="Google Shape;119;p13"/>
              <p:cNvPicPr preferRelativeResize="0"/>
              <p:nvPr/>
            </p:nvPicPr>
            <p:blipFill>
              <a:blip r:embed="rId2">
                <a:alphaModFix amt="20000"/>
              </a:blip>
              <a:stretch>
                <a:fillRect/>
              </a:stretch>
            </p:blipFill>
            <p:spPr>
              <a:xfrm>
                <a:off x="6230325" y="6155423"/>
                <a:ext cx="697426" cy="702577"/>
              </a:xfrm>
              <a:prstGeom prst="rect">
                <a:avLst/>
              </a:prstGeom>
              <a:noFill/>
              <a:ln>
                <a:noFill/>
              </a:ln>
            </p:spPr>
          </p:pic>
          <p:pic>
            <p:nvPicPr>
              <p:cNvPr id="120" name="Google Shape;120;p13"/>
              <p:cNvPicPr preferRelativeResize="0"/>
              <p:nvPr/>
            </p:nvPicPr>
            <p:blipFill rotWithShape="1">
              <a:blip r:embed="rId2">
                <a:alphaModFix amt="20000"/>
              </a:blip>
              <a:srcRect t="48665"/>
              <a:stretch/>
            </p:blipFill>
            <p:spPr>
              <a:xfrm>
                <a:off x="6230325" y="5755100"/>
                <a:ext cx="697426" cy="360678"/>
              </a:xfrm>
              <a:prstGeom prst="rect">
                <a:avLst/>
              </a:prstGeom>
              <a:noFill/>
              <a:ln>
                <a:noFill/>
              </a:ln>
            </p:spPr>
          </p:pic>
        </p:grpSp>
        <p:grpSp>
          <p:nvGrpSpPr>
            <p:cNvPr id="121" name="Google Shape;121;p13"/>
            <p:cNvGrpSpPr/>
            <p:nvPr/>
          </p:nvGrpSpPr>
          <p:grpSpPr>
            <a:xfrm>
              <a:off x="5482775" y="5755100"/>
              <a:ext cx="697426" cy="1102900"/>
              <a:chOff x="6230325" y="5755100"/>
              <a:chExt cx="697426" cy="1102900"/>
            </a:xfrm>
          </p:grpSpPr>
          <p:pic>
            <p:nvPicPr>
              <p:cNvPr id="122" name="Google Shape;122;p13"/>
              <p:cNvPicPr preferRelativeResize="0"/>
              <p:nvPr/>
            </p:nvPicPr>
            <p:blipFill>
              <a:blip r:embed="rId2">
                <a:alphaModFix amt="20000"/>
              </a:blip>
              <a:stretch>
                <a:fillRect/>
              </a:stretch>
            </p:blipFill>
            <p:spPr>
              <a:xfrm>
                <a:off x="6230325" y="6155423"/>
                <a:ext cx="697426" cy="702577"/>
              </a:xfrm>
              <a:prstGeom prst="rect">
                <a:avLst/>
              </a:prstGeom>
              <a:noFill/>
              <a:ln>
                <a:noFill/>
              </a:ln>
            </p:spPr>
          </p:pic>
          <p:pic>
            <p:nvPicPr>
              <p:cNvPr id="123" name="Google Shape;123;p13"/>
              <p:cNvPicPr preferRelativeResize="0"/>
              <p:nvPr/>
            </p:nvPicPr>
            <p:blipFill rotWithShape="1">
              <a:blip r:embed="rId2">
                <a:alphaModFix amt="20000"/>
              </a:blip>
              <a:srcRect t="48665"/>
              <a:stretch/>
            </p:blipFill>
            <p:spPr>
              <a:xfrm>
                <a:off x="6230325" y="5755100"/>
                <a:ext cx="697426" cy="360678"/>
              </a:xfrm>
              <a:prstGeom prst="rect">
                <a:avLst/>
              </a:prstGeom>
              <a:noFill/>
              <a:ln>
                <a:noFill/>
              </a:ln>
            </p:spPr>
          </p:pic>
        </p:grpSp>
      </p:grpSp>
      <p:sp>
        <p:nvSpPr>
          <p:cNvPr id="124" name="Google Shape;124;p13"/>
          <p:cNvSpPr>
            <a:spLocks noGrp="1"/>
          </p:cNvSpPr>
          <p:nvPr>
            <p:ph type="pic" idx="2"/>
          </p:nvPr>
        </p:nvSpPr>
        <p:spPr>
          <a:xfrm>
            <a:off x="-10200" y="25"/>
            <a:ext cx="9164400" cy="63111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 You 1">
  <p:cSld name="BIG_NUMBER">
    <p:spTree>
      <p:nvGrpSpPr>
        <p:cNvPr id="1" name="Shape 125"/>
        <p:cNvGrpSpPr/>
        <p:nvPr/>
      </p:nvGrpSpPr>
      <p:grpSpPr>
        <a:xfrm>
          <a:off x="0" y="0"/>
          <a:ext cx="0" cy="0"/>
          <a:chOff x="0" y="0"/>
          <a:chExt cx="0" cy="0"/>
        </a:xfrm>
      </p:grpSpPr>
      <p:pic>
        <p:nvPicPr>
          <p:cNvPr id="126" name="Google Shape;126;p14"/>
          <p:cNvPicPr preferRelativeResize="0"/>
          <p:nvPr/>
        </p:nvPicPr>
        <p:blipFill rotWithShape="1">
          <a:blip r:embed="rId2">
            <a:alphaModFix/>
          </a:blip>
          <a:srcRect/>
          <a:stretch/>
        </p:blipFill>
        <p:spPr>
          <a:xfrm>
            <a:off x="0" y="0"/>
            <a:ext cx="9144003" cy="6857998"/>
          </a:xfrm>
          <a:prstGeom prst="rect">
            <a:avLst/>
          </a:prstGeom>
          <a:noFill/>
          <a:ln>
            <a:noFill/>
          </a:ln>
        </p:spPr>
      </p:pic>
      <p:pic>
        <p:nvPicPr>
          <p:cNvPr id="127" name="Google Shape;127;p14"/>
          <p:cNvPicPr preferRelativeResize="0"/>
          <p:nvPr/>
        </p:nvPicPr>
        <p:blipFill rotWithShape="1">
          <a:blip r:embed="rId3">
            <a:alphaModFix/>
          </a:blip>
          <a:srcRect/>
          <a:stretch/>
        </p:blipFill>
        <p:spPr>
          <a:xfrm>
            <a:off x="8712425" y="6405375"/>
            <a:ext cx="336901" cy="336901"/>
          </a:xfrm>
          <a:prstGeom prst="rect">
            <a:avLst/>
          </a:prstGeom>
          <a:noFill/>
          <a:ln>
            <a:noFill/>
          </a:ln>
        </p:spPr>
      </p:pic>
      <p:sp>
        <p:nvSpPr>
          <p:cNvPr id="128" name="Google Shape;128;p14"/>
          <p:cNvSpPr txBox="1"/>
          <p:nvPr/>
        </p:nvSpPr>
        <p:spPr>
          <a:xfrm>
            <a:off x="181250" y="4849375"/>
            <a:ext cx="5122500" cy="118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500" b="1">
                <a:solidFill>
                  <a:schemeClr val="lt1"/>
                </a:solidFill>
                <a:latin typeface="Garamond"/>
                <a:ea typeface="Garamond"/>
                <a:cs typeface="Garamond"/>
                <a:sym typeface="Garamond"/>
              </a:rPr>
              <a:t>Thank You</a:t>
            </a:r>
            <a:endParaRPr sz="6500" b="1">
              <a:solidFill>
                <a:schemeClr val="lt1"/>
              </a:solidFill>
              <a:latin typeface="Garamond"/>
              <a:ea typeface="Garamond"/>
              <a:cs typeface="Garamond"/>
              <a:sym typeface="Garamon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Break 7">
  <p:cSld name="SECTION_TITLE_AND_DESCRIPTION_1_1_1_1_1_1_1_1_2_1_1">
    <p:bg>
      <p:bgPr>
        <a:solidFill>
          <a:schemeClr val="dk2"/>
        </a:solidFill>
        <a:effectLst/>
      </p:bgPr>
    </p:bg>
    <p:spTree>
      <p:nvGrpSpPr>
        <p:cNvPr id="1" name="Shape 129"/>
        <p:cNvGrpSpPr/>
        <p:nvPr/>
      </p:nvGrpSpPr>
      <p:grpSpPr>
        <a:xfrm>
          <a:off x="0" y="0"/>
          <a:ext cx="0" cy="0"/>
          <a:chOff x="0" y="0"/>
          <a:chExt cx="0" cy="0"/>
        </a:xfrm>
      </p:grpSpPr>
      <p:pic>
        <p:nvPicPr>
          <p:cNvPr id="130" name="Google Shape;130;p15"/>
          <p:cNvPicPr preferRelativeResize="0"/>
          <p:nvPr/>
        </p:nvPicPr>
        <p:blipFill rotWithShape="1">
          <a:blip r:embed="rId2">
            <a:alphaModFix amt="25000"/>
          </a:blip>
          <a:srcRect l="1783" r="1793"/>
          <a:stretch/>
        </p:blipFill>
        <p:spPr>
          <a:xfrm>
            <a:off x="0" y="0"/>
            <a:ext cx="9144003" cy="6311150"/>
          </a:xfrm>
          <a:prstGeom prst="rect">
            <a:avLst/>
          </a:prstGeom>
          <a:noFill/>
          <a:ln>
            <a:noFill/>
          </a:ln>
        </p:spPr>
      </p:pic>
      <p:grpSp>
        <p:nvGrpSpPr>
          <p:cNvPr id="131" name="Google Shape;131;p15"/>
          <p:cNvGrpSpPr/>
          <p:nvPr/>
        </p:nvGrpSpPr>
        <p:grpSpPr>
          <a:xfrm>
            <a:off x="11" y="5776716"/>
            <a:ext cx="3589466" cy="1081283"/>
            <a:chOff x="5482775" y="5755100"/>
            <a:chExt cx="3661226" cy="1102900"/>
          </a:xfrm>
        </p:grpSpPr>
        <p:grpSp>
          <p:nvGrpSpPr>
            <p:cNvPr id="132" name="Google Shape;132;p15"/>
            <p:cNvGrpSpPr/>
            <p:nvPr/>
          </p:nvGrpSpPr>
          <p:grpSpPr>
            <a:xfrm>
              <a:off x="6230325" y="5755100"/>
              <a:ext cx="2913676" cy="1102900"/>
              <a:chOff x="6230325" y="5755100"/>
              <a:chExt cx="2913676" cy="1102900"/>
            </a:xfrm>
          </p:grpSpPr>
          <p:pic>
            <p:nvPicPr>
              <p:cNvPr id="133" name="Google Shape;133;p15"/>
              <p:cNvPicPr preferRelativeResize="0"/>
              <p:nvPr/>
            </p:nvPicPr>
            <p:blipFill>
              <a:blip r:embed="rId3">
                <a:alphaModFix amt="20000"/>
              </a:blip>
              <a:stretch>
                <a:fillRect/>
              </a:stretch>
            </p:blipFill>
            <p:spPr>
              <a:xfrm>
                <a:off x="8446575" y="6155423"/>
                <a:ext cx="697426" cy="702577"/>
              </a:xfrm>
              <a:prstGeom prst="rect">
                <a:avLst/>
              </a:prstGeom>
              <a:noFill/>
              <a:ln>
                <a:noFill/>
              </a:ln>
            </p:spPr>
          </p:pic>
          <p:pic>
            <p:nvPicPr>
              <p:cNvPr id="134" name="Google Shape;134;p15"/>
              <p:cNvPicPr preferRelativeResize="0"/>
              <p:nvPr/>
            </p:nvPicPr>
            <p:blipFill rotWithShape="1">
              <a:blip r:embed="rId3">
                <a:alphaModFix amt="20000"/>
              </a:blip>
              <a:srcRect t="48665"/>
              <a:stretch/>
            </p:blipFill>
            <p:spPr>
              <a:xfrm>
                <a:off x="8446575" y="5755100"/>
                <a:ext cx="697426" cy="360678"/>
              </a:xfrm>
              <a:prstGeom prst="rect">
                <a:avLst/>
              </a:prstGeom>
              <a:noFill/>
              <a:ln>
                <a:noFill/>
              </a:ln>
            </p:spPr>
          </p:pic>
          <p:pic>
            <p:nvPicPr>
              <p:cNvPr id="135" name="Google Shape;135;p15"/>
              <p:cNvPicPr preferRelativeResize="0"/>
              <p:nvPr/>
            </p:nvPicPr>
            <p:blipFill>
              <a:blip r:embed="rId3">
                <a:alphaModFix amt="20000"/>
              </a:blip>
              <a:stretch>
                <a:fillRect/>
              </a:stretch>
            </p:blipFill>
            <p:spPr>
              <a:xfrm>
                <a:off x="7707825" y="6155423"/>
                <a:ext cx="697426" cy="702577"/>
              </a:xfrm>
              <a:prstGeom prst="rect">
                <a:avLst/>
              </a:prstGeom>
              <a:noFill/>
              <a:ln>
                <a:noFill/>
              </a:ln>
            </p:spPr>
          </p:pic>
          <p:pic>
            <p:nvPicPr>
              <p:cNvPr id="136" name="Google Shape;136;p15"/>
              <p:cNvPicPr preferRelativeResize="0"/>
              <p:nvPr/>
            </p:nvPicPr>
            <p:blipFill rotWithShape="1">
              <a:blip r:embed="rId3">
                <a:alphaModFix amt="20000"/>
              </a:blip>
              <a:srcRect t="48665"/>
              <a:stretch/>
            </p:blipFill>
            <p:spPr>
              <a:xfrm>
                <a:off x="7707825" y="5755100"/>
                <a:ext cx="697426" cy="360678"/>
              </a:xfrm>
              <a:prstGeom prst="rect">
                <a:avLst/>
              </a:prstGeom>
              <a:noFill/>
              <a:ln>
                <a:noFill/>
              </a:ln>
            </p:spPr>
          </p:pic>
          <p:pic>
            <p:nvPicPr>
              <p:cNvPr id="137" name="Google Shape;137;p15"/>
              <p:cNvPicPr preferRelativeResize="0"/>
              <p:nvPr/>
            </p:nvPicPr>
            <p:blipFill>
              <a:blip r:embed="rId3">
                <a:alphaModFix amt="20000"/>
              </a:blip>
              <a:stretch>
                <a:fillRect/>
              </a:stretch>
            </p:blipFill>
            <p:spPr>
              <a:xfrm>
                <a:off x="6969075" y="6155423"/>
                <a:ext cx="697426" cy="702577"/>
              </a:xfrm>
              <a:prstGeom prst="rect">
                <a:avLst/>
              </a:prstGeom>
              <a:noFill/>
              <a:ln>
                <a:noFill/>
              </a:ln>
            </p:spPr>
          </p:pic>
          <p:pic>
            <p:nvPicPr>
              <p:cNvPr id="138" name="Google Shape;138;p15"/>
              <p:cNvPicPr preferRelativeResize="0"/>
              <p:nvPr/>
            </p:nvPicPr>
            <p:blipFill rotWithShape="1">
              <a:blip r:embed="rId3">
                <a:alphaModFix amt="20000"/>
              </a:blip>
              <a:srcRect t="48665"/>
              <a:stretch/>
            </p:blipFill>
            <p:spPr>
              <a:xfrm>
                <a:off x="6969075" y="5755100"/>
                <a:ext cx="697426" cy="360678"/>
              </a:xfrm>
              <a:prstGeom prst="rect">
                <a:avLst/>
              </a:prstGeom>
              <a:noFill/>
              <a:ln>
                <a:noFill/>
              </a:ln>
            </p:spPr>
          </p:pic>
          <p:pic>
            <p:nvPicPr>
              <p:cNvPr id="139" name="Google Shape;139;p15"/>
              <p:cNvPicPr preferRelativeResize="0"/>
              <p:nvPr/>
            </p:nvPicPr>
            <p:blipFill>
              <a:blip r:embed="rId3">
                <a:alphaModFix amt="20000"/>
              </a:blip>
              <a:stretch>
                <a:fillRect/>
              </a:stretch>
            </p:blipFill>
            <p:spPr>
              <a:xfrm>
                <a:off x="6230325" y="6155423"/>
                <a:ext cx="697426" cy="702577"/>
              </a:xfrm>
              <a:prstGeom prst="rect">
                <a:avLst/>
              </a:prstGeom>
              <a:noFill/>
              <a:ln>
                <a:noFill/>
              </a:ln>
            </p:spPr>
          </p:pic>
          <p:pic>
            <p:nvPicPr>
              <p:cNvPr id="140" name="Google Shape;140;p15"/>
              <p:cNvPicPr preferRelativeResize="0"/>
              <p:nvPr/>
            </p:nvPicPr>
            <p:blipFill rotWithShape="1">
              <a:blip r:embed="rId3">
                <a:alphaModFix amt="20000"/>
              </a:blip>
              <a:srcRect t="48665"/>
              <a:stretch/>
            </p:blipFill>
            <p:spPr>
              <a:xfrm>
                <a:off x="6230325" y="5755100"/>
                <a:ext cx="697426" cy="360678"/>
              </a:xfrm>
              <a:prstGeom prst="rect">
                <a:avLst/>
              </a:prstGeom>
              <a:noFill/>
              <a:ln>
                <a:noFill/>
              </a:ln>
            </p:spPr>
          </p:pic>
        </p:grpSp>
        <p:grpSp>
          <p:nvGrpSpPr>
            <p:cNvPr id="141" name="Google Shape;141;p15"/>
            <p:cNvGrpSpPr/>
            <p:nvPr/>
          </p:nvGrpSpPr>
          <p:grpSpPr>
            <a:xfrm>
              <a:off x="5482775" y="5755100"/>
              <a:ext cx="697426" cy="1102900"/>
              <a:chOff x="6230325" y="5755100"/>
              <a:chExt cx="697426" cy="1102900"/>
            </a:xfrm>
          </p:grpSpPr>
          <p:pic>
            <p:nvPicPr>
              <p:cNvPr id="142" name="Google Shape;142;p15"/>
              <p:cNvPicPr preferRelativeResize="0"/>
              <p:nvPr/>
            </p:nvPicPr>
            <p:blipFill>
              <a:blip r:embed="rId3">
                <a:alphaModFix amt="20000"/>
              </a:blip>
              <a:stretch>
                <a:fillRect/>
              </a:stretch>
            </p:blipFill>
            <p:spPr>
              <a:xfrm>
                <a:off x="6230325" y="6155423"/>
                <a:ext cx="697426" cy="702577"/>
              </a:xfrm>
              <a:prstGeom prst="rect">
                <a:avLst/>
              </a:prstGeom>
              <a:noFill/>
              <a:ln>
                <a:noFill/>
              </a:ln>
            </p:spPr>
          </p:pic>
          <p:pic>
            <p:nvPicPr>
              <p:cNvPr id="143" name="Google Shape;143;p15"/>
              <p:cNvPicPr preferRelativeResize="0"/>
              <p:nvPr/>
            </p:nvPicPr>
            <p:blipFill rotWithShape="1">
              <a:blip r:embed="rId3">
                <a:alphaModFix amt="20000"/>
              </a:blip>
              <a:srcRect t="48665"/>
              <a:stretch/>
            </p:blipFill>
            <p:spPr>
              <a:xfrm>
                <a:off x="6230325" y="5755100"/>
                <a:ext cx="697426" cy="360678"/>
              </a:xfrm>
              <a:prstGeom prst="rect">
                <a:avLst/>
              </a:prstGeom>
              <a:noFill/>
              <a:ln>
                <a:noFill/>
              </a:ln>
            </p:spPr>
          </p:pic>
        </p:grpSp>
      </p:grpSp>
      <p:sp>
        <p:nvSpPr>
          <p:cNvPr id="144" name="Google Shape;144;p15"/>
          <p:cNvSpPr txBox="1">
            <a:spLocks noGrp="1"/>
          </p:cNvSpPr>
          <p:nvPr>
            <p:ph type="ctrTitle"/>
          </p:nvPr>
        </p:nvSpPr>
        <p:spPr>
          <a:xfrm>
            <a:off x="345150" y="2651800"/>
            <a:ext cx="8453700" cy="735300"/>
          </a:xfrm>
          <a:prstGeom prst="rect">
            <a:avLst/>
          </a:prstGeom>
        </p:spPr>
        <p:txBody>
          <a:bodyPr spcFirstLastPara="1" wrap="square" lIns="91425" tIns="91425" rIns="91425" bIns="91425" anchor="b" anchorCtr="0">
            <a:spAutoFit/>
          </a:bodyPr>
          <a:lstStyle>
            <a:lvl1pPr lvl="0" algn="ctr" rtl="0">
              <a:spcBef>
                <a:spcPts val="0"/>
              </a:spcBef>
              <a:spcAft>
                <a:spcPts val="0"/>
              </a:spcAft>
              <a:buClr>
                <a:schemeClr val="lt1"/>
              </a:buClr>
              <a:buSzPts val="5000"/>
              <a:buNone/>
              <a:defRPr sz="5000" b="1">
                <a:solidFill>
                  <a:schemeClr val="lt1"/>
                </a:solidFill>
              </a:defRPr>
            </a:lvl1pPr>
            <a:lvl2pPr lvl="1" algn="ctr" rtl="0">
              <a:spcBef>
                <a:spcPts val="0"/>
              </a:spcBef>
              <a:spcAft>
                <a:spcPts val="0"/>
              </a:spcAft>
              <a:buClr>
                <a:schemeClr val="lt1"/>
              </a:buClr>
              <a:buSzPts val="5000"/>
              <a:buNone/>
              <a:defRPr sz="5000" b="1">
                <a:solidFill>
                  <a:schemeClr val="lt1"/>
                </a:solidFill>
              </a:defRPr>
            </a:lvl2pPr>
            <a:lvl3pPr lvl="2" algn="ctr" rtl="0">
              <a:spcBef>
                <a:spcPts val="0"/>
              </a:spcBef>
              <a:spcAft>
                <a:spcPts val="0"/>
              </a:spcAft>
              <a:buClr>
                <a:schemeClr val="lt1"/>
              </a:buClr>
              <a:buSzPts val="5000"/>
              <a:buNone/>
              <a:defRPr sz="5000" b="1">
                <a:solidFill>
                  <a:schemeClr val="lt1"/>
                </a:solidFill>
              </a:defRPr>
            </a:lvl3pPr>
            <a:lvl4pPr lvl="3" algn="ctr" rtl="0">
              <a:spcBef>
                <a:spcPts val="0"/>
              </a:spcBef>
              <a:spcAft>
                <a:spcPts val="0"/>
              </a:spcAft>
              <a:buClr>
                <a:schemeClr val="lt1"/>
              </a:buClr>
              <a:buSzPts val="5000"/>
              <a:buNone/>
              <a:defRPr sz="5000" b="1">
                <a:solidFill>
                  <a:schemeClr val="lt1"/>
                </a:solidFill>
              </a:defRPr>
            </a:lvl4pPr>
            <a:lvl5pPr lvl="4" algn="ctr" rtl="0">
              <a:spcBef>
                <a:spcPts val="0"/>
              </a:spcBef>
              <a:spcAft>
                <a:spcPts val="0"/>
              </a:spcAft>
              <a:buClr>
                <a:schemeClr val="lt1"/>
              </a:buClr>
              <a:buSzPts val="5000"/>
              <a:buNone/>
              <a:defRPr sz="5000" b="1">
                <a:solidFill>
                  <a:schemeClr val="lt1"/>
                </a:solidFill>
              </a:defRPr>
            </a:lvl5pPr>
            <a:lvl6pPr lvl="5" algn="ctr" rtl="0">
              <a:spcBef>
                <a:spcPts val="0"/>
              </a:spcBef>
              <a:spcAft>
                <a:spcPts val="0"/>
              </a:spcAft>
              <a:buClr>
                <a:schemeClr val="lt1"/>
              </a:buClr>
              <a:buSzPts val="5000"/>
              <a:buNone/>
              <a:defRPr sz="5000" b="1">
                <a:solidFill>
                  <a:schemeClr val="lt1"/>
                </a:solidFill>
              </a:defRPr>
            </a:lvl6pPr>
            <a:lvl7pPr lvl="6" algn="ctr" rtl="0">
              <a:spcBef>
                <a:spcPts val="0"/>
              </a:spcBef>
              <a:spcAft>
                <a:spcPts val="0"/>
              </a:spcAft>
              <a:buClr>
                <a:schemeClr val="lt1"/>
              </a:buClr>
              <a:buSzPts val="5000"/>
              <a:buNone/>
              <a:defRPr sz="5000" b="1">
                <a:solidFill>
                  <a:schemeClr val="lt1"/>
                </a:solidFill>
              </a:defRPr>
            </a:lvl7pPr>
            <a:lvl8pPr lvl="7" algn="ctr" rtl="0">
              <a:spcBef>
                <a:spcPts val="0"/>
              </a:spcBef>
              <a:spcAft>
                <a:spcPts val="0"/>
              </a:spcAft>
              <a:buClr>
                <a:schemeClr val="lt1"/>
              </a:buClr>
              <a:buSzPts val="5000"/>
              <a:buNone/>
              <a:defRPr sz="5000" b="1">
                <a:solidFill>
                  <a:schemeClr val="lt1"/>
                </a:solidFill>
              </a:defRPr>
            </a:lvl8pPr>
            <a:lvl9pPr lvl="8" algn="ctr" rtl="0">
              <a:spcBef>
                <a:spcPts val="0"/>
              </a:spcBef>
              <a:spcAft>
                <a:spcPts val="0"/>
              </a:spcAft>
              <a:buClr>
                <a:schemeClr val="lt1"/>
              </a:buClr>
              <a:buSzPts val="5000"/>
              <a:buNone/>
              <a:defRPr sz="5000" b="1">
                <a:solidFill>
                  <a:schemeClr val="lt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1">
  <p:cSld name="CUSTOM_5">
    <p:spTree>
      <p:nvGrpSpPr>
        <p:cNvPr id="1" name="Shape 145"/>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Break 4">
  <p:cSld name="SECTION_TITLE_AND_DESCRIPTION_1_1_1_1_1">
    <p:bg>
      <p:bgPr>
        <a:solidFill>
          <a:schemeClr val="dk2"/>
        </a:solidFill>
        <a:effectLst/>
      </p:bgPr>
    </p:bg>
    <p:spTree>
      <p:nvGrpSpPr>
        <p:cNvPr id="1" name="Shape 146"/>
        <p:cNvGrpSpPr/>
        <p:nvPr/>
      </p:nvGrpSpPr>
      <p:grpSpPr>
        <a:xfrm>
          <a:off x="0" y="0"/>
          <a:ext cx="0" cy="0"/>
          <a:chOff x="0" y="0"/>
          <a:chExt cx="0" cy="0"/>
        </a:xfrm>
      </p:grpSpPr>
      <p:pic>
        <p:nvPicPr>
          <p:cNvPr id="147" name="Google Shape;147;p17"/>
          <p:cNvPicPr preferRelativeResize="0"/>
          <p:nvPr/>
        </p:nvPicPr>
        <p:blipFill rotWithShape="1">
          <a:blip r:embed="rId2">
            <a:alphaModFix amt="25000"/>
          </a:blip>
          <a:srcRect l="1718" r="1709"/>
          <a:stretch/>
        </p:blipFill>
        <p:spPr>
          <a:xfrm>
            <a:off x="0" y="0"/>
            <a:ext cx="9144003" cy="6311146"/>
          </a:xfrm>
          <a:prstGeom prst="rect">
            <a:avLst/>
          </a:prstGeom>
          <a:noFill/>
          <a:ln>
            <a:noFill/>
          </a:ln>
        </p:spPr>
      </p:pic>
      <p:grpSp>
        <p:nvGrpSpPr>
          <p:cNvPr id="148" name="Google Shape;148;p17"/>
          <p:cNvGrpSpPr/>
          <p:nvPr/>
        </p:nvGrpSpPr>
        <p:grpSpPr>
          <a:xfrm>
            <a:off x="11" y="5776716"/>
            <a:ext cx="3589466" cy="1081283"/>
            <a:chOff x="5482775" y="5755100"/>
            <a:chExt cx="3661226" cy="1102900"/>
          </a:xfrm>
        </p:grpSpPr>
        <p:grpSp>
          <p:nvGrpSpPr>
            <p:cNvPr id="149" name="Google Shape;149;p17"/>
            <p:cNvGrpSpPr/>
            <p:nvPr/>
          </p:nvGrpSpPr>
          <p:grpSpPr>
            <a:xfrm>
              <a:off x="6230325" y="5755100"/>
              <a:ext cx="2913676" cy="1102900"/>
              <a:chOff x="6230325" y="5755100"/>
              <a:chExt cx="2913676" cy="1102900"/>
            </a:xfrm>
          </p:grpSpPr>
          <p:pic>
            <p:nvPicPr>
              <p:cNvPr id="150" name="Google Shape;150;p17"/>
              <p:cNvPicPr preferRelativeResize="0"/>
              <p:nvPr/>
            </p:nvPicPr>
            <p:blipFill>
              <a:blip r:embed="rId3">
                <a:alphaModFix amt="20000"/>
              </a:blip>
              <a:stretch>
                <a:fillRect/>
              </a:stretch>
            </p:blipFill>
            <p:spPr>
              <a:xfrm>
                <a:off x="8446575" y="6155423"/>
                <a:ext cx="697426" cy="702577"/>
              </a:xfrm>
              <a:prstGeom prst="rect">
                <a:avLst/>
              </a:prstGeom>
              <a:noFill/>
              <a:ln>
                <a:noFill/>
              </a:ln>
            </p:spPr>
          </p:pic>
          <p:pic>
            <p:nvPicPr>
              <p:cNvPr id="151" name="Google Shape;151;p17"/>
              <p:cNvPicPr preferRelativeResize="0"/>
              <p:nvPr/>
            </p:nvPicPr>
            <p:blipFill rotWithShape="1">
              <a:blip r:embed="rId3">
                <a:alphaModFix amt="20000"/>
              </a:blip>
              <a:srcRect t="48665"/>
              <a:stretch/>
            </p:blipFill>
            <p:spPr>
              <a:xfrm>
                <a:off x="8446575" y="5755100"/>
                <a:ext cx="697426" cy="360678"/>
              </a:xfrm>
              <a:prstGeom prst="rect">
                <a:avLst/>
              </a:prstGeom>
              <a:noFill/>
              <a:ln>
                <a:noFill/>
              </a:ln>
            </p:spPr>
          </p:pic>
          <p:pic>
            <p:nvPicPr>
              <p:cNvPr id="152" name="Google Shape;152;p17"/>
              <p:cNvPicPr preferRelativeResize="0"/>
              <p:nvPr/>
            </p:nvPicPr>
            <p:blipFill>
              <a:blip r:embed="rId3">
                <a:alphaModFix amt="20000"/>
              </a:blip>
              <a:stretch>
                <a:fillRect/>
              </a:stretch>
            </p:blipFill>
            <p:spPr>
              <a:xfrm>
                <a:off x="7707825" y="6155423"/>
                <a:ext cx="697426" cy="702577"/>
              </a:xfrm>
              <a:prstGeom prst="rect">
                <a:avLst/>
              </a:prstGeom>
              <a:noFill/>
              <a:ln>
                <a:noFill/>
              </a:ln>
            </p:spPr>
          </p:pic>
          <p:pic>
            <p:nvPicPr>
              <p:cNvPr id="153" name="Google Shape;153;p17"/>
              <p:cNvPicPr preferRelativeResize="0"/>
              <p:nvPr/>
            </p:nvPicPr>
            <p:blipFill rotWithShape="1">
              <a:blip r:embed="rId3">
                <a:alphaModFix amt="20000"/>
              </a:blip>
              <a:srcRect t="48665"/>
              <a:stretch/>
            </p:blipFill>
            <p:spPr>
              <a:xfrm>
                <a:off x="7707825" y="5755100"/>
                <a:ext cx="697426" cy="360678"/>
              </a:xfrm>
              <a:prstGeom prst="rect">
                <a:avLst/>
              </a:prstGeom>
              <a:noFill/>
              <a:ln>
                <a:noFill/>
              </a:ln>
            </p:spPr>
          </p:pic>
          <p:pic>
            <p:nvPicPr>
              <p:cNvPr id="154" name="Google Shape;154;p17"/>
              <p:cNvPicPr preferRelativeResize="0"/>
              <p:nvPr/>
            </p:nvPicPr>
            <p:blipFill>
              <a:blip r:embed="rId3">
                <a:alphaModFix amt="20000"/>
              </a:blip>
              <a:stretch>
                <a:fillRect/>
              </a:stretch>
            </p:blipFill>
            <p:spPr>
              <a:xfrm>
                <a:off x="6969075" y="6155423"/>
                <a:ext cx="697426" cy="702577"/>
              </a:xfrm>
              <a:prstGeom prst="rect">
                <a:avLst/>
              </a:prstGeom>
              <a:noFill/>
              <a:ln>
                <a:noFill/>
              </a:ln>
            </p:spPr>
          </p:pic>
          <p:pic>
            <p:nvPicPr>
              <p:cNvPr id="155" name="Google Shape;155;p17"/>
              <p:cNvPicPr preferRelativeResize="0"/>
              <p:nvPr/>
            </p:nvPicPr>
            <p:blipFill rotWithShape="1">
              <a:blip r:embed="rId3">
                <a:alphaModFix amt="20000"/>
              </a:blip>
              <a:srcRect t="48665"/>
              <a:stretch/>
            </p:blipFill>
            <p:spPr>
              <a:xfrm>
                <a:off x="6969075" y="5755100"/>
                <a:ext cx="697426" cy="360678"/>
              </a:xfrm>
              <a:prstGeom prst="rect">
                <a:avLst/>
              </a:prstGeom>
              <a:noFill/>
              <a:ln>
                <a:noFill/>
              </a:ln>
            </p:spPr>
          </p:pic>
          <p:pic>
            <p:nvPicPr>
              <p:cNvPr id="156" name="Google Shape;156;p17"/>
              <p:cNvPicPr preferRelativeResize="0"/>
              <p:nvPr/>
            </p:nvPicPr>
            <p:blipFill>
              <a:blip r:embed="rId3">
                <a:alphaModFix amt="20000"/>
              </a:blip>
              <a:stretch>
                <a:fillRect/>
              </a:stretch>
            </p:blipFill>
            <p:spPr>
              <a:xfrm>
                <a:off x="6230325" y="6155423"/>
                <a:ext cx="697426" cy="702577"/>
              </a:xfrm>
              <a:prstGeom prst="rect">
                <a:avLst/>
              </a:prstGeom>
              <a:noFill/>
              <a:ln>
                <a:noFill/>
              </a:ln>
            </p:spPr>
          </p:pic>
          <p:pic>
            <p:nvPicPr>
              <p:cNvPr id="157" name="Google Shape;157;p17"/>
              <p:cNvPicPr preferRelativeResize="0"/>
              <p:nvPr/>
            </p:nvPicPr>
            <p:blipFill rotWithShape="1">
              <a:blip r:embed="rId3">
                <a:alphaModFix amt="20000"/>
              </a:blip>
              <a:srcRect t="48665"/>
              <a:stretch/>
            </p:blipFill>
            <p:spPr>
              <a:xfrm>
                <a:off x="6230325" y="5755100"/>
                <a:ext cx="697426" cy="360678"/>
              </a:xfrm>
              <a:prstGeom prst="rect">
                <a:avLst/>
              </a:prstGeom>
              <a:noFill/>
              <a:ln>
                <a:noFill/>
              </a:ln>
            </p:spPr>
          </p:pic>
        </p:grpSp>
        <p:grpSp>
          <p:nvGrpSpPr>
            <p:cNvPr id="158" name="Google Shape;158;p17"/>
            <p:cNvGrpSpPr/>
            <p:nvPr/>
          </p:nvGrpSpPr>
          <p:grpSpPr>
            <a:xfrm>
              <a:off x="5482775" y="5755100"/>
              <a:ext cx="697426" cy="1102900"/>
              <a:chOff x="6230325" y="5755100"/>
              <a:chExt cx="697426" cy="1102900"/>
            </a:xfrm>
          </p:grpSpPr>
          <p:pic>
            <p:nvPicPr>
              <p:cNvPr id="159" name="Google Shape;159;p17"/>
              <p:cNvPicPr preferRelativeResize="0"/>
              <p:nvPr/>
            </p:nvPicPr>
            <p:blipFill>
              <a:blip r:embed="rId3">
                <a:alphaModFix amt="20000"/>
              </a:blip>
              <a:stretch>
                <a:fillRect/>
              </a:stretch>
            </p:blipFill>
            <p:spPr>
              <a:xfrm>
                <a:off x="6230325" y="6155423"/>
                <a:ext cx="697426" cy="702577"/>
              </a:xfrm>
              <a:prstGeom prst="rect">
                <a:avLst/>
              </a:prstGeom>
              <a:noFill/>
              <a:ln>
                <a:noFill/>
              </a:ln>
            </p:spPr>
          </p:pic>
          <p:pic>
            <p:nvPicPr>
              <p:cNvPr id="160" name="Google Shape;160;p17"/>
              <p:cNvPicPr preferRelativeResize="0"/>
              <p:nvPr/>
            </p:nvPicPr>
            <p:blipFill rotWithShape="1">
              <a:blip r:embed="rId3">
                <a:alphaModFix amt="20000"/>
              </a:blip>
              <a:srcRect t="48665"/>
              <a:stretch/>
            </p:blipFill>
            <p:spPr>
              <a:xfrm>
                <a:off x="6230325" y="5755100"/>
                <a:ext cx="697426" cy="360678"/>
              </a:xfrm>
              <a:prstGeom prst="rect">
                <a:avLst/>
              </a:prstGeom>
              <a:noFill/>
              <a:ln>
                <a:noFill/>
              </a:ln>
            </p:spPr>
          </p:pic>
        </p:grpSp>
      </p:grpSp>
      <p:sp>
        <p:nvSpPr>
          <p:cNvPr id="161" name="Google Shape;161;p17"/>
          <p:cNvSpPr txBox="1">
            <a:spLocks noGrp="1"/>
          </p:cNvSpPr>
          <p:nvPr>
            <p:ph type="ctrTitle"/>
          </p:nvPr>
        </p:nvSpPr>
        <p:spPr>
          <a:xfrm>
            <a:off x="345150" y="2651800"/>
            <a:ext cx="8453700" cy="735300"/>
          </a:xfrm>
          <a:prstGeom prst="rect">
            <a:avLst/>
          </a:prstGeom>
        </p:spPr>
        <p:txBody>
          <a:bodyPr spcFirstLastPara="1" wrap="square" lIns="91425" tIns="91425" rIns="91425" bIns="91425" anchor="b" anchorCtr="0">
            <a:spAutoFit/>
          </a:bodyPr>
          <a:lstStyle>
            <a:lvl1pPr lvl="0" algn="ctr" rtl="0">
              <a:spcBef>
                <a:spcPts val="0"/>
              </a:spcBef>
              <a:spcAft>
                <a:spcPts val="0"/>
              </a:spcAft>
              <a:buClr>
                <a:schemeClr val="lt1"/>
              </a:buClr>
              <a:buSzPts val="5000"/>
              <a:buNone/>
              <a:defRPr sz="5000" b="1">
                <a:solidFill>
                  <a:schemeClr val="lt1"/>
                </a:solidFill>
              </a:defRPr>
            </a:lvl1pPr>
            <a:lvl2pPr lvl="1" algn="ctr" rtl="0">
              <a:spcBef>
                <a:spcPts val="0"/>
              </a:spcBef>
              <a:spcAft>
                <a:spcPts val="0"/>
              </a:spcAft>
              <a:buClr>
                <a:schemeClr val="lt1"/>
              </a:buClr>
              <a:buSzPts val="5000"/>
              <a:buNone/>
              <a:defRPr sz="5000" b="1">
                <a:solidFill>
                  <a:schemeClr val="lt1"/>
                </a:solidFill>
              </a:defRPr>
            </a:lvl2pPr>
            <a:lvl3pPr lvl="2" algn="ctr" rtl="0">
              <a:spcBef>
                <a:spcPts val="0"/>
              </a:spcBef>
              <a:spcAft>
                <a:spcPts val="0"/>
              </a:spcAft>
              <a:buClr>
                <a:schemeClr val="lt1"/>
              </a:buClr>
              <a:buSzPts val="5000"/>
              <a:buNone/>
              <a:defRPr sz="5000" b="1">
                <a:solidFill>
                  <a:schemeClr val="lt1"/>
                </a:solidFill>
              </a:defRPr>
            </a:lvl3pPr>
            <a:lvl4pPr lvl="3" algn="ctr" rtl="0">
              <a:spcBef>
                <a:spcPts val="0"/>
              </a:spcBef>
              <a:spcAft>
                <a:spcPts val="0"/>
              </a:spcAft>
              <a:buClr>
                <a:schemeClr val="lt1"/>
              </a:buClr>
              <a:buSzPts val="5000"/>
              <a:buNone/>
              <a:defRPr sz="5000" b="1">
                <a:solidFill>
                  <a:schemeClr val="lt1"/>
                </a:solidFill>
              </a:defRPr>
            </a:lvl4pPr>
            <a:lvl5pPr lvl="4" algn="ctr" rtl="0">
              <a:spcBef>
                <a:spcPts val="0"/>
              </a:spcBef>
              <a:spcAft>
                <a:spcPts val="0"/>
              </a:spcAft>
              <a:buClr>
                <a:schemeClr val="lt1"/>
              </a:buClr>
              <a:buSzPts val="5000"/>
              <a:buNone/>
              <a:defRPr sz="5000" b="1">
                <a:solidFill>
                  <a:schemeClr val="lt1"/>
                </a:solidFill>
              </a:defRPr>
            </a:lvl5pPr>
            <a:lvl6pPr lvl="5" algn="ctr" rtl="0">
              <a:spcBef>
                <a:spcPts val="0"/>
              </a:spcBef>
              <a:spcAft>
                <a:spcPts val="0"/>
              </a:spcAft>
              <a:buClr>
                <a:schemeClr val="lt1"/>
              </a:buClr>
              <a:buSzPts val="5000"/>
              <a:buNone/>
              <a:defRPr sz="5000" b="1">
                <a:solidFill>
                  <a:schemeClr val="lt1"/>
                </a:solidFill>
              </a:defRPr>
            </a:lvl6pPr>
            <a:lvl7pPr lvl="6" algn="ctr" rtl="0">
              <a:spcBef>
                <a:spcPts val="0"/>
              </a:spcBef>
              <a:spcAft>
                <a:spcPts val="0"/>
              </a:spcAft>
              <a:buClr>
                <a:schemeClr val="lt1"/>
              </a:buClr>
              <a:buSzPts val="5000"/>
              <a:buNone/>
              <a:defRPr sz="5000" b="1">
                <a:solidFill>
                  <a:schemeClr val="lt1"/>
                </a:solidFill>
              </a:defRPr>
            </a:lvl7pPr>
            <a:lvl8pPr lvl="7" algn="ctr" rtl="0">
              <a:spcBef>
                <a:spcPts val="0"/>
              </a:spcBef>
              <a:spcAft>
                <a:spcPts val="0"/>
              </a:spcAft>
              <a:buClr>
                <a:schemeClr val="lt1"/>
              </a:buClr>
              <a:buSzPts val="5000"/>
              <a:buNone/>
              <a:defRPr sz="5000" b="1">
                <a:solidFill>
                  <a:schemeClr val="lt1"/>
                </a:solidFill>
              </a:defRPr>
            </a:lvl8pPr>
            <a:lvl9pPr lvl="8" algn="ctr" rtl="0">
              <a:spcBef>
                <a:spcPts val="0"/>
              </a:spcBef>
              <a:spcAft>
                <a:spcPts val="0"/>
              </a:spcAft>
              <a:buClr>
                <a:schemeClr val="lt1"/>
              </a:buClr>
              <a:buSzPts val="5000"/>
              <a:buNone/>
              <a:defRPr sz="5000" b="1">
                <a:solidFill>
                  <a:schemeClr val="l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Break 2">
  <p:cSld name="SECTION_TITLE_AND_DESCRIPTION_1_1">
    <p:bg>
      <p:bgPr>
        <a:solidFill>
          <a:schemeClr val="dk2"/>
        </a:solidFill>
        <a:effectLst/>
      </p:bgPr>
    </p:bg>
    <p:spTree>
      <p:nvGrpSpPr>
        <p:cNvPr id="1" name="Shape 162"/>
        <p:cNvGrpSpPr/>
        <p:nvPr/>
      </p:nvGrpSpPr>
      <p:grpSpPr>
        <a:xfrm>
          <a:off x="0" y="0"/>
          <a:ext cx="0" cy="0"/>
          <a:chOff x="0" y="0"/>
          <a:chExt cx="0" cy="0"/>
        </a:xfrm>
      </p:grpSpPr>
      <p:pic>
        <p:nvPicPr>
          <p:cNvPr id="163" name="Google Shape;163;p18"/>
          <p:cNvPicPr preferRelativeResize="0"/>
          <p:nvPr/>
        </p:nvPicPr>
        <p:blipFill rotWithShape="1">
          <a:blip r:embed="rId2">
            <a:alphaModFix amt="25000"/>
          </a:blip>
          <a:srcRect t="26964" b="26964"/>
          <a:stretch/>
        </p:blipFill>
        <p:spPr>
          <a:xfrm>
            <a:off x="0" y="0"/>
            <a:ext cx="9144003" cy="6311148"/>
          </a:xfrm>
          <a:prstGeom prst="rect">
            <a:avLst/>
          </a:prstGeom>
          <a:noFill/>
          <a:ln>
            <a:noFill/>
          </a:ln>
        </p:spPr>
      </p:pic>
      <p:grpSp>
        <p:nvGrpSpPr>
          <p:cNvPr id="164" name="Google Shape;164;p18"/>
          <p:cNvGrpSpPr/>
          <p:nvPr/>
        </p:nvGrpSpPr>
        <p:grpSpPr>
          <a:xfrm>
            <a:off x="11" y="5776716"/>
            <a:ext cx="3589466" cy="1081283"/>
            <a:chOff x="5482775" y="5755100"/>
            <a:chExt cx="3661226" cy="1102900"/>
          </a:xfrm>
        </p:grpSpPr>
        <p:grpSp>
          <p:nvGrpSpPr>
            <p:cNvPr id="165" name="Google Shape;165;p18"/>
            <p:cNvGrpSpPr/>
            <p:nvPr/>
          </p:nvGrpSpPr>
          <p:grpSpPr>
            <a:xfrm>
              <a:off x="6230325" y="5755100"/>
              <a:ext cx="2913676" cy="1102900"/>
              <a:chOff x="6230325" y="5755100"/>
              <a:chExt cx="2913676" cy="1102900"/>
            </a:xfrm>
          </p:grpSpPr>
          <p:pic>
            <p:nvPicPr>
              <p:cNvPr id="166" name="Google Shape;166;p18"/>
              <p:cNvPicPr preferRelativeResize="0"/>
              <p:nvPr/>
            </p:nvPicPr>
            <p:blipFill>
              <a:blip r:embed="rId3">
                <a:alphaModFix amt="20000"/>
              </a:blip>
              <a:stretch>
                <a:fillRect/>
              </a:stretch>
            </p:blipFill>
            <p:spPr>
              <a:xfrm>
                <a:off x="8446575" y="6155423"/>
                <a:ext cx="697426" cy="702577"/>
              </a:xfrm>
              <a:prstGeom prst="rect">
                <a:avLst/>
              </a:prstGeom>
              <a:noFill/>
              <a:ln>
                <a:noFill/>
              </a:ln>
            </p:spPr>
          </p:pic>
          <p:pic>
            <p:nvPicPr>
              <p:cNvPr id="167" name="Google Shape;167;p18"/>
              <p:cNvPicPr preferRelativeResize="0"/>
              <p:nvPr/>
            </p:nvPicPr>
            <p:blipFill rotWithShape="1">
              <a:blip r:embed="rId3">
                <a:alphaModFix amt="20000"/>
              </a:blip>
              <a:srcRect t="48665"/>
              <a:stretch/>
            </p:blipFill>
            <p:spPr>
              <a:xfrm>
                <a:off x="8446575" y="5755100"/>
                <a:ext cx="697426" cy="360678"/>
              </a:xfrm>
              <a:prstGeom prst="rect">
                <a:avLst/>
              </a:prstGeom>
              <a:noFill/>
              <a:ln>
                <a:noFill/>
              </a:ln>
            </p:spPr>
          </p:pic>
          <p:pic>
            <p:nvPicPr>
              <p:cNvPr id="168" name="Google Shape;168;p18"/>
              <p:cNvPicPr preferRelativeResize="0"/>
              <p:nvPr/>
            </p:nvPicPr>
            <p:blipFill>
              <a:blip r:embed="rId3">
                <a:alphaModFix amt="20000"/>
              </a:blip>
              <a:stretch>
                <a:fillRect/>
              </a:stretch>
            </p:blipFill>
            <p:spPr>
              <a:xfrm>
                <a:off x="7707825" y="6155423"/>
                <a:ext cx="697426" cy="702577"/>
              </a:xfrm>
              <a:prstGeom prst="rect">
                <a:avLst/>
              </a:prstGeom>
              <a:noFill/>
              <a:ln>
                <a:noFill/>
              </a:ln>
            </p:spPr>
          </p:pic>
          <p:pic>
            <p:nvPicPr>
              <p:cNvPr id="169" name="Google Shape;169;p18"/>
              <p:cNvPicPr preferRelativeResize="0"/>
              <p:nvPr/>
            </p:nvPicPr>
            <p:blipFill rotWithShape="1">
              <a:blip r:embed="rId3">
                <a:alphaModFix amt="20000"/>
              </a:blip>
              <a:srcRect t="48665"/>
              <a:stretch/>
            </p:blipFill>
            <p:spPr>
              <a:xfrm>
                <a:off x="7707825" y="5755100"/>
                <a:ext cx="697426" cy="360678"/>
              </a:xfrm>
              <a:prstGeom prst="rect">
                <a:avLst/>
              </a:prstGeom>
              <a:noFill/>
              <a:ln>
                <a:noFill/>
              </a:ln>
            </p:spPr>
          </p:pic>
          <p:pic>
            <p:nvPicPr>
              <p:cNvPr id="170" name="Google Shape;170;p18"/>
              <p:cNvPicPr preferRelativeResize="0"/>
              <p:nvPr/>
            </p:nvPicPr>
            <p:blipFill>
              <a:blip r:embed="rId3">
                <a:alphaModFix amt="20000"/>
              </a:blip>
              <a:stretch>
                <a:fillRect/>
              </a:stretch>
            </p:blipFill>
            <p:spPr>
              <a:xfrm>
                <a:off x="6969075" y="6155423"/>
                <a:ext cx="697426" cy="702577"/>
              </a:xfrm>
              <a:prstGeom prst="rect">
                <a:avLst/>
              </a:prstGeom>
              <a:noFill/>
              <a:ln>
                <a:noFill/>
              </a:ln>
            </p:spPr>
          </p:pic>
          <p:pic>
            <p:nvPicPr>
              <p:cNvPr id="171" name="Google Shape;171;p18"/>
              <p:cNvPicPr preferRelativeResize="0"/>
              <p:nvPr/>
            </p:nvPicPr>
            <p:blipFill rotWithShape="1">
              <a:blip r:embed="rId3">
                <a:alphaModFix amt="20000"/>
              </a:blip>
              <a:srcRect t="48665"/>
              <a:stretch/>
            </p:blipFill>
            <p:spPr>
              <a:xfrm>
                <a:off x="6969075" y="5755100"/>
                <a:ext cx="697426" cy="360678"/>
              </a:xfrm>
              <a:prstGeom prst="rect">
                <a:avLst/>
              </a:prstGeom>
              <a:noFill/>
              <a:ln>
                <a:noFill/>
              </a:ln>
            </p:spPr>
          </p:pic>
          <p:pic>
            <p:nvPicPr>
              <p:cNvPr id="172" name="Google Shape;172;p18"/>
              <p:cNvPicPr preferRelativeResize="0"/>
              <p:nvPr/>
            </p:nvPicPr>
            <p:blipFill>
              <a:blip r:embed="rId3">
                <a:alphaModFix amt="20000"/>
              </a:blip>
              <a:stretch>
                <a:fillRect/>
              </a:stretch>
            </p:blipFill>
            <p:spPr>
              <a:xfrm>
                <a:off x="6230325" y="6155423"/>
                <a:ext cx="697426" cy="702577"/>
              </a:xfrm>
              <a:prstGeom prst="rect">
                <a:avLst/>
              </a:prstGeom>
              <a:noFill/>
              <a:ln>
                <a:noFill/>
              </a:ln>
            </p:spPr>
          </p:pic>
          <p:pic>
            <p:nvPicPr>
              <p:cNvPr id="173" name="Google Shape;173;p18"/>
              <p:cNvPicPr preferRelativeResize="0"/>
              <p:nvPr/>
            </p:nvPicPr>
            <p:blipFill rotWithShape="1">
              <a:blip r:embed="rId3">
                <a:alphaModFix amt="20000"/>
              </a:blip>
              <a:srcRect t="48665"/>
              <a:stretch/>
            </p:blipFill>
            <p:spPr>
              <a:xfrm>
                <a:off x="6230325" y="5755100"/>
                <a:ext cx="697426" cy="360678"/>
              </a:xfrm>
              <a:prstGeom prst="rect">
                <a:avLst/>
              </a:prstGeom>
              <a:noFill/>
              <a:ln>
                <a:noFill/>
              </a:ln>
            </p:spPr>
          </p:pic>
        </p:grpSp>
        <p:grpSp>
          <p:nvGrpSpPr>
            <p:cNvPr id="174" name="Google Shape;174;p18"/>
            <p:cNvGrpSpPr/>
            <p:nvPr/>
          </p:nvGrpSpPr>
          <p:grpSpPr>
            <a:xfrm>
              <a:off x="5482775" y="5755100"/>
              <a:ext cx="697426" cy="1102900"/>
              <a:chOff x="6230325" y="5755100"/>
              <a:chExt cx="697426" cy="1102900"/>
            </a:xfrm>
          </p:grpSpPr>
          <p:pic>
            <p:nvPicPr>
              <p:cNvPr id="175" name="Google Shape;175;p18"/>
              <p:cNvPicPr preferRelativeResize="0"/>
              <p:nvPr/>
            </p:nvPicPr>
            <p:blipFill>
              <a:blip r:embed="rId3">
                <a:alphaModFix amt="20000"/>
              </a:blip>
              <a:stretch>
                <a:fillRect/>
              </a:stretch>
            </p:blipFill>
            <p:spPr>
              <a:xfrm>
                <a:off x="6230325" y="6155423"/>
                <a:ext cx="697426" cy="702577"/>
              </a:xfrm>
              <a:prstGeom prst="rect">
                <a:avLst/>
              </a:prstGeom>
              <a:noFill/>
              <a:ln>
                <a:noFill/>
              </a:ln>
            </p:spPr>
          </p:pic>
          <p:pic>
            <p:nvPicPr>
              <p:cNvPr id="176" name="Google Shape;176;p18"/>
              <p:cNvPicPr preferRelativeResize="0"/>
              <p:nvPr/>
            </p:nvPicPr>
            <p:blipFill rotWithShape="1">
              <a:blip r:embed="rId3">
                <a:alphaModFix amt="20000"/>
              </a:blip>
              <a:srcRect t="48665"/>
              <a:stretch/>
            </p:blipFill>
            <p:spPr>
              <a:xfrm>
                <a:off x="6230325" y="5755100"/>
                <a:ext cx="697426" cy="360678"/>
              </a:xfrm>
              <a:prstGeom prst="rect">
                <a:avLst/>
              </a:prstGeom>
              <a:noFill/>
              <a:ln>
                <a:noFill/>
              </a:ln>
            </p:spPr>
          </p:pic>
        </p:grpSp>
      </p:grpSp>
      <p:sp>
        <p:nvSpPr>
          <p:cNvPr id="177" name="Google Shape;177;p18"/>
          <p:cNvSpPr txBox="1">
            <a:spLocks noGrp="1"/>
          </p:cNvSpPr>
          <p:nvPr>
            <p:ph type="ctrTitle"/>
          </p:nvPr>
        </p:nvSpPr>
        <p:spPr>
          <a:xfrm>
            <a:off x="345150" y="2651800"/>
            <a:ext cx="8453700" cy="735300"/>
          </a:xfrm>
          <a:prstGeom prst="rect">
            <a:avLst/>
          </a:prstGeom>
        </p:spPr>
        <p:txBody>
          <a:bodyPr spcFirstLastPara="1" wrap="square" lIns="91425" tIns="91425" rIns="91425" bIns="91425" anchor="b" anchorCtr="0">
            <a:spAutoFit/>
          </a:bodyPr>
          <a:lstStyle>
            <a:lvl1pPr lvl="0" algn="ctr" rtl="0">
              <a:spcBef>
                <a:spcPts val="0"/>
              </a:spcBef>
              <a:spcAft>
                <a:spcPts val="0"/>
              </a:spcAft>
              <a:buClr>
                <a:schemeClr val="lt1"/>
              </a:buClr>
              <a:buSzPts val="5000"/>
              <a:buNone/>
              <a:defRPr sz="5000" b="1">
                <a:solidFill>
                  <a:schemeClr val="lt1"/>
                </a:solidFill>
              </a:defRPr>
            </a:lvl1pPr>
            <a:lvl2pPr lvl="1" algn="ctr" rtl="0">
              <a:spcBef>
                <a:spcPts val="0"/>
              </a:spcBef>
              <a:spcAft>
                <a:spcPts val="0"/>
              </a:spcAft>
              <a:buClr>
                <a:schemeClr val="lt1"/>
              </a:buClr>
              <a:buSzPts val="5000"/>
              <a:buNone/>
              <a:defRPr sz="5000" b="1">
                <a:solidFill>
                  <a:schemeClr val="lt1"/>
                </a:solidFill>
              </a:defRPr>
            </a:lvl2pPr>
            <a:lvl3pPr lvl="2" algn="ctr" rtl="0">
              <a:spcBef>
                <a:spcPts val="0"/>
              </a:spcBef>
              <a:spcAft>
                <a:spcPts val="0"/>
              </a:spcAft>
              <a:buClr>
                <a:schemeClr val="lt1"/>
              </a:buClr>
              <a:buSzPts val="5000"/>
              <a:buNone/>
              <a:defRPr sz="5000" b="1">
                <a:solidFill>
                  <a:schemeClr val="lt1"/>
                </a:solidFill>
              </a:defRPr>
            </a:lvl3pPr>
            <a:lvl4pPr lvl="3" algn="ctr" rtl="0">
              <a:spcBef>
                <a:spcPts val="0"/>
              </a:spcBef>
              <a:spcAft>
                <a:spcPts val="0"/>
              </a:spcAft>
              <a:buClr>
                <a:schemeClr val="lt1"/>
              </a:buClr>
              <a:buSzPts val="5000"/>
              <a:buNone/>
              <a:defRPr sz="5000" b="1">
                <a:solidFill>
                  <a:schemeClr val="lt1"/>
                </a:solidFill>
              </a:defRPr>
            </a:lvl4pPr>
            <a:lvl5pPr lvl="4" algn="ctr" rtl="0">
              <a:spcBef>
                <a:spcPts val="0"/>
              </a:spcBef>
              <a:spcAft>
                <a:spcPts val="0"/>
              </a:spcAft>
              <a:buClr>
                <a:schemeClr val="lt1"/>
              </a:buClr>
              <a:buSzPts val="5000"/>
              <a:buNone/>
              <a:defRPr sz="5000" b="1">
                <a:solidFill>
                  <a:schemeClr val="lt1"/>
                </a:solidFill>
              </a:defRPr>
            </a:lvl5pPr>
            <a:lvl6pPr lvl="5" algn="ctr" rtl="0">
              <a:spcBef>
                <a:spcPts val="0"/>
              </a:spcBef>
              <a:spcAft>
                <a:spcPts val="0"/>
              </a:spcAft>
              <a:buClr>
                <a:schemeClr val="lt1"/>
              </a:buClr>
              <a:buSzPts val="5000"/>
              <a:buNone/>
              <a:defRPr sz="5000" b="1">
                <a:solidFill>
                  <a:schemeClr val="lt1"/>
                </a:solidFill>
              </a:defRPr>
            </a:lvl6pPr>
            <a:lvl7pPr lvl="6" algn="ctr" rtl="0">
              <a:spcBef>
                <a:spcPts val="0"/>
              </a:spcBef>
              <a:spcAft>
                <a:spcPts val="0"/>
              </a:spcAft>
              <a:buClr>
                <a:schemeClr val="lt1"/>
              </a:buClr>
              <a:buSzPts val="5000"/>
              <a:buNone/>
              <a:defRPr sz="5000" b="1">
                <a:solidFill>
                  <a:schemeClr val="lt1"/>
                </a:solidFill>
              </a:defRPr>
            </a:lvl7pPr>
            <a:lvl8pPr lvl="7" algn="ctr" rtl="0">
              <a:spcBef>
                <a:spcPts val="0"/>
              </a:spcBef>
              <a:spcAft>
                <a:spcPts val="0"/>
              </a:spcAft>
              <a:buClr>
                <a:schemeClr val="lt1"/>
              </a:buClr>
              <a:buSzPts val="5000"/>
              <a:buNone/>
              <a:defRPr sz="5000" b="1">
                <a:solidFill>
                  <a:schemeClr val="lt1"/>
                </a:solidFill>
              </a:defRPr>
            </a:lvl8pPr>
            <a:lvl9pPr lvl="8" algn="ctr" rtl="0">
              <a:spcBef>
                <a:spcPts val="0"/>
              </a:spcBef>
              <a:spcAft>
                <a:spcPts val="0"/>
              </a:spcAft>
              <a:buClr>
                <a:schemeClr val="lt1"/>
              </a:buClr>
              <a:buSzPts val="5000"/>
              <a:buNone/>
              <a:defRPr sz="5000" b="1">
                <a:solidFill>
                  <a:schemeClr val="lt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8"/>
        <p:cNvGrpSpPr/>
        <p:nvPr/>
      </p:nvGrpSpPr>
      <p:grpSpPr>
        <a:xfrm>
          <a:off x="0" y="0"/>
          <a:ext cx="0" cy="0"/>
          <a:chOff x="0" y="0"/>
          <a:chExt cx="0" cy="0"/>
        </a:xfrm>
      </p:grpSpPr>
      <p:sp>
        <p:nvSpPr>
          <p:cNvPr id="179" name="Google Shape;179;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0" name="Google Shape;180;p1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81" name="Google Shape;181;p1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2" name="Google Shape;182;p1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3" name="Google Shape;183;p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Headline with Source 1">
  <p:cSld name="SECTION_HEADER_1">
    <p:bg>
      <p:bgPr>
        <a:solidFill>
          <a:schemeClr val="lt1"/>
        </a:solidFill>
        <a:effectLst/>
      </p:bgPr>
    </p:bg>
    <p:spTree>
      <p:nvGrpSpPr>
        <p:cNvPr id="1" name="Shape 184"/>
        <p:cNvGrpSpPr/>
        <p:nvPr/>
      </p:nvGrpSpPr>
      <p:grpSpPr>
        <a:xfrm>
          <a:off x="0" y="0"/>
          <a:ext cx="0" cy="0"/>
          <a:chOff x="0" y="0"/>
          <a:chExt cx="0" cy="0"/>
        </a:xfrm>
      </p:grpSpPr>
      <p:cxnSp>
        <p:nvCxnSpPr>
          <p:cNvPr id="185" name="Google Shape;185;p20"/>
          <p:cNvCxnSpPr/>
          <p:nvPr/>
        </p:nvCxnSpPr>
        <p:spPr>
          <a:xfrm>
            <a:off x="-8850" y="1165050"/>
            <a:ext cx="9161700" cy="0"/>
          </a:xfrm>
          <a:prstGeom prst="straightConnector1">
            <a:avLst/>
          </a:prstGeom>
          <a:noFill/>
          <a:ln w="28575" cap="flat" cmpd="sng">
            <a:solidFill>
              <a:srgbClr val="6D1E4A"/>
            </a:solidFill>
            <a:prstDash val="solid"/>
            <a:round/>
            <a:headEnd type="none" w="sm" len="sm"/>
            <a:tailEnd type="none" w="sm" len="sm"/>
          </a:ln>
        </p:spPr>
      </p:cxnSp>
      <p:sp>
        <p:nvSpPr>
          <p:cNvPr id="186" name="Google Shape;186;p20"/>
          <p:cNvSpPr txBox="1">
            <a:spLocks noGrp="1"/>
          </p:cNvSpPr>
          <p:nvPr>
            <p:ph type="title"/>
          </p:nvPr>
        </p:nvSpPr>
        <p:spPr>
          <a:xfrm>
            <a:off x="342900" y="0"/>
            <a:ext cx="8458200" cy="11652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6D1E4A"/>
              </a:buClr>
              <a:buSzPts val="2800"/>
              <a:buNone/>
              <a:defRPr b="0">
                <a:solidFill>
                  <a:srgbClr val="6D1E4A"/>
                </a:solidFill>
              </a:defRPr>
            </a:lvl1pPr>
            <a:lvl2pPr lvl="1" algn="l" rtl="0">
              <a:lnSpc>
                <a:spcPct val="100000"/>
              </a:lnSpc>
              <a:spcBef>
                <a:spcPts val="0"/>
              </a:spcBef>
              <a:spcAft>
                <a:spcPts val="0"/>
              </a:spcAft>
              <a:buClr>
                <a:srgbClr val="6D1E4A"/>
              </a:buClr>
              <a:buSzPts val="3000"/>
              <a:buNone/>
              <a:defRPr sz="3000" b="1">
                <a:solidFill>
                  <a:srgbClr val="6D1E4A"/>
                </a:solidFill>
              </a:defRPr>
            </a:lvl2pPr>
            <a:lvl3pPr lvl="2" algn="l" rtl="0">
              <a:lnSpc>
                <a:spcPct val="100000"/>
              </a:lnSpc>
              <a:spcBef>
                <a:spcPts val="0"/>
              </a:spcBef>
              <a:spcAft>
                <a:spcPts val="0"/>
              </a:spcAft>
              <a:buClr>
                <a:srgbClr val="6D1E4A"/>
              </a:buClr>
              <a:buSzPts val="3000"/>
              <a:buNone/>
              <a:defRPr sz="3000" b="1">
                <a:solidFill>
                  <a:srgbClr val="6D1E4A"/>
                </a:solidFill>
              </a:defRPr>
            </a:lvl3pPr>
            <a:lvl4pPr lvl="3" algn="l" rtl="0">
              <a:lnSpc>
                <a:spcPct val="100000"/>
              </a:lnSpc>
              <a:spcBef>
                <a:spcPts val="0"/>
              </a:spcBef>
              <a:spcAft>
                <a:spcPts val="0"/>
              </a:spcAft>
              <a:buClr>
                <a:srgbClr val="6D1E4A"/>
              </a:buClr>
              <a:buSzPts val="3000"/>
              <a:buNone/>
              <a:defRPr sz="3000" b="1">
                <a:solidFill>
                  <a:srgbClr val="6D1E4A"/>
                </a:solidFill>
              </a:defRPr>
            </a:lvl4pPr>
            <a:lvl5pPr lvl="4" algn="l" rtl="0">
              <a:lnSpc>
                <a:spcPct val="100000"/>
              </a:lnSpc>
              <a:spcBef>
                <a:spcPts val="0"/>
              </a:spcBef>
              <a:spcAft>
                <a:spcPts val="0"/>
              </a:spcAft>
              <a:buClr>
                <a:srgbClr val="6D1E4A"/>
              </a:buClr>
              <a:buSzPts val="3000"/>
              <a:buNone/>
              <a:defRPr sz="3000" b="1">
                <a:solidFill>
                  <a:srgbClr val="6D1E4A"/>
                </a:solidFill>
              </a:defRPr>
            </a:lvl5pPr>
            <a:lvl6pPr lvl="5" algn="l" rtl="0">
              <a:lnSpc>
                <a:spcPct val="100000"/>
              </a:lnSpc>
              <a:spcBef>
                <a:spcPts val="0"/>
              </a:spcBef>
              <a:spcAft>
                <a:spcPts val="0"/>
              </a:spcAft>
              <a:buClr>
                <a:srgbClr val="6D1E4A"/>
              </a:buClr>
              <a:buSzPts val="3000"/>
              <a:buNone/>
              <a:defRPr sz="3000" b="1">
                <a:solidFill>
                  <a:srgbClr val="6D1E4A"/>
                </a:solidFill>
              </a:defRPr>
            </a:lvl6pPr>
            <a:lvl7pPr lvl="6" algn="l" rtl="0">
              <a:lnSpc>
                <a:spcPct val="100000"/>
              </a:lnSpc>
              <a:spcBef>
                <a:spcPts val="0"/>
              </a:spcBef>
              <a:spcAft>
                <a:spcPts val="0"/>
              </a:spcAft>
              <a:buClr>
                <a:srgbClr val="6D1E4A"/>
              </a:buClr>
              <a:buSzPts val="3000"/>
              <a:buNone/>
              <a:defRPr sz="3000" b="1">
                <a:solidFill>
                  <a:srgbClr val="6D1E4A"/>
                </a:solidFill>
              </a:defRPr>
            </a:lvl7pPr>
            <a:lvl8pPr lvl="7" algn="l" rtl="0">
              <a:lnSpc>
                <a:spcPct val="100000"/>
              </a:lnSpc>
              <a:spcBef>
                <a:spcPts val="0"/>
              </a:spcBef>
              <a:spcAft>
                <a:spcPts val="0"/>
              </a:spcAft>
              <a:buClr>
                <a:srgbClr val="6D1E4A"/>
              </a:buClr>
              <a:buSzPts val="3000"/>
              <a:buNone/>
              <a:defRPr sz="3000" b="1">
                <a:solidFill>
                  <a:srgbClr val="6D1E4A"/>
                </a:solidFill>
              </a:defRPr>
            </a:lvl8pPr>
            <a:lvl9pPr lvl="8" algn="l" rtl="0">
              <a:lnSpc>
                <a:spcPct val="100000"/>
              </a:lnSpc>
              <a:spcBef>
                <a:spcPts val="0"/>
              </a:spcBef>
              <a:spcAft>
                <a:spcPts val="0"/>
              </a:spcAft>
              <a:buClr>
                <a:srgbClr val="6D1E4A"/>
              </a:buClr>
              <a:buSzPts val="3000"/>
              <a:buNone/>
              <a:defRPr sz="3000" b="1">
                <a:solidFill>
                  <a:srgbClr val="6D1E4A"/>
                </a:solidFill>
              </a:defRPr>
            </a:lvl9pPr>
          </a:lstStyle>
          <a:p>
            <a:endParaRPr/>
          </a:p>
        </p:txBody>
      </p:sp>
      <p:sp>
        <p:nvSpPr>
          <p:cNvPr id="187" name="Google Shape;187;p20"/>
          <p:cNvSpPr txBox="1">
            <a:spLocks noGrp="1"/>
          </p:cNvSpPr>
          <p:nvPr>
            <p:ph type="title" idx="2"/>
          </p:nvPr>
        </p:nvSpPr>
        <p:spPr>
          <a:xfrm>
            <a:off x="70175" y="6479475"/>
            <a:ext cx="7967400" cy="2661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5A6675"/>
              </a:buClr>
              <a:buSzPts val="1000"/>
              <a:buFont typeface="Inter"/>
              <a:buNone/>
              <a:defRPr sz="1000" b="0">
                <a:solidFill>
                  <a:srgbClr val="5A6675"/>
                </a:solidFill>
                <a:latin typeface="Inter"/>
                <a:ea typeface="Inter"/>
                <a:cs typeface="Inter"/>
                <a:sym typeface="Inter"/>
              </a:defRPr>
            </a:lvl1pPr>
            <a:lvl2pPr lvl="1" algn="l" rtl="0">
              <a:lnSpc>
                <a:spcPct val="100000"/>
              </a:lnSpc>
              <a:spcBef>
                <a:spcPts val="0"/>
              </a:spcBef>
              <a:spcAft>
                <a:spcPts val="0"/>
              </a:spcAft>
              <a:buSzPts val="1000"/>
              <a:buFont typeface="Inter"/>
              <a:buNone/>
              <a:defRPr sz="1000">
                <a:latin typeface="Inter"/>
                <a:ea typeface="Inter"/>
                <a:cs typeface="Inter"/>
                <a:sym typeface="Inter"/>
              </a:defRPr>
            </a:lvl2pPr>
            <a:lvl3pPr lvl="2" algn="l" rtl="0">
              <a:lnSpc>
                <a:spcPct val="100000"/>
              </a:lnSpc>
              <a:spcBef>
                <a:spcPts val="0"/>
              </a:spcBef>
              <a:spcAft>
                <a:spcPts val="0"/>
              </a:spcAft>
              <a:buSzPts val="1000"/>
              <a:buFont typeface="Inter"/>
              <a:buNone/>
              <a:defRPr sz="1000">
                <a:latin typeface="Inter"/>
                <a:ea typeface="Inter"/>
                <a:cs typeface="Inter"/>
                <a:sym typeface="Inter"/>
              </a:defRPr>
            </a:lvl3pPr>
            <a:lvl4pPr lvl="3" algn="l" rtl="0">
              <a:lnSpc>
                <a:spcPct val="100000"/>
              </a:lnSpc>
              <a:spcBef>
                <a:spcPts val="0"/>
              </a:spcBef>
              <a:spcAft>
                <a:spcPts val="0"/>
              </a:spcAft>
              <a:buSzPts val="1000"/>
              <a:buFont typeface="Inter"/>
              <a:buNone/>
              <a:defRPr sz="1000">
                <a:latin typeface="Inter"/>
                <a:ea typeface="Inter"/>
                <a:cs typeface="Inter"/>
                <a:sym typeface="Inter"/>
              </a:defRPr>
            </a:lvl4pPr>
            <a:lvl5pPr lvl="4" algn="l" rtl="0">
              <a:lnSpc>
                <a:spcPct val="100000"/>
              </a:lnSpc>
              <a:spcBef>
                <a:spcPts val="0"/>
              </a:spcBef>
              <a:spcAft>
                <a:spcPts val="0"/>
              </a:spcAft>
              <a:buSzPts val="1000"/>
              <a:buFont typeface="Inter"/>
              <a:buNone/>
              <a:defRPr sz="1000">
                <a:latin typeface="Inter"/>
                <a:ea typeface="Inter"/>
                <a:cs typeface="Inter"/>
                <a:sym typeface="Inter"/>
              </a:defRPr>
            </a:lvl5pPr>
            <a:lvl6pPr lvl="5" algn="l" rtl="0">
              <a:lnSpc>
                <a:spcPct val="100000"/>
              </a:lnSpc>
              <a:spcBef>
                <a:spcPts val="0"/>
              </a:spcBef>
              <a:spcAft>
                <a:spcPts val="0"/>
              </a:spcAft>
              <a:buSzPts val="1000"/>
              <a:buFont typeface="Inter"/>
              <a:buNone/>
              <a:defRPr sz="1000">
                <a:latin typeface="Inter"/>
                <a:ea typeface="Inter"/>
                <a:cs typeface="Inter"/>
                <a:sym typeface="Inter"/>
              </a:defRPr>
            </a:lvl6pPr>
            <a:lvl7pPr lvl="6" algn="l" rtl="0">
              <a:lnSpc>
                <a:spcPct val="100000"/>
              </a:lnSpc>
              <a:spcBef>
                <a:spcPts val="0"/>
              </a:spcBef>
              <a:spcAft>
                <a:spcPts val="0"/>
              </a:spcAft>
              <a:buSzPts val="1000"/>
              <a:buFont typeface="Inter"/>
              <a:buNone/>
              <a:defRPr sz="1000">
                <a:latin typeface="Inter"/>
                <a:ea typeface="Inter"/>
                <a:cs typeface="Inter"/>
                <a:sym typeface="Inter"/>
              </a:defRPr>
            </a:lvl7pPr>
            <a:lvl8pPr lvl="7" algn="l" rtl="0">
              <a:lnSpc>
                <a:spcPct val="100000"/>
              </a:lnSpc>
              <a:spcBef>
                <a:spcPts val="0"/>
              </a:spcBef>
              <a:spcAft>
                <a:spcPts val="0"/>
              </a:spcAft>
              <a:buSzPts val="1000"/>
              <a:buFont typeface="Inter"/>
              <a:buNone/>
              <a:defRPr sz="1000">
                <a:latin typeface="Inter"/>
                <a:ea typeface="Inter"/>
                <a:cs typeface="Inter"/>
                <a:sym typeface="Inter"/>
              </a:defRPr>
            </a:lvl8pPr>
            <a:lvl9pPr lvl="8" algn="l" rtl="0">
              <a:lnSpc>
                <a:spcPct val="100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88" name="Google Shape;188;p20"/>
          <p:cNvSpPr txBox="1">
            <a:spLocks noGrp="1"/>
          </p:cNvSpPr>
          <p:nvPr>
            <p:ph type="body" idx="1"/>
          </p:nvPr>
        </p:nvSpPr>
        <p:spPr>
          <a:xfrm>
            <a:off x="342900" y="1333500"/>
            <a:ext cx="8458200" cy="46524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1pPr>
            <a:lvl2pPr marL="914400" lvl="1" indent="-330200" algn="l" rtl="0">
              <a:lnSpc>
                <a:spcPct val="115000"/>
              </a:lnSpc>
              <a:spcBef>
                <a:spcPts val="0"/>
              </a:spcBef>
              <a:spcAft>
                <a:spcPts val="0"/>
              </a:spcAft>
              <a:buClr>
                <a:schemeClr val="dk1"/>
              </a:buClr>
              <a:buSzPts val="1600"/>
              <a:buFont typeface="Inter"/>
              <a:buChar char="○"/>
              <a:defRPr sz="1600">
                <a:latin typeface="Inter"/>
                <a:ea typeface="Inter"/>
                <a:cs typeface="Inter"/>
                <a:sym typeface="Inter"/>
              </a:defRPr>
            </a:lvl2pPr>
            <a:lvl3pPr marL="1371600" lvl="2" indent="-330200" algn="l" rtl="0">
              <a:lnSpc>
                <a:spcPct val="115000"/>
              </a:lnSpc>
              <a:spcBef>
                <a:spcPts val="0"/>
              </a:spcBef>
              <a:spcAft>
                <a:spcPts val="0"/>
              </a:spcAft>
              <a:buClr>
                <a:schemeClr val="dk1"/>
              </a:buClr>
              <a:buSzPts val="1600"/>
              <a:buFont typeface="Inter"/>
              <a:buChar char="–"/>
              <a:defRPr sz="1600">
                <a:latin typeface="Inter"/>
                <a:ea typeface="Inter"/>
                <a:cs typeface="Inter"/>
                <a:sym typeface="Inter"/>
              </a:defRPr>
            </a:lvl3pPr>
            <a:lvl4pPr marL="1828800" lvl="3" indent="-330200" algn="l" rtl="0">
              <a:lnSpc>
                <a:spcPct val="115000"/>
              </a:lnSpc>
              <a:spcBef>
                <a:spcPts val="0"/>
              </a:spcBef>
              <a:spcAft>
                <a:spcPts val="0"/>
              </a:spcAft>
              <a:buClr>
                <a:schemeClr val="dk1"/>
              </a:buClr>
              <a:buSzPts val="1600"/>
              <a:buFont typeface="Inter"/>
              <a:buChar char="–"/>
              <a:defRPr>
                <a:latin typeface="Inter"/>
                <a:ea typeface="Inter"/>
                <a:cs typeface="Inter"/>
                <a:sym typeface="Inter"/>
              </a:defRPr>
            </a:lvl4pPr>
            <a:lvl5pPr marL="2286000" lvl="4" indent="-317500" algn="l" rtl="0">
              <a:lnSpc>
                <a:spcPct val="115000"/>
              </a:lnSpc>
              <a:spcBef>
                <a:spcPts val="0"/>
              </a:spcBef>
              <a:spcAft>
                <a:spcPts val="0"/>
              </a:spcAft>
              <a:buClr>
                <a:schemeClr val="dk1"/>
              </a:buClr>
              <a:buSzPts val="1400"/>
              <a:buFont typeface="Inter"/>
              <a:buChar char="–"/>
              <a:defRPr>
                <a:latin typeface="Inter"/>
                <a:ea typeface="Inter"/>
                <a:cs typeface="Inter"/>
                <a:sym typeface="Inter"/>
              </a:defRPr>
            </a:lvl5pPr>
            <a:lvl6pPr marL="2743200" lvl="5"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6pPr>
            <a:lvl7pPr marL="3200400" lvl="6"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7pPr>
            <a:lvl8pPr marL="3657600" lvl="7"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8pPr>
            <a:lvl9pPr marL="4114800" lvl="8"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9pPr>
          </a:lstStyle>
          <a:p>
            <a:endParaRPr/>
          </a:p>
        </p:txBody>
      </p:sp>
      <p:sp>
        <p:nvSpPr>
          <p:cNvPr id="189" name="Google Shape;189;p20"/>
          <p:cNvSpPr txBox="1">
            <a:spLocks noGrp="1"/>
          </p:cNvSpPr>
          <p:nvPr>
            <p:ph type="sldNum" idx="12"/>
          </p:nvPr>
        </p:nvSpPr>
        <p:spPr>
          <a:xfrm>
            <a:off x="8104925" y="6451925"/>
            <a:ext cx="607500" cy="293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190" name="Google Shape;190;p20"/>
          <p:cNvPicPr preferRelativeResize="0"/>
          <p:nvPr/>
        </p:nvPicPr>
        <p:blipFill rotWithShape="1">
          <a:blip r:embed="rId2">
            <a:alphaModFix/>
          </a:blip>
          <a:srcRect/>
          <a:stretch/>
        </p:blipFill>
        <p:spPr>
          <a:xfrm>
            <a:off x="8712425" y="6405375"/>
            <a:ext cx="336901" cy="3369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A7B17"/>
          </p15:clr>
        </p15:guide>
        <p15:guide id="2" pos="5544">
          <p15:clr>
            <a:srgbClr val="FA7B17"/>
          </p15:clr>
        </p15:guide>
        <p15:guide id="3" pos="216">
          <p15:clr>
            <a:srgbClr val="FA7B17"/>
          </p15:clr>
        </p15:guide>
        <p15:guide id="4" orient="horz" pos="734">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 Client Logo">
  <p:cSld name="TITLE_1">
    <p:spTree>
      <p:nvGrpSpPr>
        <p:cNvPr id="1" name="Shape 25"/>
        <p:cNvGrpSpPr/>
        <p:nvPr/>
      </p:nvGrpSpPr>
      <p:grpSpPr>
        <a:xfrm>
          <a:off x="0" y="0"/>
          <a:ext cx="0" cy="0"/>
          <a:chOff x="0" y="0"/>
          <a:chExt cx="0" cy="0"/>
        </a:xfrm>
      </p:grpSpPr>
      <p:pic>
        <p:nvPicPr>
          <p:cNvPr id="26" name="Google Shape;26;p3"/>
          <p:cNvPicPr preferRelativeResize="0"/>
          <p:nvPr/>
        </p:nvPicPr>
        <p:blipFill rotWithShape="1">
          <a:blip r:embed="rId2">
            <a:alphaModFix/>
          </a:blip>
          <a:srcRect t="1039" r="4780" b="37433"/>
          <a:stretch/>
        </p:blipFill>
        <p:spPr>
          <a:xfrm>
            <a:off x="0" y="2426375"/>
            <a:ext cx="9144003" cy="4431625"/>
          </a:xfrm>
          <a:prstGeom prst="rect">
            <a:avLst/>
          </a:prstGeom>
          <a:noFill/>
          <a:ln>
            <a:noFill/>
          </a:ln>
        </p:spPr>
      </p:pic>
      <p:grpSp>
        <p:nvGrpSpPr>
          <p:cNvPr id="27" name="Google Shape;27;p3"/>
          <p:cNvGrpSpPr/>
          <p:nvPr/>
        </p:nvGrpSpPr>
        <p:grpSpPr>
          <a:xfrm>
            <a:off x="92" y="2351348"/>
            <a:ext cx="1217486" cy="1027627"/>
            <a:chOff x="2242500" y="2484575"/>
            <a:chExt cx="1072675" cy="905398"/>
          </a:xfrm>
        </p:grpSpPr>
        <p:pic>
          <p:nvPicPr>
            <p:cNvPr id="28" name="Google Shape;28;p3"/>
            <p:cNvPicPr preferRelativeResize="0"/>
            <p:nvPr/>
          </p:nvPicPr>
          <p:blipFill>
            <a:blip r:embed="rId3">
              <a:alphaModFix amt="10000"/>
            </a:blip>
            <a:stretch>
              <a:fillRect/>
            </a:stretch>
          </p:blipFill>
          <p:spPr>
            <a:xfrm>
              <a:off x="2242500" y="2860575"/>
              <a:ext cx="525500" cy="529398"/>
            </a:xfrm>
            <a:prstGeom prst="rect">
              <a:avLst/>
            </a:prstGeom>
            <a:noFill/>
            <a:ln>
              <a:noFill/>
            </a:ln>
          </p:spPr>
        </p:pic>
        <p:pic>
          <p:nvPicPr>
            <p:cNvPr id="29" name="Google Shape;29;p3"/>
            <p:cNvPicPr preferRelativeResize="0"/>
            <p:nvPr/>
          </p:nvPicPr>
          <p:blipFill rotWithShape="1">
            <a:blip r:embed="rId3">
              <a:alphaModFix amt="10000"/>
            </a:blip>
            <a:srcRect t="33809"/>
            <a:stretch/>
          </p:blipFill>
          <p:spPr>
            <a:xfrm>
              <a:off x="2242500" y="2484575"/>
              <a:ext cx="525500" cy="350418"/>
            </a:xfrm>
            <a:prstGeom prst="rect">
              <a:avLst/>
            </a:prstGeom>
            <a:noFill/>
            <a:ln>
              <a:noFill/>
            </a:ln>
          </p:spPr>
        </p:pic>
        <p:pic>
          <p:nvPicPr>
            <p:cNvPr id="30" name="Google Shape;30;p3"/>
            <p:cNvPicPr preferRelativeResize="0"/>
            <p:nvPr/>
          </p:nvPicPr>
          <p:blipFill>
            <a:blip r:embed="rId3">
              <a:alphaModFix amt="10000"/>
            </a:blip>
            <a:stretch>
              <a:fillRect/>
            </a:stretch>
          </p:blipFill>
          <p:spPr>
            <a:xfrm>
              <a:off x="2789675" y="2860575"/>
              <a:ext cx="525500" cy="529398"/>
            </a:xfrm>
            <a:prstGeom prst="rect">
              <a:avLst/>
            </a:prstGeom>
            <a:noFill/>
            <a:ln>
              <a:noFill/>
            </a:ln>
          </p:spPr>
        </p:pic>
        <p:pic>
          <p:nvPicPr>
            <p:cNvPr id="31" name="Google Shape;31;p3"/>
            <p:cNvPicPr preferRelativeResize="0"/>
            <p:nvPr/>
          </p:nvPicPr>
          <p:blipFill rotWithShape="1">
            <a:blip r:embed="rId3">
              <a:alphaModFix amt="10000"/>
            </a:blip>
            <a:srcRect t="33809"/>
            <a:stretch/>
          </p:blipFill>
          <p:spPr>
            <a:xfrm>
              <a:off x="2789675" y="2484575"/>
              <a:ext cx="525500" cy="350418"/>
            </a:xfrm>
            <a:prstGeom prst="rect">
              <a:avLst/>
            </a:prstGeom>
            <a:noFill/>
            <a:ln>
              <a:noFill/>
            </a:ln>
          </p:spPr>
        </p:pic>
      </p:grpSp>
      <p:grpSp>
        <p:nvGrpSpPr>
          <p:cNvPr id="32" name="Google Shape;32;p3"/>
          <p:cNvGrpSpPr/>
          <p:nvPr/>
        </p:nvGrpSpPr>
        <p:grpSpPr>
          <a:xfrm>
            <a:off x="1244174" y="2351348"/>
            <a:ext cx="1217486" cy="1027627"/>
            <a:chOff x="2242500" y="2484575"/>
            <a:chExt cx="1072675" cy="905398"/>
          </a:xfrm>
        </p:grpSpPr>
        <p:pic>
          <p:nvPicPr>
            <p:cNvPr id="33" name="Google Shape;33;p3"/>
            <p:cNvPicPr preferRelativeResize="0"/>
            <p:nvPr/>
          </p:nvPicPr>
          <p:blipFill>
            <a:blip r:embed="rId3">
              <a:alphaModFix amt="10000"/>
            </a:blip>
            <a:stretch>
              <a:fillRect/>
            </a:stretch>
          </p:blipFill>
          <p:spPr>
            <a:xfrm>
              <a:off x="2242500" y="2860575"/>
              <a:ext cx="525500" cy="529398"/>
            </a:xfrm>
            <a:prstGeom prst="rect">
              <a:avLst/>
            </a:prstGeom>
            <a:noFill/>
            <a:ln>
              <a:noFill/>
            </a:ln>
          </p:spPr>
        </p:pic>
        <p:pic>
          <p:nvPicPr>
            <p:cNvPr id="34" name="Google Shape;34;p3"/>
            <p:cNvPicPr preferRelativeResize="0"/>
            <p:nvPr/>
          </p:nvPicPr>
          <p:blipFill rotWithShape="1">
            <a:blip r:embed="rId3">
              <a:alphaModFix amt="10000"/>
            </a:blip>
            <a:srcRect t="33809"/>
            <a:stretch/>
          </p:blipFill>
          <p:spPr>
            <a:xfrm>
              <a:off x="2242500" y="2484575"/>
              <a:ext cx="525500" cy="350418"/>
            </a:xfrm>
            <a:prstGeom prst="rect">
              <a:avLst/>
            </a:prstGeom>
            <a:noFill/>
            <a:ln>
              <a:noFill/>
            </a:ln>
          </p:spPr>
        </p:pic>
        <p:pic>
          <p:nvPicPr>
            <p:cNvPr id="35" name="Google Shape;35;p3"/>
            <p:cNvPicPr preferRelativeResize="0"/>
            <p:nvPr/>
          </p:nvPicPr>
          <p:blipFill>
            <a:blip r:embed="rId3">
              <a:alphaModFix amt="10000"/>
            </a:blip>
            <a:stretch>
              <a:fillRect/>
            </a:stretch>
          </p:blipFill>
          <p:spPr>
            <a:xfrm>
              <a:off x="2789675" y="2860575"/>
              <a:ext cx="525500" cy="529398"/>
            </a:xfrm>
            <a:prstGeom prst="rect">
              <a:avLst/>
            </a:prstGeom>
            <a:noFill/>
            <a:ln>
              <a:noFill/>
            </a:ln>
          </p:spPr>
        </p:pic>
        <p:pic>
          <p:nvPicPr>
            <p:cNvPr id="36" name="Google Shape;36;p3"/>
            <p:cNvPicPr preferRelativeResize="0"/>
            <p:nvPr/>
          </p:nvPicPr>
          <p:blipFill rotWithShape="1">
            <a:blip r:embed="rId3">
              <a:alphaModFix amt="10000"/>
            </a:blip>
            <a:srcRect t="33809"/>
            <a:stretch/>
          </p:blipFill>
          <p:spPr>
            <a:xfrm>
              <a:off x="2789675" y="2484575"/>
              <a:ext cx="525500" cy="350418"/>
            </a:xfrm>
            <a:prstGeom prst="rect">
              <a:avLst/>
            </a:prstGeom>
            <a:noFill/>
            <a:ln>
              <a:noFill/>
            </a:ln>
          </p:spPr>
        </p:pic>
      </p:grpSp>
      <p:sp>
        <p:nvSpPr>
          <p:cNvPr id="37" name="Google Shape;37;p3"/>
          <p:cNvSpPr txBox="1">
            <a:spLocks noGrp="1"/>
          </p:cNvSpPr>
          <p:nvPr>
            <p:ph type="ctrTitle"/>
          </p:nvPr>
        </p:nvSpPr>
        <p:spPr>
          <a:xfrm>
            <a:off x="244200" y="4239375"/>
            <a:ext cx="8519100" cy="735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500"/>
              <a:buNone/>
              <a:defRPr sz="45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38" name="Google Shape;38;p3"/>
          <p:cNvSpPr txBox="1">
            <a:spLocks noGrp="1"/>
          </p:cNvSpPr>
          <p:nvPr>
            <p:ph type="subTitle" idx="1"/>
          </p:nvPr>
        </p:nvSpPr>
        <p:spPr>
          <a:xfrm>
            <a:off x="244200" y="6025800"/>
            <a:ext cx="4042200" cy="48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1400"/>
              <a:buFont typeface="Inter"/>
              <a:buNone/>
              <a:defRPr>
                <a:solidFill>
                  <a:schemeClr val="lt1"/>
                </a:solidFill>
                <a:latin typeface="Inter"/>
                <a:ea typeface="Inter"/>
                <a:cs typeface="Inter"/>
                <a:sym typeface="Inter"/>
              </a:defRPr>
            </a:lvl1pPr>
            <a:lvl2pPr lvl="1" rtl="0">
              <a:spcBef>
                <a:spcPts val="0"/>
              </a:spcBef>
              <a:spcAft>
                <a:spcPts val="0"/>
              </a:spcAft>
              <a:buClr>
                <a:schemeClr val="lt1"/>
              </a:buClr>
              <a:buSzPts val="1400"/>
              <a:buFont typeface="Inter"/>
              <a:buNone/>
              <a:defRPr>
                <a:solidFill>
                  <a:schemeClr val="lt1"/>
                </a:solidFill>
                <a:latin typeface="Inter"/>
                <a:ea typeface="Inter"/>
                <a:cs typeface="Inter"/>
                <a:sym typeface="Inter"/>
              </a:defRPr>
            </a:lvl2pPr>
            <a:lvl3pPr lvl="2" rtl="0">
              <a:spcBef>
                <a:spcPts val="0"/>
              </a:spcBef>
              <a:spcAft>
                <a:spcPts val="0"/>
              </a:spcAft>
              <a:buClr>
                <a:schemeClr val="lt1"/>
              </a:buClr>
              <a:buSzPts val="1400"/>
              <a:buFont typeface="Inter"/>
              <a:buNone/>
              <a:defRPr>
                <a:solidFill>
                  <a:schemeClr val="lt1"/>
                </a:solidFill>
                <a:latin typeface="Inter"/>
                <a:ea typeface="Inter"/>
                <a:cs typeface="Inter"/>
                <a:sym typeface="Inter"/>
              </a:defRPr>
            </a:lvl3pPr>
            <a:lvl4pPr lvl="3" rtl="0">
              <a:spcBef>
                <a:spcPts val="0"/>
              </a:spcBef>
              <a:spcAft>
                <a:spcPts val="0"/>
              </a:spcAft>
              <a:buClr>
                <a:schemeClr val="lt1"/>
              </a:buClr>
              <a:buSzPts val="1400"/>
              <a:buFont typeface="Inter"/>
              <a:buNone/>
              <a:defRPr>
                <a:solidFill>
                  <a:schemeClr val="lt1"/>
                </a:solidFill>
                <a:latin typeface="Inter"/>
                <a:ea typeface="Inter"/>
                <a:cs typeface="Inter"/>
                <a:sym typeface="Inter"/>
              </a:defRPr>
            </a:lvl4pPr>
            <a:lvl5pPr lvl="4" rtl="0">
              <a:spcBef>
                <a:spcPts val="0"/>
              </a:spcBef>
              <a:spcAft>
                <a:spcPts val="0"/>
              </a:spcAft>
              <a:buClr>
                <a:schemeClr val="lt1"/>
              </a:buClr>
              <a:buSzPts val="1400"/>
              <a:buFont typeface="Inter"/>
              <a:buNone/>
              <a:defRPr>
                <a:solidFill>
                  <a:schemeClr val="lt1"/>
                </a:solidFill>
                <a:latin typeface="Inter"/>
                <a:ea typeface="Inter"/>
                <a:cs typeface="Inter"/>
                <a:sym typeface="Inter"/>
              </a:defRPr>
            </a:lvl5pPr>
            <a:lvl6pPr lvl="5" rtl="0">
              <a:spcBef>
                <a:spcPts val="0"/>
              </a:spcBef>
              <a:spcAft>
                <a:spcPts val="0"/>
              </a:spcAft>
              <a:buClr>
                <a:schemeClr val="lt1"/>
              </a:buClr>
              <a:buSzPts val="1400"/>
              <a:buFont typeface="Inter"/>
              <a:buNone/>
              <a:defRPr>
                <a:solidFill>
                  <a:schemeClr val="lt1"/>
                </a:solidFill>
                <a:latin typeface="Inter"/>
                <a:ea typeface="Inter"/>
                <a:cs typeface="Inter"/>
                <a:sym typeface="Inter"/>
              </a:defRPr>
            </a:lvl6pPr>
            <a:lvl7pPr lvl="6" rtl="0">
              <a:spcBef>
                <a:spcPts val="0"/>
              </a:spcBef>
              <a:spcAft>
                <a:spcPts val="0"/>
              </a:spcAft>
              <a:buClr>
                <a:schemeClr val="lt1"/>
              </a:buClr>
              <a:buSzPts val="1400"/>
              <a:buFont typeface="Inter"/>
              <a:buNone/>
              <a:defRPr>
                <a:solidFill>
                  <a:schemeClr val="lt1"/>
                </a:solidFill>
                <a:latin typeface="Inter"/>
                <a:ea typeface="Inter"/>
                <a:cs typeface="Inter"/>
                <a:sym typeface="Inter"/>
              </a:defRPr>
            </a:lvl7pPr>
            <a:lvl8pPr lvl="7" rtl="0">
              <a:spcBef>
                <a:spcPts val="0"/>
              </a:spcBef>
              <a:spcAft>
                <a:spcPts val="0"/>
              </a:spcAft>
              <a:buClr>
                <a:schemeClr val="lt1"/>
              </a:buClr>
              <a:buSzPts val="1400"/>
              <a:buFont typeface="Inter"/>
              <a:buNone/>
              <a:defRPr>
                <a:solidFill>
                  <a:schemeClr val="lt1"/>
                </a:solidFill>
                <a:latin typeface="Inter"/>
                <a:ea typeface="Inter"/>
                <a:cs typeface="Inter"/>
                <a:sym typeface="Inter"/>
              </a:defRPr>
            </a:lvl8pPr>
            <a:lvl9pPr lvl="8" rtl="0">
              <a:spcBef>
                <a:spcPts val="0"/>
              </a:spcBef>
              <a:spcAft>
                <a:spcPts val="0"/>
              </a:spcAft>
              <a:buClr>
                <a:schemeClr val="lt1"/>
              </a:buClr>
              <a:buSzPts val="1400"/>
              <a:buFont typeface="Inter"/>
              <a:buNone/>
              <a:defRPr>
                <a:solidFill>
                  <a:schemeClr val="lt1"/>
                </a:solidFill>
                <a:latin typeface="Inter"/>
                <a:ea typeface="Inter"/>
                <a:cs typeface="Inter"/>
                <a:sym typeface="Inter"/>
              </a:defRPr>
            </a:lvl9pPr>
          </a:lstStyle>
          <a:p>
            <a:endParaRPr/>
          </a:p>
        </p:txBody>
      </p:sp>
      <p:pic>
        <p:nvPicPr>
          <p:cNvPr id="39" name="Google Shape;39;p3"/>
          <p:cNvPicPr preferRelativeResize="0"/>
          <p:nvPr/>
        </p:nvPicPr>
        <p:blipFill>
          <a:blip r:embed="rId4">
            <a:alphaModFix/>
          </a:blip>
          <a:stretch>
            <a:fillRect/>
          </a:stretch>
        </p:blipFill>
        <p:spPr>
          <a:xfrm>
            <a:off x="298225" y="879250"/>
            <a:ext cx="2886569" cy="611700"/>
          </a:xfrm>
          <a:prstGeom prst="rect">
            <a:avLst/>
          </a:prstGeom>
          <a:noFill/>
          <a:ln>
            <a:noFill/>
          </a:ln>
        </p:spPr>
      </p:pic>
      <p:sp>
        <p:nvSpPr>
          <p:cNvPr id="40" name="Google Shape;40;p3"/>
          <p:cNvSpPr txBox="1">
            <a:spLocks noGrp="1"/>
          </p:cNvSpPr>
          <p:nvPr>
            <p:ph type="subTitle" idx="2"/>
          </p:nvPr>
        </p:nvSpPr>
        <p:spPr>
          <a:xfrm>
            <a:off x="244200" y="4902500"/>
            <a:ext cx="8519100" cy="611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600"/>
              <a:buFont typeface="Inter"/>
              <a:buNone/>
              <a:defRPr sz="1600">
                <a:solidFill>
                  <a:schemeClr val="lt1"/>
                </a:solidFill>
                <a:latin typeface="Inter"/>
                <a:ea typeface="Inter"/>
                <a:cs typeface="Inter"/>
                <a:sym typeface="Inter"/>
              </a:defRPr>
            </a:lvl1pPr>
            <a:lvl2pPr lvl="1" rtl="0">
              <a:lnSpc>
                <a:spcPct val="100000"/>
              </a:lnSpc>
              <a:spcBef>
                <a:spcPts val="0"/>
              </a:spcBef>
              <a:spcAft>
                <a:spcPts val="0"/>
              </a:spcAft>
              <a:buClr>
                <a:schemeClr val="lt1"/>
              </a:buClr>
              <a:buSzPts val="1600"/>
              <a:buFont typeface="Inter"/>
              <a:buNone/>
              <a:defRPr sz="1600">
                <a:solidFill>
                  <a:schemeClr val="lt1"/>
                </a:solidFill>
                <a:latin typeface="Inter"/>
                <a:ea typeface="Inter"/>
                <a:cs typeface="Inter"/>
                <a:sym typeface="Inter"/>
              </a:defRPr>
            </a:lvl2pPr>
            <a:lvl3pPr lvl="2" rtl="0">
              <a:lnSpc>
                <a:spcPct val="100000"/>
              </a:lnSpc>
              <a:spcBef>
                <a:spcPts val="0"/>
              </a:spcBef>
              <a:spcAft>
                <a:spcPts val="0"/>
              </a:spcAft>
              <a:buClr>
                <a:schemeClr val="lt1"/>
              </a:buClr>
              <a:buSzPts val="1600"/>
              <a:buFont typeface="Inter"/>
              <a:buNone/>
              <a:defRPr sz="1600">
                <a:solidFill>
                  <a:schemeClr val="lt1"/>
                </a:solidFill>
                <a:latin typeface="Inter"/>
                <a:ea typeface="Inter"/>
                <a:cs typeface="Inter"/>
                <a:sym typeface="Inter"/>
              </a:defRPr>
            </a:lvl3pPr>
            <a:lvl4pPr lvl="3" rtl="0">
              <a:lnSpc>
                <a:spcPct val="100000"/>
              </a:lnSpc>
              <a:spcBef>
                <a:spcPts val="0"/>
              </a:spcBef>
              <a:spcAft>
                <a:spcPts val="0"/>
              </a:spcAft>
              <a:buClr>
                <a:schemeClr val="lt1"/>
              </a:buClr>
              <a:buSzPts val="1600"/>
              <a:buFont typeface="Inter"/>
              <a:buNone/>
              <a:defRPr sz="1600">
                <a:solidFill>
                  <a:schemeClr val="lt1"/>
                </a:solidFill>
                <a:latin typeface="Inter"/>
                <a:ea typeface="Inter"/>
                <a:cs typeface="Inter"/>
                <a:sym typeface="Inter"/>
              </a:defRPr>
            </a:lvl4pPr>
            <a:lvl5pPr lvl="4" rtl="0">
              <a:lnSpc>
                <a:spcPct val="100000"/>
              </a:lnSpc>
              <a:spcBef>
                <a:spcPts val="0"/>
              </a:spcBef>
              <a:spcAft>
                <a:spcPts val="0"/>
              </a:spcAft>
              <a:buClr>
                <a:schemeClr val="lt1"/>
              </a:buClr>
              <a:buSzPts val="1600"/>
              <a:buFont typeface="Inter"/>
              <a:buNone/>
              <a:defRPr sz="1600">
                <a:solidFill>
                  <a:schemeClr val="lt1"/>
                </a:solidFill>
                <a:latin typeface="Inter"/>
                <a:ea typeface="Inter"/>
                <a:cs typeface="Inter"/>
                <a:sym typeface="Inter"/>
              </a:defRPr>
            </a:lvl5pPr>
            <a:lvl6pPr lvl="5" rtl="0">
              <a:lnSpc>
                <a:spcPct val="100000"/>
              </a:lnSpc>
              <a:spcBef>
                <a:spcPts val="0"/>
              </a:spcBef>
              <a:spcAft>
                <a:spcPts val="0"/>
              </a:spcAft>
              <a:buClr>
                <a:schemeClr val="lt1"/>
              </a:buClr>
              <a:buSzPts val="1600"/>
              <a:buFont typeface="Inter"/>
              <a:buNone/>
              <a:defRPr sz="1600">
                <a:solidFill>
                  <a:schemeClr val="lt1"/>
                </a:solidFill>
                <a:latin typeface="Inter"/>
                <a:ea typeface="Inter"/>
                <a:cs typeface="Inter"/>
                <a:sym typeface="Inter"/>
              </a:defRPr>
            </a:lvl6pPr>
            <a:lvl7pPr lvl="6" rtl="0">
              <a:lnSpc>
                <a:spcPct val="100000"/>
              </a:lnSpc>
              <a:spcBef>
                <a:spcPts val="0"/>
              </a:spcBef>
              <a:spcAft>
                <a:spcPts val="0"/>
              </a:spcAft>
              <a:buClr>
                <a:schemeClr val="lt1"/>
              </a:buClr>
              <a:buSzPts val="1600"/>
              <a:buFont typeface="Inter"/>
              <a:buNone/>
              <a:defRPr sz="1600">
                <a:solidFill>
                  <a:schemeClr val="lt1"/>
                </a:solidFill>
                <a:latin typeface="Inter"/>
                <a:ea typeface="Inter"/>
                <a:cs typeface="Inter"/>
                <a:sym typeface="Inter"/>
              </a:defRPr>
            </a:lvl7pPr>
            <a:lvl8pPr lvl="7" rtl="0">
              <a:lnSpc>
                <a:spcPct val="100000"/>
              </a:lnSpc>
              <a:spcBef>
                <a:spcPts val="0"/>
              </a:spcBef>
              <a:spcAft>
                <a:spcPts val="0"/>
              </a:spcAft>
              <a:buClr>
                <a:schemeClr val="lt1"/>
              </a:buClr>
              <a:buSzPts val="1600"/>
              <a:buFont typeface="Inter"/>
              <a:buNone/>
              <a:defRPr sz="1600">
                <a:solidFill>
                  <a:schemeClr val="lt1"/>
                </a:solidFill>
                <a:latin typeface="Inter"/>
                <a:ea typeface="Inter"/>
                <a:cs typeface="Inter"/>
                <a:sym typeface="Inter"/>
              </a:defRPr>
            </a:lvl8pPr>
            <a:lvl9pPr lvl="8" rtl="0">
              <a:lnSpc>
                <a:spcPct val="100000"/>
              </a:lnSpc>
              <a:spcBef>
                <a:spcPts val="0"/>
              </a:spcBef>
              <a:spcAft>
                <a:spcPts val="0"/>
              </a:spcAft>
              <a:buClr>
                <a:schemeClr val="lt1"/>
              </a:buClr>
              <a:buSzPts val="1600"/>
              <a:buFont typeface="Inter"/>
              <a:buNone/>
              <a:defRPr sz="1600">
                <a:solidFill>
                  <a:schemeClr val="lt1"/>
                </a:solidFill>
                <a:latin typeface="Inter"/>
                <a:ea typeface="Inter"/>
                <a:cs typeface="Inter"/>
                <a:sym typeface="Inte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dline with Source 2">
  <p:cSld name="SECTION_HEADER_2">
    <p:bg>
      <p:bgPr>
        <a:solidFill>
          <a:schemeClr val="lt1"/>
        </a:solidFill>
        <a:effectLst/>
      </p:bgPr>
    </p:bg>
    <p:spTree>
      <p:nvGrpSpPr>
        <p:cNvPr id="1" name="Shape 191"/>
        <p:cNvGrpSpPr/>
        <p:nvPr/>
      </p:nvGrpSpPr>
      <p:grpSpPr>
        <a:xfrm>
          <a:off x="0" y="0"/>
          <a:ext cx="0" cy="0"/>
          <a:chOff x="0" y="0"/>
          <a:chExt cx="0" cy="0"/>
        </a:xfrm>
      </p:grpSpPr>
      <p:cxnSp>
        <p:nvCxnSpPr>
          <p:cNvPr id="192" name="Google Shape;192;p21"/>
          <p:cNvCxnSpPr/>
          <p:nvPr/>
        </p:nvCxnSpPr>
        <p:spPr>
          <a:xfrm>
            <a:off x="-8850" y="1165050"/>
            <a:ext cx="9161700" cy="0"/>
          </a:xfrm>
          <a:prstGeom prst="straightConnector1">
            <a:avLst/>
          </a:prstGeom>
          <a:noFill/>
          <a:ln w="28575" cap="flat" cmpd="sng">
            <a:solidFill>
              <a:srgbClr val="6D1E4A"/>
            </a:solidFill>
            <a:prstDash val="solid"/>
            <a:round/>
            <a:headEnd type="none" w="sm" len="sm"/>
            <a:tailEnd type="none" w="sm" len="sm"/>
          </a:ln>
        </p:spPr>
      </p:cxnSp>
      <p:sp>
        <p:nvSpPr>
          <p:cNvPr id="193" name="Google Shape;193;p21"/>
          <p:cNvSpPr txBox="1">
            <a:spLocks noGrp="1"/>
          </p:cNvSpPr>
          <p:nvPr>
            <p:ph type="title"/>
          </p:nvPr>
        </p:nvSpPr>
        <p:spPr>
          <a:xfrm>
            <a:off x="342900" y="0"/>
            <a:ext cx="8458200" cy="11652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6D1E4A"/>
              </a:buClr>
              <a:buSzPts val="2800"/>
              <a:buNone/>
              <a:defRPr b="0">
                <a:solidFill>
                  <a:srgbClr val="6D1E4A"/>
                </a:solidFill>
              </a:defRPr>
            </a:lvl1pPr>
            <a:lvl2pPr lvl="1" algn="l" rtl="0">
              <a:lnSpc>
                <a:spcPct val="100000"/>
              </a:lnSpc>
              <a:spcBef>
                <a:spcPts val="0"/>
              </a:spcBef>
              <a:spcAft>
                <a:spcPts val="0"/>
              </a:spcAft>
              <a:buClr>
                <a:srgbClr val="6D1E4A"/>
              </a:buClr>
              <a:buSzPts val="3000"/>
              <a:buNone/>
              <a:defRPr sz="3000" b="1">
                <a:solidFill>
                  <a:srgbClr val="6D1E4A"/>
                </a:solidFill>
              </a:defRPr>
            </a:lvl2pPr>
            <a:lvl3pPr lvl="2" algn="l" rtl="0">
              <a:lnSpc>
                <a:spcPct val="100000"/>
              </a:lnSpc>
              <a:spcBef>
                <a:spcPts val="0"/>
              </a:spcBef>
              <a:spcAft>
                <a:spcPts val="0"/>
              </a:spcAft>
              <a:buClr>
                <a:srgbClr val="6D1E4A"/>
              </a:buClr>
              <a:buSzPts val="3000"/>
              <a:buNone/>
              <a:defRPr sz="3000" b="1">
                <a:solidFill>
                  <a:srgbClr val="6D1E4A"/>
                </a:solidFill>
              </a:defRPr>
            </a:lvl3pPr>
            <a:lvl4pPr lvl="3" algn="l" rtl="0">
              <a:lnSpc>
                <a:spcPct val="100000"/>
              </a:lnSpc>
              <a:spcBef>
                <a:spcPts val="0"/>
              </a:spcBef>
              <a:spcAft>
                <a:spcPts val="0"/>
              </a:spcAft>
              <a:buClr>
                <a:srgbClr val="6D1E4A"/>
              </a:buClr>
              <a:buSzPts val="3000"/>
              <a:buNone/>
              <a:defRPr sz="3000" b="1">
                <a:solidFill>
                  <a:srgbClr val="6D1E4A"/>
                </a:solidFill>
              </a:defRPr>
            </a:lvl4pPr>
            <a:lvl5pPr lvl="4" algn="l" rtl="0">
              <a:lnSpc>
                <a:spcPct val="100000"/>
              </a:lnSpc>
              <a:spcBef>
                <a:spcPts val="0"/>
              </a:spcBef>
              <a:spcAft>
                <a:spcPts val="0"/>
              </a:spcAft>
              <a:buClr>
                <a:srgbClr val="6D1E4A"/>
              </a:buClr>
              <a:buSzPts val="3000"/>
              <a:buNone/>
              <a:defRPr sz="3000" b="1">
                <a:solidFill>
                  <a:srgbClr val="6D1E4A"/>
                </a:solidFill>
              </a:defRPr>
            </a:lvl5pPr>
            <a:lvl6pPr lvl="5" algn="l" rtl="0">
              <a:lnSpc>
                <a:spcPct val="100000"/>
              </a:lnSpc>
              <a:spcBef>
                <a:spcPts val="0"/>
              </a:spcBef>
              <a:spcAft>
                <a:spcPts val="0"/>
              </a:spcAft>
              <a:buClr>
                <a:srgbClr val="6D1E4A"/>
              </a:buClr>
              <a:buSzPts val="3000"/>
              <a:buNone/>
              <a:defRPr sz="3000" b="1">
                <a:solidFill>
                  <a:srgbClr val="6D1E4A"/>
                </a:solidFill>
              </a:defRPr>
            </a:lvl6pPr>
            <a:lvl7pPr lvl="6" algn="l" rtl="0">
              <a:lnSpc>
                <a:spcPct val="100000"/>
              </a:lnSpc>
              <a:spcBef>
                <a:spcPts val="0"/>
              </a:spcBef>
              <a:spcAft>
                <a:spcPts val="0"/>
              </a:spcAft>
              <a:buClr>
                <a:srgbClr val="6D1E4A"/>
              </a:buClr>
              <a:buSzPts val="3000"/>
              <a:buNone/>
              <a:defRPr sz="3000" b="1">
                <a:solidFill>
                  <a:srgbClr val="6D1E4A"/>
                </a:solidFill>
              </a:defRPr>
            </a:lvl7pPr>
            <a:lvl8pPr lvl="7" algn="l" rtl="0">
              <a:lnSpc>
                <a:spcPct val="100000"/>
              </a:lnSpc>
              <a:spcBef>
                <a:spcPts val="0"/>
              </a:spcBef>
              <a:spcAft>
                <a:spcPts val="0"/>
              </a:spcAft>
              <a:buClr>
                <a:srgbClr val="6D1E4A"/>
              </a:buClr>
              <a:buSzPts val="3000"/>
              <a:buNone/>
              <a:defRPr sz="3000" b="1">
                <a:solidFill>
                  <a:srgbClr val="6D1E4A"/>
                </a:solidFill>
              </a:defRPr>
            </a:lvl8pPr>
            <a:lvl9pPr lvl="8" algn="l" rtl="0">
              <a:lnSpc>
                <a:spcPct val="100000"/>
              </a:lnSpc>
              <a:spcBef>
                <a:spcPts val="0"/>
              </a:spcBef>
              <a:spcAft>
                <a:spcPts val="0"/>
              </a:spcAft>
              <a:buClr>
                <a:srgbClr val="6D1E4A"/>
              </a:buClr>
              <a:buSzPts val="3000"/>
              <a:buNone/>
              <a:defRPr sz="3000" b="1">
                <a:solidFill>
                  <a:srgbClr val="6D1E4A"/>
                </a:solidFill>
              </a:defRPr>
            </a:lvl9pPr>
          </a:lstStyle>
          <a:p>
            <a:endParaRPr/>
          </a:p>
        </p:txBody>
      </p:sp>
      <p:sp>
        <p:nvSpPr>
          <p:cNvPr id="194" name="Google Shape;194;p21"/>
          <p:cNvSpPr txBox="1">
            <a:spLocks noGrp="1"/>
          </p:cNvSpPr>
          <p:nvPr>
            <p:ph type="title" idx="2"/>
          </p:nvPr>
        </p:nvSpPr>
        <p:spPr>
          <a:xfrm>
            <a:off x="70175" y="6479475"/>
            <a:ext cx="7967400" cy="2661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5A6675"/>
              </a:buClr>
              <a:buSzPts val="1000"/>
              <a:buFont typeface="Inter"/>
              <a:buNone/>
              <a:defRPr sz="1000" b="0">
                <a:solidFill>
                  <a:srgbClr val="5A6675"/>
                </a:solidFill>
                <a:latin typeface="Inter"/>
                <a:ea typeface="Inter"/>
                <a:cs typeface="Inter"/>
                <a:sym typeface="Inter"/>
              </a:defRPr>
            </a:lvl1pPr>
            <a:lvl2pPr lvl="1" algn="l" rtl="0">
              <a:lnSpc>
                <a:spcPct val="100000"/>
              </a:lnSpc>
              <a:spcBef>
                <a:spcPts val="0"/>
              </a:spcBef>
              <a:spcAft>
                <a:spcPts val="0"/>
              </a:spcAft>
              <a:buSzPts val="1000"/>
              <a:buFont typeface="Inter"/>
              <a:buNone/>
              <a:defRPr sz="1000">
                <a:latin typeface="Inter"/>
                <a:ea typeface="Inter"/>
                <a:cs typeface="Inter"/>
                <a:sym typeface="Inter"/>
              </a:defRPr>
            </a:lvl2pPr>
            <a:lvl3pPr lvl="2" algn="l" rtl="0">
              <a:lnSpc>
                <a:spcPct val="100000"/>
              </a:lnSpc>
              <a:spcBef>
                <a:spcPts val="0"/>
              </a:spcBef>
              <a:spcAft>
                <a:spcPts val="0"/>
              </a:spcAft>
              <a:buSzPts val="1000"/>
              <a:buFont typeface="Inter"/>
              <a:buNone/>
              <a:defRPr sz="1000">
                <a:latin typeface="Inter"/>
                <a:ea typeface="Inter"/>
                <a:cs typeface="Inter"/>
                <a:sym typeface="Inter"/>
              </a:defRPr>
            </a:lvl3pPr>
            <a:lvl4pPr lvl="3" algn="l" rtl="0">
              <a:lnSpc>
                <a:spcPct val="100000"/>
              </a:lnSpc>
              <a:spcBef>
                <a:spcPts val="0"/>
              </a:spcBef>
              <a:spcAft>
                <a:spcPts val="0"/>
              </a:spcAft>
              <a:buSzPts val="1000"/>
              <a:buFont typeface="Inter"/>
              <a:buNone/>
              <a:defRPr sz="1000">
                <a:latin typeface="Inter"/>
                <a:ea typeface="Inter"/>
                <a:cs typeface="Inter"/>
                <a:sym typeface="Inter"/>
              </a:defRPr>
            </a:lvl4pPr>
            <a:lvl5pPr lvl="4" algn="l" rtl="0">
              <a:lnSpc>
                <a:spcPct val="100000"/>
              </a:lnSpc>
              <a:spcBef>
                <a:spcPts val="0"/>
              </a:spcBef>
              <a:spcAft>
                <a:spcPts val="0"/>
              </a:spcAft>
              <a:buSzPts val="1000"/>
              <a:buFont typeface="Inter"/>
              <a:buNone/>
              <a:defRPr sz="1000">
                <a:latin typeface="Inter"/>
                <a:ea typeface="Inter"/>
                <a:cs typeface="Inter"/>
                <a:sym typeface="Inter"/>
              </a:defRPr>
            </a:lvl5pPr>
            <a:lvl6pPr lvl="5" algn="l" rtl="0">
              <a:lnSpc>
                <a:spcPct val="100000"/>
              </a:lnSpc>
              <a:spcBef>
                <a:spcPts val="0"/>
              </a:spcBef>
              <a:spcAft>
                <a:spcPts val="0"/>
              </a:spcAft>
              <a:buSzPts val="1000"/>
              <a:buFont typeface="Inter"/>
              <a:buNone/>
              <a:defRPr sz="1000">
                <a:latin typeface="Inter"/>
                <a:ea typeface="Inter"/>
                <a:cs typeface="Inter"/>
                <a:sym typeface="Inter"/>
              </a:defRPr>
            </a:lvl6pPr>
            <a:lvl7pPr lvl="6" algn="l" rtl="0">
              <a:lnSpc>
                <a:spcPct val="100000"/>
              </a:lnSpc>
              <a:spcBef>
                <a:spcPts val="0"/>
              </a:spcBef>
              <a:spcAft>
                <a:spcPts val="0"/>
              </a:spcAft>
              <a:buSzPts val="1000"/>
              <a:buFont typeface="Inter"/>
              <a:buNone/>
              <a:defRPr sz="1000">
                <a:latin typeface="Inter"/>
                <a:ea typeface="Inter"/>
                <a:cs typeface="Inter"/>
                <a:sym typeface="Inter"/>
              </a:defRPr>
            </a:lvl7pPr>
            <a:lvl8pPr lvl="7" algn="l" rtl="0">
              <a:lnSpc>
                <a:spcPct val="100000"/>
              </a:lnSpc>
              <a:spcBef>
                <a:spcPts val="0"/>
              </a:spcBef>
              <a:spcAft>
                <a:spcPts val="0"/>
              </a:spcAft>
              <a:buSzPts val="1000"/>
              <a:buFont typeface="Inter"/>
              <a:buNone/>
              <a:defRPr sz="1000">
                <a:latin typeface="Inter"/>
                <a:ea typeface="Inter"/>
                <a:cs typeface="Inter"/>
                <a:sym typeface="Inter"/>
              </a:defRPr>
            </a:lvl8pPr>
            <a:lvl9pPr lvl="8" algn="l" rtl="0">
              <a:lnSpc>
                <a:spcPct val="100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95" name="Google Shape;195;p21"/>
          <p:cNvSpPr txBox="1">
            <a:spLocks noGrp="1"/>
          </p:cNvSpPr>
          <p:nvPr>
            <p:ph type="body" idx="1"/>
          </p:nvPr>
        </p:nvSpPr>
        <p:spPr>
          <a:xfrm>
            <a:off x="342900" y="1333500"/>
            <a:ext cx="8458200" cy="46524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1pPr>
            <a:lvl2pPr marL="914400" lvl="1" indent="-330200" algn="l" rtl="0">
              <a:lnSpc>
                <a:spcPct val="115000"/>
              </a:lnSpc>
              <a:spcBef>
                <a:spcPts val="0"/>
              </a:spcBef>
              <a:spcAft>
                <a:spcPts val="0"/>
              </a:spcAft>
              <a:buClr>
                <a:schemeClr val="dk1"/>
              </a:buClr>
              <a:buSzPts val="1600"/>
              <a:buFont typeface="Inter"/>
              <a:buChar char="○"/>
              <a:defRPr sz="1600">
                <a:latin typeface="Inter"/>
                <a:ea typeface="Inter"/>
                <a:cs typeface="Inter"/>
                <a:sym typeface="Inter"/>
              </a:defRPr>
            </a:lvl2pPr>
            <a:lvl3pPr marL="1371600" lvl="2" indent="-330200" algn="l" rtl="0">
              <a:lnSpc>
                <a:spcPct val="115000"/>
              </a:lnSpc>
              <a:spcBef>
                <a:spcPts val="0"/>
              </a:spcBef>
              <a:spcAft>
                <a:spcPts val="0"/>
              </a:spcAft>
              <a:buClr>
                <a:schemeClr val="dk1"/>
              </a:buClr>
              <a:buSzPts val="1600"/>
              <a:buFont typeface="Inter"/>
              <a:buChar char="–"/>
              <a:defRPr sz="1600">
                <a:latin typeface="Inter"/>
                <a:ea typeface="Inter"/>
                <a:cs typeface="Inter"/>
                <a:sym typeface="Inter"/>
              </a:defRPr>
            </a:lvl3pPr>
            <a:lvl4pPr marL="1828800" lvl="3" indent="-330200" algn="l" rtl="0">
              <a:lnSpc>
                <a:spcPct val="115000"/>
              </a:lnSpc>
              <a:spcBef>
                <a:spcPts val="0"/>
              </a:spcBef>
              <a:spcAft>
                <a:spcPts val="0"/>
              </a:spcAft>
              <a:buClr>
                <a:schemeClr val="dk1"/>
              </a:buClr>
              <a:buSzPts val="1600"/>
              <a:buFont typeface="Inter"/>
              <a:buChar char="–"/>
              <a:defRPr>
                <a:latin typeface="Inter"/>
                <a:ea typeface="Inter"/>
                <a:cs typeface="Inter"/>
                <a:sym typeface="Inter"/>
              </a:defRPr>
            </a:lvl4pPr>
            <a:lvl5pPr marL="2286000" lvl="4" indent="-317500" algn="l" rtl="0">
              <a:lnSpc>
                <a:spcPct val="115000"/>
              </a:lnSpc>
              <a:spcBef>
                <a:spcPts val="0"/>
              </a:spcBef>
              <a:spcAft>
                <a:spcPts val="0"/>
              </a:spcAft>
              <a:buClr>
                <a:schemeClr val="dk1"/>
              </a:buClr>
              <a:buSzPts val="1400"/>
              <a:buFont typeface="Inter"/>
              <a:buChar char="–"/>
              <a:defRPr>
                <a:latin typeface="Inter"/>
                <a:ea typeface="Inter"/>
                <a:cs typeface="Inter"/>
                <a:sym typeface="Inter"/>
              </a:defRPr>
            </a:lvl5pPr>
            <a:lvl6pPr marL="2743200" lvl="5"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6pPr>
            <a:lvl7pPr marL="3200400" lvl="6"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7pPr>
            <a:lvl8pPr marL="3657600" lvl="7"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8pPr>
            <a:lvl9pPr marL="4114800" lvl="8"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9pPr>
          </a:lstStyle>
          <a:p>
            <a:endParaRPr/>
          </a:p>
        </p:txBody>
      </p:sp>
      <p:sp>
        <p:nvSpPr>
          <p:cNvPr id="196" name="Google Shape;196;p21"/>
          <p:cNvSpPr txBox="1">
            <a:spLocks noGrp="1"/>
          </p:cNvSpPr>
          <p:nvPr>
            <p:ph type="sldNum" idx="12"/>
          </p:nvPr>
        </p:nvSpPr>
        <p:spPr>
          <a:xfrm>
            <a:off x="8104925" y="6451925"/>
            <a:ext cx="607500" cy="293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197" name="Google Shape;197;p21"/>
          <p:cNvPicPr preferRelativeResize="0"/>
          <p:nvPr/>
        </p:nvPicPr>
        <p:blipFill rotWithShape="1">
          <a:blip r:embed="rId2">
            <a:alphaModFix/>
          </a:blip>
          <a:srcRect/>
          <a:stretch/>
        </p:blipFill>
        <p:spPr>
          <a:xfrm>
            <a:off x="8712425" y="6405375"/>
            <a:ext cx="336901" cy="3369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A7B17"/>
          </p15:clr>
        </p15:guide>
        <p15:guide id="2" pos="5544">
          <p15:clr>
            <a:srgbClr val="FA7B17"/>
          </p15:clr>
        </p15:guide>
        <p15:guide id="3" pos="216">
          <p15:clr>
            <a:srgbClr val="FA7B17"/>
          </p15:clr>
        </p15:guide>
        <p15:guide id="4" orient="horz" pos="734">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eadline with Source 3">
  <p:cSld name="SECTION_HEADER_3">
    <p:bg>
      <p:bgPr>
        <a:solidFill>
          <a:schemeClr val="lt1"/>
        </a:solidFill>
        <a:effectLst/>
      </p:bgPr>
    </p:bg>
    <p:spTree>
      <p:nvGrpSpPr>
        <p:cNvPr id="1" name="Shape 198"/>
        <p:cNvGrpSpPr/>
        <p:nvPr/>
      </p:nvGrpSpPr>
      <p:grpSpPr>
        <a:xfrm>
          <a:off x="0" y="0"/>
          <a:ext cx="0" cy="0"/>
          <a:chOff x="0" y="0"/>
          <a:chExt cx="0" cy="0"/>
        </a:xfrm>
      </p:grpSpPr>
      <p:cxnSp>
        <p:nvCxnSpPr>
          <p:cNvPr id="199" name="Google Shape;199;p22"/>
          <p:cNvCxnSpPr/>
          <p:nvPr/>
        </p:nvCxnSpPr>
        <p:spPr>
          <a:xfrm>
            <a:off x="-8850" y="1165050"/>
            <a:ext cx="9161700" cy="0"/>
          </a:xfrm>
          <a:prstGeom prst="straightConnector1">
            <a:avLst/>
          </a:prstGeom>
          <a:noFill/>
          <a:ln w="28575" cap="flat" cmpd="sng">
            <a:solidFill>
              <a:srgbClr val="6D1E4A"/>
            </a:solidFill>
            <a:prstDash val="solid"/>
            <a:round/>
            <a:headEnd type="none" w="sm" len="sm"/>
            <a:tailEnd type="none" w="sm" len="sm"/>
          </a:ln>
        </p:spPr>
      </p:cxnSp>
      <p:sp>
        <p:nvSpPr>
          <p:cNvPr id="200" name="Google Shape;200;p22"/>
          <p:cNvSpPr txBox="1">
            <a:spLocks noGrp="1"/>
          </p:cNvSpPr>
          <p:nvPr>
            <p:ph type="title"/>
          </p:nvPr>
        </p:nvSpPr>
        <p:spPr>
          <a:xfrm>
            <a:off x="342900" y="0"/>
            <a:ext cx="8458200" cy="11652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6D1E4A"/>
              </a:buClr>
              <a:buSzPts val="2800"/>
              <a:buNone/>
              <a:defRPr b="0">
                <a:solidFill>
                  <a:srgbClr val="6D1E4A"/>
                </a:solidFill>
              </a:defRPr>
            </a:lvl1pPr>
            <a:lvl2pPr lvl="1" algn="l" rtl="0">
              <a:lnSpc>
                <a:spcPct val="100000"/>
              </a:lnSpc>
              <a:spcBef>
                <a:spcPts val="0"/>
              </a:spcBef>
              <a:spcAft>
                <a:spcPts val="0"/>
              </a:spcAft>
              <a:buClr>
                <a:srgbClr val="6D1E4A"/>
              </a:buClr>
              <a:buSzPts val="3000"/>
              <a:buNone/>
              <a:defRPr sz="3000" b="1">
                <a:solidFill>
                  <a:srgbClr val="6D1E4A"/>
                </a:solidFill>
              </a:defRPr>
            </a:lvl2pPr>
            <a:lvl3pPr lvl="2" algn="l" rtl="0">
              <a:lnSpc>
                <a:spcPct val="100000"/>
              </a:lnSpc>
              <a:spcBef>
                <a:spcPts val="0"/>
              </a:spcBef>
              <a:spcAft>
                <a:spcPts val="0"/>
              </a:spcAft>
              <a:buClr>
                <a:srgbClr val="6D1E4A"/>
              </a:buClr>
              <a:buSzPts val="3000"/>
              <a:buNone/>
              <a:defRPr sz="3000" b="1">
                <a:solidFill>
                  <a:srgbClr val="6D1E4A"/>
                </a:solidFill>
              </a:defRPr>
            </a:lvl3pPr>
            <a:lvl4pPr lvl="3" algn="l" rtl="0">
              <a:lnSpc>
                <a:spcPct val="100000"/>
              </a:lnSpc>
              <a:spcBef>
                <a:spcPts val="0"/>
              </a:spcBef>
              <a:spcAft>
                <a:spcPts val="0"/>
              </a:spcAft>
              <a:buClr>
                <a:srgbClr val="6D1E4A"/>
              </a:buClr>
              <a:buSzPts val="3000"/>
              <a:buNone/>
              <a:defRPr sz="3000" b="1">
                <a:solidFill>
                  <a:srgbClr val="6D1E4A"/>
                </a:solidFill>
              </a:defRPr>
            </a:lvl4pPr>
            <a:lvl5pPr lvl="4" algn="l" rtl="0">
              <a:lnSpc>
                <a:spcPct val="100000"/>
              </a:lnSpc>
              <a:spcBef>
                <a:spcPts val="0"/>
              </a:spcBef>
              <a:spcAft>
                <a:spcPts val="0"/>
              </a:spcAft>
              <a:buClr>
                <a:srgbClr val="6D1E4A"/>
              </a:buClr>
              <a:buSzPts val="3000"/>
              <a:buNone/>
              <a:defRPr sz="3000" b="1">
                <a:solidFill>
                  <a:srgbClr val="6D1E4A"/>
                </a:solidFill>
              </a:defRPr>
            </a:lvl5pPr>
            <a:lvl6pPr lvl="5" algn="l" rtl="0">
              <a:lnSpc>
                <a:spcPct val="100000"/>
              </a:lnSpc>
              <a:spcBef>
                <a:spcPts val="0"/>
              </a:spcBef>
              <a:spcAft>
                <a:spcPts val="0"/>
              </a:spcAft>
              <a:buClr>
                <a:srgbClr val="6D1E4A"/>
              </a:buClr>
              <a:buSzPts val="3000"/>
              <a:buNone/>
              <a:defRPr sz="3000" b="1">
                <a:solidFill>
                  <a:srgbClr val="6D1E4A"/>
                </a:solidFill>
              </a:defRPr>
            </a:lvl6pPr>
            <a:lvl7pPr lvl="6" algn="l" rtl="0">
              <a:lnSpc>
                <a:spcPct val="100000"/>
              </a:lnSpc>
              <a:spcBef>
                <a:spcPts val="0"/>
              </a:spcBef>
              <a:spcAft>
                <a:spcPts val="0"/>
              </a:spcAft>
              <a:buClr>
                <a:srgbClr val="6D1E4A"/>
              </a:buClr>
              <a:buSzPts val="3000"/>
              <a:buNone/>
              <a:defRPr sz="3000" b="1">
                <a:solidFill>
                  <a:srgbClr val="6D1E4A"/>
                </a:solidFill>
              </a:defRPr>
            </a:lvl7pPr>
            <a:lvl8pPr lvl="7" algn="l" rtl="0">
              <a:lnSpc>
                <a:spcPct val="100000"/>
              </a:lnSpc>
              <a:spcBef>
                <a:spcPts val="0"/>
              </a:spcBef>
              <a:spcAft>
                <a:spcPts val="0"/>
              </a:spcAft>
              <a:buClr>
                <a:srgbClr val="6D1E4A"/>
              </a:buClr>
              <a:buSzPts val="3000"/>
              <a:buNone/>
              <a:defRPr sz="3000" b="1">
                <a:solidFill>
                  <a:srgbClr val="6D1E4A"/>
                </a:solidFill>
              </a:defRPr>
            </a:lvl8pPr>
            <a:lvl9pPr lvl="8" algn="l" rtl="0">
              <a:lnSpc>
                <a:spcPct val="100000"/>
              </a:lnSpc>
              <a:spcBef>
                <a:spcPts val="0"/>
              </a:spcBef>
              <a:spcAft>
                <a:spcPts val="0"/>
              </a:spcAft>
              <a:buClr>
                <a:srgbClr val="6D1E4A"/>
              </a:buClr>
              <a:buSzPts val="3000"/>
              <a:buNone/>
              <a:defRPr sz="3000" b="1">
                <a:solidFill>
                  <a:srgbClr val="6D1E4A"/>
                </a:solidFill>
              </a:defRPr>
            </a:lvl9pPr>
          </a:lstStyle>
          <a:p>
            <a:endParaRPr/>
          </a:p>
        </p:txBody>
      </p:sp>
      <p:sp>
        <p:nvSpPr>
          <p:cNvPr id="201" name="Google Shape;201;p22"/>
          <p:cNvSpPr txBox="1">
            <a:spLocks noGrp="1"/>
          </p:cNvSpPr>
          <p:nvPr>
            <p:ph type="title" idx="2"/>
          </p:nvPr>
        </p:nvSpPr>
        <p:spPr>
          <a:xfrm>
            <a:off x="70175" y="6479475"/>
            <a:ext cx="7967400" cy="2661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5A6675"/>
              </a:buClr>
              <a:buSzPts val="1000"/>
              <a:buFont typeface="Inter"/>
              <a:buNone/>
              <a:defRPr sz="1000" b="0">
                <a:solidFill>
                  <a:srgbClr val="5A6675"/>
                </a:solidFill>
                <a:latin typeface="Inter"/>
                <a:ea typeface="Inter"/>
                <a:cs typeface="Inter"/>
                <a:sym typeface="Inter"/>
              </a:defRPr>
            </a:lvl1pPr>
            <a:lvl2pPr lvl="1" algn="l" rtl="0">
              <a:lnSpc>
                <a:spcPct val="100000"/>
              </a:lnSpc>
              <a:spcBef>
                <a:spcPts val="0"/>
              </a:spcBef>
              <a:spcAft>
                <a:spcPts val="0"/>
              </a:spcAft>
              <a:buSzPts val="1000"/>
              <a:buFont typeface="Inter"/>
              <a:buNone/>
              <a:defRPr sz="1000">
                <a:latin typeface="Inter"/>
                <a:ea typeface="Inter"/>
                <a:cs typeface="Inter"/>
                <a:sym typeface="Inter"/>
              </a:defRPr>
            </a:lvl2pPr>
            <a:lvl3pPr lvl="2" algn="l" rtl="0">
              <a:lnSpc>
                <a:spcPct val="100000"/>
              </a:lnSpc>
              <a:spcBef>
                <a:spcPts val="0"/>
              </a:spcBef>
              <a:spcAft>
                <a:spcPts val="0"/>
              </a:spcAft>
              <a:buSzPts val="1000"/>
              <a:buFont typeface="Inter"/>
              <a:buNone/>
              <a:defRPr sz="1000">
                <a:latin typeface="Inter"/>
                <a:ea typeface="Inter"/>
                <a:cs typeface="Inter"/>
                <a:sym typeface="Inter"/>
              </a:defRPr>
            </a:lvl3pPr>
            <a:lvl4pPr lvl="3" algn="l" rtl="0">
              <a:lnSpc>
                <a:spcPct val="100000"/>
              </a:lnSpc>
              <a:spcBef>
                <a:spcPts val="0"/>
              </a:spcBef>
              <a:spcAft>
                <a:spcPts val="0"/>
              </a:spcAft>
              <a:buSzPts val="1000"/>
              <a:buFont typeface="Inter"/>
              <a:buNone/>
              <a:defRPr sz="1000">
                <a:latin typeface="Inter"/>
                <a:ea typeface="Inter"/>
                <a:cs typeface="Inter"/>
                <a:sym typeface="Inter"/>
              </a:defRPr>
            </a:lvl4pPr>
            <a:lvl5pPr lvl="4" algn="l" rtl="0">
              <a:lnSpc>
                <a:spcPct val="100000"/>
              </a:lnSpc>
              <a:spcBef>
                <a:spcPts val="0"/>
              </a:spcBef>
              <a:spcAft>
                <a:spcPts val="0"/>
              </a:spcAft>
              <a:buSzPts val="1000"/>
              <a:buFont typeface="Inter"/>
              <a:buNone/>
              <a:defRPr sz="1000">
                <a:latin typeface="Inter"/>
                <a:ea typeface="Inter"/>
                <a:cs typeface="Inter"/>
                <a:sym typeface="Inter"/>
              </a:defRPr>
            </a:lvl5pPr>
            <a:lvl6pPr lvl="5" algn="l" rtl="0">
              <a:lnSpc>
                <a:spcPct val="100000"/>
              </a:lnSpc>
              <a:spcBef>
                <a:spcPts val="0"/>
              </a:spcBef>
              <a:spcAft>
                <a:spcPts val="0"/>
              </a:spcAft>
              <a:buSzPts val="1000"/>
              <a:buFont typeface="Inter"/>
              <a:buNone/>
              <a:defRPr sz="1000">
                <a:latin typeface="Inter"/>
                <a:ea typeface="Inter"/>
                <a:cs typeface="Inter"/>
                <a:sym typeface="Inter"/>
              </a:defRPr>
            </a:lvl6pPr>
            <a:lvl7pPr lvl="6" algn="l" rtl="0">
              <a:lnSpc>
                <a:spcPct val="100000"/>
              </a:lnSpc>
              <a:spcBef>
                <a:spcPts val="0"/>
              </a:spcBef>
              <a:spcAft>
                <a:spcPts val="0"/>
              </a:spcAft>
              <a:buSzPts val="1000"/>
              <a:buFont typeface="Inter"/>
              <a:buNone/>
              <a:defRPr sz="1000">
                <a:latin typeface="Inter"/>
                <a:ea typeface="Inter"/>
                <a:cs typeface="Inter"/>
                <a:sym typeface="Inter"/>
              </a:defRPr>
            </a:lvl7pPr>
            <a:lvl8pPr lvl="7" algn="l" rtl="0">
              <a:lnSpc>
                <a:spcPct val="100000"/>
              </a:lnSpc>
              <a:spcBef>
                <a:spcPts val="0"/>
              </a:spcBef>
              <a:spcAft>
                <a:spcPts val="0"/>
              </a:spcAft>
              <a:buSzPts val="1000"/>
              <a:buFont typeface="Inter"/>
              <a:buNone/>
              <a:defRPr sz="1000">
                <a:latin typeface="Inter"/>
                <a:ea typeface="Inter"/>
                <a:cs typeface="Inter"/>
                <a:sym typeface="Inter"/>
              </a:defRPr>
            </a:lvl8pPr>
            <a:lvl9pPr lvl="8" algn="l" rtl="0">
              <a:lnSpc>
                <a:spcPct val="100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202" name="Google Shape;202;p22"/>
          <p:cNvSpPr txBox="1">
            <a:spLocks noGrp="1"/>
          </p:cNvSpPr>
          <p:nvPr>
            <p:ph type="body" idx="1"/>
          </p:nvPr>
        </p:nvSpPr>
        <p:spPr>
          <a:xfrm>
            <a:off x="342900" y="1333500"/>
            <a:ext cx="8458200" cy="46524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1pPr>
            <a:lvl2pPr marL="914400" lvl="1" indent="-330200" algn="l" rtl="0">
              <a:lnSpc>
                <a:spcPct val="115000"/>
              </a:lnSpc>
              <a:spcBef>
                <a:spcPts val="0"/>
              </a:spcBef>
              <a:spcAft>
                <a:spcPts val="0"/>
              </a:spcAft>
              <a:buClr>
                <a:schemeClr val="dk1"/>
              </a:buClr>
              <a:buSzPts val="1600"/>
              <a:buFont typeface="Inter"/>
              <a:buChar char="○"/>
              <a:defRPr sz="1600">
                <a:latin typeface="Inter"/>
                <a:ea typeface="Inter"/>
                <a:cs typeface="Inter"/>
                <a:sym typeface="Inter"/>
              </a:defRPr>
            </a:lvl2pPr>
            <a:lvl3pPr marL="1371600" lvl="2" indent="-330200" algn="l" rtl="0">
              <a:lnSpc>
                <a:spcPct val="115000"/>
              </a:lnSpc>
              <a:spcBef>
                <a:spcPts val="0"/>
              </a:spcBef>
              <a:spcAft>
                <a:spcPts val="0"/>
              </a:spcAft>
              <a:buClr>
                <a:schemeClr val="dk1"/>
              </a:buClr>
              <a:buSzPts val="1600"/>
              <a:buFont typeface="Inter"/>
              <a:buChar char="–"/>
              <a:defRPr sz="1600">
                <a:latin typeface="Inter"/>
                <a:ea typeface="Inter"/>
                <a:cs typeface="Inter"/>
                <a:sym typeface="Inter"/>
              </a:defRPr>
            </a:lvl3pPr>
            <a:lvl4pPr marL="1828800" lvl="3" indent="-330200" algn="l" rtl="0">
              <a:lnSpc>
                <a:spcPct val="115000"/>
              </a:lnSpc>
              <a:spcBef>
                <a:spcPts val="0"/>
              </a:spcBef>
              <a:spcAft>
                <a:spcPts val="0"/>
              </a:spcAft>
              <a:buClr>
                <a:schemeClr val="dk1"/>
              </a:buClr>
              <a:buSzPts val="1600"/>
              <a:buFont typeface="Inter"/>
              <a:buChar char="–"/>
              <a:defRPr>
                <a:latin typeface="Inter"/>
                <a:ea typeface="Inter"/>
                <a:cs typeface="Inter"/>
                <a:sym typeface="Inter"/>
              </a:defRPr>
            </a:lvl4pPr>
            <a:lvl5pPr marL="2286000" lvl="4" indent="-317500" algn="l" rtl="0">
              <a:lnSpc>
                <a:spcPct val="115000"/>
              </a:lnSpc>
              <a:spcBef>
                <a:spcPts val="0"/>
              </a:spcBef>
              <a:spcAft>
                <a:spcPts val="0"/>
              </a:spcAft>
              <a:buClr>
                <a:schemeClr val="dk1"/>
              </a:buClr>
              <a:buSzPts val="1400"/>
              <a:buFont typeface="Inter"/>
              <a:buChar char="–"/>
              <a:defRPr>
                <a:latin typeface="Inter"/>
                <a:ea typeface="Inter"/>
                <a:cs typeface="Inter"/>
                <a:sym typeface="Inter"/>
              </a:defRPr>
            </a:lvl5pPr>
            <a:lvl6pPr marL="2743200" lvl="5"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6pPr>
            <a:lvl7pPr marL="3200400" lvl="6"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7pPr>
            <a:lvl8pPr marL="3657600" lvl="7"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8pPr>
            <a:lvl9pPr marL="4114800" lvl="8"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9pPr>
          </a:lstStyle>
          <a:p>
            <a:endParaRPr/>
          </a:p>
        </p:txBody>
      </p:sp>
      <p:sp>
        <p:nvSpPr>
          <p:cNvPr id="203" name="Google Shape;203;p22"/>
          <p:cNvSpPr txBox="1">
            <a:spLocks noGrp="1"/>
          </p:cNvSpPr>
          <p:nvPr>
            <p:ph type="sldNum" idx="12"/>
          </p:nvPr>
        </p:nvSpPr>
        <p:spPr>
          <a:xfrm>
            <a:off x="8104925" y="6451925"/>
            <a:ext cx="607500" cy="293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204" name="Google Shape;204;p22"/>
          <p:cNvPicPr preferRelativeResize="0"/>
          <p:nvPr/>
        </p:nvPicPr>
        <p:blipFill rotWithShape="1">
          <a:blip r:embed="rId2">
            <a:alphaModFix/>
          </a:blip>
          <a:srcRect/>
          <a:stretch/>
        </p:blipFill>
        <p:spPr>
          <a:xfrm>
            <a:off x="8712425" y="6405375"/>
            <a:ext cx="336901" cy="3369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A7B17"/>
          </p15:clr>
        </p15:guide>
        <p15:guide id="2" pos="5544">
          <p15:clr>
            <a:srgbClr val="FA7B17"/>
          </p15:clr>
        </p15:guide>
        <p15:guide id="3" pos="216">
          <p15:clr>
            <a:srgbClr val="FA7B17"/>
          </p15:clr>
        </p15:guide>
        <p15:guide id="4" orient="horz" pos="734">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Headline with Source 4">
  <p:cSld name="SECTION_HEADER_4">
    <p:bg>
      <p:bgPr>
        <a:solidFill>
          <a:schemeClr val="lt1"/>
        </a:solidFill>
        <a:effectLst/>
      </p:bgPr>
    </p:bg>
    <p:spTree>
      <p:nvGrpSpPr>
        <p:cNvPr id="1" name="Shape 205"/>
        <p:cNvGrpSpPr/>
        <p:nvPr/>
      </p:nvGrpSpPr>
      <p:grpSpPr>
        <a:xfrm>
          <a:off x="0" y="0"/>
          <a:ext cx="0" cy="0"/>
          <a:chOff x="0" y="0"/>
          <a:chExt cx="0" cy="0"/>
        </a:xfrm>
      </p:grpSpPr>
      <p:cxnSp>
        <p:nvCxnSpPr>
          <p:cNvPr id="206" name="Google Shape;206;p23"/>
          <p:cNvCxnSpPr/>
          <p:nvPr/>
        </p:nvCxnSpPr>
        <p:spPr>
          <a:xfrm>
            <a:off x="-8850" y="1165050"/>
            <a:ext cx="9161700" cy="0"/>
          </a:xfrm>
          <a:prstGeom prst="straightConnector1">
            <a:avLst/>
          </a:prstGeom>
          <a:noFill/>
          <a:ln w="28575" cap="flat" cmpd="sng">
            <a:solidFill>
              <a:srgbClr val="6D1E4A"/>
            </a:solidFill>
            <a:prstDash val="solid"/>
            <a:round/>
            <a:headEnd type="none" w="sm" len="sm"/>
            <a:tailEnd type="none" w="sm" len="sm"/>
          </a:ln>
        </p:spPr>
      </p:cxnSp>
      <p:sp>
        <p:nvSpPr>
          <p:cNvPr id="207" name="Google Shape;207;p23"/>
          <p:cNvSpPr txBox="1">
            <a:spLocks noGrp="1"/>
          </p:cNvSpPr>
          <p:nvPr>
            <p:ph type="title"/>
          </p:nvPr>
        </p:nvSpPr>
        <p:spPr>
          <a:xfrm>
            <a:off x="342900" y="0"/>
            <a:ext cx="8458200" cy="11652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6D1E4A"/>
              </a:buClr>
              <a:buSzPts val="2800"/>
              <a:buNone/>
              <a:defRPr b="0">
                <a:solidFill>
                  <a:srgbClr val="6D1E4A"/>
                </a:solidFill>
              </a:defRPr>
            </a:lvl1pPr>
            <a:lvl2pPr lvl="1" algn="l" rtl="0">
              <a:lnSpc>
                <a:spcPct val="100000"/>
              </a:lnSpc>
              <a:spcBef>
                <a:spcPts val="0"/>
              </a:spcBef>
              <a:spcAft>
                <a:spcPts val="0"/>
              </a:spcAft>
              <a:buClr>
                <a:srgbClr val="6D1E4A"/>
              </a:buClr>
              <a:buSzPts val="3000"/>
              <a:buNone/>
              <a:defRPr sz="3000" b="1">
                <a:solidFill>
                  <a:srgbClr val="6D1E4A"/>
                </a:solidFill>
              </a:defRPr>
            </a:lvl2pPr>
            <a:lvl3pPr lvl="2" algn="l" rtl="0">
              <a:lnSpc>
                <a:spcPct val="100000"/>
              </a:lnSpc>
              <a:spcBef>
                <a:spcPts val="0"/>
              </a:spcBef>
              <a:spcAft>
                <a:spcPts val="0"/>
              </a:spcAft>
              <a:buClr>
                <a:srgbClr val="6D1E4A"/>
              </a:buClr>
              <a:buSzPts val="3000"/>
              <a:buNone/>
              <a:defRPr sz="3000" b="1">
                <a:solidFill>
                  <a:srgbClr val="6D1E4A"/>
                </a:solidFill>
              </a:defRPr>
            </a:lvl3pPr>
            <a:lvl4pPr lvl="3" algn="l" rtl="0">
              <a:lnSpc>
                <a:spcPct val="100000"/>
              </a:lnSpc>
              <a:spcBef>
                <a:spcPts val="0"/>
              </a:spcBef>
              <a:spcAft>
                <a:spcPts val="0"/>
              </a:spcAft>
              <a:buClr>
                <a:srgbClr val="6D1E4A"/>
              </a:buClr>
              <a:buSzPts val="3000"/>
              <a:buNone/>
              <a:defRPr sz="3000" b="1">
                <a:solidFill>
                  <a:srgbClr val="6D1E4A"/>
                </a:solidFill>
              </a:defRPr>
            </a:lvl4pPr>
            <a:lvl5pPr lvl="4" algn="l" rtl="0">
              <a:lnSpc>
                <a:spcPct val="100000"/>
              </a:lnSpc>
              <a:spcBef>
                <a:spcPts val="0"/>
              </a:spcBef>
              <a:spcAft>
                <a:spcPts val="0"/>
              </a:spcAft>
              <a:buClr>
                <a:srgbClr val="6D1E4A"/>
              </a:buClr>
              <a:buSzPts val="3000"/>
              <a:buNone/>
              <a:defRPr sz="3000" b="1">
                <a:solidFill>
                  <a:srgbClr val="6D1E4A"/>
                </a:solidFill>
              </a:defRPr>
            </a:lvl5pPr>
            <a:lvl6pPr lvl="5" algn="l" rtl="0">
              <a:lnSpc>
                <a:spcPct val="100000"/>
              </a:lnSpc>
              <a:spcBef>
                <a:spcPts val="0"/>
              </a:spcBef>
              <a:spcAft>
                <a:spcPts val="0"/>
              </a:spcAft>
              <a:buClr>
                <a:srgbClr val="6D1E4A"/>
              </a:buClr>
              <a:buSzPts val="3000"/>
              <a:buNone/>
              <a:defRPr sz="3000" b="1">
                <a:solidFill>
                  <a:srgbClr val="6D1E4A"/>
                </a:solidFill>
              </a:defRPr>
            </a:lvl6pPr>
            <a:lvl7pPr lvl="6" algn="l" rtl="0">
              <a:lnSpc>
                <a:spcPct val="100000"/>
              </a:lnSpc>
              <a:spcBef>
                <a:spcPts val="0"/>
              </a:spcBef>
              <a:spcAft>
                <a:spcPts val="0"/>
              </a:spcAft>
              <a:buClr>
                <a:srgbClr val="6D1E4A"/>
              </a:buClr>
              <a:buSzPts val="3000"/>
              <a:buNone/>
              <a:defRPr sz="3000" b="1">
                <a:solidFill>
                  <a:srgbClr val="6D1E4A"/>
                </a:solidFill>
              </a:defRPr>
            </a:lvl7pPr>
            <a:lvl8pPr lvl="7" algn="l" rtl="0">
              <a:lnSpc>
                <a:spcPct val="100000"/>
              </a:lnSpc>
              <a:spcBef>
                <a:spcPts val="0"/>
              </a:spcBef>
              <a:spcAft>
                <a:spcPts val="0"/>
              </a:spcAft>
              <a:buClr>
                <a:srgbClr val="6D1E4A"/>
              </a:buClr>
              <a:buSzPts val="3000"/>
              <a:buNone/>
              <a:defRPr sz="3000" b="1">
                <a:solidFill>
                  <a:srgbClr val="6D1E4A"/>
                </a:solidFill>
              </a:defRPr>
            </a:lvl8pPr>
            <a:lvl9pPr lvl="8" algn="l" rtl="0">
              <a:lnSpc>
                <a:spcPct val="100000"/>
              </a:lnSpc>
              <a:spcBef>
                <a:spcPts val="0"/>
              </a:spcBef>
              <a:spcAft>
                <a:spcPts val="0"/>
              </a:spcAft>
              <a:buClr>
                <a:srgbClr val="6D1E4A"/>
              </a:buClr>
              <a:buSzPts val="3000"/>
              <a:buNone/>
              <a:defRPr sz="3000" b="1">
                <a:solidFill>
                  <a:srgbClr val="6D1E4A"/>
                </a:solidFill>
              </a:defRPr>
            </a:lvl9pPr>
          </a:lstStyle>
          <a:p>
            <a:endParaRPr/>
          </a:p>
        </p:txBody>
      </p:sp>
      <p:sp>
        <p:nvSpPr>
          <p:cNvPr id="208" name="Google Shape;208;p23"/>
          <p:cNvSpPr txBox="1">
            <a:spLocks noGrp="1"/>
          </p:cNvSpPr>
          <p:nvPr>
            <p:ph type="title" idx="2"/>
          </p:nvPr>
        </p:nvSpPr>
        <p:spPr>
          <a:xfrm>
            <a:off x="70175" y="6479475"/>
            <a:ext cx="7967400" cy="2661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5A6675"/>
              </a:buClr>
              <a:buSzPts val="1000"/>
              <a:buFont typeface="Inter"/>
              <a:buNone/>
              <a:defRPr sz="1000" b="0">
                <a:solidFill>
                  <a:srgbClr val="5A6675"/>
                </a:solidFill>
                <a:latin typeface="Inter"/>
                <a:ea typeface="Inter"/>
                <a:cs typeface="Inter"/>
                <a:sym typeface="Inter"/>
              </a:defRPr>
            </a:lvl1pPr>
            <a:lvl2pPr lvl="1" algn="l" rtl="0">
              <a:lnSpc>
                <a:spcPct val="100000"/>
              </a:lnSpc>
              <a:spcBef>
                <a:spcPts val="0"/>
              </a:spcBef>
              <a:spcAft>
                <a:spcPts val="0"/>
              </a:spcAft>
              <a:buSzPts val="1000"/>
              <a:buFont typeface="Inter"/>
              <a:buNone/>
              <a:defRPr sz="1000">
                <a:latin typeface="Inter"/>
                <a:ea typeface="Inter"/>
                <a:cs typeface="Inter"/>
                <a:sym typeface="Inter"/>
              </a:defRPr>
            </a:lvl2pPr>
            <a:lvl3pPr lvl="2" algn="l" rtl="0">
              <a:lnSpc>
                <a:spcPct val="100000"/>
              </a:lnSpc>
              <a:spcBef>
                <a:spcPts val="0"/>
              </a:spcBef>
              <a:spcAft>
                <a:spcPts val="0"/>
              </a:spcAft>
              <a:buSzPts val="1000"/>
              <a:buFont typeface="Inter"/>
              <a:buNone/>
              <a:defRPr sz="1000">
                <a:latin typeface="Inter"/>
                <a:ea typeface="Inter"/>
                <a:cs typeface="Inter"/>
                <a:sym typeface="Inter"/>
              </a:defRPr>
            </a:lvl3pPr>
            <a:lvl4pPr lvl="3" algn="l" rtl="0">
              <a:lnSpc>
                <a:spcPct val="100000"/>
              </a:lnSpc>
              <a:spcBef>
                <a:spcPts val="0"/>
              </a:spcBef>
              <a:spcAft>
                <a:spcPts val="0"/>
              </a:spcAft>
              <a:buSzPts val="1000"/>
              <a:buFont typeface="Inter"/>
              <a:buNone/>
              <a:defRPr sz="1000">
                <a:latin typeface="Inter"/>
                <a:ea typeface="Inter"/>
                <a:cs typeface="Inter"/>
                <a:sym typeface="Inter"/>
              </a:defRPr>
            </a:lvl4pPr>
            <a:lvl5pPr lvl="4" algn="l" rtl="0">
              <a:lnSpc>
                <a:spcPct val="100000"/>
              </a:lnSpc>
              <a:spcBef>
                <a:spcPts val="0"/>
              </a:spcBef>
              <a:spcAft>
                <a:spcPts val="0"/>
              </a:spcAft>
              <a:buSzPts val="1000"/>
              <a:buFont typeface="Inter"/>
              <a:buNone/>
              <a:defRPr sz="1000">
                <a:latin typeface="Inter"/>
                <a:ea typeface="Inter"/>
                <a:cs typeface="Inter"/>
                <a:sym typeface="Inter"/>
              </a:defRPr>
            </a:lvl5pPr>
            <a:lvl6pPr lvl="5" algn="l" rtl="0">
              <a:lnSpc>
                <a:spcPct val="100000"/>
              </a:lnSpc>
              <a:spcBef>
                <a:spcPts val="0"/>
              </a:spcBef>
              <a:spcAft>
                <a:spcPts val="0"/>
              </a:spcAft>
              <a:buSzPts val="1000"/>
              <a:buFont typeface="Inter"/>
              <a:buNone/>
              <a:defRPr sz="1000">
                <a:latin typeface="Inter"/>
                <a:ea typeface="Inter"/>
                <a:cs typeface="Inter"/>
                <a:sym typeface="Inter"/>
              </a:defRPr>
            </a:lvl6pPr>
            <a:lvl7pPr lvl="6" algn="l" rtl="0">
              <a:lnSpc>
                <a:spcPct val="100000"/>
              </a:lnSpc>
              <a:spcBef>
                <a:spcPts val="0"/>
              </a:spcBef>
              <a:spcAft>
                <a:spcPts val="0"/>
              </a:spcAft>
              <a:buSzPts val="1000"/>
              <a:buFont typeface="Inter"/>
              <a:buNone/>
              <a:defRPr sz="1000">
                <a:latin typeface="Inter"/>
                <a:ea typeface="Inter"/>
                <a:cs typeface="Inter"/>
                <a:sym typeface="Inter"/>
              </a:defRPr>
            </a:lvl7pPr>
            <a:lvl8pPr lvl="7" algn="l" rtl="0">
              <a:lnSpc>
                <a:spcPct val="100000"/>
              </a:lnSpc>
              <a:spcBef>
                <a:spcPts val="0"/>
              </a:spcBef>
              <a:spcAft>
                <a:spcPts val="0"/>
              </a:spcAft>
              <a:buSzPts val="1000"/>
              <a:buFont typeface="Inter"/>
              <a:buNone/>
              <a:defRPr sz="1000">
                <a:latin typeface="Inter"/>
                <a:ea typeface="Inter"/>
                <a:cs typeface="Inter"/>
                <a:sym typeface="Inter"/>
              </a:defRPr>
            </a:lvl8pPr>
            <a:lvl9pPr lvl="8" algn="l" rtl="0">
              <a:lnSpc>
                <a:spcPct val="100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209" name="Google Shape;209;p23"/>
          <p:cNvSpPr txBox="1">
            <a:spLocks noGrp="1"/>
          </p:cNvSpPr>
          <p:nvPr>
            <p:ph type="body" idx="1"/>
          </p:nvPr>
        </p:nvSpPr>
        <p:spPr>
          <a:xfrm>
            <a:off x="342900" y="1333500"/>
            <a:ext cx="8458200" cy="46524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1pPr>
            <a:lvl2pPr marL="914400" lvl="1" indent="-330200" algn="l" rtl="0">
              <a:lnSpc>
                <a:spcPct val="115000"/>
              </a:lnSpc>
              <a:spcBef>
                <a:spcPts val="0"/>
              </a:spcBef>
              <a:spcAft>
                <a:spcPts val="0"/>
              </a:spcAft>
              <a:buClr>
                <a:schemeClr val="dk1"/>
              </a:buClr>
              <a:buSzPts val="1600"/>
              <a:buFont typeface="Inter"/>
              <a:buChar char="○"/>
              <a:defRPr sz="1600">
                <a:latin typeface="Inter"/>
                <a:ea typeface="Inter"/>
                <a:cs typeface="Inter"/>
                <a:sym typeface="Inter"/>
              </a:defRPr>
            </a:lvl2pPr>
            <a:lvl3pPr marL="1371600" lvl="2" indent="-330200" algn="l" rtl="0">
              <a:lnSpc>
                <a:spcPct val="115000"/>
              </a:lnSpc>
              <a:spcBef>
                <a:spcPts val="0"/>
              </a:spcBef>
              <a:spcAft>
                <a:spcPts val="0"/>
              </a:spcAft>
              <a:buClr>
                <a:schemeClr val="dk1"/>
              </a:buClr>
              <a:buSzPts val="1600"/>
              <a:buFont typeface="Inter"/>
              <a:buChar char="–"/>
              <a:defRPr sz="1600">
                <a:latin typeface="Inter"/>
                <a:ea typeface="Inter"/>
                <a:cs typeface="Inter"/>
                <a:sym typeface="Inter"/>
              </a:defRPr>
            </a:lvl3pPr>
            <a:lvl4pPr marL="1828800" lvl="3" indent="-330200" algn="l" rtl="0">
              <a:lnSpc>
                <a:spcPct val="115000"/>
              </a:lnSpc>
              <a:spcBef>
                <a:spcPts val="0"/>
              </a:spcBef>
              <a:spcAft>
                <a:spcPts val="0"/>
              </a:spcAft>
              <a:buClr>
                <a:schemeClr val="dk1"/>
              </a:buClr>
              <a:buSzPts val="1600"/>
              <a:buFont typeface="Inter"/>
              <a:buChar char="–"/>
              <a:defRPr>
                <a:latin typeface="Inter"/>
                <a:ea typeface="Inter"/>
                <a:cs typeface="Inter"/>
                <a:sym typeface="Inter"/>
              </a:defRPr>
            </a:lvl4pPr>
            <a:lvl5pPr marL="2286000" lvl="4" indent="-317500" algn="l" rtl="0">
              <a:lnSpc>
                <a:spcPct val="115000"/>
              </a:lnSpc>
              <a:spcBef>
                <a:spcPts val="0"/>
              </a:spcBef>
              <a:spcAft>
                <a:spcPts val="0"/>
              </a:spcAft>
              <a:buClr>
                <a:schemeClr val="dk1"/>
              </a:buClr>
              <a:buSzPts val="1400"/>
              <a:buFont typeface="Inter"/>
              <a:buChar char="–"/>
              <a:defRPr>
                <a:latin typeface="Inter"/>
                <a:ea typeface="Inter"/>
                <a:cs typeface="Inter"/>
                <a:sym typeface="Inter"/>
              </a:defRPr>
            </a:lvl5pPr>
            <a:lvl6pPr marL="2743200" lvl="5"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6pPr>
            <a:lvl7pPr marL="3200400" lvl="6"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7pPr>
            <a:lvl8pPr marL="3657600" lvl="7"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8pPr>
            <a:lvl9pPr marL="4114800" lvl="8"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9pPr>
          </a:lstStyle>
          <a:p>
            <a:endParaRPr/>
          </a:p>
        </p:txBody>
      </p:sp>
      <p:sp>
        <p:nvSpPr>
          <p:cNvPr id="210" name="Google Shape;210;p23"/>
          <p:cNvSpPr txBox="1">
            <a:spLocks noGrp="1"/>
          </p:cNvSpPr>
          <p:nvPr>
            <p:ph type="sldNum" idx="12"/>
          </p:nvPr>
        </p:nvSpPr>
        <p:spPr>
          <a:xfrm>
            <a:off x="8104925" y="6451925"/>
            <a:ext cx="607500" cy="293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211" name="Google Shape;211;p23"/>
          <p:cNvPicPr preferRelativeResize="0"/>
          <p:nvPr/>
        </p:nvPicPr>
        <p:blipFill rotWithShape="1">
          <a:blip r:embed="rId2">
            <a:alphaModFix/>
          </a:blip>
          <a:srcRect/>
          <a:stretch/>
        </p:blipFill>
        <p:spPr>
          <a:xfrm>
            <a:off x="8712425" y="6405375"/>
            <a:ext cx="336901" cy="3369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A7B17"/>
          </p15:clr>
        </p15:guide>
        <p15:guide id="2" pos="5544">
          <p15:clr>
            <a:srgbClr val="FA7B17"/>
          </p15:clr>
        </p15:guide>
        <p15:guide id="3" pos="216">
          <p15:clr>
            <a:srgbClr val="FA7B17"/>
          </p15:clr>
        </p15:guide>
        <p15:guide id="4" orient="horz" pos="734">
          <p15:clr>
            <a:srgbClr val="FA7B17"/>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Headline with Source 5">
  <p:cSld name="SECTION_HEADER_5">
    <p:bg>
      <p:bgPr>
        <a:solidFill>
          <a:schemeClr val="lt1"/>
        </a:solidFill>
        <a:effectLst/>
      </p:bgPr>
    </p:bg>
    <p:spTree>
      <p:nvGrpSpPr>
        <p:cNvPr id="1" name="Shape 212"/>
        <p:cNvGrpSpPr/>
        <p:nvPr/>
      </p:nvGrpSpPr>
      <p:grpSpPr>
        <a:xfrm>
          <a:off x="0" y="0"/>
          <a:ext cx="0" cy="0"/>
          <a:chOff x="0" y="0"/>
          <a:chExt cx="0" cy="0"/>
        </a:xfrm>
      </p:grpSpPr>
      <p:cxnSp>
        <p:nvCxnSpPr>
          <p:cNvPr id="213" name="Google Shape;213;p24"/>
          <p:cNvCxnSpPr/>
          <p:nvPr/>
        </p:nvCxnSpPr>
        <p:spPr>
          <a:xfrm>
            <a:off x="-8850" y="1165050"/>
            <a:ext cx="9161700" cy="0"/>
          </a:xfrm>
          <a:prstGeom prst="straightConnector1">
            <a:avLst/>
          </a:prstGeom>
          <a:noFill/>
          <a:ln w="28575" cap="flat" cmpd="sng">
            <a:solidFill>
              <a:srgbClr val="6D1E4A"/>
            </a:solidFill>
            <a:prstDash val="solid"/>
            <a:round/>
            <a:headEnd type="none" w="sm" len="sm"/>
            <a:tailEnd type="none" w="sm" len="sm"/>
          </a:ln>
        </p:spPr>
      </p:cxnSp>
      <p:sp>
        <p:nvSpPr>
          <p:cNvPr id="214" name="Google Shape;214;p24"/>
          <p:cNvSpPr txBox="1">
            <a:spLocks noGrp="1"/>
          </p:cNvSpPr>
          <p:nvPr>
            <p:ph type="title"/>
          </p:nvPr>
        </p:nvSpPr>
        <p:spPr>
          <a:xfrm>
            <a:off x="342900" y="0"/>
            <a:ext cx="8458200" cy="11652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6D1E4A"/>
              </a:buClr>
              <a:buSzPts val="2800"/>
              <a:buNone/>
              <a:defRPr b="0">
                <a:solidFill>
                  <a:srgbClr val="6D1E4A"/>
                </a:solidFill>
              </a:defRPr>
            </a:lvl1pPr>
            <a:lvl2pPr lvl="1" algn="l" rtl="0">
              <a:lnSpc>
                <a:spcPct val="100000"/>
              </a:lnSpc>
              <a:spcBef>
                <a:spcPts val="0"/>
              </a:spcBef>
              <a:spcAft>
                <a:spcPts val="0"/>
              </a:spcAft>
              <a:buClr>
                <a:srgbClr val="6D1E4A"/>
              </a:buClr>
              <a:buSzPts val="3000"/>
              <a:buNone/>
              <a:defRPr sz="3000" b="1">
                <a:solidFill>
                  <a:srgbClr val="6D1E4A"/>
                </a:solidFill>
              </a:defRPr>
            </a:lvl2pPr>
            <a:lvl3pPr lvl="2" algn="l" rtl="0">
              <a:lnSpc>
                <a:spcPct val="100000"/>
              </a:lnSpc>
              <a:spcBef>
                <a:spcPts val="0"/>
              </a:spcBef>
              <a:spcAft>
                <a:spcPts val="0"/>
              </a:spcAft>
              <a:buClr>
                <a:srgbClr val="6D1E4A"/>
              </a:buClr>
              <a:buSzPts val="3000"/>
              <a:buNone/>
              <a:defRPr sz="3000" b="1">
                <a:solidFill>
                  <a:srgbClr val="6D1E4A"/>
                </a:solidFill>
              </a:defRPr>
            </a:lvl3pPr>
            <a:lvl4pPr lvl="3" algn="l" rtl="0">
              <a:lnSpc>
                <a:spcPct val="100000"/>
              </a:lnSpc>
              <a:spcBef>
                <a:spcPts val="0"/>
              </a:spcBef>
              <a:spcAft>
                <a:spcPts val="0"/>
              </a:spcAft>
              <a:buClr>
                <a:srgbClr val="6D1E4A"/>
              </a:buClr>
              <a:buSzPts val="3000"/>
              <a:buNone/>
              <a:defRPr sz="3000" b="1">
                <a:solidFill>
                  <a:srgbClr val="6D1E4A"/>
                </a:solidFill>
              </a:defRPr>
            </a:lvl4pPr>
            <a:lvl5pPr lvl="4" algn="l" rtl="0">
              <a:lnSpc>
                <a:spcPct val="100000"/>
              </a:lnSpc>
              <a:spcBef>
                <a:spcPts val="0"/>
              </a:spcBef>
              <a:spcAft>
                <a:spcPts val="0"/>
              </a:spcAft>
              <a:buClr>
                <a:srgbClr val="6D1E4A"/>
              </a:buClr>
              <a:buSzPts val="3000"/>
              <a:buNone/>
              <a:defRPr sz="3000" b="1">
                <a:solidFill>
                  <a:srgbClr val="6D1E4A"/>
                </a:solidFill>
              </a:defRPr>
            </a:lvl5pPr>
            <a:lvl6pPr lvl="5" algn="l" rtl="0">
              <a:lnSpc>
                <a:spcPct val="100000"/>
              </a:lnSpc>
              <a:spcBef>
                <a:spcPts val="0"/>
              </a:spcBef>
              <a:spcAft>
                <a:spcPts val="0"/>
              </a:spcAft>
              <a:buClr>
                <a:srgbClr val="6D1E4A"/>
              </a:buClr>
              <a:buSzPts val="3000"/>
              <a:buNone/>
              <a:defRPr sz="3000" b="1">
                <a:solidFill>
                  <a:srgbClr val="6D1E4A"/>
                </a:solidFill>
              </a:defRPr>
            </a:lvl6pPr>
            <a:lvl7pPr lvl="6" algn="l" rtl="0">
              <a:lnSpc>
                <a:spcPct val="100000"/>
              </a:lnSpc>
              <a:spcBef>
                <a:spcPts val="0"/>
              </a:spcBef>
              <a:spcAft>
                <a:spcPts val="0"/>
              </a:spcAft>
              <a:buClr>
                <a:srgbClr val="6D1E4A"/>
              </a:buClr>
              <a:buSzPts val="3000"/>
              <a:buNone/>
              <a:defRPr sz="3000" b="1">
                <a:solidFill>
                  <a:srgbClr val="6D1E4A"/>
                </a:solidFill>
              </a:defRPr>
            </a:lvl7pPr>
            <a:lvl8pPr lvl="7" algn="l" rtl="0">
              <a:lnSpc>
                <a:spcPct val="100000"/>
              </a:lnSpc>
              <a:spcBef>
                <a:spcPts val="0"/>
              </a:spcBef>
              <a:spcAft>
                <a:spcPts val="0"/>
              </a:spcAft>
              <a:buClr>
                <a:srgbClr val="6D1E4A"/>
              </a:buClr>
              <a:buSzPts val="3000"/>
              <a:buNone/>
              <a:defRPr sz="3000" b="1">
                <a:solidFill>
                  <a:srgbClr val="6D1E4A"/>
                </a:solidFill>
              </a:defRPr>
            </a:lvl8pPr>
            <a:lvl9pPr lvl="8" algn="l" rtl="0">
              <a:lnSpc>
                <a:spcPct val="100000"/>
              </a:lnSpc>
              <a:spcBef>
                <a:spcPts val="0"/>
              </a:spcBef>
              <a:spcAft>
                <a:spcPts val="0"/>
              </a:spcAft>
              <a:buClr>
                <a:srgbClr val="6D1E4A"/>
              </a:buClr>
              <a:buSzPts val="3000"/>
              <a:buNone/>
              <a:defRPr sz="3000" b="1">
                <a:solidFill>
                  <a:srgbClr val="6D1E4A"/>
                </a:solidFill>
              </a:defRPr>
            </a:lvl9pPr>
          </a:lstStyle>
          <a:p>
            <a:endParaRPr/>
          </a:p>
        </p:txBody>
      </p:sp>
      <p:sp>
        <p:nvSpPr>
          <p:cNvPr id="215" name="Google Shape;215;p24"/>
          <p:cNvSpPr txBox="1">
            <a:spLocks noGrp="1"/>
          </p:cNvSpPr>
          <p:nvPr>
            <p:ph type="title" idx="2"/>
          </p:nvPr>
        </p:nvSpPr>
        <p:spPr>
          <a:xfrm>
            <a:off x="70175" y="6479475"/>
            <a:ext cx="7967400" cy="2661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5A6675"/>
              </a:buClr>
              <a:buSzPts val="1000"/>
              <a:buFont typeface="Inter"/>
              <a:buNone/>
              <a:defRPr sz="1000" b="0">
                <a:solidFill>
                  <a:srgbClr val="5A6675"/>
                </a:solidFill>
                <a:latin typeface="Inter"/>
                <a:ea typeface="Inter"/>
                <a:cs typeface="Inter"/>
                <a:sym typeface="Inter"/>
              </a:defRPr>
            </a:lvl1pPr>
            <a:lvl2pPr lvl="1" algn="l" rtl="0">
              <a:lnSpc>
                <a:spcPct val="100000"/>
              </a:lnSpc>
              <a:spcBef>
                <a:spcPts val="0"/>
              </a:spcBef>
              <a:spcAft>
                <a:spcPts val="0"/>
              </a:spcAft>
              <a:buSzPts val="1000"/>
              <a:buFont typeface="Inter"/>
              <a:buNone/>
              <a:defRPr sz="1000">
                <a:latin typeface="Inter"/>
                <a:ea typeface="Inter"/>
                <a:cs typeface="Inter"/>
                <a:sym typeface="Inter"/>
              </a:defRPr>
            </a:lvl2pPr>
            <a:lvl3pPr lvl="2" algn="l" rtl="0">
              <a:lnSpc>
                <a:spcPct val="100000"/>
              </a:lnSpc>
              <a:spcBef>
                <a:spcPts val="0"/>
              </a:spcBef>
              <a:spcAft>
                <a:spcPts val="0"/>
              </a:spcAft>
              <a:buSzPts val="1000"/>
              <a:buFont typeface="Inter"/>
              <a:buNone/>
              <a:defRPr sz="1000">
                <a:latin typeface="Inter"/>
                <a:ea typeface="Inter"/>
                <a:cs typeface="Inter"/>
                <a:sym typeface="Inter"/>
              </a:defRPr>
            </a:lvl3pPr>
            <a:lvl4pPr lvl="3" algn="l" rtl="0">
              <a:lnSpc>
                <a:spcPct val="100000"/>
              </a:lnSpc>
              <a:spcBef>
                <a:spcPts val="0"/>
              </a:spcBef>
              <a:spcAft>
                <a:spcPts val="0"/>
              </a:spcAft>
              <a:buSzPts val="1000"/>
              <a:buFont typeface="Inter"/>
              <a:buNone/>
              <a:defRPr sz="1000">
                <a:latin typeface="Inter"/>
                <a:ea typeface="Inter"/>
                <a:cs typeface="Inter"/>
                <a:sym typeface="Inter"/>
              </a:defRPr>
            </a:lvl4pPr>
            <a:lvl5pPr lvl="4" algn="l" rtl="0">
              <a:lnSpc>
                <a:spcPct val="100000"/>
              </a:lnSpc>
              <a:spcBef>
                <a:spcPts val="0"/>
              </a:spcBef>
              <a:spcAft>
                <a:spcPts val="0"/>
              </a:spcAft>
              <a:buSzPts val="1000"/>
              <a:buFont typeface="Inter"/>
              <a:buNone/>
              <a:defRPr sz="1000">
                <a:latin typeface="Inter"/>
                <a:ea typeface="Inter"/>
                <a:cs typeface="Inter"/>
                <a:sym typeface="Inter"/>
              </a:defRPr>
            </a:lvl5pPr>
            <a:lvl6pPr lvl="5" algn="l" rtl="0">
              <a:lnSpc>
                <a:spcPct val="100000"/>
              </a:lnSpc>
              <a:spcBef>
                <a:spcPts val="0"/>
              </a:spcBef>
              <a:spcAft>
                <a:spcPts val="0"/>
              </a:spcAft>
              <a:buSzPts val="1000"/>
              <a:buFont typeface="Inter"/>
              <a:buNone/>
              <a:defRPr sz="1000">
                <a:latin typeface="Inter"/>
                <a:ea typeface="Inter"/>
                <a:cs typeface="Inter"/>
                <a:sym typeface="Inter"/>
              </a:defRPr>
            </a:lvl6pPr>
            <a:lvl7pPr lvl="6" algn="l" rtl="0">
              <a:lnSpc>
                <a:spcPct val="100000"/>
              </a:lnSpc>
              <a:spcBef>
                <a:spcPts val="0"/>
              </a:spcBef>
              <a:spcAft>
                <a:spcPts val="0"/>
              </a:spcAft>
              <a:buSzPts val="1000"/>
              <a:buFont typeface="Inter"/>
              <a:buNone/>
              <a:defRPr sz="1000">
                <a:latin typeface="Inter"/>
                <a:ea typeface="Inter"/>
                <a:cs typeface="Inter"/>
                <a:sym typeface="Inter"/>
              </a:defRPr>
            </a:lvl7pPr>
            <a:lvl8pPr lvl="7" algn="l" rtl="0">
              <a:lnSpc>
                <a:spcPct val="100000"/>
              </a:lnSpc>
              <a:spcBef>
                <a:spcPts val="0"/>
              </a:spcBef>
              <a:spcAft>
                <a:spcPts val="0"/>
              </a:spcAft>
              <a:buSzPts val="1000"/>
              <a:buFont typeface="Inter"/>
              <a:buNone/>
              <a:defRPr sz="1000">
                <a:latin typeface="Inter"/>
                <a:ea typeface="Inter"/>
                <a:cs typeface="Inter"/>
                <a:sym typeface="Inter"/>
              </a:defRPr>
            </a:lvl8pPr>
            <a:lvl9pPr lvl="8" algn="l" rtl="0">
              <a:lnSpc>
                <a:spcPct val="100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216" name="Google Shape;216;p24"/>
          <p:cNvSpPr txBox="1">
            <a:spLocks noGrp="1"/>
          </p:cNvSpPr>
          <p:nvPr>
            <p:ph type="body" idx="1"/>
          </p:nvPr>
        </p:nvSpPr>
        <p:spPr>
          <a:xfrm>
            <a:off x="342900" y="1333500"/>
            <a:ext cx="8458200" cy="46524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1pPr>
            <a:lvl2pPr marL="914400" lvl="1" indent="-330200" algn="l" rtl="0">
              <a:lnSpc>
                <a:spcPct val="115000"/>
              </a:lnSpc>
              <a:spcBef>
                <a:spcPts val="0"/>
              </a:spcBef>
              <a:spcAft>
                <a:spcPts val="0"/>
              </a:spcAft>
              <a:buClr>
                <a:schemeClr val="dk1"/>
              </a:buClr>
              <a:buSzPts val="1600"/>
              <a:buFont typeface="Inter"/>
              <a:buChar char="○"/>
              <a:defRPr sz="1600">
                <a:latin typeface="Inter"/>
                <a:ea typeface="Inter"/>
                <a:cs typeface="Inter"/>
                <a:sym typeface="Inter"/>
              </a:defRPr>
            </a:lvl2pPr>
            <a:lvl3pPr marL="1371600" lvl="2" indent="-330200" algn="l" rtl="0">
              <a:lnSpc>
                <a:spcPct val="115000"/>
              </a:lnSpc>
              <a:spcBef>
                <a:spcPts val="0"/>
              </a:spcBef>
              <a:spcAft>
                <a:spcPts val="0"/>
              </a:spcAft>
              <a:buClr>
                <a:schemeClr val="dk1"/>
              </a:buClr>
              <a:buSzPts val="1600"/>
              <a:buFont typeface="Inter"/>
              <a:buChar char="–"/>
              <a:defRPr sz="1600">
                <a:latin typeface="Inter"/>
                <a:ea typeface="Inter"/>
                <a:cs typeface="Inter"/>
                <a:sym typeface="Inter"/>
              </a:defRPr>
            </a:lvl3pPr>
            <a:lvl4pPr marL="1828800" lvl="3" indent="-330200" algn="l" rtl="0">
              <a:lnSpc>
                <a:spcPct val="115000"/>
              </a:lnSpc>
              <a:spcBef>
                <a:spcPts val="0"/>
              </a:spcBef>
              <a:spcAft>
                <a:spcPts val="0"/>
              </a:spcAft>
              <a:buClr>
                <a:schemeClr val="dk1"/>
              </a:buClr>
              <a:buSzPts val="1600"/>
              <a:buFont typeface="Inter"/>
              <a:buChar char="–"/>
              <a:defRPr>
                <a:latin typeface="Inter"/>
                <a:ea typeface="Inter"/>
                <a:cs typeface="Inter"/>
                <a:sym typeface="Inter"/>
              </a:defRPr>
            </a:lvl4pPr>
            <a:lvl5pPr marL="2286000" lvl="4" indent="-317500" algn="l" rtl="0">
              <a:lnSpc>
                <a:spcPct val="115000"/>
              </a:lnSpc>
              <a:spcBef>
                <a:spcPts val="0"/>
              </a:spcBef>
              <a:spcAft>
                <a:spcPts val="0"/>
              </a:spcAft>
              <a:buClr>
                <a:schemeClr val="dk1"/>
              </a:buClr>
              <a:buSzPts val="1400"/>
              <a:buFont typeface="Inter"/>
              <a:buChar char="–"/>
              <a:defRPr>
                <a:latin typeface="Inter"/>
                <a:ea typeface="Inter"/>
                <a:cs typeface="Inter"/>
                <a:sym typeface="Inter"/>
              </a:defRPr>
            </a:lvl5pPr>
            <a:lvl6pPr marL="2743200" lvl="5"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6pPr>
            <a:lvl7pPr marL="3200400" lvl="6"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7pPr>
            <a:lvl8pPr marL="3657600" lvl="7"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8pPr>
            <a:lvl9pPr marL="4114800" lvl="8"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9pPr>
          </a:lstStyle>
          <a:p>
            <a:endParaRPr/>
          </a:p>
        </p:txBody>
      </p:sp>
      <p:sp>
        <p:nvSpPr>
          <p:cNvPr id="217" name="Google Shape;217;p24"/>
          <p:cNvSpPr txBox="1">
            <a:spLocks noGrp="1"/>
          </p:cNvSpPr>
          <p:nvPr>
            <p:ph type="sldNum" idx="12"/>
          </p:nvPr>
        </p:nvSpPr>
        <p:spPr>
          <a:xfrm>
            <a:off x="8104925" y="6451925"/>
            <a:ext cx="607500" cy="293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218" name="Google Shape;218;p24"/>
          <p:cNvPicPr preferRelativeResize="0"/>
          <p:nvPr/>
        </p:nvPicPr>
        <p:blipFill rotWithShape="1">
          <a:blip r:embed="rId2">
            <a:alphaModFix/>
          </a:blip>
          <a:srcRect/>
          <a:stretch/>
        </p:blipFill>
        <p:spPr>
          <a:xfrm>
            <a:off x="8712425" y="6405375"/>
            <a:ext cx="336901" cy="3369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A7B17"/>
          </p15:clr>
        </p15:guide>
        <p15:guide id="2" pos="5544">
          <p15:clr>
            <a:srgbClr val="FA7B17"/>
          </p15:clr>
        </p15:guide>
        <p15:guide id="3" pos="216">
          <p15:clr>
            <a:srgbClr val="FA7B17"/>
          </p15:clr>
        </p15:guide>
        <p15:guide id="4" orient="horz" pos="734">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Headline with Source 6">
  <p:cSld name="Headline with Source">
    <p:spTree>
      <p:nvGrpSpPr>
        <p:cNvPr id="1" name="Shape 219"/>
        <p:cNvGrpSpPr/>
        <p:nvPr/>
      </p:nvGrpSpPr>
      <p:grpSpPr>
        <a:xfrm>
          <a:off x="0" y="0"/>
          <a:ext cx="0" cy="0"/>
          <a:chOff x="0" y="0"/>
          <a:chExt cx="0" cy="0"/>
        </a:xfrm>
      </p:grpSpPr>
      <p:sp>
        <p:nvSpPr>
          <p:cNvPr id="220" name="Google Shape;220;p25"/>
          <p:cNvSpPr txBox="1">
            <a:spLocks noGrp="1"/>
          </p:cNvSpPr>
          <p:nvPr>
            <p:ph type="title"/>
          </p:nvPr>
        </p:nvSpPr>
        <p:spPr>
          <a:xfrm>
            <a:off x="345440" y="18255"/>
            <a:ext cx="8453100" cy="13533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221" name="Google Shape;221;p25"/>
          <p:cNvCxnSpPr/>
          <p:nvPr/>
        </p:nvCxnSpPr>
        <p:spPr>
          <a:xfrm>
            <a:off x="0" y="1371600"/>
            <a:ext cx="9144000" cy="0"/>
          </a:xfrm>
          <a:prstGeom prst="straightConnector1">
            <a:avLst/>
          </a:prstGeom>
          <a:noFill/>
          <a:ln w="25400" cap="flat" cmpd="sng">
            <a:solidFill>
              <a:schemeClr val="dk2"/>
            </a:solidFill>
            <a:prstDash val="solid"/>
            <a:miter lim="800000"/>
            <a:headEnd type="none" w="sm" len="sm"/>
            <a:tailEnd type="none" w="sm" len="sm"/>
          </a:ln>
        </p:spPr>
      </p:cxnSp>
      <p:sp>
        <p:nvSpPr>
          <p:cNvPr id="222" name="Google Shape;222;p25"/>
          <p:cNvSpPr txBox="1">
            <a:spLocks noGrp="1"/>
          </p:cNvSpPr>
          <p:nvPr>
            <p:ph type="body" idx="1"/>
          </p:nvPr>
        </p:nvSpPr>
        <p:spPr>
          <a:xfrm>
            <a:off x="345440" y="1640622"/>
            <a:ext cx="8451900" cy="4392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000000"/>
              </a:buClr>
              <a:buSzPts val="1800"/>
              <a:buChar char="•"/>
              <a:defRPr/>
            </a:lvl1pPr>
            <a:lvl2pPr marL="914400" lvl="1" indent="-314325" algn="l" rtl="0">
              <a:lnSpc>
                <a:spcPct val="90000"/>
              </a:lnSpc>
              <a:spcBef>
                <a:spcPts val="500"/>
              </a:spcBef>
              <a:spcAft>
                <a:spcPts val="0"/>
              </a:spcAft>
              <a:buClr>
                <a:srgbClr val="000000"/>
              </a:buClr>
              <a:buSzPts val="1350"/>
              <a:buChar char="o"/>
              <a:defRPr/>
            </a:lvl2pPr>
            <a:lvl3pPr marL="1371600" lvl="2" indent="-342900" algn="l" rtl="0">
              <a:lnSpc>
                <a:spcPct val="90000"/>
              </a:lnSpc>
              <a:spcBef>
                <a:spcPts val="500"/>
              </a:spcBef>
              <a:spcAft>
                <a:spcPts val="0"/>
              </a:spcAft>
              <a:buClr>
                <a:srgbClr val="000000"/>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3" name="Google Shape;223;p25"/>
          <p:cNvSpPr txBox="1">
            <a:spLocks noGrp="1"/>
          </p:cNvSpPr>
          <p:nvPr>
            <p:ph type="body" idx="2"/>
          </p:nvPr>
        </p:nvSpPr>
        <p:spPr>
          <a:xfrm>
            <a:off x="73025" y="6526213"/>
            <a:ext cx="7345500" cy="238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5A6675"/>
              </a:buClr>
              <a:buSzPts val="1000"/>
              <a:buNone/>
              <a:defRPr sz="1000">
                <a:solidFill>
                  <a:srgbClr val="5A6675"/>
                </a:solidFill>
              </a:defRPr>
            </a:lvl1pPr>
            <a:lvl2pPr marL="914400" lvl="1" indent="-314325" algn="l" rtl="0">
              <a:lnSpc>
                <a:spcPct val="90000"/>
              </a:lnSpc>
              <a:spcBef>
                <a:spcPts val="500"/>
              </a:spcBef>
              <a:spcAft>
                <a:spcPts val="0"/>
              </a:spcAft>
              <a:buClr>
                <a:srgbClr val="000000"/>
              </a:buClr>
              <a:buSzPts val="1350"/>
              <a:buChar char="o"/>
              <a:defRPr/>
            </a:lvl2pPr>
            <a:lvl3pPr marL="1371600" lvl="2" indent="-342900" algn="l" rtl="0">
              <a:lnSpc>
                <a:spcPct val="90000"/>
              </a:lnSpc>
              <a:spcBef>
                <a:spcPts val="500"/>
              </a:spcBef>
              <a:spcAft>
                <a:spcPts val="0"/>
              </a:spcAft>
              <a:buClr>
                <a:srgbClr val="000000"/>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Headline with Source 7">
  <p:cSld name="SECTION_HEADER_6">
    <p:bg>
      <p:bgPr>
        <a:solidFill>
          <a:schemeClr val="lt1"/>
        </a:solidFill>
        <a:effectLst/>
      </p:bgPr>
    </p:bg>
    <p:spTree>
      <p:nvGrpSpPr>
        <p:cNvPr id="1" name="Shape 224"/>
        <p:cNvGrpSpPr/>
        <p:nvPr/>
      </p:nvGrpSpPr>
      <p:grpSpPr>
        <a:xfrm>
          <a:off x="0" y="0"/>
          <a:ext cx="0" cy="0"/>
          <a:chOff x="0" y="0"/>
          <a:chExt cx="0" cy="0"/>
        </a:xfrm>
      </p:grpSpPr>
      <p:cxnSp>
        <p:nvCxnSpPr>
          <p:cNvPr id="225" name="Google Shape;225;p26"/>
          <p:cNvCxnSpPr/>
          <p:nvPr/>
        </p:nvCxnSpPr>
        <p:spPr>
          <a:xfrm>
            <a:off x="-8850" y="1165050"/>
            <a:ext cx="9161700" cy="0"/>
          </a:xfrm>
          <a:prstGeom prst="straightConnector1">
            <a:avLst/>
          </a:prstGeom>
          <a:noFill/>
          <a:ln w="28575" cap="flat" cmpd="sng">
            <a:solidFill>
              <a:srgbClr val="6D1E4A"/>
            </a:solidFill>
            <a:prstDash val="solid"/>
            <a:round/>
            <a:headEnd type="none" w="sm" len="sm"/>
            <a:tailEnd type="none" w="sm" len="sm"/>
          </a:ln>
        </p:spPr>
      </p:cxnSp>
      <p:sp>
        <p:nvSpPr>
          <p:cNvPr id="226" name="Google Shape;226;p26"/>
          <p:cNvSpPr txBox="1">
            <a:spLocks noGrp="1"/>
          </p:cNvSpPr>
          <p:nvPr>
            <p:ph type="title"/>
          </p:nvPr>
        </p:nvSpPr>
        <p:spPr>
          <a:xfrm>
            <a:off x="342900" y="0"/>
            <a:ext cx="8458200" cy="11652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6D1E4A"/>
              </a:buClr>
              <a:buSzPts val="2800"/>
              <a:buNone/>
              <a:defRPr b="0">
                <a:solidFill>
                  <a:srgbClr val="6D1E4A"/>
                </a:solidFill>
              </a:defRPr>
            </a:lvl1pPr>
            <a:lvl2pPr lvl="1" algn="l" rtl="0">
              <a:lnSpc>
                <a:spcPct val="100000"/>
              </a:lnSpc>
              <a:spcBef>
                <a:spcPts val="0"/>
              </a:spcBef>
              <a:spcAft>
                <a:spcPts val="0"/>
              </a:spcAft>
              <a:buClr>
                <a:srgbClr val="6D1E4A"/>
              </a:buClr>
              <a:buSzPts val="3000"/>
              <a:buNone/>
              <a:defRPr sz="3000" b="1">
                <a:solidFill>
                  <a:srgbClr val="6D1E4A"/>
                </a:solidFill>
              </a:defRPr>
            </a:lvl2pPr>
            <a:lvl3pPr lvl="2" algn="l" rtl="0">
              <a:lnSpc>
                <a:spcPct val="100000"/>
              </a:lnSpc>
              <a:spcBef>
                <a:spcPts val="0"/>
              </a:spcBef>
              <a:spcAft>
                <a:spcPts val="0"/>
              </a:spcAft>
              <a:buClr>
                <a:srgbClr val="6D1E4A"/>
              </a:buClr>
              <a:buSzPts val="3000"/>
              <a:buNone/>
              <a:defRPr sz="3000" b="1">
                <a:solidFill>
                  <a:srgbClr val="6D1E4A"/>
                </a:solidFill>
              </a:defRPr>
            </a:lvl3pPr>
            <a:lvl4pPr lvl="3" algn="l" rtl="0">
              <a:lnSpc>
                <a:spcPct val="100000"/>
              </a:lnSpc>
              <a:spcBef>
                <a:spcPts val="0"/>
              </a:spcBef>
              <a:spcAft>
                <a:spcPts val="0"/>
              </a:spcAft>
              <a:buClr>
                <a:srgbClr val="6D1E4A"/>
              </a:buClr>
              <a:buSzPts val="3000"/>
              <a:buNone/>
              <a:defRPr sz="3000" b="1">
                <a:solidFill>
                  <a:srgbClr val="6D1E4A"/>
                </a:solidFill>
              </a:defRPr>
            </a:lvl4pPr>
            <a:lvl5pPr lvl="4" algn="l" rtl="0">
              <a:lnSpc>
                <a:spcPct val="100000"/>
              </a:lnSpc>
              <a:spcBef>
                <a:spcPts val="0"/>
              </a:spcBef>
              <a:spcAft>
                <a:spcPts val="0"/>
              </a:spcAft>
              <a:buClr>
                <a:srgbClr val="6D1E4A"/>
              </a:buClr>
              <a:buSzPts val="3000"/>
              <a:buNone/>
              <a:defRPr sz="3000" b="1">
                <a:solidFill>
                  <a:srgbClr val="6D1E4A"/>
                </a:solidFill>
              </a:defRPr>
            </a:lvl5pPr>
            <a:lvl6pPr lvl="5" algn="l" rtl="0">
              <a:lnSpc>
                <a:spcPct val="100000"/>
              </a:lnSpc>
              <a:spcBef>
                <a:spcPts val="0"/>
              </a:spcBef>
              <a:spcAft>
                <a:spcPts val="0"/>
              </a:spcAft>
              <a:buClr>
                <a:srgbClr val="6D1E4A"/>
              </a:buClr>
              <a:buSzPts val="3000"/>
              <a:buNone/>
              <a:defRPr sz="3000" b="1">
                <a:solidFill>
                  <a:srgbClr val="6D1E4A"/>
                </a:solidFill>
              </a:defRPr>
            </a:lvl6pPr>
            <a:lvl7pPr lvl="6" algn="l" rtl="0">
              <a:lnSpc>
                <a:spcPct val="100000"/>
              </a:lnSpc>
              <a:spcBef>
                <a:spcPts val="0"/>
              </a:spcBef>
              <a:spcAft>
                <a:spcPts val="0"/>
              </a:spcAft>
              <a:buClr>
                <a:srgbClr val="6D1E4A"/>
              </a:buClr>
              <a:buSzPts val="3000"/>
              <a:buNone/>
              <a:defRPr sz="3000" b="1">
                <a:solidFill>
                  <a:srgbClr val="6D1E4A"/>
                </a:solidFill>
              </a:defRPr>
            </a:lvl7pPr>
            <a:lvl8pPr lvl="7" algn="l" rtl="0">
              <a:lnSpc>
                <a:spcPct val="100000"/>
              </a:lnSpc>
              <a:spcBef>
                <a:spcPts val="0"/>
              </a:spcBef>
              <a:spcAft>
                <a:spcPts val="0"/>
              </a:spcAft>
              <a:buClr>
                <a:srgbClr val="6D1E4A"/>
              </a:buClr>
              <a:buSzPts val="3000"/>
              <a:buNone/>
              <a:defRPr sz="3000" b="1">
                <a:solidFill>
                  <a:srgbClr val="6D1E4A"/>
                </a:solidFill>
              </a:defRPr>
            </a:lvl8pPr>
            <a:lvl9pPr lvl="8" algn="l" rtl="0">
              <a:lnSpc>
                <a:spcPct val="100000"/>
              </a:lnSpc>
              <a:spcBef>
                <a:spcPts val="0"/>
              </a:spcBef>
              <a:spcAft>
                <a:spcPts val="0"/>
              </a:spcAft>
              <a:buClr>
                <a:srgbClr val="6D1E4A"/>
              </a:buClr>
              <a:buSzPts val="3000"/>
              <a:buNone/>
              <a:defRPr sz="3000" b="1">
                <a:solidFill>
                  <a:srgbClr val="6D1E4A"/>
                </a:solidFill>
              </a:defRPr>
            </a:lvl9pPr>
          </a:lstStyle>
          <a:p>
            <a:endParaRPr/>
          </a:p>
        </p:txBody>
      </p:sp>
      <p:sp>
        <p:nvSpPr>
          <p:cNvPr id="227" name="Google Shape;227;p26"/>
          <p:cNvSpPr txBox="1">
            <a:spLocks noGrp="1"/>
          </p:cNvSpPr>
          <p:nvPr>
            <p:ph type="title" idx="2"/>
          </p:nvPr>
        </p:nvSpPr>
        <p:spPr>
          <a:xfrm>
            <a:off x="70175" y="6479475"/>
            <a:ext cx="7967400" cy="2661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5A6675"/>
              </a:buClr>
              <a:buSzPts val="1000"/>
              <a:buFont typeface="Inter"/>
              <a:buNone/>
              <a:defRPr sz="1000" b="0">
                <a:solidFill>
                  <a:srgbClr val="5A6675"/>
                </a:solidFill>
                <a:latin typeface="Inter"/>
                <a:ea typeface="Inter"/>
                <a:cs typeface="Inter"/>
                <a:sym typeface="Inter"/>
              </a:defRPr>
            </a:lvl1pPr>
            <a:lvl2pPr lvl="1" algn="l" rtl="0">
              <a:lnSpc>
                <a:spcPct val="100000"/>
              </a:lnSpc>
              <a:spcBef>
                <a:spcPts val="0"/>
              </a:spcBef>
              <a:spcAft>
                <a:spcPts val="0"/>
              </a:spcAft>
              <a:buSzPts val="1000"/>
              <a:buFont typeface="Inter"/>
              <a:buNone/>
              <a:defRPr sz="1000">
                <a:latin typeface="Inter"/>
                <a:ea typeface="Inter"/>
                <a:cs typeface="Inter"/>
                <a:sym typeface="Inter"/>
              </a:defRPr>
            </a:lvl2pPr>
            <a:lvl3pPr lvl="2" algn="l" rtl="0">
              <a:lnSpc>
                <a:spcPct val="100000"/>
              </a:lnSpc>
              <a:spcBef>
                <a:spcPts val="0"/>
              </a:spcBef>
              <a:spcAft>
                <a:spcPts val="0"/>
              </a:spcAft>
              <a:buSzPts val="1000"/>
              <a:buFont typeface="Inter"/>
              <a:buNone/>
              <a:defRPr sz="1000">
                <a:latin typeface="Inter"/>
                <a:ea typeface="Inter"/>
                <a:cs typeface="Inter"/>
                <a:sym typeface="Inter"/>
              </a:defRPr>
            </a:lvl3pPr>
            <a:lvl4pPr lvl="3" algn="l" rtl="0">
              <a:lnSpc>
                <a:spcPct val="100000"/>
              </a:lnSpc>
              <a:spcBef>
                <a:spcPts val="0"/>
              </a:spcBef>
              <a:spcAft>
                <a:spcPts val="0"/>
              </a:spcAft>
              <a:buSzPts val="1000"/>
              <a:buFont typeface="Inter"/>
              <a:buNone/>
              <a:defRPr sz="1000">
                <a:latin typeface="Inter"/>
                <a:ea typeface="Inter"/>
                <a:cs typeface="Inter"/>
                <a:sym typeface="Inter"/>
              </a:defRPr>
            </a:lvl4pPr>
            <a:lvl5pPr lvl="4" algn="l" rtl="0">
              <a:lnSpc>
                <a:spcPct val="100000"/>
              </a:lnSpc>
              <a:spcBef>
                <a:spcPts val="0"/>
              </a:spcBef>
              <a:spcAft>
                <a:spcPts val="0"/>
              </a:spcAft>
              <a:buSzPts val="1000"/>
              <a:buFont typeface="Inter"/>
              <a:buNone/>
              <a:defRPr sz="1000">
                <a:latin typeface="Inter"/>
                <a:ea typeface="Inter"/>
                <a:cs typeface="Inter"/>
                <a:sym typeface="Inter"/>
              </a:defRPr>
            </a:lvl5pPr>
            <a:lvl6pPr lvl="5" algn="l" rtl="0">
              <a:lnSpc>
                <a:spcPct val="100000"/>
              </a:lnSpc>
              <a:spcBef>
                <a:spcPts val="0"/>
              </a:spcBef>
              <a:spcAft>
                <a:spcPts val="0"/>
              </a:spcAft>
              <a:buSzPts val="1000"/>
              <a:buFont typeface="Inter"/>
              <a:buNone/>
              <a:defRPr sz="1000">
                <a:latin typeface="Inter"/>
                <a:ea typeface="Inter"/>
                <a:cs typeface="Inter"/>
                <a:sym typeface="Inter"/>
              </a:defRPr>
            </a:lvl6pPr>
            <a:lvl7pPr lvl="6" algn="l" rtl="0">
              <a:lnSpc>
                <a:spcPct val="100000"/>
              </a:lnSpc>
              <a:spcBef>
                <a:spcPts val="0"/>
              </a:spcBef>
              <a:spcAft>
                <a:spcPts val="0"/>
              </a:spcAft>
              <a:buSzPts val="1000"/>
              <a:buFont typeface="Inter"/>
              <a:buNone/>
              <a:defRPr sz="1000">
                <a:latin typeface="Inter"/>
                <a:ea typeface="Inter"/>
                <a:cs typeface="Inter"/>
                <a:sym typeface="Inter"/>
              </a:defRPr>
            </a:lvl7pPr>
            <a:lvl8pPr lvl="7" algn="l" rtl="0">
              <a:lnSpc>
                <a:spcPct val="100000"/>
              </a:lnSpc>
              <a:spcBef>
                <a:spcPts val="0"/>
              </a:spcBef>
              <a:spcAft>
                <a:spcPts val="0"/>
              </a:spcAft>
              <a:buSzPts val="1000"/>
              <a:buFont typeface="Inter"/>
              <a:buNone/>
              <a:defRPr sz="1000">
                <a:latin typeface="Inter"/>
                <a:ea typeface="Inter"/>
                <a:cs typeface="Inter"/>
                <a:sym typeface="Inter"/>
              </a:defRPr>
            </a:lvl8pPr>
            <a:lvl9pPr lvl="8" algn="l" rtl="0">
              <a:lnSpc>
                <a:spcPct val="100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228" name="Google Shape;228;p26"/>
          <p:cNvSpPr txBox="1">
            <a:spLocks noGrp="1"/>
          </p:cNvSpPr>
          <p:nvPr>
            <p:ph type="body" idx="1"/>
          </p:nvPr>
        </p:nvSpPr>
        <p:spPr>
          <a:xfrm>
            <a:off x="342900" y="1333500"/>
            <a:ext cx="8458200" cy="46524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1pPr>
            <a:lvl2pPr marL="914400" lvl="1" indent="-330200" algn="l" rtl="0">
              <a:lnSpc>
                <a:spcPct val="115000"/>
              </a:lnSpc>
              <a:spcBef>
                <a:spcPts val="0"/>
              </a:spcBef>
              <a:spcAft>
                <a:spcPts val="0"/>
              </a:spcAft>
              <a:buClr>
                <a:schemeClr val="dk1"/>
              </a:buClr>
              <a:buSzPts val="1600"/>
              <a:buFont typeface="Inter"/>
              <a:buChar char="○"/>
              <a:defRPr sz="1600">
                <a:latin typeface="Inter"/>
                <a:ea typeface="Inter"/>
                <a:cs typeface="Inter"/>
                <a:sym typeface="Inter"/>
              </a:defRPr>
            </a:lvl2pPr>
            <a:lvl3pPr marL="1371600" lvl="2" indent="-330200" algn="l" rtl="0">
              <a:lnSpc>
                <a:spcPct val="115000"/>
              </a:lnSpc>
              <a:spcBef>
                <a:spcPts val="0"/>
              </a:spcBef>
              <a:spcAft>
                <a:spcPts val="0"/>
              </a:spcAft>
              <a:buClr>
                <a:schemeClr val="dk1"/>
              </a:buClr>
              <a:buSzPts val="1600"/>
              <a:buFont typeface="Inter"/>
              <a:buChar char="–"/>
              <a:defRPr sz="1600">
                <a:latin typeface="Inter"/>
                <a:ea typeface="Inter"/>
                <a:cs typeface="Inter"/>
                <a:sym typeface="Inter"/>
              </a:defRPr>
            </a:lvl3pPr>
            <a:lvl4pPr marL="1828800" lvl="3" indent="-330200" algn="l" rtl="0">
              <a:lnSpc>
                <a:spcPct val="115000"/>
              </a:lnSpc>
              <a:spcBef>
                <a:spcPts val="0"/>
              </a:spcBef>
              <a:spcAft>
                <a:spcPts val="0"/>
              </a:spcAft>
              <a:buClr>
                <a:schemeClr val="dk1"/>
              </a:buClr>
              <a:buSzPts val="1600"/>
              <a:buFont typeface="Inter"/>
              <a:buChar char="–"/>
              <a:defRPr>
                <a:latin typeface="Inter"/>
                <a:ea typeface="Inter"/>
                <a:cs typeface="Inter"/>
                <a:sym typeface="Inter"/>
              </a:defRPr>
            </a:lvl4pPr>
            <a:lvl5pPr marL="2286000" lvl="4" indent="-317500" algn="l" rtl="0">
              <a:lnSpc>
                <a:spcPct val="115000"/>
              </a:lnSpc>
              <a:spcBef>
                <a:spcPts val="0"/>
              </a:spcBef>
              <a:spcAft>
                <a:spcPts val="0"/>
              </a:spcAft>
              <a:buClr>
                <a:schemeClr val="dk1"/>
              </a:buClr>
              <a:buSzPts val="1400"/>
              <a:buFont typeface="Inter"/>
              <a:buChar char="–"/>
              <a:defRPr>
                <a:latin typeface="Inter"/>
                <a:ea typeface="Inter"/>
                <a:cs typeface="Inter"/>
                <a:sym typeface="Inter"/>
              </a:defRPr>
            </a:lvl5pPr>
            <a:lvl6pPr marL="2743200" lvl="5"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6pPr>
            <a:lvl7pPr marL="3200400" lvl="6"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7pPr>
            <a:lvl8pPr marL="3657600" lvl="7"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8pPr>
            <a:lvl9pPr marL="4114800" lvl="8" indent="-304800" algn="l"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9pPr>
          </a:lstStyle>
          <a:p>
            <a:endParaRPr/>
          </a:p>
        </p:txBody>
      </p:sp>
      <p:sp>
        <p:nvSpPr>
          <p:cNvPr id="229" name="Google Shape;229;p26"/>
          <p:cNvSpPr txBox="1">
            <a:spLocks noGrp="1"/>
          </p:cNvSpPr>
          <p:nvPr>
            <p:ph type="sldNum" idx="12"/>
          </p:nvPr>
        </p:nvSpPr>
        <p:spPr>
          <a:xfrm>
            <a:off x="8104925" y="6451925"/>
            <a:ext cx="607500" cy="293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A6675"/>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230" name="Google Shape;230;p26"/>
          <p:cNvPicPr preferRelativeResize="0"/>
          <p:nvPr/>
        </p:nvPicPr>
        <p:blipFill rotWithShape="1">
          <a:blip r:embed="rId2">
            <a:alphaModFix/>
          </a:blip>
          <a:srcRect/>
          <a:stretch/>
        </p:blipFill>
        <p:spPr>
          <a:xfrm>
            <a:off x="8712425" y="6405375"/>
            <a:ext cx="336901" cy="3369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A7B17"/>
          </p15:clr>
        </p15:guide>
        <p15:guide id="2" pos="5544">
          <p15:clr>
            <a:srgbClr val="FA7B17"/>
          </p15:clr>
        </p15:guide>
        <p15:guide id="3" pos="216">
          <p15:clr>
            <a:srgbClr val="FA7B17"/>
          </p15:clr>
        </p15:guide>
        <p15:guide id="4" orient="horz" pos="734">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231"/>
        <p:cNvGrpSpPr/>
        <p:nvPr/>
      </p:nvGrpSpPr>
      <p:grpSpPr>
        <a:xfrm>
          <a:off x="0" y="0"/>
          <a:ext cx="0" cy="0"/>
          <a:chOff x="0" y="0"/>
          <a:chExt cx="0" cy="0"/>
        </a:xfrm>
      </p:grpSpPr>
      <p:sp>
        <p:nvSpPr>
          <p:cNvPr id="232" name="Google Shape;232;p2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3" name="Google Shape;233;p2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34" name="Google Shape;234;p2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CUSTOM_3">
    <p:spTree>
      <p:nvGrpSpPr>
        <p:cNvPr id="1" name="Shape 41"/>
        <p:cNvGrpSpPr/>
        <p:nvPr/>
      </p:nvGrpSpPr>
      <p:grpSpPr>
        <a:xfrm>
          <a:off x="0" y="0"/>
          <a:ext cx="0" cy="0"/>
          <a:chOff x="0" y="0"/>
          <a:chExt cx="0" cy="0"/>
        </a:xfrm>
      </p:grpSpPr>
      <p:pic>
        <p:nvPicPr>
          <p:cNvPr id="42" name="Google Shape;42;p4"/>
          <p:cNvPicPr preferRelativeResize="0"/>
          <p:nvPr/>
        </p:nvPicPr>
        <p:blipFill rotWithShape="1">
          <a:blip r:embed="rId2">
            <a:alphaModFix/>
          </a:blip>
          <a:srcRect/>
          <a:stretch/>
        </p:blipFill>
        <p:spPr>
          <a:xfrm>
            <a:off x="0" y="0"/>
            <a:ext cx="9144003" cy="6857975"/>
          </a:xfrm>
          <a:prstGeom prst="rect">
            <a:avLst/>
          </a:prstGeom>
          <a:noFill/>
          <a:ln>
            <a:noFill/>
          </a:ln>
        </p:spPr>
      </p:pic>
      <p:sp>
        <p:nvSpPr>
          <p:cNvPr id="43" name="Google Shape;43;p4"/>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lvl1pPr lvl="0" rtl="0">
              <a:buNone/>
              <a:defRPr>
                <a:solidFill>
                  <a:srgbClr val="5A6675"/>
                </a:solidFill>
                <a:latin typeface="Inter"/>
                <a:ea typeface="Inter"/>
                <a:cs typeface="Inter"/>
                <a:sym typeface="Inter"/>
              </a:defRPr>
            </a:lvl1pPr>
            <a:lvl2pPr lvl="1" rtl="0">
              <a:buNone/>
              <a:defRPr>
                <a:solidFill>
                  <a:srgbClr val="5A6675"/>
                </a:solidFill>
                <a:latin typeface="Inter"/>
                <a:ea typeface="Inter"/>
                <a:cs typeface="Inter"/>
                <a:sym typeface="Inter"/>
              </a:defRPr>
            </a:lvl2pPr>
            <a:lvl3pPr lvl="2" rtl="0">
              <a:buNone/>
              <a:defRPr>
                <a:solidFill>
                  <a:srgbClr val="5A6675"/>
                </a:solidFill>
                <a:latin typeface="Inter"/>
                <a:ea typeface="Inter"/>
                <a:cs typeface="Inter"/>
                <a:sym typeface="Inter"/>
              </a:defRPr>
            </a:lvl3pPr>
            <a:lvl4pPr lvl="3" rtl="0">
              <a:buNone/>
              <a:defRPr>
                <a:solidFill>
                  <a:srgbClr val="5A6675"/>
                </a:solidFill>
                <a:latin typeface="Inter"/>
                <a:ea typeface="Inter"/>
                <a:cs typeface="Inter"/>
                <a:sym typeface="Inter"/>
              </a:defRPr>
            </a:lvl4pPr>
            <a:lvl5pPr lvl="4" rtl="0">
              <a:buNone/>
              <a:defRPr>
                <a:solidFill>
                  <a:srgbClr val="5A6675"/>
                </a:solidFill>
                <a:latin typeface="Inter"/>
                <a:ea typeface="Inter"/>
                <a:cs typeface="Inter"/>
                <a:sym typeface="Inter"/>
              </a:defRPr>
            </a:lvl5pPr>
            <a:lvl6pPr lvl="5" rtl="0">
              <a:buNone/>
              <a:defRPr>
                <a:solidFill>
                  <a:srgbClr val="5A6675"/>
                </a:solidFill>
                <a:latin typeface="Inter"/>
                <a:ea typeface="Inter"/>
                <a:cs typeface="Inter"/>
                <a:sym typeface="Inter"/>
              </a:defRPr>
            </a:lvl6pPr>
            <a:lvl7pPr lvl="6" rtl="0">
              <a:buNone/>
              <a:defRPr>
                <a:solidFill>
                  <a:srgbClr val="5A6675"/>
                </a:solidFill>
                <a:latin typeface="Inter"/>
                <a:ea typeface="Inter"/>
                <a:cs typeface="Inter"/>
                <a:sym typeface="Inter"/>
              </a:defRPr>
            </a:lvl7pPr>
            <a:lvl8pPr lvl="7" rtl="0">
              <a:buNone/>
              <a:defRPr>
                <a:solidFill>
                  <a:srgbClr val="5A6675"/>
                </a:solidFill>
                <a:latin typeface="Inter"/>
                <a:ea typeface="Inter"/>
                <a:cs typeface="Inter"/>
                <a:sym typeface="Inter"/>
              </a:defRPr>
            </a:lvl8pPr>
            <a:lvl9pPr lvl="8" rtl="0">
              <a:buNone/>
              <a:defRPr>
                <a:solidFill>
                  <a:srgbClr val="5A6675"/>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44" name="Google Shape;44;p4"/>
          <p:cNvPicPr preferRelativeResize="0"/>
          <p:nvPr/>
        </p:nvPicPr>
        <p:blipFill rotWithShape="1">
          <a:blip r:embed="rId3">
            <a:alphaModFix/>
          </a:blip>
          <a:srcRect/>
          <a:stretch/>
        </p:blipFill>
        <p:spPr>
          <a:xfrm>
            <a:off x="8712425" y="6405375"/>
            <a:ext cx="336901" cy="336901"/>
          </a:xfrm>
          <a:prstGeom prst="rect">
            <a:avLst/>
          </a:prstGeom>
          <a:noFill/>
          <a:ln>
            <a:noFill/>
          </a:ln>
        </p:spPr>
      </p:pic>
      <p:sp>
        <p:nvSpPr>
          <p:cNvPr id="45" name="Google Shape;45;p4"/>
          <p:cNvSpPr txBox="1">
            <a:spLocks noGrp="1"/>
          </p:cNvSpPr>
          <p:nvPr>
            <p:ph type="title"/>
          </p:nvPr>
        </p:nvSpPr>
        <p:spPr>
          <a:xfrm>
            <a:off x="342900" y="290750"/>
            <a:ext cx="8458200" cy="1165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6D1E4A"/>
              </a:buClr>
              <a:buSzPts val="3500"/>
              <a:buNone/>
              <a:defRPr sz="3500" b="1">
                <a:solidFill>
                  <a:srgbClr val="6D1E4A"/>
                </a:solidFill>
              </a:defRPr>
            </a:lvl1pPr>
            <a:lvl2pPr lvl="1" rtl="0">
              <a:spcBef>
                <a:spcPts val="0"/>
              </a:spcBef>
              <a:spcAft>
                <a:spcPts val="0"/>
              </a:spcAft>
              <a:buClr>
                <a:srgbClr val="6D1E4A"/>
              </a:buClr>
              <a:buSzPts val="3500"/>
              <a:buNone/>
              <a:defRPr sz="3500" b="1">
                <a:solidFill>
                  <a:srgbClr val="6D1E4A"/>
                </a:solidFill>
              </a:defRPr>
            </a:lvl2pPr>
            <a:lvl3pPr lvl="2" rtl="0">
              <a:spcBef>
                <a:spcPts val="0"/>
              </a:spcBef>
              <a:spcAft>
                <a:spcPts val="0"/>
              </a:spcAft>
              <a:buClr>
                <a:srgbClr val="6D1E4A"/>
              </a:buClr>
              <a:buSzPts val="3500"/>
              <a:buNone/>
              <a:defRPr sz="3500" b="1">
                <a:solidFill>
                  <a:srgbClr val="6D1E4A"/>
                </a:solidFill>
              </a:defRPr>
            </a:lvl3pPr>
            <a:lvl4pPr lvl="3" rtl="0">
              <a:spcBef>
                <a:spcPts val="0"/>
              </a:spcBef>
              <a:spcAft>
                <a:spcPts val="0"/>
              </a:spcAft>
              <a:buClr>
                <a:srgbClr val="6D1E4A"/>
              </a:buClr>
              <a:buSzPts val="3500"/>
              <a:buNone/>
              <a:defRPr sz="3500" b="1">
                <a:solidFill>
                  <a:srgbClr val="6D1E4A"/>
                </a:solidFill>
              </a:defRPr>
            </a:lvl4pPr>
            <a:lvl5pPr lvl="4" rtl="0">
              <a:spcBef>
                <a:spcPts val="0"/>
              </a:spcBef>
              <a:spcAft>
                <a:spcPts val="0"/>
              </a:spcAft>
              <a:buClr>
                <a:srgbClr val="6D1E4A"/>
              </a:buClr>
              <a:buSzPts val="3500"/>
              <a:buNone/>
              <a:defRPr sz="3500" b="1">
                <a:solidFill>
                  <a:srgbClr val="6D1E4A"/>
                </a:solidFill>
              </a:defRPr>
            </a:lvl5pPr>
            <a:lvl6pPr lvl="5" rtl="0">
              <a:spcBef>
                <a:spcPts val="0"/>
              </a:spcBef>
              <a:spcAft>
                <a:spcPts val="0"/>
              </a:spcAft>
              <a:buClr>
                <a:srgbClr val="6D1E4A"/>
              </a:buClr>
              <a:buSzPts val="3500"/>
              <a:buNone/>
              <a:defRPr sz="3500" b="1">
                <a:solidFill>
                  <a:srgbClr val="6D1E4A"/>
                </a:solidFill>
              </a:defRPr>
            </a:lvl6pPr>
            <a:lvl7pPr lvl="6" rtl="0">
              <a:spcBef>
                <a:spcPts val="0"/>
              </a:spcBef>
              <a:spcAft>
                <a:spcPts val="0"/>
              </a:spcAft>
              <a:buClr>
                <a:srgbClr val="6D1E4A"/>
              </a:buClr>
              <a:buSzPts val="3500"/>
              <a:buNone/>
              <a:defRPr sz="3500" b="1">
                <a:solidFill>
                  <a:srgbClr val="6D1E4A"/>
                </a:solidFill>
              </a:defRPr>
            </a:lvl7pPr>
            <a:lvl8pPr lvl="7" rtl="0">
              <a:spcBef>
                <a:spcPts val="0"/>
              </a:spcBef>
              <a:spcAft>
                <a:spcPts val="0"/>
              </a:spcAft>
              <a:buClr>
                <a:srgbClr val="6D1E4A"/>
              </a:buClr>
              <a:buSzPts val="3500"/>
              <a:buNone/>
              <a:defRPr sz="3500" b="1">
                <a:solidFill>
                  <a:srgbClr val="6D1E4A"/>
                </a:solidFill>
              </a:defRPr>
            </a:lvl8pPr>
            <a:lvl9pPr lvl="8" rtl="0">
              <a:spcBef>
                <a:spcPts val="0"/>
              </a:spcBef>
              <a:spcAft>
                <a:spcPts val="0"/>
              </a:spcAft>
              <a:buClr>
                <a:srgbClr val="6D1E4A"/>
              </a:buClr>
              <a:buSzPts val="3500"/>
              <a:buNone/>
              <a:defRPr sz="3500" b="1">
                <a:solidFill>
                  <a:srgbClr val="6D1E4A"/>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eadline with Source" type="secHead">
  <p:cSld name="SECTION_HEADER">
    <p:bg>
      <p:bgPr>
        <a:solidFill>
          <a:schemeClr val="lt1"/>
        </a:solidFill>
        <a:effectLst/>
      </p:bgPr>
    </p:bg>
    <p:spTree>
      <p:nvGrpSpPr>
        <p:cNvPr id="1" name="Shape 46"/>
        <p:cNvGrpSpPr/>
        <p:nvPr/>
      </p:nvGrpSpPr>
      <p:grpSpPr>
        <a:xfrm>
          <a:off x="0" y="0"/>
          <a:ext cx="0" cy="0"/>
          <a:chOff x="0" y="0"/>
          <a:chExt cx="0" cy="0"/>
        </a:xfrm>
      </p:grpSpPr>
      <p:cxnSp>
        <p:nvCxnSpPr>
          <p:cNvPr id="47" name="Google Shape;47;p5"/>
          <p:cNvCxnSpPr/>
          <p:nvPr/>
        </p:nvCxnSpPr>
        <p:spPr>
          <a:xfrm>
            <a:off x="-8850" y="1165050"/>
            <a:ext cx="9161700" cy="0"/>
          </a:xfrm>
          <a:prstGeom prst="straightConnector1">
            <a:avLst/>
          </a:prstGeom>
          <a:noFill/>
          <a:ln w="28575" cap="flat" cmpd="sng">
            <a:solidFill>
              <a:srgbClr val="6D1E4A"/>
            </a:solidFill>
            <a:prstDash val="solid"/>
            <a:round/>
            <a:headEnd type="none" w="med" len="med"/>
            <a:tailEnd type="none" w="med" len="med"/>
          </a:ln>
        </p:spPr>
      </p:cxnSp>
      <p:sp>
        <p:nvSpPr>
          <p:cNvPr id="48" name="Google Shape;48;p5"/>
          <p:cNvSpPr txBox="1">
            <a:spLocks noGrp="1"/>
          </p:cNvSpPr>
          <p:nvPr>
            <p:ph type="title"/>
          </p:nvPr>
        </p:nvSpPr>
        <p:spPr>
          <a:xfrm>
            <a:off x="342900" y="0"/>
            <a:ext cx="8458200" cy="1165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6D1E4A"/>
              </a:buClr>
              <a:buSzPts val="2800"/>
              <a:buNone/>
              <a:defRPr b="0">
                <a:solidFill>
                  <a:srgbClr val="6D1E4A"/>
                </a:solidFill>
              </a:defRPr>
            </a:lvl1pPr>
            <a:lvl2pPr lvl="1" rtl="0">
              <a:spcBef>
                <a:spcPts val="0"/>
              </a:spcBef>
              <a:spcAft>
                <a:spcPts val="0"/>
              </a:spcAft>
              <a:buClr>
                <a:srgbClr val="6D1E4A"/>
              </a:buClr>
              <a:buSzPts val="3000"/>
              <a:buNone/>
              <a:defRPr sz="3000" b="1">
                <a:solidFill>
                  <a:srgbClr val="6D1E4A"/>
                </a:solidFill>
              </a:defRPr>
            </a:lvl2pPr>
            <a:lvl3pPr lvl="2" rtl="0">
              <a:spcBef>
                <a:spcPts val="0"/>
              </a:spcBef>
              <a:spcAft>
                <a:spcPts val="0"/>
              </a:spcAft>
              <a:buClr>
                <a:srgbClr val="6D1E4A"/>
              </a:buClr>
              <a:buSzPts val="3000"/>
              <a:buNone/>
              <a:defRPr sz="3000" b="1">
                <a:solidFill>
                  <a:srgbClr val="6D1E4A"/>
                </a:solidFill>
              </a:defRPr>
            </a:lvl3pPr>
            <a:lvl4pPr lvl="3" rtl="0">
              <a:spcBef>
                <a:spcPts val="0"/>
              </a:spcBef>
              <a:spcAft>
                <a:spcPts val="0"/>
              </a:spcAft>
              <a:buClr>
                <a:srgbClr val="6D1E4A"/>
              </a:buClr>
              <a:buSzPts val="3000"/>
              <a:buNone/>
              <a:defRPr sz="3000" b="1">
                <a:solidFill>
                  <a:srgbClr val="6D1E4A"/>
                </a:solidFill>
              </a:defRPr>
            </a:lvl4pPr>
            <a:lvl5pPr lvl="4" rtl="0">
              <a:spcBef>
                <a:spcPts val="0"/>
              </a:spcBef>
              <a:spcAft>
                <a:spcPts val="0"/>
              </a:spcAft>
              <a:buClr>
                <a:srgbClr val="6D1E4A"/>
              </a:buClr>
              <a:buSzPts val="3000"/>
              <a:buNone/>
              <a:defRPr sz="3000" b="1">
                <a:solidFill>
                  <a:srgbClr val="6D1E4A"/>
                </a:solidFill>
              </a:defRPr>
            </a:lvl5pPr>
            <a:lvl6pPr lvl="5" rtl="0">
              <a:spcBef>
                <a:spcPts val="0"/>
              </a:spcBef>
              <a:spcAft>
                <a:spcPts val="0"/>
              </a:spcAft>
              <a:buClr>
                <a:srgbClr val="6D1E4A"/>
              </a:buClr>
              <a:buSzPts val="3000"/>
              <a:buNone/>
              <a:defRPr sz="3000" b="1">
                <a:solidFill>
                  <a:srgbClr val="6D1E4A"/>
                </a:solidFill>
              </a:defRPr>
            </a:lvl6pPr>
            <a:lvl7pPr lvl="6" rtl="0">
              <a:spcBef>
                <a:spcPts val="0"/>
              </a:spcBef>
              <a:spcAft>
                <a:spcPts val="0"/>
              </a:spcAft>
              <a:buClr>
                <a:srgbClr val="6D1E4A"/>
              </a:buClr>
              <a:buSzPts val="3000"/>
              <a:buNone/>
              <a:defRPr sz="3000" b="1">
                <a:solidFill>
                  <a:srgbClr val="6D1E4A"/>
                </a:solidFill>
              </a:defRPr>
            </a:lvl7pPr>
            <a:lvl8pPr lvl="7" rtl="0">
              <a:spcBef>
                <a:spcPts val="0"/>
              </a:spcBef>
              <a:spcAft>
                <a:spcPts val="0"/>
              </a:spcAft>
              <a:buClr>
                <a:srgbClr val="6D1E4A"/>
              </a:buClr>
              <a:buSzPts val="3000"/>
              <a:buNone/>
              <a:defRPr sz="3000" b="1">
                <a:solidFill>
                  <a:srgbClr val="6D1E4A"/>
                </a:solidFill>
              </a:defRPr>
            </a:lvl8pPr>
            <a:lvl9pPr lvl="8" rtl="0">
              <a:spcBef>
                <a:spcPts val="0"/>
              </a:spcBef>
              <a:spcAft>
                <a:spcPts val="0"/>
              </a:spcAft>
              <a:buClr>
                <a:srgbClr val="6D1E4A"/>
              </a:buClr>
              <a:buSzPts val="3000"/>
              <a:buNone/>
              <a:defRPr sz="3000" b="1">
                <a:solidFill>
                  <a:srgbClr val="6D1E4A"/>
                </a:solidFill>
              </a:defRPr>
            </a:lvl9pPr>
          </a:lstStyle>
          <a:p>
            <a:endParaRPr/>
          </a:p>
        </p:txBody>
      </p:sp>
      <p:sp>
        <p:nvSpPr>
          <p:cNvPr id="49" name="Google Shape;49;p5"/>
          <p:cNvSpPr txBox="1">
            <a:spLocks noGrp="1"/>
          </p:cNvSpPr>
          <p:nvPr>
            <p:ph type="title" idx="2"/>
          </p:nvPr>
        </p:nvSpPr>
        <p:spPr>
          <a:xfrm>
            <a:off x="70175" y="6479475"/>
            <a:ext cx="7967400" cy="2661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A6675"/>
              </a:buClr>
              <a:buSzPts val="1000"/>
              <a:buFont typeface="Inter"/>
              <a:buNone/>
              <a:defRPr sz="1000" b="0">
                <a:solidFill>
                  <a:srgbClr val="5A6675"/>
                </a:solidFill>
                <a:latin typeface="Inter"/>
                <a:ea typeface="Inter"/>
                <a:cs typeface="Inter"/>
                <a:sym typeface="Inter"/>
              </a:defRPr>
            </a:lvl1pPr>
            <a:lvl2pPr lvl="1" rtl="0">
              <a:spcBef>
                <a:spcPts val="0"/>
              </a:spcBef>
              <a:spcAft>
                <a:spcPts val="0"/>
              </a:spcAft>
              <a:buSzPts val="1000"/>
              <a:buFont typeface="Inter"/>
              <a:buNone/>
              <a:defRPr sz="1000">
                <a:latin typeface="Inter"/>
                <a:ea typeface="Inter"/>
                <a:cs typeface="Inter"/>
                <a:sym typeface="Inter"/>
              </a:defRPr>
            </a:lvl2pPr>
            <a:lvl3pPr lvl="2" rtl="0">
              <a:spcBef>
                <a:spcPts val="0"/>
              </a:spcBef>
              <a:spcAft>
                <a:spcPts val="0"/>
              </a:spcAft>
              <a:buSzPts val="1000"/>
              <a:buFont typeface="Inter"/>
              <a:buNone/>
              <a:defRPr sz="1000">
                <a:latin typeface="Inter"/>
                <a:ea typeface="Inter"/>
                <a:cs typeface="Inter"/>
                <a:sym typeface="Inter"/>
              </a:defRPr>
            </a:lvl3pPr>
            <a:lvl4pPr lvl="3" rtl="0">
              <a:spcBef>
                <a:spcPts val="0"/>
              </a:spcBef>
              <a:spcAft>
                <a:spcPts val="0"/>
              </a:spcAft>
              <a:buSzPts val="1000"/>
              <a:buFont typeface="Inter"/>
              <a:buNone/>
              <a:defRPr sz="1000">
                <a:latin typeface="Inter"/>
                <a:ea typeface="Inter"/>
                <a:cs typeface="Inter"/>
                <a:sym typeface="Inter"/>
              </a:defRPr>
            </a:lvl4pPr>
            <a:lvl5pPr lvl="4" rtl="0">
              <a:spcBef>
                <a:spcPts val="0"/>
              </a:spcBef>
              <a:spcAft>
                <a:spcPts val="0"/>
              </a:spcAft>
              <a:buSzPts val="1000"/>
              <a:buFont typeface="Inter"/>
              <a:buNone/>
              <a:defRPr sz="1000">
                <a:latin typeface="Inter"/>
                <a:ea typeface="Inter"/>
                <a:cs typeface="Inter"/>
                <a:sym typeface="Inter"/>
              </a:defRPr>
            </a:lvl5pPr>
            <a:lvl6pPr lvl="5" rtl="0">
              <a:spcBef>
                <a:spcPts val="0"/>
              </a:spcBef>
              <a:spcAft>
                <a:spcPts val="0"/>
              </a:spcAft>
              <a:buSzPts val="1000"/>
              <a:buFont typeface="Inter"/>
              <a:buNone/>
              <a:defRPr sz="1000">
                <a:latin typeface="Inter"/>
                <a:ea typeface="Inter"/>
                <a:cs typeface="Inter"/>
                <a:sym typeface="Inter"/>
              </a:defRPr>
            </a:lvl6pPr>
            <a:lvl7pPr lvl="6" rtl="0">
              <a:spcBef>
                <a:spcPts val="0"/>
              </a:spcBef>
              <a:spcAft>
                <a:spcPts val="0"/>
              </a:spcAft>
              <a:buSzPts val="1000"/>
              <a:buFont typeface="Inter"/>
              <a:buNone/>
              <a:defRPr sz="1000">
                <a:latin typeface="Inter"/>
                <a:ea typeface="Inter"/>
                <a:cs typeface="Inter"/>
                <a:sym typeface="Inter"/>
              </a:defRPr>
            </a:lvl7pPr>
            <a:lvl8pPr lvl="7" rtl="0">
              <a:spcBef>
                <a:spcPts val="0"/>
              </a:spcBef>
              <a:spcAft>
                <a:spcPts val="0"/>
              </a:spcAft>
              <a:buSzPts val="1000"/>
              <a:buFont typeface="Inter"/>
              <a:buNone/>
              <a:defRPr sz="1000">
                <a:latin typeface="Inter"/>
                <a:ea typeface="Inter"/>
                <a:cs typeface="Inter"/>
                <a:sym typeface="Inter"/>
              </a:defRPr>
            </a:lvl8pPr>
            <a:lvl9pPr lvl="8" rtl="0">
              <a:spcBef>
                <a:spcPts val="0"/>
              </a:spcBef>
              <a:spcAft>
                <a:spcPts val="0"/>
              </a:spcAft>
              <a:buSzPts val="1000"/>
              <a:buFont typeface="Inter"/>
              <a:buNone/>
              <a:defRPr sz="1000">
                <a:latin typeface="Inter"/>
                <a:ea typeface="Inter"/>
                <a:cs typeface="Inter"/>
                <a:sym typeface="Inter"/>
              </a:defRPr>
            </a:lvl9pPr>
          </a:lstStyle>
          <a:p>
            <a:endParaRPr/>
          </a:p>
        </p:txBody>
      </p:sp>
      <p:sp>
        <p:nvSpPr>
          <p:cNvPr id="50" name="Google Shape;50;p5"/>
          <p:cNvSpPr txBox="1">
            <a:spLocks noGrp="1"/>
          </p:cNvSpPr>
          <p:nvPr>
            <p:ph type="body" idx="1"/>
          </p:nvPr>
        </p:nvSpPr>
        <p:spPr>
          <a:xfrm>
            <a:off x="342900" y="1333500"/>
            <a:ext cx="8458200" cy="4652400"/>
          </a:xfrm>
          <a:prstGeom prst="rect">
            <a:avLst/>
          </a:prstGeom>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1pPr>
            <a:lvl2pPr marL="914400" lvl="1" indent="-330200" rtl="0">
              <a:lnSpc>
                <a:spcPct val="115000"/>
              </a:lnSpc>
              <a:spcBef>
                <a:spcPts val="0"/>
              </a:spcBef>
              <a:spcAft>
                <a:spcPts val="0"/>
              </a:spcAft>
              <a:buClr>
                <a:schemeClr val="dk1"/>
              </a:buClr>
              <a:buSzPts val="1600"/>
              <a:buFont typeface="Inter"/>
              <a:buChar char="○"/>
              <a:defRPr sz="1600">
                <a:latin typeface="Inter"/>
                <a:ea typeface="Inter"/>
                <a:cs typeface="Inter"/>
                <a:sym typeface="Inter"/>
              </a:defRPr>
            </a:lvl2pPr>
            <a:lvl3pPr marL="1371600" lvl="2" indent="-330200" rtl="0">
              <a:lnSpc>
                <a:spcPct val="115000"/>
              </a:lnSpc>
              <a:spcBef>
                <a:spcPts val="0"/>
              </a:spcBef>
              <a:spcAft>
                <a:spcPts val="0"/>
              </a:spcAft>
              <a:buClr>
                <a:schemeClr val="dk1"/>
              </a:buClr>
              <a:buSzPts val="1600"/>
              <a:buFont typeface="Inter"/>
              <a:buChar char="–"/>
              <a:defRPr sz="1600">
                <a:latin typeface="Inter"/>
                <a:ea typeface="Inter"/>
                <a:cs typeface="Inter"/>
                <a:sym typeface="Inter"/>
              </a:defRPr>
            </a:lvl3pPr>
            <a:lvl4pPr marL="1828800" lvl="3" indent="-330200" rtl="0">
              <a:lnSpc>
                <a:spcPct val="115000"/>
              </a:lnSpc>
              <a:spcBef>
                <a:spcPts val="0"/>
              </a:spcBef>
              <a:spcAft>
                <a:spcPts val="0"/>
              </a:spcAft>
              <a:buClr>
                <a:schemeClr val="dk1"/>
              </a:buClr>
              <a:buSzPts val="1600"/>
              <a:buFont typeface="Inter"/>
              <a:buChar char="–"/>
              <a:defRPr>
                <a:latin typeface="Inter"/>
                <a:ea typeface="Inter"/>
                <a:cs typeface="Inter"/>
                <a:sym typeface="Inter"/>
              </a:defRPr>
            </a:lvl4pPr>
            <a:lvl5pPr marL="2286000" lvl="4" indent="-317500" rtl="0">
              <a:lnSpc>
                <a:spcPct val="115000"/>
              </a:lnSpc>
              <a:spcBef>
                <a:spcPts val="0"/>
              </a:spcBef>
              <a:spcAft>
                <a:spcPts val="0"/>
              </a:spcAft>
              <a:buClr>
                <a:schemeClr val="dk1"/>
              </a:buClr>
              <a:buSzPts val="1400"/>
              <a:buFont typeface="Inter"/>
              <a:buChar char="–"/>
              <a:defRPr>
                <a:latin typeface="Inter"/>
                <a:ea typeface="Inter"/>
                <a:cs typeface="Inter"/>
                <a:sym typeface="Inter"/>
              </a:defRPr>
            </a:lvl5pPr>
            <a:lvl6pPr marL="2743200" lvl="5" indent="-304800"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6pPr>
            <a:lvl7pPr marL="3200400" lvl="6" indent="-304800"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7pPr>
            <a:lvl8pPr marL="3657600" lvl="7" indent="-304800"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8pPr>
            <a:lvl9pPr marL="4114800" lvl="8" indent="-304800"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9pPr>
          </a:lstStyle>
          <a:p>
            <a:endParaRPr/>
          </a:p>
        </p:txBody>
      </p:sp>
      <p:sp>
        <p:nvSpPr>
          <p:cNvPr id="51" name="Google Shape;51;p5"/>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lvl1pPr lvl="0" rtl="0">
              <a:buNone/>
              <a:defRPr>
                <a:solidFill>
                  <a:srgbClr val="5A6675"/>
                </a:solidFill>
                <a:latin typeface="Inter"/>
                <a:ea typeface="Inter"/>
                <a:cs typeface="Inter"/>
                <a:sym typeface="Inter"/>
              </a:defRPr>
            </a:lvl1pPr>
            <a:lvl2pPr lvl="1" rtl="0">
              <a:buNone/>
              <a:defRPr>
                <a:solidFill>
                  <a:srgbClr val="5A6675"/>
                </a:solidFill>
                <a:latin typeface="Inter"/>
                <a:ea typeface="Inter"/>
                <a:cs typeface="Inter"/>
                <a:sym typeface="Inter"/>
              </a:defRPr>
            </a:lvl2pPr>
            <a:lvl3pPr lvl="2" rtl="0">
              <a:buNone/>
              <a:defRPr>
                <a:solidFill>
                  <a:srgbClr val="5A6675"/>
                </a:solidFill>
                <a:latin typeface="Inter"/>
                <a:ea typeface="Inter"/>
                <a:cs typeface="Inter"/>
                <a:sym typeface="Inter"/>
              </a:defRPr>
            </a:lvl3pPr>
            <a:lvl4pPr lvl="3" rtl="0">
              <a:buNone/>
              <a:defRPr>
                <a:solidFill>
                  <a:srgbClr val="5A6675"/>
                </a:solidFill>
                <a:latin typeface="Inter"/>
                <a:ea typeface="Inter"/>
                <a:cs typeface="Inter"/>
                <a:sym typeface="Inter"/>
              </a:defRPr>
            </a:lvl4pPr>
            <a:lvl5pPr lvl="4" rtl="0">
              <a:buNone/>
              <a:defRPr>
                <a:solidFill>
                  <a:srgbClr val="5A6675"/>
                </a:solidFill>
                <a:latin typeface="Inter"/>
                <a:ea typeface="Inter"/>
                <a:cs typeface="Inter"/>
                <a:sym typeface="Inter"/>
              </a:defRPr>
            </a:lvl5pPr>
            <a:lvl6pPr lvl="5" rtl="0">
              <a:buNone/>
              <a:defRPr>
                <a:solidFill>
                  <a:srgbClr val="5A6675"/>
                </a:solidFill>
                <a:latin typeface="Inter"/>
                <a:ea typeface="Inter"/>
                <a:cs typeface="Inter"/>
                <a:sym typeface="Inter"/>
              </a:defRPr>
            </a:lvl6pPr>
            <a:lvl7pPr lvl="6" rtl="0">
              <a:buNone/>
              <a:defRPr>
                <a:solidFill>
                  <a:srgbClr val="5A6675"/>
                </a:solidFill>
                <a:latin typeface="Inter"/>
                <a:ea typeface="Inter"/>
                <a:cs typeface="Inter"/>
                <a:sym typeface="Inter"/>
              </a:defRPr>
            </a:lvl7pPr>
            <a:lvl8pPr lvl="7" rtl="0">
              <a:buNone/>
              <a:defRPr>
                <a:solidFill>
                  <a:srgbClr val="5A6675"/>
                </a:solidFill>
                <a:latin typeface="Inter"/>
                <a:ea typeface="Inter"/>
                <a:cs typeface="Inter"/>
                <a:sym typeface="Inter"/>
              </a:defRPr>
            </a:lvl8pPr>
            <a:lvl9pPr lvl="8" rtl="0">
              <a:buNone/>
              <a:defRPr>
                <a:solidFill>
                  <a:srgbClr val="5A6675"/>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52" name="Google Shape;52;p5"/>
          <p:cNvPicPr preferRelativeResize="0"/>
          <p:nvPr/>
        </p:nvPicPr>
        <p:blipFill rotWithShape="1">
          <a:blip r:embed="rId2">
            <a:alphaModFix/>
          </a:blip>
          <a:srcRect/>
          <a:stretch/>
        </p:blipFill>
        <p:spPr>
          <a:xfrm>
            <a:off x="8712425" y="6405375"/>
            <a:ext cx="336901" cy="3369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A7B17"/>
          </p15:clr>
        </p15:guide>
        <p15:guide id="2" pos="5544">
          <p15:clr>
            <a:srgbClr val="FA7B17"/>
          </p15:clr>
        </p15:guide>
        <p15:guide id="3" pos="216">
          <p15:clr>
            <a:srgbClr val="FA7B17"/>
          </p15:clr>
        </p15:guide>
        <p15:guide id="4" orient="horz" pos="734">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line with Compass" type="tx">
  <p:cSld name="TITLE_AND_BODY">
    <p:spTree>
      <p:nvGrpSpPr>
        <p:cNvPr id="1" name="Shape 53"/>
        <p:cNvGrpSpPr/>
        <p:nvPr/>
      </p:nvGrpSpPr>
      <p:grpSpPr>
        <a:xfrm>
          <a:off x="0" y="0"/>
          <a:ext cx="0" cy="0"/>
          <a:chOff x="0" y="0"/>
          <a:chExt cx="0" cy="0"/>
        </a:xfrm>
      </p:grpSpPr>
      <p:pic>
        <p:nvPicPr>
          <p:cNvPr id="54" name="Google Shape;54;p6"/>
          <p:cNvPicPr preferRelativeResize="0"/>
          <p:nvPr/>
        </p:nvPicPr>
        <p:blipFill rotWithShape="1">
          <a:blip r:embed="rId2">
            <a:alphaModFix/>
          </a:blip>
          <a:srcRect l="288" r="298"/>
          <a:stretch/>
        </p:blipFill>
        <p:spPr>
          <a:xfrm>
            <a:off x="8712425" y="120725"/>
            <a:ext cx="336900" cy="317911"/>
          </a:xfrm>
          <a:prstGeom prst="rect">
            <a:avLst/>
          </a:prstGeom>
          <a:noFill/>
          <a:ln>
            <a:noFill/>
          </a:ln>
        </p:spPr>
      </p:pic>
      <p:cxnSp>
        <p:nvCxnSpPr>
          <p:cNvPr id="55" name="Google Shape;55;p6"/>
          <p:cNvCxnSpPr/>
          <p:nvPr/>
        </p:nvCxnSpPr>
        <p:spPr>
          <a:xfrm>
            <a:off x="-8850" y="1165050"/>
            <a:ext cx="9161700" cy="0"/>
          </a:xfrm>
          <a:prstGeom prst="straightConnector1">
            <a:avLst/>
          </a:prstGeom>
          <a:noFill/>
          <a:ln w="28575" cap="flat" cmpd="sng">
            <a:solidFill>
              <a:srgbClr val="6D1E4A"/>
            </a:solidFill>
            <a:prstDash val="solid"/>
            <a:round/>
            <a:headEnd type="none" w="med" len="med"/>
            <a:tailEnd type="none" w="med" len="med"/>
          </a:ln>
        </p:spPr>
      </p:cxnSp>
      <p:sp>
        <p:nvSpPr>
          <p:cNvPr id="56" name="Google Shape;56;p6"/>
          <p:cNvSpPr txBox="1">
            <a:spLocks noGrp="1"/>
          </p:cNvSpPr>
          <p:nvPr>
            <p:ph type="title"/>
          </p:nvPr>
        </p:nvSpPr>
        <p:spPr>
          <a:xfrm>
            <a:off x="342900" y="0"/>
            <a:ext cx="8458200" cy="1165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6D1E4A"/>
              </a:buClr>
              <a:buSzPts val="2800"/>
              <a:buNone/>
              <a:defRPr b="0">
                <a:solidFill>
                  <a:srgbClr val="6D1E4A"/>
                </a:solidFill>
              </a:defRPr>
            </a:lvl1pPr>
            <a:lvl2pPr lvl="1" rtl="0">
              <a:spcBef>
                <a:spcPts val="0"/>
              </a:spcBef>
              <a:spcAft>
                <a:spcPts val="0"/>
              </a:spcAft>
              <a:buClr>
                <a:srgbClr val="6D1E4A"/>
              </a:buClr>
              <a:buSzPts val="3000"/>
              <a:buNone/>
              <a:defRPr sz="3000" b="1">
                <a:solidFill>
                  <a:srgbClr val="6D1E4A"/>
                </a:solidFill>
              </a:defRPr>
            </a:lvl2pPr>
            <a:lvl3pPr lvl="2" rtl="0">
              <a:spcBef>
                <a:spcPts val="0"/>
              </a:spcBef>
              <a:spcAft>
                <a:spcPts val="0"/>
              </a:spcAft>
              <a:buClr>
                <a:srgbClr val="6D1E4A"/>
              </a:buClr>
              <a:buSzPts val="3000"/>
              <a:buNone/>
              <a:defRPr sz="3000" b="1">
                <a:solidFill>
                  <a:srgbClr val="6D1E4A"/>
                </a:solidFill>
              </a:defRPr>
            </a:lvl3pPr>
            <a:lvl4pPr lvl="3" rtl="0">
              <a:spcBef>
                <a:spcPts val="0"/>
              </a:spcBef>
              <a:spcAft>
                <a:spcPts val="0"/>
              </a:spcAft>
              <a:buClr>
                <a:srgbClr val="6D1E4A"/>
              </a:buClr>
              <a:buSzPts val="3000"/>
              <a:buNone/>
              <a:defRPr sz="3000" b="1">
                <a:solidFill>
                  <a:srgbClr val="6D1E4A"/>
                </a:solidFill>
              </a:defRPr>
            </a:lvl4pPr>
            <a:lvl5pPr lvl="4" rtl="0">
              <a:spcBef>
                <a:spcPts val="0"/>
              </a:spcBef>
              <a:spcAft>
                <a:spcPts val="0"/>
              </a:spcAft>
              <a:buClr>
                <a:srgbClr val="6D1E4A"/>
              </a:buClr>
              <a:buSzPts val="3000"/>
              <a:buNone/>
              <a:defRPr sz="3000" b="1">
                <a:solidFill>
                  <a:srgbClr val="6D1E4A"/>
                </a:solidFill>
              </a:defRPr>
            </a:lvl5pPr>
            <a:lvl6pPr lvl="5" rtl="0">
              <a:spcBef>
                <a:spcPts val="0"/>
              </a:spcBef>
              <a:spcAft>
                <a:spcPts val="0"/>
              </a:spcAft>
              <a:buClr>
                <a:srgbClr val="6D1E4A"/>
              </a:buClr>
              <a:buSzPts val="3000"/>
              <a:buNone/>
              <a:defRPr sz="3000" b="1">
                <a:solidFill>
                  <a:srgbClr val="6D1E4A"/>
                </a:solidFill>
              </a:defRPr>
            </a:lvl6pPr>
            <a:lvl7pPr lvl="6" rtl="0">
              <a:spcBef>
                <a:spcPts val="0"/>
              </a:spcBef>
              <a:spcAft>
                <a:spcPts val="0"/>
              </a:spcAft>
              <a:buClr>
                <a:srgbClr val="6D1E4A"/>
              </a:buClr>
              <a:buSzPts val="3000"/>
              <a:buNone/>
              <a:defRPr sz="3000" b="1">
                <a:solidFill>
                  <a:srgbClr val="6D1E4A"/>
                </a:solidFill>
              </a:defRPr>
            </a:lvl7pPr>
            <a:lvl8pPr lvl="7" rtl="0">
              <a:spcBef>
                <a:spcPts val="0"/>
              </a:spcBef>
              <a:spcAft>
                <a:spcPts val="0"/>
              </a:spcAft>
              <a:buClr>
                <a:srgbClr val="6D1E4A"/>
              </a:buClr>
              <a:buSzPts val="3000"/>
              <a:buNone/>
              <a:defRPr sz="3000" b="1">
                <a:solidFill>
                  <a:srgbClr val="6D1E4A"/>
                </a:solidFill>
              </a:defRPr>
            </a:lvl8pPr>
            <a:lvl9pPr lvl="8" rtl="0">
              <a:spcBef>
                <a:spcPts val="0"/>
              </a:spcBef>
              <a:spcAft>
                <a:spcPts val="0"/>
              </a:spcAft>
              <a:buClr>
                <a:srgbClr val="6D1E4A"/>
              </a:buClr>
              <a:buSzPts val="3000"/>
              <a:buNone/>
              <a:defRPr sz="3000" b="1">
                <a:solidFill>
                  <a:srgbClr val="6D1E4A"/>
                </a:solidFill>
              </a:defRPr>
            </a:lvl9pPr>
          </a:lstStyle>
          <a:p>
            <a:endParaRPr/>
          </a:p>
        </p:txBody>
      </p:sp>
      <p:sp>
        <p:nvSpPr>
          <p:cNvPr id="57" name="Google Shape;57;p6"/>
          <p:cNvSpPr txBox="1">
            <a:spLocks noGrp="1"/>
          </p:cNvSpPr>
          <p:nvPr>
            <p:ph type="title" idx="2"/>
          </p:nvPr>
        </p:nvSpPr>
        <p:spPr>
          <a:xfrm>
            <a:off x="70175" y="6479475"/>
            <a:ext cx="7967400" cy="2661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A6675"/>
              </a:buClr>
              <a:buSzPts val="1000"/>
              <a:buFont typeface="Inter"/>
              <a:buNone/>
              <a:defRPr sz="1000" b="0">
                <a:solidFill>
                  <a:srgbClr val="5A6675"/>
                </a:solidFill>
                <a:latin typeface="Inter"/>
                <a:ea typeface="Inter"/>
                <a:cs typeface="Inter"/>
                <a:sym typeface="Inter"/>
              </a:defRPr>
            </a:lvl1pPr>
            <a:lvl2pPr lvl="1" rtl="0">
              <a:spcBef>
                <a:spcPts val="0"/>
              </a:spcBef>
              <a:spcAft>
                <a:spcPts val="0"/>
              </a:spcAft>
              <a:buSzPts val="1000"/>
              <a:buFont typeface="Inter"/>
              <a:buNone/>
              <a:defRPr sz="1000">
                <a:latin typeface="Inter"/>
                <a:ea typeface="Inter"/>
                <a:cs typeface="Inter"/>
                <a:sym typeface="Inter"/>
              </a:defRPr>
            </a:lvl2pPr>
            <a:lvl3pPr lvl="2" rtl="0">
              <a:spcBef>
                <a:spcPts val="0"/>
              </a:spcBef>
              <a:spcAft>
                <a:spcPts val="0"/>
              </a:spcAft>
              <a:buSzPts val="1000"/>
              <a:buFont typeface="Inter"/>
              <a:buNone/>
              <a:defRPr sz="1000">
                <a:latin typeface="Inter"/>
                <a:ea typeface="Inter"/>
                <a:cs typeface="Inter"/>
                <a:sym typeface="Inter"/>
              </a:defRPr>
            </a:lvl3pPr>
            <a:lvl4pPr lvl="3" rtl="0">
              <a:spcBef>
                <a:spcPts val="0"/>
              </a:spcBef>
              <a:spcAft>
                <a:spcPts val="0"/>
              </a:spcAft>
              <a:buSzPts val="1000"/>
              <a:buFont typeface="Inter"/>
              <a:buNone/>
              <a:defRPr sz="1000">
                <a:latin typeface="Inter"/>
                <a:ea typeface="Inter"/>
                <a:cs typeface="Inter"/>
                <a:sym typeface="Inter"/>
              </a:defRPr>
            </a:lvl4pPr>
            <a:lvl5pPr lvl="4" rtl="0">
              <a:spcBef>
                <a:spcPts val="0"/>
              </a:spcBef>
              <a:spcAft>
                <a:spcPts val="0"/>
              </a:spcAft>
              <a:buSzPts val="1000"/>
              <a:buFont typeface="Inter"/>
              <a:buNone/>
              <a:defRPr sz="1000">
                <a:latin typeface="Inter"/>
                <a:ea typeface="Inter"/>
                <a:cs typeface="Inter"/>
                <a:sym typeface="Inter"/>
              </a:defRPr>
            </a:lvl5pPr>
            <a:lvl6pPr lvl="5" rtl="0">
              <a:spcBef>
                <a:spcPts val="0"/>
              </a:spcBef>
              <a:spcAft>
                <a:spcPts val="0"/>
              </a:spcAft>
              <a:buSzPts val="1000"/>
              <a:buFont typeface="Inter"/>
              <a:buNone/>
              <a:defRPr sz="1000">
                <a:latin typeface="Inter"/>
                <a:ea typeface="Inter"/>
                <a:cs typeface="Inter"/>
                <a:sym typeface="Inter"/>
              </a:defRPr>
            </a:lvl6pPr>
            <a:lvl7pPr lvl="6" rtl="0">
              <a:spcBef>
                <a:spcPts val="0"/>
              </a:spcBef>
              <a:spcAft>
                <a:spcPts val="0"/>
              </a:spcAft>
              <a:buSzPts val="1000"/>
              <a:buFont typeface="Inter"/>
              <a:buNone/>
              <a:defRPr sz="1000">
                <a:latin typeface="Inter"/>
                <a:ea typeface="Inter"/>
                <a:cs typeface="Inter"/>
                <a:sym typeface="Inter"/>
              </a:defRPr>
            </a:lvl7pPr>
            <a:lvl8pPr lvl="7" rtl="0">
              <a:spcBef>
                <a:spcPts val="0"/>
              </a:spcBef>
              <a:spcAft>
                <a:spcPts val="0"/>
              </a:spcAft>
              <a:buSzPts val="1000"/>
              <a:buFont typeface="Inter"/>
              <a:buNone/>
              <a:defRPr sz="1000">
                <a:latin typeface="Inter"/>
                <a:ea typeface="Inter"/>
                <a:cs typeface="Inter"/>
                <a:sym typeface="Inter"/>
              </a:defRPr>
            </a:lvl8pPr>
            <a:lvl9pPr lvl="8" rtl="0">
              <a:spcBef>
                <a:spcPts val="0"/>
              </a:spcBef>
              <a:spcAft>
                <a:spcPts val="0"/>
              </a:spcAft>
              <a:buSzPts val="1000"/>
              <a:buFont typeface="Inter"/>
              <a:buNone/>
              <a:defRPr sz="1000">
                <a:latin typeface="Inter"/>
                <a:ea typeface="Inter"/>
                <a:cs typeface="Inter"/>
                <a:sym typeface="Inter"/>
              </a:defRPr>
            </a:lvl9pPr>
          </a:lstStyle>
          <a:p>
            <a:endParaRPr/>
          </a:p>
        </p:txBody>
      </p:sp>
      <p:sp>
        <p:nvSpPr>
          <p:cNvPr id="58" name="Google Shape;58;p6"/>
          <p:cNvSpPr txBox="1">
            <a:spLocks noGrp="1"/>
          </p:cNvSpPr>
          <p:nvPr>
            <p:ph type="body" idx="1"/>
          </p:nvPr>
        </p:nvSpPr>
        <p:spPr>
          <a:xfrm>
            <a:off x="342900" y="1333500"/>
            <a:ext cx="8458200" cy="4652400"/>
          </a:xfrm>
          <a:prstGeom prst="rect">
            <a:avLst/>
          </a:prstGeom>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1pPr>
            <a:lvl2pPr marL="914400" lvl="1" indent="-330200" rtl="0">
              <a:lnSpc>
                <a:spcPct val="115000"/>
              </a:lnSpc>
              <a:spcBef>
                <a:spcPts val="0"/>
              </a:spcBef>
              <a:spcAft>
                <a:spcPts val="0"/>
              </a:spcAft>
              <a:buClr>
                <a:schemeClr val="dk1"/>
              </a:buClr>
              <a:buSzPts val="1600"/>
              <a:buFont typeface="Inter"/>
              <a:buChar char="○"/>
              <a:defRPr sz="1600">
                <a:latin typeface="Inter"/>
                <a:ea typeface="Inter"/>
                <a:cs typeface="Inter"/>
                <a:sym typeface="Inter"/>
              </a:defRPr>
            </a:lvl2pPr>
            <a:lvl3pPr marL="1371600" lvl="2" indent="-330200" rtl="0">
              <a:lnSpc>
                <a:spcPct val="115000"/>
              </a:lnSpc>
              <a:spcBef>
                <a:spcPts val="0"/>
              </a:spcBef>
              <a:spcAft>
                <a:spcPts val="0"/>
              </a:spcAft>
              <a:buClr>
                <a:schemeClr val="dk1"/>
              </a:buClr>
              <a:buSzPts val="1600"/>
              <a:buFont typeface="Inter"/>
              <a:buChar char="–"/>
              <a:defRPr sz="1600">
                <a:latin typeface="Inter"/>
                <a:ea typeface="Inter"/>
                <a:cs typeface="Inter"/>
                <a:sym typeface="Inter"/>
              </a:defRPr>
            </a:lvl3pPr>
            <a:lvl4pPr marL="1828800" lvl="3" indent="-330200" rtl="0">
              <a:lnSpc>
                <a:spcPct val="115000"/>
              </a:lnSpc>
              <a:spcBef>
                <a:spcPts val="0"/>
              </a:spcBef>
              <a:spcAft>
                <a:spcPts val="0"/>
              </a:spcAft>
              <a:buClr>
                <a:schemeClr val="dk1"/>
              </a:buClr>
              <a:buSzPts val="1600"/>
              <a:buFont typeface="Inter"/>
              <a:buChar char="–"/>
              <a:defRPr>
                <a:latin typeface="Inter"/>
                <a:ea typeface="Inter"/>
                <a:cs typeface="Inter"/>
                <a:sym typeface="Inter"/>
              </a:defRPr>
            </a:lvl4pPr>
            <a:lvl5pPr marL="2286000" lvl="4" indent="-317500" rtl="0">
              <a:lnSpc>
                <a:spcPct val="115000"/>
              </a:lnSpc>
              <a:spcBef>
                <a:spcPts val="0"/>
              </a:spcBef>
              <a:spcAft>
                <a:spcPts val="0"/>
              </a:spcAft>
              <a:buClr>
                <a:schemeClr val="dk1"/>
              </a:buClr>
              <a:buSzPts val="1400"/>
              <a:buFont typeface="Inter"/>
              <a:buChar char="–"/>
              <a:defRPr>
                <a:latin typeface="Inter"/>
                <a:ea typeface="Inter"/>
                <a:cs typeface="Inter"/>
                <a:sym typeface="Inter"/>
              </a:defRPr>
            </a:lvl5pPr>
            <a:lvl6pPr marL="2743200" lvl="5" indent="-304800"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6pPr>
            <a:lvl7pPr marL="3200400" lvl="6" indent="-304800"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7pPr>
            <a:lvl8pPr marL="3657600" lvl="7" indent="-304800"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8pPr>
            <a:lvl9pPr marL="4114800" lvl="8" indent="-304800" rtl="0">
              <a:lnSpc>
                <a:spcPct val="115000"/>
              </a:lnSpc>
              <a:spcBef>
                <a:spcPts val="0"/>
              </a:spcBef>
              <a:spcAft>
                <a:spcPts val="0"/>
              </a:spcAft>
              <a:buClr>
                <a:schemeClr val="dk1"/>
              </a:buClr>
              <a:buSzPts val="1200"/>
              <a:buFont typeface="Inter"/>
              <a:buChar char="–"/>
              <a:defRPr sz="1200">
                <a:latin typeface="Inter"/>
                <a:ea typeface="Inter"/>
                <a:cs typeface="Inter"/>
                <a:sym typeface="Inter"/>
              </a:defRPr>
            </a:lvl9pPr>
          </a:lstStyle>
          <a:p>
            <a:endParaRPr/>
          </a:p>
        </p:txBody>
      </p:sp>
      <p:sp>
        <p:nvSpPr>
          <p:cNvPr id="59" name="Google Shape;59;p6"/>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lvl1pPr lvl="0" rtl="0">
              <a:buNone/>
              <a:defRPr>
                <a:solidFill>
                  <a:srgbClr val="5A6675"/>
                </a:solidFill>
                <a:latin typeface="Inter"/>
                <a:ea typeface="Inter"/>
                <a:cs typeface="Inter"/>
                <a:sym typeface="Inter"/>
              </a:defRPr>
            </a:lvl1pPr>
            <a:lvl2pPr lvl="1" rtl="0">
              <a:buNone/>
              <a:defRPr>
                <a:solidFill>
                  <a:srgbClr val="5A6675"/>
                </a:solidFill>
                <a:latin typeface="Inter"/>
                <a:ea typeface="Inter"/>
                <a:cs typeface="Inter"/>
                <a:sym typeface="Inter"/>
              </a:defRPr>
            </a:lvl2pPr>
            <a:lvl3pPr lvl="2" rtl="0">
              <a:buNone/>
              <a:defRPr>
                <a:solidFill>
                  <a:srgbClr val="5A6675"/>
                </a:solidFill>
                <a:latin typeface="Inter"/>
                <a:ea typeface="Inter"/>
                <a:cs typeface="Inter"/>
                <a:sym typeface="Inter"/>
              </a:defRPr>
            </a:lvl3pPr>
            <a:lvl4pPr lvl="3" rtl="0">
              <a:buNone/>
              <a:defRPr>
                <a:solidFill>
                  <a:srgbClr val="5A6675"/>
                </a:solidFill>
                <a:latin typeface="Inter"/>
                <a:ea typeface="Inter"/>
                <a:cs typeface="Inter"/>
                <a:sym typeface="Inter"/>
              </a:defRPr>
            </a:lvl4pPr>
            <a:lvl5pPr lvl="4" rtl="0">
              <a:buNone/>
              <a:defRPr>
                <a:solidFill>
                  <a:srgbClr val="5A6675"/>
                </a:solidFill>
                <a:latin typeface="Inter"/>
                <a:ea typeface="Inter"/>
                <a:cs typeface="Inter"/>
                <a:sym typeface="Inter"/>
              </a:defRPr>
            </a:lvl5pPr>
            <a:lvl6pPr lvl="5" rtl="0">
              <a:buNone/>
              <a:defRPr>
                <a:solidFill>
                  <a:srgbClr val="5A6675"/>
                </a:solidFill>
                <a:latin typeface="Inter"/>
                <a:ea typeface="Inter"/>
                <a:cs typeface="Inter"/>
                <a:sym typeface="Inter"/>
              </a:defRPr>
            </a:lvl6pPr>
            <a:lvl7pPr lvl="6" rtl="0">
              <a:buNone/>
              <a:defRPr>
                <a:solidFill>
                  <a:srgbClr val="5A6675"/>
                </a:solidFill>
                <a:latin typeface="Inter"/>
                <a:ea typeface="Inter"/>
                <a:cs typeface="Inter"/>
                <a:sym typeface="Inter"/>
              </a:defRPr>
            </a:lvl7pPr>
            <a:lvl8pPr lvl="7" rtl="0">
              <a:buNone/>
              <a:defRPr>
                <a:solidFill>
                  <a:srgbClr val="5A6675"/>
                </a:solidFill>
                <a:latin typeface="Inter"/>
                <a:ea typeface="Inter"/>
                <a:cs typeface="Inter"/>
                <a:sym typeface="Inter"/>
              </a:defRPr>
            </a:lvl8pPr>
            <a:lvl9pPr lvl="8" rtl="0">
              <a:buNone/>
              <a:defRPr>
                <a:solidFill>
                  <a:srgbClr val="5A6675"/>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60" name="Google Shape;60;p6"/>
          <p:cNvPicPr preferRelativeResize="0"/>
          <p:nvPr/>
        </p:nvPicPr>
        <p:blipFill rotWithShape="1">
          <a:blip r:embed="rId3">
            <a:alphaModFix/>
          </a:blip>
          <a:srcRect/>
          <a:stretch/>
        </p:blipFill>
        <p:spPr>
          <a:xfrm>
            <a:off x="8712425" y="6405375"/>
            <a:ext cx="336901" cy="3369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cSld name="TITLE_AND_BODY_1_1">
    <p:spTree>
      <p:nvGrpSpPr>
        <p:cNvPr id="1" name="Shape 6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lumns Left Plum" type="titleOnly">
  <p:cSld name="TITLE_ONLY">
    <p:bg>
      <p:bgPr>
        <a:solidFill>
          <a:schemeClr val="lt1"/>
        </a:solidFill>
        <a:effectLst/>
      </p:bgPr>
    </p:bg>
    <p:spTree>
      <p:nvGrpSpPr>
        <p:cNvPr id="1" name="Shape 62"/>
        <p:cNvGrpSpPr/>
        <p:nvPr/>
      </p:nvGrpSpPr>
      <p:grpSpPr>
        <a:xfrm>
          <a:off x="0" y="0"/>
          <a:ext cx="0" cy="0"/>
          <a:chOff x="0" y="0"/>
          <a:chExt cx="0" cy="0"/>
        </a:xfrm>
      </p:grpSpPr>
      <p:sp>
        <p:nvSpPr>
          <p:cNvPr id="63" name="Google Shape;63;p8"/>
          <p:cNvSpPr/>
          <p:nvPr/>
        </p:nvSpPr>
        <p:spPr>
          <a:xfrm>
            <a:off x="0" y="0"/>
            <a:ext cx="31338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lvl1pPr lvl="0" rtl="0">
              <a:buNone/>
              <a:defRPr>
                <a:solidFill>
                  <a:srgbClr val="5A6675"/>
                </a:solidFill>
                <a:latin typeface="Inter"/>
                <a:ea typeface="Inter"/>
                <a:cs typeface="Inter"/>
                <a:sym typeface="Inter"/>
              </a:defRPr>
            </a:lvl1pPr>
            <a:lvl2pPr lvl="1" rtl="0">
              <a:buNone/>
              <a:defRPr>
                <a:solidFill>
                  <a:srgbClr val="5A6675"/>
                </a:solidFill>
                <a:latin typeface="Inter"/>
                <a:ea typeface="Inter"/>
                <a:cs typeface="Inter"/>
                <a:sym typeface="Inter"/>
              </a:defRPr>
            </a:lvl2pPr>
            <a:lvl3pPr lvl="2" rtl="0">
              <a:buNone/>
              <a:defRPr>
                <a:solidFill>
                  <a:srgbClr val="5A6675"/>
                </a:solidFill>
                <a:latin typeface="Inter"/>
                <a:ea typeface="Inter"/>
                <a:cs typeface="Inter"/>
                <a:sym typeface="Inter"/>
              </a:defRPr>
            </a:lvl3pPr>
            <a:lvl4pPr lvl="3" rtl="0">
              <a:buNone/>
              <a:defRPr>
                <a:solidFill>
                  <a:srgbClr val="5A6675"/>
                </a:solidFill>
                <a:latin typeface="Inter"/>
                <a:ea typeface="Inter"/>
                <a:cs typeface="Inter"/>
                <a:sym typeface="Inter"/>
              </a:defRPr>
            </a:lvl4pPr>
            <a:lvl5pPr lvl="4" rtl="0">
              <a:buNone/>
              <a:defRPr>
                <a:solidFill>
                  <a:srgbClr val="5A6675"/>
                </a:solidFill>
                <a:latin typeface="Inter"/>
                <a:ea typeface="Inter"/>
                <a:cs typeface="Inter"/>
                <a:sym typeface="Inter"/>
              </a:defRPr>
            </a:lvl5pPr>
            <a:lvl6pPr lvl="5" rtl="0">
              <a:buNone/>
              <a:defRPr>
                <a:solidFill>
                  <a:srgbClr val="5A6675"/>
                </a:solidFill>
                <a:latin typeface="Inter"/>
                <a:ea typeface="Inter"/>
                <a:cs typeface="Inter"/>
                <a:sym typeface="Inter"/>
              </a:defRPr>
            </a:lvl6pPr>
            <a:lvl7pPr lvl="6" rtl="0">
              <a:buNone/>
              <a:defRPr>
                <a:solidFill>
                  <a:srgbClr val="5A6675"/>
                </a:solidFill>
                <a:latin typeface="Inter"/>
                <a:ea typeface="Inter"/>
                <a:cs typeface="Inter"/>
                <a:sym typeface="Inter"/>
              </a:defRPr>
            </a:lvl7pPr>
            <a:lvl8pPr lvl="7" rtl="0">
              <a:buNone/>
              <a:defRPr>
                <a:solidFill>
                  <a:srgbClr val="5A6675"/>
                </a:solidFill>
                <a:latin typeface="Inter"/>
                <a:ea typeface="Inter"/>
                <a:cs typeface="Inter"/>
                <a:sym typeface="Inter"/>
              </a:defRPr>
            </a:lvl8pPr>
            <a:lvl9pPr lvl="8" rtl="0">
              <a:buNone/>
              <a:defRPr>
                <a:solidFill>
                  <a:srgbClr val="5A6675"/>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65" name="Google Shape;65;p8"/>
          <p:cNvPicPr preferRelativeResize="0"/>
          <p:nvPr/>
        </p:nvPicPr>
        <p:blipFill rotWithShape="1">
          <a:blip r:embed="rId2">
            <a:alphaModFix/>
          </a:blip>
          <a:srcRect/>
          <a:stretch/>
        </p:blipFill>
        <p:spPr>
          <a:xfrm>
            <a:off x="8712425" y="6405375"/>
            <a:ext cx="336901" cy="336901"/>
          </a:xfrm>
          <a:prstGeom prst="rect">
            <a:avLst/>
          </a:prstGeom>
          <a:noFill/>
          <a:ln>
            <a:noFill/>
          </a:ln>
        </p:spPr>
      </p:pic>
      <p:sp>
        <p:nvSpPr>
          <p:cNvPr id="66" name="Google Shape;66;p8"/>
          <p:cNvSpPr txBox="1">
            <a:spLocks noGrp="1"/>
          </p:cNvSpPr>
          <p:nvPr>
            <p:ph type="title"/>
          </p:nvPr>
        </p:nvSpPr>
        <p:spPr>
          <a:xfrm>
            <a:off x="70175" y="6479475"/>
            <a:ext cx="7967400" cy="266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000"/>
              <a:buFont typeface="Inter"/>
              <a:buNone/>
              <a:defRPr sz="1000" b="0">
                <a:solidFill>
                  <a:schemeClr val="lt1"/>
                </a:solidFill>
                <a:latin typeface="Inter"/>
                <a:ea typeface="Inter"/>
                <a:cs typeface="Inter"/>
                <a:sym typeface="Inter"/>
              </a:defRPr>
            </a:lvl1pPr>
            <a:lvl2pPr lvl="1" rtl="0">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2pPr>
            <a:lvl3pPr lvl="2" rtl="0">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3pPr>
            <a:lvl4pPr lvl="3" rtl="0">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4pPr>
            <a:lvl5pPr lvl="4" rtl="0">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5pPr>
            <a:lvl6pPr lvl="5" rtl="0">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6pPr>
            <a:lvl7pPr lvl="6" rtl="0">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7pPr>
            <a:lvl8pPr lvl="7" rtl="0">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8pPr>
            <a:lvl9pPr lvl="8" rtl="0">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lumns Right Plum">
  <p:cSld name="ONE_COLUMN_TEXT">
    <p:spTree>
      <p:nvGrpSpPr>
        <p:cNvPr id="1" name="Shape 67"/>
        <p:cNvGrpSpPr/>
        <p:nvPr/>
      </p:nvGrpSpPr>
      <p:grpSpPr>
        <a:xfrm>
          <a:off x="0" y="0"/>
          <a:ext cx="0" cy="0"/>
          <a:chOff x="0" y="0"/>
          <a:chExt cx="0" cy="0"/>
        </a:xfrm>
      </p:grpSpPr>
      <p:sp>
        <p:nvSpPr>
          <p:cNvPr id="68" name="Google Shape;68;p9"/>
          <p:cNvSpPr/>
          <p:nvPr/>
        </p:nvSpPr>
        <p:spPr>
          <a:xfrm>
            <a:off x="6010200" y="0"/>
            <a:ext cx="31338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 name="Google Shape;69;p9"/>
          <p:cNvPicPr preferRelativeResize="0"/>
          <p:nvPr/>
        </p:nvPicPr>
        <p:blipFill rotWithShape="1">
          <a:blip r:embed="rId2">
            <a:alphaModFix/>
          </a:blip>
          <a:srcRect/>
          <a:stretch/>
        </p:blipFill>
        <p:spPr>
          <a:xfrm>
            <a:off x="8712425" y="6405375"/>
            <a:ext cx="336901" cy="336901"/>
          </a:xfrm>
          <a:prstGeom prst="rect">
            <a:avLst/>
          </a:prstGeom>
          <a:noFill/>
          <a:ln>
            <a:noFill/>
          </a:ln>
        </p:spPr>
      </p:pic>
      <p:sp>
        <p:nvSpPr>
          <p:cNvPr id="70" name="Google Shape;70;p9"/>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lvl1pPr lvl="0" rtl="0">
              <a:buNone/>
              <a:defRPr>
                <a:solidFill>
                  <a:schemeClr val="lt1"/>
                </a:solidFill>
                <a:latin typeface="Inter"/>
                <a:ea typeface="Inter"/>
                <a:cs typeface="Inter"/>
                <a:sym typeface="Inter"/>
              </a:defRPr>
            </a:lvl1pPr>
            <a:lvl2pPr lvl="1" rtl="0">
              <a:buNone/>
              <a:defRPr>
                <a:solidFill>
                  <a:schemeClr val="lt1"/>
                </a:solidFill>
                <a:latin typeface="Inter"/>
                <a:ea typeface="Inter"/>
                <a:cs typeface="Inter"/>
                <a:sym typeface="Inter"/>
              </a:defRPr>
            </a:lvl2pPr>
            <a:lvl3pPr lvl="2" rtl="0">
              <a:buNone/>
              <a:defRPr>
                <a:solidFill>
                  <a:schemeClr val="lt1"/>
                </a:solidFill>
                <a:latin typeface="Inter"/>
                <a:ea typeface="Inter"/>
                <a:cs typeface="Inter"/>
                <a:sym typeface="Inter"/>
              </a:defRPr>
            </a:lvl3pPr>
            <a:lvl4pPr lvl="3" rtl="0">
              <a:buNone/>
              <a:defRPr>
                <a:solidFill>
                  <a:schemeClr val="lt1"/>
                </a:solidFill>
                <a:latin typeface="Inter"/>
                <a:ea typeface="Inter"/>
                <a:cs typeface="Inter"/>
                <a:sym typeface="Inter"/>
              </a:defRPr>
            </a:lvl4pPr>
            <a:lvl5pPr lvl="4" rtl="0">
              <a:buNone/>
              <a:defRPr>
                <a:solidFill>
                  <a:schemeClr val="lt1"/>
                </a:solidFill>
                <a:latin typeface="Inter"/>
                <a:ea typeface="Inter"/>
                <a:cs typeface="Inter"/>
                <a:sym typeface="Inter"/>
              </a:defRPr>
            </a:lvl5pPr>
            <a:lvl6pPr lvl="5" rtl="0">
              <a:buNone/>
              <a:defRPr>
                <a:solidFill>
                  <a:schemeClr val="lt1"/>
                </a:solidFill>
                <a:latin typeface="Inter"/>
                <a:ea typeface="Inter"/>
                <a:cs typeface="Inter"/>
                <a:sym typeface="Inter"/>
              </a:defRPr>
            </a:lvl6pPr>
            <a:lvl7pPr lvl="6" rtl="0">
              <a:buNone/>
              <a:defRPr>
                <a:solidFill>
                  <a:schemeClr val="lt1"/>
                </a:solidFill>
                <a:latin typeface="Inter"/>
                <a:ea typeface="Inter"/>
                <a:cs typeface="Inter"/>
                <a:sym typeface="Inter"/>
              </a:defRPr>
            </a:lvl7pPr>
            <a:lvl8pPr lvl="7" rtl="0">
              <a:buNone/>
              <a:defRPr>
                <a:solidFill>
                  <a:schemeClr val="lt1"/>
                </a:solidFill>
                <a:latin typeface="Inter"/>
                <a:ea typeface="Inter"/>
                <a:cs typeface="Inter"/>
                <a:sym typeface="Inter"/>
              </a:defRPr>
            </a:lvl8pPr>
            <a:lvl9pPr lvl="8" rtl="0">
              <a:buNone/>
              <a:defRPr>
                <a:solidFill>
                  <a:schemeClr val="lt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9"/>
          <p:cNvSpPr txBox="1">
            <a:spLocks noGrp="1"/>
          </p:cNvSpPr>
          <p:nvPr>
            <p:ph type="title"/>
          </p:nvPr>
        </p:nvSpPr>
        <p:spPr>
          <a:xfrm>
            <a:off x="70175" y="6479475"/>
            <a:ext cx="7967400" cy="2661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A6675"/>
              </a:buClr>
              <a:buSzPts val="1000"/>
              <a:buFont typeface="Inter"/>
              <a:buNone/>
              <a:defRPr sz="1000" b="0">
                <a:solidFill>
                  <a:srgbClr val="5A6675"/>
                </a:solidFill>
                <a:latin typeface="Inter"/>
                <a:ea typeface="Inter"/>
                <a:cs typeface="Inter"/>
                <a:sym typeface="Inter"/>
              </a:defRPr>
            </a:lvl1pPr>
            <a:lvl2pPr lvl="1" rtl="0">
              <a:spcBef>
                <a:spcPts val="0"/>
              </a:spcBef>
              <a:spcAft>
                <a:spcPts val="0"/>
              </a:spcAft>
              <a:buSzPts val="1000"/>
              <a:buFont typeface="Inter"/>
              <a:buNone/>
              <a:defRPr sz="1000">
                <a:latin typeface="Inter"/>
                <a:ea typeface="Inter"/>
                <a:cs typeface="Inter"/>
                <a:sym typeface="Inter"/>
              </a:defRPr>
            </a:lvl2pPr>
            <a:lvl3pPr lvl="2" rtl="0">
              <a:spcBef>
                <a:spcPts val="0"/>
              </a:spcBef>
              <a:spcAft>
                <a:spcPts val="0"/>
              </a:spcAft>
              <a:buSzPts val="1000"/>
              <a:buFont typeface="Inter"/>
              <a:buNone/>
              <a:defRPr sz="1000">
                <a:latin typeface="Inter"/>
                <a:ea typeface="Inter"/>
                <a:cs typeface="Inter"/>
                <a:sym typeface="Inter"/>
              </a:defRPr>
            </a:lvl3pPr>
            <a:lvl4pPr lvl="3" rtl="0">
              <a:spcBef>
                <a:spcPts val="0"/>
              </a:spcBef>
              <a:spcAft>
                <a:spcPts val="0"/>
              </a:spcAft>
              <a:buSzPts val="1000"/>
              <a:buFont typeface="Inter"/>
              <a:buNone/>
              <a:defRPr sz="1000">
                <a:latin typeface="Inter"/>
                <a:ea typeface="Inter"/>
                <a:cs typeface="Inter"/>
                <a:sym typeface="Inter"/>
              </a:defRPr>
            </a:lvl4pPr>
            <a:lvl5pPr lvl="4" rtl="0">
              <a:spcBef>
                <a:spcPts val="0"/>
              </a:spcBef>
              <a:spcAft>
                <a:spcPts val="0"/>
              </a:spcAft>
              <a:buSzPts val="1000"/>
              <a:buFont typeface="Inter"/>
              <a:buNone/>
              <a:defRPr sz="1000">
                <a:latin typeface="Inter"/>
                <a:ea typeface="Inter"/>
                <a:cs typeface="Inter"/>
                <a:sym typeface="Inter"/>
              </a:defRPr>
            </a:lvl5pPr>
            <a:lvl6pPr lvl="5" rtl="0">
              <a:spcBef>
                <a:spcPts val="0"/>
              </a:spcBef>
              <a:spcAft>
                <a:spcPts val="0"/>
              </a:spcAft>
              <a:buSzPts val="1000"/>
              <a:buFont typeface="Inter"/>
              <a:buNone/>
              <a:defRPr sz="1000">
                <a:latin typeface="Inter"/>
                <a:ea typeface="Inter"/>
                <a:cs typeface="Inter"/>
                <a:sym typeface="Inter"/>
              </a:defRPr>
            </a:lvl6pPr>
            <a:lvl7pPr lvl="6" rtl="0">
              <a:spcBef>
                <a:spcPts val="0"/>
              </a:spcBef>
              <a:spcAft>
                <a:spcPts val="0"/>
              </a:spcAft>
              <a:buSzPts val="1000"/>
              <a:buFont typeface="Inter"/>
              <a:buNone/>
              <a:defRPr sz="1000">
                <a:latin typeface="Inter"/>
                <a:ea typeface="Inter"/>
                <a:cs typeface="Inter"/>
                <a:sym typeface="Inter"/>
              </a:defRPr>
            </a:lvl7pPr>
            <a:lvl8pPr lvl="7" rtl="0">
              <a:spcBef>
                <a:spcPts val="0"/>
              </a:spcBef>
              <a:spcAft>
                <a:spcPts val="0"/>
              </a:spcAft>
              <a:buSzPts val="1000"/>
              <a:buFont typeface="Inter"/>
              <a:buNone/>
              <a:defRPr sz="1000">
                <a:latin typeface="Inter"/>
                <a:ea typeface="Inter"/>
                <a:cs typeface="Inter"/>
                <a:sym typeface="Inter"/>
              </a:defRPr>
            </a:lvl8pPr>
            <a:lvl9pPr lvl="8" rtl="0">
              <a:spcBef>
                <a:spcPts val="0"/>
              </a:spcBef>
              <a:spcAft>
                <a:spcPts val="0"/>
              </a:spcAft>
              <a:buSzPts val="1000"/>
              <a:buFont typeface="Inter"/>
              <a:buNone/>
              <a:defRPr sz="1000">
                <a:latin typeface="Inter"/>
                <a:ea typeface="Inter"/>
                <a:cs typeface="Inter"/>
                <a:sym typeface="Inte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lumns Right Plum 2">
  <p:cSld name="ONE_COLUMN_TEXT_2">
    <p:spTree>
      <p:nvGrpSpPr>
        <p:cNvPr id="1" name="Shape 72"/>
        <p:cNvGrpSpPr/>
        <p:nvPr/>
      </p:nvGrpSpPr>
      <p:grpSpPr>
        <a:xfrm>
          <a:off x="0" y="0"/>
          <a:ext cx="0" cy="0"/>
          <a:chOff x="0" y="0"/>
          <a:chExt cx="0" cy="0"/>
        </a:xfrm>
      </p:grpSpPr>
      <p:sp>
        <p:nvSpPr>
          <p:cNvPr id="73" name="Google Shape;73;p10"/>
          <p:cNvSpPr/>
          <p:nvPr/>
        </p:nvSpPr>
        <p:spPr>
          <a:xfrm>
            <a:off x="6010200" y="0"/>
            <a:ext cx="3133800"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 name="Google Shape;74;p10"/>
          <p:cNvPicPr preferRelativeResize="0"/>
          <p:nvPr/>
        </p:nvPicPr>
        <p:blipFill rotWithShape="1">
          <a:blip r:embed="rId2">
            <a:alphaModFix/>
          </a:blip>
          <a:srcRect/>
          <a:stretch/>
        </p:blipFill>
        <p:spPr>
          <a:xfrm>
            <a:off x="8712425" y="6405375"/>
            <a:ext cx="336901" cy="336901"/>
          </a:xfrm>
          <a:prstGeom prst="rect">
            <a:avLst/>
          </a:prstGeom>
          <a:noFill/>
          <a:ln>
            <a:noFill/>
          </a:ln>
        </p:spPr>
      </p:pic>
      <p:sp>
        <p:nvSpPr>
          <p:cNvPr id="75" name="Google Shape;75;p10"/>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lvl1pPr lvl="0" rtl="0">
              <a:buNone/>
              <a:defRPr>
                <a:solidFill>
                  <a:schemeClr val="lt1"/>
                </a:solidFill>
                <a:latin typeface="Inter"/>
                <a:ea typeface="Inter"/>
                <a:cs typeface="Inter"/>
                <a:sym typeface="Inter"/>
              </a:defRPr>
            </a:lvl1pPr>
            <a:lvl2pPr lvl="1" rtl="0">
              <a:buNone/>
              <a:defRPr>
                <a:solidFill>
                  <a:schemeClr val="lt1"/>
                </a:solidFill>
                <a:latin typeface="Inter"/>
                <a:ea typeface="Inter"/>
                <a:cs typeface="Inter"/>
                <a:sym typeface="Inter"/>
              </a:defRPr>
            </a:lvl2pPr>
            <a:lvl3pPr lvl="2" rtl="0">
              <a:buNone/>
              <a:defRPr>
                <a:solidFill>
                  <a:schemeClr val="lt1"/>
                </a:solidFill>
                <a:latin typeface="Inter"/>
                <a:ea typeface="Inter"/>
                <a:cs typeface="Inter"/>
                <a:sym typeface="Inter"/>
              </a:defRPr>
            </a:lvl3pPr>
            <a:lvl4pPr lvl="3" rtl="0">
              <a:buNone/>
              <a:defRPr>
                <a:solidFill>
                  <a:schemeClr val="lt1"/>
                </a:solidFill>
                <a:latin typeface="Inter"/>
                <a:ea typeface="Inter"/>
                <a:cs typeface="Inter"/>
                <a:sym typeface="Inter"/>
              </a:defRPr>
            </a:lvl4pPr>
            <a:lvl5pPr lvl="4" rtl="0">
              <a:buNone/>
              <a:defRPr>
                <a:solidFill>
                  <a:schemeClr val="lt1"/>
                </a:solidFill>
                <a:latin typeface="Inter"/>
                <a:ea typeface="Inter"/>
                <a:cs typeface="Inter"/>
                <a:sym typeface="Inter"/>
              </a:defRPr>
            </a:lvl5pPr>
            <a:lvl6pPr lvl="5" rtl="0">
              <a:buNone/>
              <a:defRPr>
                <a:solidFill>
                  <a:schemeClr val="lt1"/>
                </a:solidFill>
                <a:latin typeface="Inter"/>
                <a:ea typeface="Inter"/>
                <a:cs typeface="Inter"/>
                <a:sym typeface="Inter"/>
              </a:defRPr>
            </a:lvl6pPr>
            <a:lvl7pPr lvl="6" rtl="0">
              <a:buNone/>
              <a:defRPr>
                <a:solidFill>
                  <a:schemeClr val="lt1"/>
                </a:solidFill>
                <a:latin typeface="Inter"/>
                <a:ea typeface="Inter"/>
                <a:cs typeface="Inter"/>
                <a:sym typeface="Inter"/>
              </a:defRPr>
            </a:lvl7pPr>
            <a:lvl8pPr lvl="7" rtl="0">
              <a:buNone/>
              <a:defRPr>
                <a:solidFill>
                  <a:schemeClr val="lt1"/>
                </a:solidFill>
                <a:latin typeface="Inter"/>
                <a:ea typeface="Inter"/>
                <a:cs typeface="Inter"/>
                <a:sym typeface="Inter"/>
              </a:defRPr>
            </a:lvl8pPr>
            <a:lvl9pPr lvl="8" rtl="0">
              <a:buNone/>
              <a:defRPr>
                <a:solidFill>
                  <a:schemeClr val="lt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10"/>
          <p:cNvSpPr txBox="1">
            <a:spLocks noGrp="1"/>
          </p:cNvSpPr>
          <p:nvPr>
            <p:ph type="title"/>
          </p:nvPr>
        </p:nvSpPr>
        <p:spPr>
          <a:xfrm>
            <a:off x="70175" y="6479475"/>
            <a:ext cx="7967400" cy="2661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A6675"/>
              </a:buClr>
              <a:buSzPts val="1000"/>
              <a:buFont typeface="Inter"/>
              <a:buNone/>
              <a:defRPr sz="1000" b="0">
                <a:solidFill>
                  <a:srgbClr val="5A6675"/>
                </a:solidFill>
                <a:latin typeface="Inter"/>
                <a:ea typeface="Inter"/>
                <a:cs typeface="Inter"/>
                <a:sym typeface="Inter"/>
              </a:defRPr>
            </a:lvl1pPr>
            <a:lvl2pPr lvl="1" rtl="0">
              <a:spcBef>
                <a:spcPts val="0"/>
              </a:spcBef>
              <a:spcAft>
                <a:spcPts val="0"/>
              </a:spcAft>
              <a:buSzPts val="1000"/>
              <a:buFont typeface="Inter"/>
              <a:buNone/>
              <a:defRPr sz="1000">
                <a:latin typeface="Inter"/>
                <a:ea typeface="Inter"/>
                <a:cs typeface="Inter"/>
                <a:sym typeface="Inter"/>
              </a:defRPr>
            </a:lvl2pPr>
            <a:lvl3pPr lvl="2" rtl="0">
              <a:spcBef>
                <a:spcPts val="0"/>
              </a:spcBef>
              <a:spcAft>
                <a:spcPts val="0"/>
              </a:spcAft>
              <a:buSzPts val="1000"/>
              <a:buFont typeface="Inter"/>
              <a:buNone/>
              <a:defRPr sz="1000">
                <a:latin typeface="Inter"/>
                <a:ea typeface="Inter"/>
                <a:cs typeface="Inter"/>
                <a:sym typeface="Inter"/>
              </a:defRPr>
            </a:lvl3pPr>
            <a:lvl4pPr lvl="3" rtl="0">
              <a:spcBef>
                <a:spcPts val="0"/>
              </a:spcBef>
              <a:spcAft>
                <a:spcPts val="0"/>
              </a:spcAft>
              <a:buSzPts val="1000"/>
              <a:buFont typeface="Inter"/>
              <a:buNone/>
              <a:defRPr sz="1000">
                <a:latin typeface="Inter"/>
                <a:ea typeface="Inter"/>
                <a:cs typeface="Inter"/>
                <a:sym typeface="Inter"/>
              </a:defRPr>
            </a:lvl4pPr>
            <a:lvl5pPr lvl="4" rtl="0">
              <a:spcBef>
                <a:spcPts val="0"/>
              </a:spcBef>
              <a:spcAft>
                <a:spcPts val="0"/>
              </a:spcAft>
              <a:buSzPts val="1000"/>
              <a:buFont typeface="Inter"/>
              <a:buNone/>
              <a:defRPr sz="1000">
                <a:latin typeface="Inter"/>
                <a:ea typeface="Inter"/>
                <a:cs typeface="Inter"/>
                <a:sym typeface="Inter"/>
              </a:defRPr>
            </a:lvl5pPr>
            <a:lvl6pPr lvl="5" rtl="0">
              <a:spcBef>
                <a:spcPts val="0"/>
              </a:spcBef>
              <a:spcAft>
                <a:spcPts val="0"/>
              </a:spcAft>
              <a:buSzPts val="1000"/>
              <a:buFont typeface="Inter"/>
              <a:buNone/>
              <a:defRPr sz="1000">
                <a:latin typeface="Inter"/>
                <a:ea typeface="Inter"/>
                <a:cs typeface="Inter"/>
                <a:sym typeface="Inter"/>
              </a:defRPr>
            </a:lvl6pPr>
            <a:lvl7pPr lvl="6" rtl="0">
              <a:spcBef>
                <a:spcPts val="0"/>
              </a:spcBef>
              <a:spcAft>
                <a:spcPts val="0"/>
              </a:spcAft>
              <a:buSzPts val="1000"/>
              <a:buFont typeface="Inter"/>
              <a:buNone/>
              <a:defRPr sz="1000">
                <a:latin typeface="Inter"/>
                <a:ea typeface="Inter"/>
                <a:cs typeface="Inter"/>
                <a:sym typeface="Inter"/>
              </a:defRPr>
            </a:lvl7pPr>
            <a:lvl8pPr lvl="7" rtl="0">
              <a:spcBef>
                <a:spcPts val="0"/>
              </a:spcBef>
              <a:spcAft>
                <a:spcPts val="0"/>
              </a:spcAft>
              <a:buSzPts val="1000"/>
              <a:buFont typeface="Inter"/>
              <a:buNone/>
              <a:defRPr sz="1000">
                <a:latin typeface="Inter"/>
                <a:ea typeface="Inter"/>
                <a:cs typeface="Inter"/>
                <a:sym typeface="Inter"/>
              </a:defRPr>
            </a:lvl8pPr>
            <a:lvl9pPr lvl="8" rtl="0">
              <a:spcBef>
                <a:spcPts val="0"/>
              </a:spcBef>
              <a:spcAft>
                <a:spcPts val="0"/>
              </a:spcAft>
              <a:buSzPts val="1000"/>
              <a:buFont typeface="Inter"/>
              <a:buNone/>
              <a:defRPr sz="1000">
                <a:latin typeface="Inter"/>
                <a:ea typeface="Inter"/>
                <a:cs typeface="Inter"/>
                <a:sym typeface="Inte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51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6D1E4A"/>
              </a:buClr>
              <a:buSzPts val="2800"/>
              <a:buFont typeface="Garamond"/>
              <a:buNone/>
              <a:defRPr sz="2800">
                <a:solidFill>
                  <a:srgbClr val="6D1E4A"/>
                </a:solidFill>
                <a:latin typeface="Garamond"/>
                <a:ea typeface="Garamond"/>
                <a:cs typeface="Garamond"/>
                <a:sym typeface="Garamond"/>
              </a:defRPr>
            </a:lvl1pPr>
            <a:lvl2pPr lvl="1" rtl="0">
              <a:spcBef>
                <a:spcPts val="0"/>
              </a:spcBef>
              <a:spcAft>
                <a:spcPts val="0"/>
              </a:spcAft>
              <a:buClr>
                <a:srgbClr val="6D1E4A"/>
              </a:buClr>
              <a:buSzPts val="2800"/>
              <a:buFont typeface="Garamond"/>
              <a:buNone/>
              <a:defRPr sz="2800">
                <a:solidFill>
                  <a:srgbClr val="6D1E4A"/>
                </a:solidFill>
                <a:latin typeface="Garamond"/>
                <a:ea typeface="Garamond"/>
                <a:cs typeface="Garamond"/>
                <a:sym typeface="Garamond"/>
              </a:defRPr>
            </a:lvl2pPr>
            <a:lvl3pPr lvl="2" rtl="0">
              <a:spcBef>
                <a:spcPts val="0"/>
              </a:spcBef>
              <a:spcAft>
                <a:spcPts val="0"/>
              </a:spcAft>
              <a:buClr>
                <a:srgbClr val="6D1E4A"/>
              </a:buClr>
              <a:buSzPts val="2800"/>
              <a:buFont typeface="Garamond"/>
              <a:buNone/>
              <a:defRPr sz="2800">
                <a:solidFill>
                  <a:srgbClr val="6D1E4A"/>
                </a:solidFill>
                <a:latin typeface="Garamond"/>
                <a:ea typeface="Garamond"/>
                <a:cs typeface="Garamond"/>
                <a:sym typeface="Garamond"/>
              </a:defRPr>
            </a:lvl3pPr>
            <a:lvl4pPr lvl="3" rtl="0">
              <a:spcBef>
                <a:spcPts val="0"/>
              </a:spcBef>
              <a:spcAft>
                <a:spcPts val="0"/>
              </a:spcAft>
              <a:buClr>
                <a:srgbClr val="6D1E4A"/>
              </a:buClr>
              <a:buSzPts val="2800"/>
              <a:buFont typeface="Garamond"/>
              <a:buNone/>
              <a:defRPr sz="2800">
                <a:solidFill>
                  <a:srgbClr val="6D1E4A"/>
                </a:solidFill>
                <a:latin typeface="Garamond"/>
                <a:ea typeface="Garamond"/>
                <a:cs typeface="Garamond"/>
                <a:sym typeface="Garamond"/>
              </a:defRPr>
            </a:lvl4pPr>
            <a:lvl5pPr lvl="4" rtl="0">
              <a:spcBef>
                <a:spcPts val="0"/>
              </a:spcBef>
              <a:spcAft>
                <a:spcPts val="0"/>
              </a:spcAft>
              <a:buClr>
                <a:srgbClr val="6D1E4A"/>
              </a:buClr>
              <a:buSzPts val="2800"/>
              <a:buFont typeface="Garamond"/>
              <a:buNone/>
              <a:defRPr sz="2800">
                <a:solidFill>
                  <a:srgbClr val="6D1E4A"/>
                </a:solidFill>
                <a:latin typeface="Garamond"/>
                <a:ea typeface="Garamond"/>
                <a:cs typeface="Garamond"/>
                <a:sym typeface="Garamond"/>
              </a:defRPr>
            </a:lvl5pPr>
            <a:lvl6pPr lvl="5" rtl="0">
              <a:spcBef>
                <a:spcPts val="0"/>
              </a:spcBef>
              <a:spcAft>
                <a:spcPts val="0"/>
              </a:spcAft>
              <a:buClr>
                <a:srgbClr val="6D1E4A"/>
              </a:buClr>
              <a:buSzPts val="2800"/>
              <a:buFont typeface="Garamond"/>
              <a:buNone/>
              <a:defRPr sz="2800">
                <a:solidFill>
                  <a:srgbClr val="6D1E4A"/>
                </a:solidFill>
                <a:latin typeface="Garamond"/>
                <a:ea typeface="Garamond"/>
                <a:cs typeface="Garamond"/>
                <a:sym typeface="Garamond"/>
              </a:defRPr>
            </a:lvl6pPr>
            <a:lvl7pPr lvl="6" rtl="0">
              <a:spcBef>
                <a:spcPts val="0"/>
              </a:spcBef>
              <a:spcAft>
                <a:spcPts val="0"/>
              </a:spcAft>
              <a:buClr>
                <a:srgbClr val="6D1E4A"/>
              </a:buClr>
              <a:buSzPts val="2800"/>
              <a:buFont typeface="Garamond"/>
              <a:buNone/>
              <a:defRPr sz="2800">
                <a:solidFill>
                  <a:srgbClr val="6D1E4A"/>
                </a:solidFill>
                <a:latin typeface="Garamond"/>
                <a:ea typeface="Garamond"/>
                <a:cs typeface="Garamond"/>
                <a:sym typeface="Garamond"/>
              </a:defRPr>
            </a:lvl7pPr>
            <a:lvl8pPr lvl="7" rtl="0">
              <a:spcBef>
                <a:spcPts val="0"/>
              </a:spcBef>
              <a:spcAft>
                <a:spcPts val="0"/>
              </a:spcAft>
              <a:buClr>
                <a:srgbClr val="6D1E4A"/>
              </a:buClr>
              <a:buSzPts val="2800"/>
              <a:buFont typeface="Garamond"/>
              <a:buNone/>
              <a:defRPr sz="2800">
                <a:solidFill>
                  <a:srgbClr val="6D1E4A"/>
                </a:solidFill>
                <a:latin typeface="Garamond"/>
                <a:ea typeface="Garamond"/>
                <a:cs typeface="Garamond"/>
                <a:sym typeface="Garamond"/>
              </a:defRPr>
            </a:lvl8pPr>
            <a:lvl9pPr lvl="8" rtl="0">
              <a:spcBef>
                <a:spcPts val="0"/>
              </a:spcBef>
              <a:spcAft>
                <a:spcPts val="0"/>
              </a:spcAft>
              <a:buClr>
                <a:srgbClr val="6D1E4A"/>
              </a:buClr>
              <a:buSzPts val="2800"/>
              <a:buFont typeface="Garamond"/>
              <a:buNone/>
              <a:defRPr sz="2800">
                <a:solidFill>
                  <a:srgbClr val="6D1E4A"/>
                </a:solidFill>
                <a:latin typeface="Garamond"/>
                <a:ea typeface="Garamond"/>
                <a:cs typeface="Garamond"/>
                <a:sym typeface="Garamond"/>
              </a:defRPr>
            </a:lvl9pPr>
          </a:lstStyle>
          <a:p>
            <a:endParaRPr/>
          </a:p>
        </p:txBody>
      </p:sp>
      <p:sp>
        <p:nvSpPr>
          <p:cNvPr id="7" name="Google Shape;7;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8" name="Google Shape;8;p1"/>
          <p:cNvSpPr txBox="1">
            <a:spLocks noGrp="1"/>
          </p:cNvSpPr>
          <p:nvPr>
            <p:ph type="body" idx="1"/>
          </p:nvPr>
        </p:nvSpPr>
        <p:spPr>
          <a:xfrm>
            <a:off x="342900" y="1333500"/>
            <a:ext cx="8458200" cy="4652400"/>
          </a:xfrm>
          <a:prstGeom prst="rect">
            <a:avLst/>
          </a:prstGeom>
          <a:noFill/>
          <a:ln>
            <a:noFill/>
          </a:ln>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rgbClr val="000000"/>
              </a:buClr>
              <a:buSzPts val="1600"/>
              <a:buFont typeface="Inter"/>
              <a:buChar char="●"/>
              <a:defRPr sz="1600">
                <a:latin typeface="Inter"/>
                <a:ea typeface="Inter"/>
                <a:cs typeface="Inter"/>
                <a:sym typeface="Inter"/>
              </a:defRPr>
            </a:lvl1pPr>
            <a:lvl2pPr marL="914400" lvl="1" indent="-330200" rtl="0">
              <a:lnSpc>
                <a:spcPct val="115000"/>
              </a:lnSpc>
              <a:spcBef>
                <a:spcPts val="0"/>
              </a:spcBef>
              <a:spcAft>
                <a:spcPts val="0"/>
              </a:spcAft>
              <a:buClr>
                <a:srgbClr val="000000"/>
              </a:buClr>
              <a:buSzPts val="1600"/>
              <a:buFont typeface="Inter"/>
              <a:buChar char="○"/>
              <a:defRPr sz="1600">
                <a:solidFill>
                  <a:schemeClr val="dk1"/>
                </a:solidFill>
                <a:latin typeface="Inter"/>
                <a:ea typeface="Inter"/>
                <a:cs typeface="Inter"/>
                <a:sym typeface="Inter"/>
              </a:defRPr>
            </a:lvl2pPr>
            <a:lvl3pPr marL="1371600" lvl="2" indent="-330200" rtl="0">
              <a:lnSpc>
                <a:spcPct val="115000"/>
              </a:lnSpc>
              <a:spcBef>
                <a:spcPts val="0"/>
              </a:spcBef>
              <a:spcAft>
                <a:spcPts val="0"/>
              </a:spcAft>
              <a:buClr>
                <a:srgbClr val="000000"/>
              </a:buClr>
              <a:buSzPts val="1600"/>
              <a:buFont typeface="Inter"/>
              <a:buChar char="–"/>
              <a:defRPr sz="1600">
                <a:solidFill>
                  <a:schemeClr val="dk1"/>
                </a:solidFill>
                <a:latin typeface="Inter"/>
                <a:ea typeface="Inter"/>
                <a:cs typeface="Inter"/>
                <a:sym typeface="Inter"/>
              </a:defRPr>
            </a:lvl3pPr>
            <a:lvl4pPr marL="1828800" lvl="3" indent="-330200" rtl="0">
              <a:lnSpc>
                <a:spcPct val="115000"/>
              </a:lnSpc>
              <a:spcBef>
                <a:spcPts val="0"/>
              </a:spcBef>
              <a:spcAft>
                <a:spcPts val="0"/>
              </a:spcAft>
              <a:buClr>
                <a:srgbClr val="000000"/>
              </a:buClr>
              <a:buSzPts val="1600"/>
              <a:buFont typeface="Inter"/>
              <a:buChar char="–"/>
              <a:defRPr>
                <a:solidFill>
                  <a:schemeClr val="dk1"/>
                </a:solidFill>
                <a:latin typeface="Inter"/>
                <a:ea typeface="Inter"/>
                <a:cs typeface="Inter"/>
                <a:sym typeface="Inter"/>
              </a:defRPr>
            </a:lvl4pPr>
            <a:lvl5pPr marL="2286000" lvl="4" indent="-317500" rtl="0">
              <a:lnSpc>
                <a:spcPct val="115000"/>
              </a:lnSpc>
              <a:spcBef>
                <a:spcPts val="0"/>
              </a:spcBef>
              <a:spcAft>
                <a:spcPts val="0"/>
              </a:spcAft>
              <a:buClr>
                <a:srgbClr val="000000"/>
              </a:buClr>
              <a:buSzPts val="1400"/>
              <a:buFont typeface="Inter"/>
              <a:buChar char="–"/>
              <a:defRPr>
                <a:solidFill>
                  <a:schemeClr val="dk1"/>
                </a:solidFill>
                <a:latin typeface="Inter"/>
                <a:ea typeface="Inter"/>
                <a:cs typeface="Inter"/>
                <a:sym typeface="Inter"/>
              </a:defRPr>
            </a:lvl5pPr>
            <a:lvl6pPr marL="2743200" lvl="5" indent="-304800" rtl="0">
              <a:lnSpc>
                <a:spcPct val="115000"/>
              </a:lnSpc>
              <a:spcBef>
                <a:spcPts val="0"/>
              </a:spcBef>
              <a:spcAft>
                <a:spcPts val="0"/>
              </a:spcAft>
              <a:buClr>
                <a:srgbClr val="000000"/>
              </a:buClr>
              <a:buSzPts val="1200"/>
              <a:buFont typeface="Inter"/>
              <a:buChar char="–"/>
              <a:defRPr sz="1200">
                <a:solidFill>
                  <a:schemeClr val="dk1"/>
                </a:solidFill>
                <a:latin typeface="Inter"/>
                <a:ea typeface="Inter"/>
                <a:cs typeface="Inter"/>
                <a:sym typeface="Inter"/>
              </a:defRPr>
            </a:lvl6pPr>
            <a:lvl7pPr marL="3200400" lvl="6" indent="-304800" rtl="0">
              <a:lnSpc>
                <a:spcPct val="115000"/>
              </a:lnSpc>
              <a:spcBef>
                <a:spcPts val="0"/>
              </a:spcBef>
              <a:spcAft>
                <a:spcPts val="0"/>
              </a:spcAft>
              <a:buClr>
                <a:srgbClr val="000000"/>
              </a:buClr>
              <a:buSzPts val="1200"/>
              <a:buFont typeface="Inter"/>
              <a:buChar char="–"/>
              <a:defRPr sz="1200">
                <a:solidFill>
                  <a:schemeClr val="dk1"/>
                </a:solidFill>
                <a:latin typeface="Inter"/>
                <a:ea typeface="Inter"/>
                <a:cs typeface="Inter"/>
                <a:sym typeface="Inter"/>
              </a:defRPr>
            </a:lvl7pPr>
            <a:lvl8pPr marL="3657600" lvl="7" indent="-304800" rtl="0">
              <a:lnSpc>
                <a:spcPct val="115000"/>
              </a:lnSpc>
              <a:spcBef>
                <a:spcPts val="0"/>
              </a:spcBef>
              <a:spcAft>
                <a:spcPts val="0"/>
              </a:spcAft>
              <a:buClr>
                <a:srgbClr val="000000"/>
              </a:buClr>
              <a:buSzPts val="1200"/>
              <a:buFont typeface="Inter"/>
              <a:buChar char="–"/>
              <a:defRPr sz="1200">
                <a:solidFill>
                  <a:schemeClr val="dk1"/>
                </a:solidFill>
                <a:latin typeface="Inter"/>
                <a:ea typeface="Inter"/>
                <a:cs typeface="Inter"/>
                <a:sym typeface="Inter"/>
              </a:defRPr>
            </a:lvl8pPr>
            <a:lvl9pPr marL="4114800" lvl="8" indent="-304800" rtl="0">
              <a:lnSpc>
                <a:spcPct val="115000"/>
              </a:lnSpc>
              <a:spcBef>
                <a:spcPts val="0"/>
              </a:spcBef>
              <a:spcAft>
                <a:spcPts val="0"/>
              </a:spcAft>
              <a:buClr>
                <a:srgbClr val="000000"/>
              </a:buClr>
              <a:buSzPts val="1200"/>
              <a:buFont typeface="Inter"/>
              <a:buChar char="–"/>
              <a:defRPr sz="1200">
                <a:solidFill>
                  <a:schemeClr val="dk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hyperlink" Target="https://www.amazon.com/Instructional-Rounds-Education-Improving-Elizabeth/dp/B010TRYUA4"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hyperlink" Target="https://projects.iq.harvard.edu/files/pelp/files/pel010p2.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hyperlink" Target="https://www.amazon.com/Instructional-Rounds-Education-Improving-Elizabeth/dp/B010TRYUA4" TargetMode="External"/><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hyperlink" Target="https://www.k12albemarle.org/our-departments/accountability/planning" TargetMode="External"/><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hyperlink" Target="https://hbr.org/2006/11/how-to-manage-urban-school-districts" TargetMode="External"/><Relationship Id="rId2" Type="http://schemas.openxmlformats.org/officeDocument/2006/relationships/notesSlide" Target="../notesSlides/notesSlide30.xml"/><Relationship Id="rId1" Type="http://schemas.openxmlformats.org/officeDocument/2006/relationships/slideLayout" Target="../slideLayouts/slideLayout19.xml"/><Relationship Id="rId5" Type="http://schemas.openxmlformats.org/officeDocument/2006/relationships/hyperlink" Target="https://tntp.org/publications/view/accelerate-dont-remediate" TargetMode="External"/><Relationship Id="rId4" Type="http://schemas.openxmlformats.org/officeDocument/2006/relationships/hyperlink" Target="https://files.eric.ed.gov/fulltext/ED560802.pdf"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hyperlink" Target="https://media.carnegie.org/filer_public/92/cb/92cb54eb-b313-44e8-b251-32c6eaeee0c1/elements_report_november_2020.pdf" TargetMode="External"/><Relationship Id="rId2" Type="http://schemas.openxmlformats.org/officeDocument/2006/relationships/notesSlide" Target="../notesSlides/notesSlide32.xml"/><Relationship Id="rId1" Type="http://schemas.openxmlformats.org/officeDocument/2006/relationships/slideLayout" Target="../slideLayouts/slideLayout19.xml"/><Relationship Id="rId5" Type="http://schemas.openxmlformats.org/officeDocument/2006/relationships/hyperlink" Target="https://drive.google.com/file/d/1kVlvgXqr2mvcjD7FRS0sLEz9dt41l1yu/view" TargetMode="External"/><Relationship Id="rId4" Type="http://schemas.openxmlformats.org/officeDocument/2006/relationships/hyperlink" Target="https://learningforward.org/wp-content/uploads/2017/08/status-of-professional-learning-phase-1.pdf"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hyperlink" Target="https://proventutoring.org/#programs" TargetMode="External"/><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hyperlink" Target="https://www.edreports.org/resources/adoption-step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studentsupportaccelerator.com/tutoring" TargetMode="External"/><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hyperlink" Target="https://studentsupportaccelerator.com/tutoring" TargetMode="External"/><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hyperlink" Target="https://www.edreports.org/resources/adoption-steps" TargetMode="External"/><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hyperlink" Target="https://oese.ed.gov/files/2019/03/02-04-TheoryofChange.pdf" TargetMode="External"/><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hyperlink" Target="https://www.carnegie.org/our-work/article/elements-transforming-teaching-through-curriculum-based-professional-learning/" TargetMode="External"/><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hyperlink" Target="https://www2.ed.gov/offices/OUS/PES/esed/lescp_vol1.pdf"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8"/>
          <p:cNvSpPr txBox="1">
            <a:spLocks noGrp="1"/>
          </p:cNvSpPr>
          <p:nvPr>
            <p:ph type="ctrTitle"/>
          </p:nvPr>
        </p:nvSpPr>
        <p:spPr>
          <a:xfrm>
            <a:off x="244200" y="4239375"/>
            <a:ext cx="8519100" cy="877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500"/>
              <a:buNone/>
            </a:pPr>
            <a:r>
              <a:rPr lang="en"/>
              <a:t>Albemarle County Public Schools</a:t>
            </a:r>
            <a:endParaRPr/>
          </a:p>
        </p:txBody>
      </p:sp>
      <p:sp>
        <p:nvSpPr>
          <p:cNvPr id="240" name="Google Shape;240;p28"/>
          <p:cNvSpPr txBox="1"/>
          <p:nvPr/>
        </p:nvSpPr>
        <p:spPr>
          <a:xfrm>
            <a:off x="244200" y="4974675"/>
            <a:ext cx="8519100" cy="6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FFFFFF"/>
                </a:solidFill>
                <a:latin typeface="Inter"/>
                <a:ea typeface="Inter"/>
                <a:cs typeface="Inter"/>
                <a:sym typeface="Inter"/>
              </a:rPr>
              <a:t>Instructional Practices Audit</a:t>
            </a:r>
            <a:endParaRPr sz="1600">
              <a:solidFill>
                <a:srgbClr val="FFFFFF"/>
              </a:solidFill>
              <a:latin typeface="Inter"/>
              <a:ea typeface="Inter"/>
              <a:cs typeface="Inter"/>
              <a:sym typeface="Inter"/>
            </a:endParaRPr>
          </a:p>
          <a:p>
            <a:pPr marL="0" lvl="0" indent="0" algn="l" rtl="0">
              <a:spcBef>
                <a:spcPts val="0"/>
              </a:spcBef>
              <a:spcAft>
                <a:spcPts val="0"/>
              </a:spcAft>
              <a:buNone/>
            </a:pPr>
            <a:r>
              <a:rPr lang="en" sz="1600" i="1">
                <a:solidFill>
                  <a:srgbClr val="FFFFFF"/>
                </a:solidFill>
                <a:latin typeface="Inter"/>
                <a:ea typeface="Inter"/>
                <a:cs typeface="Inter"/>
                <a:sym typeface="Inter"/>
              </a:rPr>
              <a:t>Report to the Board of Education</a:t>
            </a:r>
            <a:endParaRPr sz="1600" i="1">
              <a:solidFill>
                <a:srgbClr val="FFFFFF"/>
              </a:solidFill>
              <a:latin typeface="Inter"/>
              <a:ea typeface="Inter"/>
              <a:cs typeface="Inter"/>
              <a:sym typeface="Inter"/>
            </a:endParaRPr>
          </a:p>
        </p:txBody>
      </p:sp>
      <p:sp>
        <p:nvSpPr>
          <p:cNvPr id="241" name="Google Shape;241;p28"/>
          <p:cNvSpPr txBox="1"/>
          <p:nvPr/>
        </p:nvSpPr>
        <p:spPr>
          <a:xfrm>
            <a:off x="244200" y="6025800"/>
            <a:ext cx="40422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Inter"/>
                <a:ea typeface="Inter"/>
                <a:cs typeface="Inter"/>
                <a:sym typeface="Inter"/>
              </a:rPr>
              <a:t>Spring 2023</a:t>
            </a:r>
            <a:endParaRPr>
              <a:solidFill>
                <a:srgbClr val="FFFFFF"/>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7"/>
          <p:cNvSpPr txBox="1">
            <a:spLocks noGrp="1"/>
          </p:cNvSpPr>
          <p:nvPr>
            <p:ph type="title"/>
          </p:nvPr>
        </p:nvSpPr>
        <p:spPr>
          <a:xfrm>
            <a:off x="342900" y="0"/>
            <a:ext cx="8458200" cy="11652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a:solidFill>
                  <a:schemeClr val="dk2"/>
                </a:solidFill>
              </a:rPr>
              <a:t>Themes: Classroom Level Experiences of Students of Color</a:t>
            </a:r>
            <a:endParaRPr>
              <a:solidFill>
                <a:srgbClr val="6D1E4A"/>
              </a:solidFill>
            </a:endParaRPr>
          </a:p>
        </p:txBody>
      </p:sp>
      <p:sp>
        <p:nvSpPr>
          <p:cNvPr id="385" name="Google Shape;385;p37"/>
          <p:cNvSpPr txBox="1">
            <a:spLocks noGrp="1"/>
          </p:cNvSpPr>
          <p:nvPr>
            <p:ph type="sldNum" idx="12"/>
          </p:nvPr>
        </p:nvSpPr>
        <p:spPr>
          <a:xfrm>
            <a:off x="8104925" y="6451925"/>
            <a:ext cx="607500" cy="29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10</a:t>
            </a:fld>
            <a:endParaRPr/>
          </a:p>
        </p:txBody>
      </p:sp>
      <p:sp>
        <p:nvSpPr>
          <p:cNvPr id="386" name="Google Shape;386;p37"/>
          <p:cNvSpPr txBox="1">
            <a:spLocks noGrp="1"/>
          </p:cNvSpPr>
          <p:nvPr>
            <p:ph type="body" idx="1"/>
          </p:nvPr>
        </p:nvSpPr>
        <p:spPr>
          <a:xfrm>
            <a:off x="342900" y="1333500"/>
            <a:ext cx="8458200" cy="43173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Font typeface="Arial"/>
              <a:buChar char="•"/>
            </a:pPr>
            <a:r>
              <a:rPr lang="en" sz="1200" b="1">
                <a:solidFill>
                  <a:schemeClr val="accent2"/>
                </a:solidFill>
              </a:rPr>
              <a:t>Theory vs. practice</a:t>
            </a:r>
            <a:r>
              <a:rPr lang="en" sz="1200">
                <a:solidFill>
                  <a:schemeClr val="accent2"/>
                </a:solidFill>
              </a:rPr>
              <a:t>.  The Division has invested in </a:t>
            </a:r>
            <a:r>
              <a:rPr lang="en" sz="1200"/>
              <a:t>curricular resources and instructional approaches to strengthen instruction; however, these investments, which are supported by sound pedagogical theory, do not consistently translate into rigorous classroom practices. </a:t>
            </a:r>
            <a:endParaRPr sz="1200"/>
          </a:p>
          <a:p>
            <a:pPr marL="457200" lvl="0" indent="-304800" algn="l" rtl="0">
              <a:lnSpc>
                <a:spcPct val="115000"/>
              </a:lnSpc>
              <a:spcBef>
                <a:spcPts val="1200"/>
              </a:spcBef>
              <a:spcAft>
                <a:spcPts val="0"/>
              </a:spcAft>
              <a:buSzPts val="1200"/>
              <a:buFont typeface="Arial"/>
              <a:buChar char="•"/>
            </a:pPr>
            <a:r>
              <a:rPr lang="en" sz="1200" b="1">
                <a:solidFill>
                  <a:schemeClr val="accent2"/>
                </a:solidFill>
              </a:rPr>
              <a:t>Professional learning system.  </a:t>
            </a:r>
            <a:r>
              <a:rPr lang="en" sz="1200"/>
              <a:t>ACPS has developed ample structures for professional learning, with a clear focus on collecting and analyzing student data; school-based staff want a more intensive, systematic approach to professional development that supports data-driven instructional practices. </a:t>
            </a:r>
            <a:endParaRPr/>
          </a:p>
          <a:p>
            <a:pPr marL="457200" lvl="0" indent="-304800" algn="l" rtl="0">
              <a:lnSpc>
                <a:spcPct val="115000"/>
              </a:lnSpc>
              <a:spcBef>
                <a:spcPts val="1200"/>
              </a:spcBef>
              <a:spcAft>
                <a:spcPts val="0"/>
              </a:spcAft>
              <a:buSzPts val="1200"/>
              <a:buFont typeface="Arial"/>
              <a:buChar char="•"/>
            </a:pPr>
            <a:r>
              <a:rPr lang="en" sz="1200" b="1">
                <a:solidFill>
                  <a:schemeClr val="accent2"/>
                </a:solidFill>
              </a:rPr>
              <a:t>Analyzing vs. acting on data.  </a:t>
            </a:r>
            <a:r>
              <a:rPr lang="en" sz="1200">
                <a:solidFill>
                  <a:schemeClr val="dk1"/>
                </a:solidFill>
              </a:rPr>
              <a:t>Staff across the Division are increasingly collecting and analyzing student data disaggregated by subgroup</a:t>
            </a:r>
            <a:r>
              <a:rPr lang="en" sz="1200"/>
              <a:t>; however, formative assessment data is not consistently used to inform timely decision-making at the classroom level.  </a:t>
            </a:r>
            <a:endParaRPr sz="1200" b="1">
              <a:solidFill>
                <a:schemeClr val="dk1"/>
              </a:solidFill>
            </a:endParaRPr>
          </a:p>
          <a:p>
            <a:pPr marL="457200" lvl="0" indent="-304800" algn="l" rtl="0">
              <a:lnSpc>
                <a:spcPct val="115000"/>
              </a:lnSpc>
              <a:spcBef>
                <a:spcPts val="1200"/>
              </a:spcBef>
              <a:spcAft>
                <a:spcPts val="0"/>
              </a:spcAft>
              <a:buSzPts val="1200"/>
              <a:buFont typeface="Arial"/>
              <a:buChar char="•"/>
            </a:pPr>
            <a:r>
              <a:rPr lang="en" sz="1200" b="1">
                <a:solidFill>
                  <a:schemeClr val="accent2"/>
                </a:solidFill>
              </a:rPr>
              <a:t>Tier 1 instruction vs. RTI supports.  </a:t>
            </a:r>
            <a:r>
              <a:rPr lang="en" sz="1200"/>
              <a:t>The Division has purchased High-Quality Instructional Materials and developed standard approaches to some Tier 1 instructional practices; school-based staff expressed a desire for more Tier 2 and Tier 3 intervention supports to meet the needs of all students. </a:t>
            </a:r>
            <a:endParaRPr/>
          </a:p>
          <a:p>
            <a:pPr marL="457200" lvl="0" indent="-304800" algn="l" rtl="0">
              <a:lnSpc>
                <a:spcPct val="115000"/>
              </a:lnSpc>
              <a:spcBef>
                <a:spcPts val="1200"/>
              </a:spcBef>
              <a:spcAft>
                <a:spcPts val="1200"/>
              </a:spcAft>
              <a:buSzPts val="1200"/>
              <a:buFont typeface="Arial"/>
              <a:buChar char="•"/>
            </a:pPr>
            <a:r>
              <a:rPr lang="en" sz="1200" b="1">
                <a:solidFill>
                  <a:schemeClr val="accent2"/>
                </a:solidFill>
              </a:rPr>
              <a:t>Compliance vs. engagement.  </a:t>
            </a:r>
            <a:r>
              <a:rPr lang="en" sz="1200">
                <a:solidFill>
                  <a:schemeClr val="dk1"/>
                </a:solidFill>
              </a:rPr>
              <a:t>M</a:t>
            </a:r>
            <a:r>
              <a:rPr lang="en" sz="1200"/>
              <a:t>ost schools and classrooms maintain safe environments in which students are generally compliant with school rules; however, authentic student engagement grounded in rigorous instructional practices and high expectations for all students was not observed in all classrooms.       </a:t>
            </a:r>
            <a:endParaRPr sz="1200"/>
          </a:p>
        </p:txBody>
      </p:sp>
      <p:sp>
        <p:nvSpPr>
          <p:cNvPr id="387" name="Google Shape;387;p37"/>
          <p:cNvSpPr/>
          <p:nvPr/>
        </p:nvSpPr>
        <p:spPr>
          <a:xfrm>
            <a:off x="480917" y="1370444"/>
            <a:ext cx="310500" cy="310500"/>
          </a:xfrm>
          <a:prstGeom prst="ellipse">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Inter"/>
                <a:ea typeface="Inter"/>
                <a:cs typeface="Inter"/>
                <a:sym typeface="Inter"/>
              </a:rPr>
              <a:t>1</a:t>
            </a:r>
            <a:endParaRPr sz="1200" b="1" i="0" u="none" strike="noStrike" cap="none">
              <a:solidFill>
                <a:schemeClr val="lt1"/>
              </a:solidFill>
              <a:latin typeface="Inter"/>
              <a:ea typeface="Inter"/>
              <a:cs typeface="Inter"/>
              <a:sym typeface="Inter"/>
            </a:endParaRPr>
          </a:p>
        </p:txBody>
      </p:sp>
      <p:sp>
        <p:nvSpPr>
          <p:cNvPr id="388" name="Google Shape;388;p37"/>
          <p:cNvSpPr/>
          <p:nvPr/>
        </p:nvSpPr>
        <p:spPr>
          <a:xfrm>
            <a:off x="480917" y="2146300"/>
            <a:ext cx="310500" cy="310500"/>
          </a:xfrm>
          <a:prstGeom prst="ellipse">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Inter"/>
                <a:ea typeface="Inter"/>
                <a:cs typeface="Inter"/>
                <a:sym typeface="Inter"/>
              </a:rPr>
              <a:t>2</a:t>
            </a:r>
            <a:endParaRPr sz="1200" b="1" i="0" u="none" strike="noStrike" cap="none">
              <a:solidFill>
                <a:schemeClr val="lt1"/>
              </a:solidFill>
              <a:latin typeface="Inter"/>
              <a:ea typeface="Inter"/>
              <a:cs typeface="Inter"/>
              <a:sym typeface="Inter"/>
            </a:endParaRPr>
          </a:p>
        </p:txBody>
      </p:sp>
      <p:sp>
        <p:nvSpPr>
          <p:cNvPr id="389" name="Google Shape;389;p37"/>
          <p:cNvSpPr/>
          <p:nvPr/>
        </p:nvSpPr>
        <p:spPr>
          <a:xfrm>
            <a:off x="480917" y="4466359"/>
            <a:ext cx="310500" cy="310500"/>
          </a:xfrm>
          <a:prstGeom prst="ellipse">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Inter"/>
                <a:ea typeface="Inter"/>
                <a:cs typeface="Inter"/>
                <a:sym typeface="Inter"/>
              </a:rPr>
              <a:t>5</a:t>
            </a:r>
            <a:endParaRPr sz="1200" b="1" i="0" u="none" strike="noStrike" cap="none">
              <a:solidFill>
                <a:schemeClr val="lt1"/>
              </a:solidFill>
              <a:latin typeface="Inter"/>
              <a:ea typeface="Inter"/>
              <a:cs typeface="Inter"/>
              <a:sym typeface="Inter"/>
            </a:endParaRPr>
          </a:p>
        </p:txBody>
      </p:sp>
      <p:sp>
        <p:nvSpPr>
          <p:cNvPr id="390" name="Google Shape;390;p37"/>
          <p:cNvSpPr/>
          <p:nvPr/>
        </p:nvSpPr>
        <p:spPr>
          <a:xfrm>
            <a:off x="480917" y="3699739"/>
            <a:ext cx="310500" cy="310500"/>
          </a:xfrm>
          <a:prstGeom prst="ellipse">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Inter"/>
                <a:ea typeface="Inter"/>
                <a:cs typeface="Inter"/>
                <a:sym typeface="Inter"/>
              </a:rPr>
              <a:t>4</a:t>
            </a:r>
            <a:endParaRPr sz="1200" b="1" i="0" u="none" strike="noStrike" cap="none">
              <a:solidFill>
                <a:schemeClr val="lt1"/>
              </a:solidFill>
              <a:latin typeface="Inter"/>
              <a:ea typeface="Inter"/>
              <a:cs typeface="Inter"/>
              <a:sym typeface="Inter"/>
            </a:endParaRPr>
          </a:p>
        </p:txBody>
      </p:sp>
      <p:sp>
        <p:nvSpPr>
          <p:cNvPr id="391" name="Google Shape;391;p37"/>
          <p:cNvSpPr/>
          <p:nvPr/>
        </p:nvSpPr>
        <p:spPr>
          <a:xfrm>
            <a:off x="480917" y="2906564"/>
            <a:ext cx="310500" cy="310500"/>
          </a:xfrm>
          <a:prstGeom prst="ellipse">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Inter"/>
                <a:ea typeface="Inter"/>
                <a:cs typeface="Inter"/>
                <a:sym typeface="Inter"/>
              </a:rPr>
              <a:t>3</a:t>
            </a:r>
            <a:endParaRPr sz="1200" b="1" i="0" u="none" strike="noStrike" cap="none">
              <a:solidFill>
                <a:schemeClr val="lt1"/>
              </a:solidFill>
              <a:latin typeface="Inter"/>
              <a:ea typeface="Inter"/>
              <a:cs typeface="Inter"/>
              <a:sym typeface="Inte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8"/>
          <p:cNvSpPr txBox="1">
            <a:spLocks noGrp="1"/>
          </p:cNvSpPr>
          <p:nvPr>
            <p:ph type="title"/>
          </p:nvPr>
        </p:nvSpPr>
        <p:spPr>
          <a:xfrm>
            <a:off x="342900" y="0"/>
            <a:ext cx="8540400" cy="11652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a:solidFill>
                  <a:schemeClr val="dk2"/>
                </a:solidFill>
              </a:rPr>
              <a:t>Themes: The Role of Systems and Structures in the Experiences of Students of Color</a:t>
            </a:r>
            <a:endParaRPr>
              <a:solidFill>
                <a:srgbClr val="6D1E4A"/>
              </a:solidFill>
            </a:endParaRPr>
          </a:p>
        </p:txBody>
      </p:sp>
      <p:sp>
        <p:nvSpPr>
          <p:cNvPr id="397" name="Google Shape;397;p38"/>
          <p:cNvSpPr txBox="1">
            <a:spLocks noGrp="1"/>
          </p:cNvSpPr>
          <p:nvPr>
            <p:ph type="sldNum" idx="12"/>
          </p:nvPr>
        </p:nvSpPr>
        <p:spPr>
          <a:xfrm>
            <a:off x="8104925" y="6451925"/>
            <a:ext cx="607500" cy="29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11</a:t>
            </a:fld>
            <a:endParaRPr/>
          </a:p>
        </p:txBody>
      </p:sp>
      <p:sp>
        <p:nvSpPr>
          <p:cNvPr id="398" name="Google Shape;398;p38"/>
          <p:cNvSpPr txBox="1">
            <a:spLocks noGrp="1"/>
          </p:cNvSpPr>
          <p:nvPr>
            <p:ph type="body" idx="1"/>
          </p:nvPr>
        </p:nvSpPr>
        <p:spPr>
          <a:xfrm>
            <a:off x="342900" y="1333500"/>
            <a:ext cx="8458200" cy="53478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n" sz="1200" b="1">
                <a:solidFill>
                  <a:schemeClr val="lt2"/>
                </a:solidFill>
              </a:rPr>
              <a:t>Equality vs. equity.  </a:t>
            </a:r>
            <a:r>
              <a:rPr lang="en" sz="1200"/>
              <a:t>Stakeholders across ACPS described an ongoing shift within the Division toward a more equity-based approach to decision-making and resource allocation; some see a need to go even further to ensure schools and students who need the most support receive what they need to be successful. </a:t>
            </a:r>
            <a:endParaRPr sz="1200" b="1">
              <a:solidFill>
                <a:schemeClr val="lt2"/>
              </a:solidFill>
            </a:endParaRPr>
          </a:p>
          <a:p>
            <a:pPr marL="457200" lvl="0" indent="-304800" algn="l" rtl="0">
              <a:lnSpc>
                <a:spcPct val="115000"/>
              </a:lnSpc>
              <a:spcBef>
                <a:spcPts val="1200"/>
              </a:spcBef>
              <a:spcAft>
                <a:spcPts val="0"/>
              </a:spcAft>
              <a:buSzPts val="1200"/>
              <a:buChar char="●"/>
            </a:pPr>
            <a:r>
              <a:rPr lang="en" sz="1200" b="1">
                <a:solidFill>
                  <a:schemeClr val="lt2"/>
                </a:solidFill>
              </a:rPr>
              <a:t>Fidelity vs. autonomy.</a:t>
            </a:r>
            <a:r>
              <a:rPr lang="en" sz="1200"/>
              <a:t>  Recent moves to standardize elements of ACPS’ approach to learning and push for fidelity in implementation across schools can support more rigorous and consistent instruction; however, there are differing opinions from school leaders on what the Division should hold “tight” versus “loose”.  </a:t>
            </a:r>
            <a:endParaRPr sz="1200"/>
          </a:p>
          <a:p>
            <a:pPr marL="457200" lvl="0" indent="-304800" algn="l" rtl="0">
              <a:lnSpc>
                <a:spcPct val="115000"/>
              </a:lnSpc>
              <a:spcBef>
                <a:spcPts val="1200"/>
              </a:spcBef>
              <a:spcAft>
                <a:spcPts val="0"/>
              </a:spcAft>
              <a:buSzPts val="1200"/>
              <a:buChar char="●"/>
            </a:pPr>
            <a:r>
              <a:rPr lang="en" sz="1200" b="1">
                <a:solidFill>
                  <a:schemeClr val="lt2"/>
                </a:solidFill>
              </a:rPr>
              <a:t>Inclusive decision-making.  </a:t>
            </a:r>
            <a:r>
              <a:rPr lang="en" sz="1200"/>
              <a:t>ACPS has developed some structures for collecting feedback from students, families, staff, and other stakeholders; however, there are gaps in how the Division gathers feedback and input from key constituencies to inform decisions before they are made, and then communicate the rationale for decisions once made.</a:t>
            </a:r>
            <a:r>
              <a:rPr lang="en" sz="1200" b="1">
                <a:solidFill>
                  <a:schemeClr val="lt2"/>
                </a:solidFill>
              </a:rPr>
              <a:t> </a:t>
            </a:r>
            <a:endParaRPr/>
          </a:p>
          <a:p>
            <a:pPr marL="457200" lvl="0" indent="-304800" algn="l" rtl="0">
              <a:spcBef>
                <a:spcPts val="1200"/>
              </a:spcBef>
              <a:spcAft>
                <a:spcPts val="0"/>
              </a:spcAft>
              <a:buSzPts val="1200"/>
              <a:buChar char="●"/>
            </a:pPr>
            <a:r>
              <a:rPr lang="en" sz="1200" b="1">
                <a:solidFill>
                  <a:schemeClr val="lt2"/>
                </a:solidFill>
              </a:rPr>
              <a:t>Talent systems.  </a:t>
            </a:r>
            <a:r>
              <a:rPr lang="en" sz="1200"/>
              <a:t>ACPS benefits from talented, deeply committed teachers, support staff, and leaders; however, many staff do not feel supported in their professional learning, and ACPS struggles to attract and retain staff that more closely reflect the demographics of the Division’s student population.</a:t>
            </a:r>
            <a:r>
              <a:rPr lang="en" sz="1200" b="1"/>
              <a:t>  </a:t>
            </a:r>
            <a:endParaRPr sz="1200" b="1">
              <a:solidFill>
                <a:schemeClr val="lt2"/>
              </a:solidFill>
            </a:endParaRPr>
          </a:p>
          <a:p>
            <a:pPr marL="457200" lvl="0" indent="-304800" algn="l" rtl="0">
              <a:lnSpc>
                <a:spcPct val="115000"/>
              </a:lnSpc>
              <a:spcBef>
                <a:spcPts val="1200"/>
              </a:spcBef>
              <a:spcAft>
                <a:spcPts val="0"/>
              </a:spcAft>
              <a:buSzPts val="1200"/>
              <a:buChar char="●"/>
            </a:pPr>
            <a:r>
              <a:rPr lang="en" sz="1200" b="1">
                <a:solidFill>
                  <a:schemeClr val="lt2"/>
                </a:solidFill>
              </a:rPr>
              <a:t>Collaboration and alignment.  </a:t>
            </a:r>
            <a:r>
              <a:rPr lang="en" sz="1200"/>
              <a:t>School-based adults report strong, collaborative relationships within school walls; however, inter-school and inter-team collaboration is not as strong, and many stakeholders described tensions between school-based staff and central office staff.  </a:t>
            </a:r>
            <a:endParaRPr sz="1200"/>
          </a:p>
          <a:p>
            <a:pPr marL="457200" lvl="0" indent="0" algn="l" rtl="0">
              <a:lnSpc>
                <a:spcPct val="115000"/>
              </a:lnSpc>
              <a:spcBef>
                <a:spcPts val="1200"/>
              </a:spcBef>
              <a:spcAft>
                <a:spcPts val="1200"/>
              </a:spcAft>
              <a:buNone/>
            </a:pPr>
            <a:endParaRPr sz="1200"/>
          </a:p>
        </p:txBody>
      </p:sp>
      <p:sp>
        <p:nvSpPr>
          <p:cNvPr id="399" name="Google Shape;399;p38"/>
          <p:cNvSpPr/>
          <p:nvPr/>
        </p:nvSpPr>
        <p:spPr>
          <a:xfrm>
            <a:off x="480917" y="1370444"/>
            <a:ext cx="310500" cy="310500"/>
          </a:xfrm>
          <a:prstGeom prst="ellipse">
            <a:avLst/>
          </a:prstGeom>
          <a:solidFill>
            <a:schemeClr val="l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Inter"/>
                <a:ea typeface="Inter"/>
                <a:cs typeface="Inter"/>
                <a:sym typeface="Inter"/>
              </a:rPr>
              <a:t>1</a:t>
            </a:r>
            <a:endParaRPr sz="1200" b="1" i="0" u="none" strike="noStrike" cap="none">
              <a:solidFill>
                <a:schemeClr val="lt1"/>
              </a:solidFill>
              <a:latin typeface="Inter"/>
              <a:ea typeface="Inter"/>
              <a:cs typeface="Inter"/>
              <a:sym typeface="Inter"/>
            </a:endParaRPr>
          </a:p>
        </p:txBody>
      </p:sp>
      <p:sp>
        <p:nvSpPr>
          <p:cNvPr id="400" name="Google Shape;400;p38"/>
          <p:cNvSpPr/>
          <p:nvPr/>
        </p:nvSpPr>
        <p:spPr>
          <a:xfrm>
            <a:off x="480917" y="2146300"/>
            <a:ext cx="310500" cy="310500"/>
          </a:xfrm>
          <a:prstGeom prst="ellipse">
            <a:avLst/>
          </a:prstGeom>
          <a:solidFill>
            <a:schemeClr val="l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Inter"/>
                <a:ea typeface="Inter"/>
                <a:cs typeface="Inter"/>
                <a:sym typeface="Inter"/>
              </a:rPr>
              <a:t>2</a:t>
            </a:r>
            <a:endParaRPr sz="1200" b="1" i="0" u="none" strike="noStrike" cap="none">
              <a:solidFill>
                <a:schemeClr val="lt1"/>
              </a:solidFill>
              <a:latin typeface="Inter"/>
              <a:ea typeface="Inter"/>
              <a:cs typeface="Inter"/>
              <a:sym typeface="Inter"/>
            </a:endParaRPr>
          </a:p>
        </p:txBody>
      </p:sp>
      <p:sp>
        <p:nvSpPr>
          <p:cNvPr id="401" name="Google Shape;401;p38"/>
          <p:cNvSpPr/>
          <p:nvPr/>
        </p:nvSpPr>
        <p:spPr>
          <a:xfrm>
            <a:off x="480917" y="3922807"/>
            <a:ext cx="310500" cy="310500"/>
          </a:xfrm>
          <a:prstGeom prst="ellipse">
            <a:avLst/>
          </a:prstGeom>
          <a:solidFill>
            <a:schemeClr val="l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Inter"/>
                <a:ea typeface="Inter"/>
                <a:cs typeface="Inter"/>
                <a:sym typeface="Inter"/>
              </a:rPr>
              <a:t>4</a:t>
            </a:r>
            <a:endParaRPr sz="1200" b="1" i="0" u="none" strike="noStrike" cap="none">
              <a:solidFill>
                <a:schemeClr val="lt1"/>
              </a:solidFill>
              <a:latin typeface="Inter"/>
              <a:ea typeface="Inter"/>
              <a:cs typeface="Inter"/>
              <a:sym typeface="Inter"/>
            </a:endParaRPr>
          </a:p>
        </p:txBody>
      </p:sp>
      <p:sp>
        <p:nvSpPr>
          <p:cNvPr id="402" name="Google Shape;402;p38"/>
          <p:cNvSpPr/>
          <p:nvPr/>
        </p:nvSpPr>
        <p:spPr>
          <a:xfrm>
            <a:off x="480917" y="4717132"/>
            <a:ext cx="310500" cy="310500"/>
          </a:xfrm>
          <a:prstGeom prst="ellipse">
            <a:avLst/>
          </a:prstGeom>
          <a:solidFill>
            <a:schemeClr val="l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Inter"/>
                <a:ea typeface="Inter"/>
                <a:cs typeface="Inter"/>
                <a:sym typeface="Inter"/>
              </a:rPr>
              <a:t>5</a:t>
            </a:r>
            <a:endParaRPr sz="1200" b="1" i="0" u="none" strike="noStrike" cap="none">
              <a:solidFill>
                <a:schemeClr val="lt1"/>
              </a:solidFill>
              <a:latin typeface="Inter"/>
              <a:ea typeface="Inter"/>
              <a:cs typeface="Inter"/>
              <a:sym typeface="Inter"/>
            </a:endParaRPr>
          </a:p>
        </p:txBody>
      </p:sp>
      <p:sp>
        <p:nvSpPr>
          <p:cNvPr id="403" name="Google Shape;403;p38"/>
          <p:cNvSpPr/>
          <p:nvPr/>
        </p:nvSpPr>
        <p:spPr>
          <a:xfrm>
            <a:off x="480917" y="2906564"/>
            <a:ext cx="310500" cy="310500"/>
          </a:xfrm>
          <a:prstGeom prst="ellipse">
            <a:avLst/>
          </a:prstGeom>
          <a:solidFill>
            <a:schemeClr val="l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Inter"/>
                <a:ea typeface="Inter"/>
                <a:cs typeface="Inter"/>
                <a:sym typeface="Inter"/>
              </a:rPr>
              <a:t>3</a:t>
            </a:r>
            <a:endParaRPr sz="1200" b="1" i="0" u="none" strike="noStrike" cap="none">
              <a:solidFill>
                <a:schemeClr val="lt1"/>
              </a:solidFill>
              <a:latin typeface="Inter"/>
              <a:ea typeface="Inter"/>
              <a:cs typeface="Inter"/>
              <a:sym typeface="Inte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39"/>
          <p:cNvPicPr preferRelativeResize="0"/>
          <p:nvPr/>
        </p:nvPicPr>
        <p:blipFill>
          <a:blip r:embed="rId3">
            <a:alphaModFix/>
          </a:blip>
          <a:stretch>
            <a:fillRect/>
          </a:stretch>
        </p:blipFill>
        <p:spPr>
          <a:xfrm>
            <a:off x="571500" y="1762825"/>
            <a:ext cx="3923850" cy="2937749"/>
          </a:xfrm>
          <a:prstGeom prst="rect">
            <a:avLst/>
          </a:prstGeom>
          <a:noFill/>
          <a:ln w="9525" cap="flat" cmpd="sng">
            <a:solidFill>
              <a:srgbClr val="000000"/>
            </a:solidFill>
            <a:prstDash val="solid"/>
            <a:round/>
            <a:headEnd type="none" w="sm" len="sm"/>
            <a:tailEnd type="none" w="sm" len="sm"/>
          </a:ln>
        </p:spPr>
      </p:pic>
      <p:sp>
        <p:nvSpPr>
          <p:cNvPr id="409" name="Google Shape;409;p39"/>
          <p:cNvSpPr txBox="1">
            <a:spLocks noGrp="1"/>
          </p:cNvSpPr>
          <p:nvPr>
            <p:ph type="title"/>
          </p:nvPr>
        </p:nvSpPr>
        <p:spPr>
          <a:xfrm>
            <a:off x="342899" y="0"/>
            <a:ext cx="8801100" cy="1165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
              <a:t>Based on the themes surfaced in these reports, Bellwether identified a set of root causes and recommendations </a:t>
            </a:r>
            <a:endParaRPr/>
          </a:p>
        </p:txBody>
      </p:sp>
      <p:sp>
        <p:nvSpPr>
          <p:cNvPr id="410" name="Google Shape;410;p39"/>
          <p:cNvSpPr txBox="1">
            <a:spLocks noGrp="1"/>
          </p:cNvSpPr>
          <p:nvPr>
            <p:ph type="sldNum" idx="12"/>
          </p:nvPr>
        </p:nvSpPr>
        <p:spPr>
          <a:xfrm>
            <a:off x="8104925" y="6451925"/>
            <a:ext cx="607500" cy="29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12</a:t>
            </a:fld>
            <a:endParaRPr/>
          </a:p>
        </p:txBody>
      </p:sp>
      <p:sp>
        <p:nvSpPr>
          <p:cNvPr id="411" name="Google Shape;411;p39"/>
          <p:cNvSpPr/>
          <p:nvPr/>
        </p:nvSpPr>
        <p:spPr>
          <a:xfrm>
            <a:off x="5814500" y="1611288"/>
            <a:ext cx="710100" cy="4719300"/>
          </a:xfrm>
          <a:prstGeom prst="rightBrace">
            <a:avLst>
              <a:gd name="adj1" fmla="val 50000"/>
              <a:gd name="adj2"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9"/>
          <p:cNvSpPr/>
          <p:nvPr/>
        </p:nvSpPr>
        <p:spPr>
          <a:xfrm>
            <a:off x="6588500" y="2611350"/>
            <a:ext cx="2338500" cy="2719200"/>
          </a:xfrm>
          <a:prstGeom prst="rect">
            <a:avLst/>
          </a:prstGeom>
          <a:solidFill>
            <a:srgbClr val="F3F3F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chemeClr val="dk1"/>
                </a:solidFill>
                <a:latin typeface="Inter"/>
                <a:ea typeface="Inter"/>
                <a:cs typeface="Inter"/>
                <a:sym typeface="Inter"/>
              </a:rPr>
              <a:t>From the themes outlined in reports 1-3, Bellwether elevated five primary root causes for persistent achievement gaps, along with a set of recommendations to address each root cause moving forward   </a:t>
            </a:r>
            <a:endParaRPr>
              <a:solidFill>
                <a:schemeClr val="dk1"/>
              </a:solidFill>
              <a:latin typeface="Inter"/>
              <a:ea typeface="Inter"/>
              <a:cs typeface="Inter"/>
              <a:sym typeface="Inter"/>
            </a:endParaRPr>
          </a:p>
        </p:txBody>
      </p:sp>
      <p:pic>
        <p:nvPicPr>
          <p:cNvPr id="413" name="Google Shape;413;p39"/>
          <p:cNvPicPr preferRelativeResize="0"/>
          <p:nvPr/>
        </p:nvPicPr>
        <p:blipFill>
          <a:blip r:embed="rId4">
            <a:alphaModFix/>
          </a:blip>
          <a:stretch>
            <a:fillRect/>
          </a:stretch>
        </p:blipFill>
        <p:spPr>
          <a:xfrm>
            <a:off x="1178200" y="2504700"/>
            <a:ext cx="3923851" cy="2946049"/>
          </a:xfrm>
          <a:prstGeom prst="rect">
            <a:avLst/>
          </a:prstGeom>
          <a:noFill/>
          <a:ln w="9525" cap="flat" cmpd="sng">
            <a:solidFill>
              <a:srgbClr val="000000"/>
            </a:solidFill>
            <a:prstDash val="solid"/>
            <a:round/>
            <a:headEnd type="none" w="sm" len="sm"/>
            <a:tailEnd type="none" w="sm" len="sm"/>
          </a:ln>
        </p:spPr>
      </p:pic>
      <p:pic>
        <p:nvPicPr>
          <p:cNvPr id="414" name="Google Shape;414;p39"/>
          <p:cNvPicPr preferRelativeResize="0"/>
          <p:nvPr/>
        </p:nvPicPr>
        <p:blipFill>
          <a:blip r:embed="rId5">
            <a:alphaModFix/>
          </a:blip>
          <a:stretch>
            <a:fillRect/>
          </a:stretch>
        </p:blipFill>
        <p:spPr>
          <a:xfrm>
            <a:off x="1784900" y="3239375"/>
            <a:ext cx="3908630" cy="2937751"/>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0"/>
          <p:cNvSpPr txBox="1">
            <a:spLocks noGrp="1"/>
          </p:cNvSpPr>
          <p:nvPr>
            <p:ph type="ctrTitle"/>
          </p:nvPr>
        </p:nvSpPr>
        <p:spPr>
          <a:xfrm>
            <a:off x="345150" y="2651800"/>
            <a:ext cx="8453700" cy="1723800"/>
          </a:xfrm>
          <a:prstGeom prst="rect">
            <a:avLst/>
          </a:prstGeom>
        </p:spPr>
        <p:txBody>
          <a:bodyPr spcFirstLastPara="1" wrap="square" lIns="91425" tIns="91425" rIns="91425" bIns="91425" anchor="b" anchorCtr="0">
            <a:spAutoFit/>
          </a:bodyPr>
          <a:lstStyle/>
          <a:p>
            <a:pPr marL="0" lvl="0" indent="0" algn="ctr" rtl="0">
              <a:spcBef>
                <a:spcPts val="0"/>
              </a:spcBef>
              <a:spcAft>
                <a:spcPts val="0"/>
              </a:spcAft>
              <a:buNone/>
            </a:pPr>
            <a:r>
              <a:rPr lang="en"/>
              <a:t>Summary Root Causes and Recommendations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1"/>
          <p:cNvSpPr/>
          <p:nvPr/>
        </p:nvSpPr>
        <p:spPr>
          <a:xfrm>
            <a:off x="731325" y="2803825"/>
            <a:ext cx="1950000" cy="1950000"/>
          </a:xfrm>
          <a:prstGeom prst="ellipse">
            <a:avLst/>
          </a:prstGeom>
          <a:solidFill>
            <a:srgbClr val="E28702"/>
          </a:solidFill>
          <a:ln w="9525" cap="flat" cmpd="sng">
            <a:solidFill>
              <a:srgbClr val="E2870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1"/>
          <p:cNvSpPr/>
          <p:nvPr/>
        </p:nvSpPr>
        <p:spPr>
          <a:xfrm>
            <a:off x="1190925" y="3286500"/>
            <a:ext cx="1030800" cy="891600"/>
          </a:xfrm>
          <a:prstGeom prst="triangle">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1"/>
          <p:cNvSpPr txBox="1">
            <a:spLocks noGrp="1"/>
          </p:cNvSpPr>
          <p:nvPr>
            <p:ph type="title"/>
          </p:nvPr>
        </p:nvSpPr>
        <p:spPr>
          <a:xfrm>
            <a:off x="342900" y="0"/>
            <a:ext cx="8458200" cy="11652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a:solidFill>
                  <a:schemeClr val="dk2"/>
                </a:solidFill>
              </a:rPr>
              <a:t>We have framed our analysis of root causes in terms of Elmore’s Instructional Core…</a:t>
            </a:r>
            <a:endParaRPr>
              <a:solidFill>
                <a:srgbClr val="6D1E4A"/>
              </a:solidFill>
            </a:endParaRPr>
          </a:p>
        </p:txBody>
      </p:sp>
      <p:sp>
        <p:nvSpPr>
          <p:cNvPr id="427" name="Google Shape;427;p41"/>
          <p:cNvSpPr txBox="1">
            <a:spLocks noGrp="1"/>
          </p:cNvSpPr>
          <p:nvPr>
            <p:ph type="sldNum" idx="12"/>
          </p:nvPr>
        </p:nvSpPr>
        <p:spPr>
          <a:xfrm>
            <a:off x="8104925" y="6451925"/>
            <a:ext cx="607500" cy="29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14</a:t>
            </a:fld>
            <a:endParaRPr/>
          </a:p>
        </p:txBody>
      </p:sp>
      <p:sp>
        <p:nvSpPr>
          <p:cNvPr id="428" name="Google Shape;428;p41"/>
          <p:cNvSpPr txBox="1"/>
          <p:nvPr/>
        </p:nvSpPr>
        <p:spPr>
          <a:xfrm>
            <a:off x="219600" y="1372775"/>
            <a:ext cx="8704800" cy="891600"/>
          </a:xfrm>
          <a:prstGeom prst="rect">
            <a:avLst/>
          </a:prstGeom>
          <a:solidFill>
            <a:srgbClr val="F3F3F3"/>
          </a:solidFill>
          <a:ln w="1905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4000"/>
              </a:lnSpc>
              <a:spcBef>
                <a:spcPts val="0"/>
              </a:spcBef>
              <a:spcAft>
                <a:spcPts val="0"/>
              </a:spcAft>
              <a:buNone/>
            </a:pPr>
            <a:r>
              <a:rPr lang="en" b="1">
                <a:solidFill>
                  <a:schemeClr val="dk1"/>
                </a:solidFill>
                <a:latin typeface="Inter"/>
                <a:ea typeface="Inter"/>
                <a:cs typeface="Inter"/>
                <a:sym typeface="Inter"/>
              </a:rPr>
              <a:t>The Instructional Core </a:t>
            </a:r>
            <a:r>
              <a:rPr lang="en">
                <a:solidFill>
                  <a:schemeClr val="dk1"/>
                </a:solidFill>
                <a:latin typeface="Inter"/>
                <a:ea typeface="Inter"/>
                <a:cs typeface="Inter"/>
                <a:sym typeface="Inter"/>
              </a:rPr>
              <a:t>describes the essential interaction between teacher, student, and content around instructional tasks.  It is the relationship between these, rather than the quality of any individual element, which determines the nature of instructional practice.</a:t>
            </a:r>
            <a:endParaRPr>
              <a:solidFill>
                <a:schemeClr val="dk1"/>
              </a:solidFill>
            </a:endParaRPr>
          </a:p>
        </p:txBody>
      </p:sp>
      <p:sp>
        <p:nvSpPr>
          <p:cNvPr id="429" name="Google Shape;429;p41"/>
          <p:cNvSpPr txBox="1"/>
          <p:nvPr/>
        </p:nvSpPr>
        <p:spPr>
          <a:xfrm>
            <a:off x="3480025" y="2828400"/>
            <a:ext cx="5529900" cy="1807800"/>
          </a:xfrm>
          <a:prstGeom prst="rect">
            <a:avLst/>
          </a:prstGeom>
          <a:noFill/>
          <a:ln>
            <a:noFill/>
          </a:ln>
        </p:spPr>
        <p:txBody>
          <a:bodyPr spcFirstLastPara="1" wrap="square" lIns="91425" tIns="45700" rIns="91425" bIns="45700" anchor="t" anchorCtr="0">
            <a:noAutofit/>
          </a:bodyPr>
          <a:lstStyle/>
          <a:p>
            <a:pPr marL="342900" marR="0" lvl="0" indent="-260350" algn="l" rtl="0">
              <a:lnSpc>
                <a:spcPct val="114000"/>
              </a:lnSpc>
              <a:spcBef>
                <a:spcPts val="1200"/>
              </a:spcBef>
              <a:spcAft>
                <a:spcPts val="0"/>
              </a:spcAft>
              <a:buClr>
                <a:srgbClr val="000000"/>
              </a:buClr>
              <a:buSzPts val="1400"/>
              <a:buFont typeface="Arial"/>
              <a:buAutoNum type="arabicPeriod"/>
            </a:pPr>
            <a:r>
              <a:rPr lang="en" sz="1400" b="1" i="0" u="none" strike="noStrike" cap="none">
                <a:solidFill>
                  <a:schemeClr val="dk2"/>
                </a:solidFill>
                <a:latin typeface="Inter"/>
                <a:ea typeface="Inter"/>
                <a:cs typeface="Inter"/>
                <a:sym typeface="Inter"/>
              </a:rPr>
              <a:t>Teacher</a:t>
            </a:r>
            <a:r>
              <a:rPr lang="en" sz="1400" b="0" i="0" u="none" strike="noStrike" cap="none">
                <a:solidFill>
                  <a:srgbClr val="000000"/>
                </a:solidFill>
                <a:latin typeface="Inter"/>
                <a:ea typeface="Inter"/>
                <a:cs typeface="Inter"/>
                <a:sym typeface="Inter"/>
              </a:rPr>
              <a:t> knowledge and skill</a:t>
            </a:r>
            <a:endParaRPr sz="1400" b="0" i="0" u="none" strike="noStrike" cap="none">
              <a:solidFill>
                <a:srgbClr val="000000"/>
              </a:solidFill>
              <a:latin typeface="Arial"/>
              <a:ea typeface="Arial"/>
              <a:cs typeface="Arial"/>
              <a:sym typeface="Arial"/>
            </a:endParaRPr>
          </a:p>
          <a:p>
            <a:pPr marL="342900" marR="0" lvl="0" indent="-260350" algn="l" rtl="0">
              <a:lnSpc>
                <a:spcPct val="114000"/>
              </a:lnSpc>
              <a:spcBef>
                <a:spcPts val="1200"/>
              </a:spcBef>
              <a:spcAft>
                <a:spcPts val="0"/>
              </a:spcAft>
              <a:buClr>
                <a:srgbClr val="000000"/>
              </a:buClr>
              <a:buSzPts val="1400"/>
              <a:buFont typeface="Arial"/>
              <a:buAutoNum type="arabicPeriod"/>
            </a:pPr>
            <a:r>
              <a:rPr lang="en" sz="1400" b="1" i="0" u="none" strike="noStrike" cap="none">
                <a:solidFill>
                  <a:schemeClr val="dk2"/>
                </a:solidFill>
                <a:latin typeface="Inter"/>
                <a:ea typeface="Inter"/>
                <a:cs typeface="Inter"/>
                <a:sym typeface="Inter"/>
              </a:rPr>
              <a:t>Student</a:t>
            </a:r>
            <a:r>
              <a:rPr lang="en" sz="1400" b="0" i="0" u="none" strike="noStrike" cap="none">
                <a:solidFill>
                  <a:srgbClr val="000000"/>
                </a:solidFill>
                <a:latin typeface="Inter"/>
                <a:ea typeface="Inter"/>
                <a:cs typeface="Inter"/>
                <a:sym typeface="Inter"/>
              </a:rPr>
              <a:t> engagement in learning</a:t>
            </a:r>
            <a:endParaRPr sz="1400" b="0" i="0" u="none" strike="noStrike" cap="none">
              <a:solidFill>
                <a:srgbClr val="000000"/>
              </a:solidFill>
              <a:latin typeface="Arial"/>
              <a:ea typeface="Arial"/>
              <a:cs typeface="Arial"/>
              <a:sym typeface="Arial"/>
            </a:endParaRPr>
          </a:p>
          <a:p>
            <a:pPr marL="342900" marR="0" lvl="0" indent="-260350" algn="l" rtl="0">
              <a:lnSpc>
                <a:spcPct val="114000"/>
              </a:lnSpc>
              <a:spcBef>
                <a:spcPts val="1200"/>
              </a:spcBef>
              <a:spcAft>
                <a:spcPts val="0"/>
              </a:spcAft>
              <a:buClr>
                <a:srgbClr val="000000"/>
              </a:buClr>
              <a:buSzPts val="1400"/>
              <a:buFont typeface="Arial"/>
              <a:buAutoNum type="arabicPeriod"/>
            </a:pPr>
            <a:r>
              <a:rPr lang="en" sz="1400" b="1" i="0" u="none" strike="noStrike" cap="none">
                <a:solidFill>
                  <a:schemeClr val="dk2"/>
                </a:solidFill>
                <a:latin typeface="Inter"/>
                <a:ea typeface="Inter"/>
                <a:cs typeface="Inter"/>
                <a:sym typeface="Inter"/>
              </a:rPr>
              <a:t>Content</a:t>
            </a:r>
            <a:r>
              <a:rPr lang="en" sz="1400" b="0" i="0" u="none" strike="noStrike" cap="none">
                <a:solidFill>
                  <a:srgbClr val="000000"/>
                </a:solidFill>
                <a:latin typeface="Inter"/>
                <a:ea typeface="Inter"/>
                <a:cs typeface="Inter"/>
                <a:sym typeface="Inter"/>
              </a:rPr>
              <a:t> that is standards-ali</a:t>
            </a:r>
            <a:r>
              <a:rPr lang="en">
                <a:latin typeface="Inter"/>
                <a:ea typeface="Inter"/>
                <a:cs typeface="Inter"/>
                <a:sym typeface="Inter"/>
              </a:rPr>
              <a:t>gned and on grade level</a:t>
            </a:r>
            <a:r>
              <a:rPr lang="en" sz="1400" b="0" i="0" u="none" strike="noStrike" cap="none">
                <a:solidFill>
                  <a:srgbClr val="000000"/>
                </a:solidFill>
                <a:latin typeface="Inter"/>
                <a:ea typeface="Inter"/>
                <a:cs typeface="Inter"/>
                <a:sym typeface="Inter"/>
              </a:rPr>
              <a:t> </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1400"/>
              <a:buFont typeface="Arial"/>
              <a:buNone/>
            </a:pPr>
            <a:r>
              <a:rPr lang="en" sz="1400" b="0" i="0" u="none" strike="noStrike" cap="none">
                <a:solidFill>
                  <a:srgbClr val="000000"/>
                </a:solidFill>
                <a:latin typeface="Inter"/>
                <a:ea typeface="Inter"/>
                <a:cs typeface="Inter"/>
                <a:sym typeface="Inter"/>
              </a:rPr>
              <a:t>The interplay between these elements determines the quality of teaching and student learning</a:t>
            </a:r>
            <a:r>
              <a:rPr lang="en">
                <a:latin typeface="Inter"/>
                <a:ea typeface="Inter"/>
                <a:cs typeface="Inter"/>
                <a:sym typeface="Inter"/>
              </a:rPr>
              <a:t>.  </a:t>
            </a:r>
            <a:endParaRPr sz="1400" b="0" i="0" u="none" strike="noStrike" cap="none">
              <a:solidFill>
                <a:srgbClr val="000000"/>
              </a:solidFill>
              <a:latin typeface="Arial"/>
              <a:ea typeface="Arial"/>
              <a:cs typeface="Arial"/>
              <a:sym typeface="Arial"/>
            </a:endParaRPr>
          </a:p>
        </p:txBody>
      </p:sp>
      <p:sp>
        <p:nvSpPr>
          <p:cNvPr id="430" name="Google Shape;430;p41"/>
          <p:cNvSpPr txBox="1"/>
          <p:nvPr/>
        </p:nvSpPr>
        <p:spPr>
          <a:xfrm>
            <a:off x="342900" y="4813125"/>
            <a:ext cx="8586600" cy="1291200"/>
          </a:xfrm>
          <a:prstGeom prst="rect">
            <a:avLst/>
          </a:prstGeom>
          <a:noFill/>
          <a:ln>
            <a:noFill/>
          </a:ln>
        </p:spPr>
        <p:txBody>
          <a:bodyPr spcFirstLastPara="1" wrap="square" lIns="91425" tIns="91425" rIns="91425" bIns="91425" anchor="t" anchorCtr="0">
            <a:spAutoFit/>
          </a:bodyPr>
          <a:lstStyle/>
          <a:p>
            <a:pPr marL="0" lvl="0" indent="0" algn="l" rtl="0">
              <a:lnSpc>
                <a:spcPct val="114000"/>
              </a:lnSpc>
              <a:spcBef>
                <a:spcPts val="1200"/>
              </a:spcBef>
              <a:spcAft>
                <a:spcPts val="0"/>
              </a:spcAft>
              <a:buNone/>
            </a:pPr>
            <a:r>
              <a:rPr lang="en">
                <a:solidFill>
                  <a:schemeClr val="dk1"/>
                </a:solidFill>
                <a:latin typeface="Inter"/>
                <a:ea typeface="Inter"/>
                <a:cs typeface="Inter"/>
                <a:sym typeface="Inter"/>
              </a:rPr>
              <a:t>At the heart of these elements is the </a:t>
            </a:r>
            <a:r>
              <a:rPr lang="en" b="1">
                <a:solidFill>
                  <a:schemeClr val="dk2"/>
                </a:solidFill>
                <a:latin typeface="Inter"/>
                <a:ea typeface="Inter"/>
                <a:cs typeface="Inter"/>
                <a:sym typeface="Inter"/>
              </a:rPr>
              <a:t>instructional task</a:t>
            </a:r>
            <a:r>
              <a:rPr lang="en">
                <a:solidFill>
                  <a:schemeClr val="dk1"/>
                </a:solidFill>
                <a:latin typeface="Inter"/>
                <a:ea typeface="Inter"/>
                <a:cs typeface="Inter"/>
                <a:sym typeface="Inter"/>
              </a:rPr>
              <a:t>: what students are asked to do—and are actually doing—in real time.  The instructional task is the greatest predictor of student performance.</a:t>
            </a:r>
            <a:endParaRPr>
              <a:solidFill>
                <a:schemeClr val="dk1"/>
              </a:solidFill>
              <a:latin typeface="Inter"/>
              <a:ea typeface="Inter"/>
              <a:cs typeface="Inter"/>
              <a:sym typeface="Inter"/>
            </a:endParaRPr>
          </a:p>
          <a:p>
            <a:pPr marL="0" lvl="0" indent="0" algn="l" rtl="0">
              <a:lnSpc>
                <a:spcPct val="114000"/>
              </a:lnSpc>
              <a:spcBef>
                <a:spcPts val="1200"/>
              </a:spcBef>
              <a:spcAft>
                <a:spcPts val="0"/>
              </a:spcAft>
              <a:buNone/>
            </a:pPr>
            <a:r>
              <a:rPr lang="en" b="1">
                <a:solidFill>
                  <a:schemeClr val="dk2"/>
                </a:solidFill>
                <a:latin typeface="Inter"/>
                <a:ea typeface="Inter"/>
                <a:cs typeface="Inter"/>
                <a:sym typeface="Inter"/>
              </a:rPr>
              <a:t>The Seven Principles of the Instructional Core</a:t>
            </a:r>
            <a:r>
              <a:rPr lang="en">
                <a:solidFill>
                  <a:schemeClr val="dk1"/>
                </a:solidFill>
                <a:latin typeface="Inter"/>
                <a:ea typeface="Inter"/>
                <a:cs typeface="Inter"/>
                <a:sym typeface="Inter"/>
              </a:rPr>
              <a:t> (see Appendix) provide guidance on how to intervene in the process of instruction to improve the quality and level of student learning.</a:t>
            </a:r>
            <a:endParaRPr/>
          </a:p>
        </p:txBody>
      </p:sp>
      <p:sp>
        <p:nvSpPr>
          <p:cNvPr id="431" name="Google Shape;431;p41"/>
          <p:cNvSpPr/>
          <p:nvPr/>
        </p:nvSpPr>
        <p:spPr>
          <a:xfrm>
            <a:off x="2873875" y="2828350"/>
            <a:ext cx="528000" cy="1807800"/>
          </a:xfrm>
          <a:prstGeom prst="rightBrace">
            <a:avLst>
              <a:gd name="adj1" fmla="val 50000"/>
              <a:gd name="adj2" fmla="val 3206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1"/>
          <p:cNvSpPr txBox="1"/>
          <p:nvPr/>
        </p:nvSpPr>
        <p:spPr>
          <a:xfrm>
            <a:off x="209950" y="2344325"/>
            <a:ext cx="8704800" cy="400200"/>
          </a:xfrm>
          <a:prstGeom prst="rect">
            <a:avLst/>
          </a:prstGeom>
          <a:noFill/>
          <a:ln>
            <a:noFill/>
          </a:ln>
        </p:spPr>
        <p:txBody>
          <a:bodyPr spcFirstLastPara="1" wrap="square" lIns="91425" tIns="91425" rIns="91425" bIns="91425" anchor="t" anchorCtr="0">
            <a:spAutoFit/>
          </a:bodyPr>
          <a:lstStyle/>
          <a:p>
            <a:pPr marL="0" lvl="0" indent="0" algn="l" rtl="0">
              <a:lnSpc>
                <a:spcPct val="114000"/>
              </a:lnSpc>
              <a:spcBef>
                <a:spcPts val="0"/>
              </a:spcBef>
              <a:spcAft>
                <a:spcPts val="0"/>
              </a:spcAft>
              <a:buClr>
                <a:schemeClr val="dk1"/>
              </a:buClr>
              <a:buSzPts val="1400"/>
              <a:buFont typeface="Arial"/>
              <a:buNone/>
            </a:pPr>
            <a:r>
              <a:rPr lang="en">
                <a:solidFill>
                  <a:schemeClr val="dk1"/>
                </a:solidFill>
                <a:latin typeface="Inter"/>
                <a:ea typeface="Inter"/>
                <a:cs typeface="Inter"/>
                <a:sym typeface="Inter"/>
              </a:rPr>
              <a:t>The Instructional Core outlines three interdependent elements of classroom-based instruction:</a:t>
            </a:r>
            <a:endParaRPr/>
          </a:p>
        </p:txBody>
      </p:sp>
      <p:grpSp>
        <p:nvGrpSpPr>
          <p:cNvPr id="433" name="Google Shape;433;p41"/>
          <p:cNvGrpSpPr/>
          <p:nvPr/>
        </p:nvGrpSpPr>
        <p:grpSpPr>
          <a:xfrm>
            <a:off x="1402575" y="3508676"/>
            <a:ext cx="607500" cy="540300"/>
            <a:chOff x="1402575" y="3462150"/>
            <a:chExt cx="607500" cy="540300"/>
          </a:xfrm>
        </p:grpSpPr>
        <p:sp>
          <p:nvSpPr>
            <p:cNvPr id="434" name="Google Shape;434;p41"/>
            <p:cNvSpPr/>
            <p:nvPr/>
          </p:nvSpPr>
          <p:spPr>
            <a:xfrm>
              <a:off x="1421625" y="3462150"/>
              <a:ext cx="569400" cy="540300"/>
            </a:xfrm>
            <a:prstGeom prst="star5">
              <a:avLst>
                <a:gd name="adj" fmla="val 19098"/>
                <a:gd name="hf" fmla="val 105146"/>
                <a:gd name="vf" fmla="val 110557"/>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1"/>
            <p:cNvSpPr/>
            <p:nvPr/>
          </p:nvSpPr>
          <p:spPr>
            <a:xfrm>
              <a:off x="1402575" y="3631350"/>
              <a:ext cx="607500" cy="2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latin typeface="Inter"/>
                  <a:ea typeface="Inter"/>
                  <a:cs typeface="Inter"/>
                  <a:sym typeface="Inter"/>
                </a:rPr>
                <a:t>TASK</a:t>
              </a:r>
              <a:endParaRPr sz="800" b="1">
                <a:latin typeface="Inter"/>
                <a:ea typeface="Inter"/>
                <a:cs typeface="Inter"/>
                <a:sym typeface="Inter"/>
              </a:endParaRPr>
            </a:p>
          </p:txBody>
        </p:sp>
      </p:grpSp>
      <p:grpSp>
        <p:nvGrpSpPr>
          <p:cNvPr id="436" name="Google Shape;436;p41"/>
          <p:cNvGrpSpPr/>
          <p:nvPr/>
        </p:nvGrpSpPr>
        <p:grpSpPr>
          <a:xfrm>
            <a:off x="899525" y="3887500"/>
            <a:ext cx="714600" cy="540300"/>
            <a:chOff x="111600" y="4155450"/>
            <a:chExt cx="714600" cy="540300"/>
          </a:xfrm>
        </p:grpSpPr>
        <p:sp>
          <p:nvSpPr>
            <p:cNvPr id="437" name="Google Shape;437;p41"/>
            <p:cNvSpPr/>
            <p:nvPr/>
          </p:nvSpPr>
          <p:spPr>
            <a:xfrm>
              <a:off x="201750" y="4155450"/>
              <a:ext cx="534300" cy="540300"/>
            </a:xfrm>
            <a:prstGeom prst="ellipse">
              <a:avLst/>
            </a:prstGeom>
            <a:solidFill>
              <a:srgbClr val="B40001"/>
            </a:solidFill>
            <a:ln w="9525" cap="flat" cmpd="sng">
              <a:solidFill>
                <a:srgbClr val="B4000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800" b="1">
                <a:solidFill>
                  <a:schemeClr val="lt1"/>
                </a:solidFill>
                <a:latin typeface="Inter"/>
                <a:ea typeface="Inter"/>
                <a:cs typeface="Inter"/>
                <a:sym typeface="Inter"/>
              </a:endParaRPr>
            </a:p>
          </p:txBody>
        </p:sp>
        <p:sp>
          <p:nvSpPr>
            <p:cNvPr id="438" name="Google Shape;438;p41"/>
            <p:cNvSpPr/>
            <p:nvPr/>
          </p:nvSpPr>
          <p:spPr>
            <a:xfrm>
              <a:off x="111600" y="4324650"/>
              <a:ext cx="714600" cy="2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lt1"/>
                  </a:solidFill>
                  <a:latin typeface="Inter"/>
                  <a:ea typeface="Inter"/>
                  <a:cs typeface="Inter"/>
                  <a:sym typeface="Inter"/>
                </a:rPr>
                <a:t>TEACHER</a:t>
              </a:r>
              <a:endParaRPr sz="800" b="1">
                <a:solidFill>
                  <a:schemeClr val="lt1"/>
                </a:solidFill>
                <a:latin typeface="Inter"/>
                <a:ea typeface="Inter"/>
                <a:cs typeface="Inter"/>
                <a:sym typeface="Inter"/>
              </a:endParaRPr>
            </a:p>
          </p:txBody>
        </p:sp>
      </p:grpSp>
      <p:grpSp>
        <p:nvGrpSpPr>
          <p:cNvPr id="439" name="Google Shape;439;p41"/>
          <p:cNvGrpSpPr/>
          <p:nvPr/>
        </p:nvGrpSpPr>
        <p:grpSpPr>
          <a:xfrm>
            <a:off x="1852025" y="3887500"/>
            <a:ext cx="714600" cy="540300"/>
            <a:chOff x="111600" y="4155450"/>
            <a:chExt cx="714600" cy="540300"/>
          </a:xfrm>
        </p:grpSpPr>
        <p:sp>
          <p:nvSpPr>
            <p:cNvPr id="440" name="Google Shape;440;p41"/>
            <p:cNvSpPr/>
            <p:nvPr/>
          </p:nvSpPr>
          <p:spPr>
            <a:xfrm>
              <a:off x="201750" y="4155450"/>
              <a:ext cx="534300" cy="540300"/>
            </a:xfrm>
            <a:prstGeom prst="ellipse">
              <a:avLst/>
            </a:prstGeom>
            <a:solidFill>
              <a:srgbClr val="B40001"/>
            </a:solidFill>
            <a:ln w="9525" cap="flat" cmpd="sng">
              <a:solidFill>
                <a:srgbClr val="B4000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800" b="1">
                <a:solidFill>
                  <a:schemeClr val="lt1"/>
                </a:solidFill>
                <a:latin typeface="Inter"/>
                <a:ea typeface="Inter"/>
                <a:cs typeface="Inter"/>
                <a:sym typeface="Inter"/>
              </a:endParaRPr>
            </a:p>
          </p:txBody>
        </p:sp>
        <p:sp>
          <p:nvSpPr>
            <p:cNvPr id="441" name="Google Shape;441;p41"/>
            <p:cNvSpPr/>
            <p:nvPr/>
          </p:nvSpPr>
          <p:spPr>
            <a:xfrm>
              <a:off x="111600" y="4324650"/>
              <a:ext cx="714600" cy="2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lt1"/>
                  </a:solidFill>
                  <a:latin typeface="Inter"/>
                  <a:ea typeface="Inter"/>
                  <a:cs typeface="Inter"/>
                  <a:sym typeface="Inter"/>
                </a:rPr>
                <a:t>CONTENT</a:t>
              </a:r>
              <a:endParaRPr sz="800" b="1">
                <a:solidFill>
                  <a:schemeClr val="lt1"/>
                </a:solidFill>
                <a:latin typeface="Inter"/>
                <a:ea typeface="Inter"/>
                <a:cs typeface="Inter"/>
                <a:sym typeface="Inter"/>
              </a:endParaRPr>
            </a:p>
          </p:txBody>
        </p:sp>
      </p:grpSp>
      <p:grpSp>
        <p:nvGrpSpPr>
          <p:cNvPr id="442" name="Google Shape;442;p41"/>
          <p:cNvGrpSpPr/>
          <p:nvPr/>
        </p:nvGrpSpPr>
        <p:grpSpPr>
          <a:xfrm>
            <a:off x="1349025" y="2961875"/>
            <a:ext cx="714600" cy="540300"/>
            <a:chOff x="111600" y="4155450"/>
            <a:chExt cx="714600" cy="540300"/>
          </a:xfrm>
        </p:grpSpPr>
        <p:sp>
          <p:nvSpPr>
            <p:cNvPr id="443" name="Google Shape;443;p41"/>
            <p:cNvSpPr/>
            <p:nvPr/>
          </p:nvSpPr>
          <p:spPr>
            <a:xfrm>
              <a:off x="201750" y="4155450"/>
              <a:ext cx="534300" cy="540300"/>
            </a:xfrm>
            <a:prstGeom prst="ellipse">
              <a:avLst/>
            </a:prstGeom>
            <a:solidFill>
              <a:srgbClr val="B40001"/>
            </a:solidFill>
            <a:ln w="9525" cap="flat" cmpd="sng">
              <a:solidFill>
                <a:srgbClr val="B4000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800" b="1">
                <a:solidFill>
                  <a:schemeClr val="lt1"/>
                </a:solidFill>
                <a:latin typeface="Inter"/>
                <a:ea typeface="Inter"/>
                <a:cs typeface="Inter"/>
                <a:sym typeface="Inter"/>
              </a:endParaRPr>
            </a:p>
          </p:txBody>
        </p:sp>
        <p:sp>
          <p:nvSpPr>
            <p:cNvPr id="444" name="Google Shape;444;p41"/>
            <p:cNvSpPr/>
            <p:nvPr/>
          </p:nvSpPr>
          <p:spPr>
            <a:xfrm>
              <a:off x="111600" y="4324650"/>
              <a:ext cx="714600" cy="2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lt1"/>
                  </a:solidFill>
                  <a:latin typeface="Inter"/>
                  <a:ea typeface="Inter"/>
                  <a:cs typeface="Inter"/>
                  <a:sym typeface="Inter"/>
                </a:rPr>
                <a:t>STUDENT</a:t>
              </a:r>
              <a:endParaRPr sz="800" b="1">
                <a:solidFill>
                  <a:schemeClr val="lt1"/>
                </a:solidFill>
                <a:latin typeface="Inter"/>
                <a:ea typeface="Inter"/>
                <a:cs typeface="Inter"/>
                <a:sym typeface="Inter"/>
              </a:endParaRPr>
            </a:p>
          </p:txBody>
        </p:sp>
      </p:grpSp>
      <p:sp>
        <p:nvSpPr>
          <p:cNvPr id="445" name="Google Shape;445;p41"/>
          <p:cNvSpPr txBox="1">
            <a:spLocks noGrp="1"/>
          </p:cNvSpPr>
          <p:nvPr>
            <p:ph type="title" idx="2"/>
          </p:nvPr>
        </p:nvSpPr>
        <p:spPr>
          <a:xfrm>
            <a:off x="0" y="6591900"/>
            <a:ext cx="7967400" cy="266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r>
              <a:rPr lang="en"/>
              <a:t>Source: </a:t>
            </a:r>
            <a:r>
              <a:rPr lang="en" u="sng">
                <a:solidFill>
                  <a:schemeClr val="hlink"/>
                </a:solidFill>
                <a:hlinkClick r:id="rId3"/>
              </a:rPr>
              <a:t>Instructional Rounds in Education: A Network Approach to Teaching and Learning</a:t>
            </a:r>
            <a:r>
              <a:rPr lang="en"/>
              <a:t>, 2009.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2"/>
          <p:cNvSpPr txBox="1">
            <a:spLocks noGrp="1"/>
          </p:cNvSpPr>
          <p:nvPr>
            <p:ph type="title"/>
          </p:nvPr>
        </p:nvSpPr>
        <p:spPr>
          <a:xfrm>
            <a:off x="342900" y="0"/>
            <a:ext cx="8644200" cy="11652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a:solidFill>
                  <a:schemeClr val="dk2"/>
                </a:solidFill>
              </a:rPr>
              <a:t>…and have used the PELP Coherence Framework to analyze how central office systems and structures impact instruction</a:t>
            </a:r>
            <a:endParaRPr>
              <a:solidFill>
                <a:srgbClr val="6D1E4A"/>
              </a:solidFill>
            </a:endParaRPr>
          </a:p>
        </p:txBody>
      </p:sp>
      <p:sp>
        <p:nvSpPr>
          <p:cNvPr id="451" name="Google Shape;451;p42"/>
          <p:cNvSpPr txBox="1">
            <a:spLocks noGrp="1"/>
          </p:cNvSpPr>
          <p:nvPr>
            <p:ph type="sldNum" idx="12"/>
          </p:nvPr>
        </p:nvSpPr>
        <p:spPr>
          <a:xfrm>
            <a:off x="8104925" y="6451925"/>
            <a:ext cx="607500" cy="29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15</a:t>
            </a:fld>
            <a:endParaRPr/>
          </a:p>
        </p:txBody>
      </p:sp>
      <p:pic>
        <p:nvPicPr>
          <p:cNvPr id="452" name="Google Shape;452;p42"/>
          <p:cNvPicPr preferRelativeResize="0"/>
          <p:nvPr/>
        </p:nvPicPr>
        <p:blipFill rotWithShape="1">
          <a:blip r:embed="rId3">
            <a:alphaModFix/>
          </a:blip>
          <a:srcRect/>
          <a:stretch/>
        </p:blipFill>
        <p:spPr>
          <a:xfrm>
            <a:off x="0" y="2427145"/>
            <a:ext cx="4644739" cy="3352218"/>
          </a:xfrm>
          <a:prstGeom prst="rect">
            <a:avLst/>
          </a:prstGeom>
          <a:noFill/>
          <a:ln>
            <a:noFill/>
          </a:ln>
        </p:spPr>
      </p:pic>
      <p:sp>
        <p:nvSpPr>
          <p:cNvPr id="453" name="Google Shape;453;p42"/>
          <p:cNvSpPr txBox="1"/>
          <p:nvPr/>
        </p:nvSpPr>
        <p:spPr>
          <a:xfrm>
            <a:off x="4644750" y="2608000"/>
            <a:ext cx="4231500" cy="2942700"/>
          </a:xfrm>
          <a:prstGeom prst="rect">
            <a:avLst/>
          </a:prstGeom>
          <a:noFill/>
          <a:ln>
            <a:noFill/>
          </a:ln>
        </p:spPr>
        <p:txBody>
          <a:bodyPr spcFirstLastPara="1" wrap="square" lIns="91425" tIns="45700" rIns="91425" bIns="45700" anchor="t" anchorCtr="0">
            <a:noAutofit/>
          </a:bodyPr>
          <a:lstStyle/>
          <a:p>
            <a:pPr marL="0" marR="0" lvl="0" indent="0" algn="l" rtl="0">
              <a:lnSpc>
                <a:spcPct val="114000"/>
              </a:lnSpc>
              <a:spcBef>
                <a:spcPts val="0"/>
              </a:spcBef>
              <a:spcAft>
                <a:spcPts val="0"/>
              </a:spcAft>
              <a:buClr>
                <a:srgbClr val="000000"/>
              </a:buClr>
              <a:buSzPts val="1400"/>
              <a:buFont typeface="Arial"/>
              <a:buNone/>
            </a:pPr>
            <a:r>
              <a:rPr lang="en" sz="1400" b="0" i="0" u="none" strike="noStrike" cap="none">
                <a:solidFill>
                  <a:srgbClr val="000000"/>
                </a:solidFill>
                <a:latin typeface="Inter"/>
                <a:ea typeface="Inter"/>
                <a:cs typeface="Inter"/>
                <a:sym typeface="Inter"/>
              </a:rPr>
              <a:t>The framework helps achieve coherence by:   </a:t>
            </a:r>
            <a:endParaRPr sz="1400" b="0" i="0" u="none" strike="noStrike" cap="none">
              <a:solidFill>
                <a:srgbClr val="000000"/>
              </a:solidFill>
              <a:latin typeface="Arial"/>
              <a:ea typeface="Arial"/>
              <a:cs typeface="Arial"/>
              <a:sym typeface="Arial"/>
            </a:endParaRPr>
          </a:p>
          <a:p>
            <a:pPr marL="342900" marR="0" lvl="0" indent="-260350" algn="l" rtl="0">
              <a:lnSpc>
                <a:spcPct val="114000"/>
              </a:lnSpc>
              <a:spcBef>
                <a:spcPts val="1200"/>
              </a:spcBef>
              <a:spcAft>
                <a:spcPts val="0"/>
              </a:spcAft>
              <a:buClr>
                <a:srgbClr val="000000"/>
              </a:buClr>
              <a:buSzPts val="1400"/>
              <a:buFont typeface="Inter"/>
              <a:buAutoNum type="arabicPeriod"/>
            </a:pPr>
            <a:r>
              <a:rPr lang="en" sz="1400" i="0" u="none" strike="noStrike" cap="none">
                <a:solidFill>
                  <a:srgbClr val="000000"/>
                </a:solidFill>
                <a:latin typeface="Inter"/>
                <a:ea typeface="Inter"/>
                <a:cs typeface="Inter"/>
                <a:sym typeface="Inter"/>
              </a:rPr>
              <a:t>Connecting the instructional core with a district-wide strategy for improvement</a:t>
            </a:r>
            <a:endParaRPr sz="1400" i="0" u="none" strike="noStrike" cap="none">
              <a:solidFill>
                <a:srgbClr val="000000"/>
              </a:solidFill>
              <a:latin typeface="Inter"/>
              <a:ea typeface="Inter"/>
              <a:cs typeface="Inter"/>
              <a:sym typeface="Inter"/>
            </a:endParaRPr>
          </a:p>
          <a:p>
            <a:pPr marL="342900" marR="0" lvl="0" indent="-260350" algn="l" rtl="0">
              <a:lnSpc>
                <a:spcPct val="114000"/>
              </a:lnSpc>
              <a:spcBef>
                <a:spcPts val="1200"/>
              </a:spcBef>
              <a:spcAft>
                <a:spcPts val="0"/>
              </a:spcAft>
              <a:buClr>
                <a:srgbClr val="000000"/>
              </a:buClr>
              <a:buSzPts val="1400"/>
              <a:buFont typeface="Inter"/>
              <a:buAutoNum type="arabicPeriod"/>
            </a:pPr>
            <a:r>
              <a:rPr lang="en" sz="1400" i="0" u="none" strike="noStrike" cap="none">
                <a:solidFill>
                  <a:srgbClr val="000000"/>
                </a:solidFill>
                <a:latin typeface="Inter"/>
                <a:ea typeface="Inter"/>
                <a:cs typeface="Inter"/>
                <a:sym typeface="Inter"/>
              </a:rPr>
              <a:t>Highlighting district elements that can support or hinder improving the instructional core</a:t>
            </a:r>
            <a:endParaRPr sz="1400" i="0" u="none" strike="noStrike" cap="none">
              <a:solidFill>
                <a:srgbClr val="000000"/>
              </a:solidFill>
              <a:latin typeface="Inter"/>
              <a:ea typeface="Inter"/>
              <a:cs typeface="Inter"/>
              <a:sym typeface="Inter"/>
            </a:endParaRPr>
          </a:p>
          <a:p>
            <a:pPr marL="342900" marR="0" lvl="0" indent="-260350" algn="l" rtl="0">
              <a:lnSpc>
                <a:spcPct val="114000"/>
              </a:lnSpc>
              <a:spcBef>
                <a:spcPts val="1200"/>
              </a:spcBef>
              <a:spcAft>
                <a:spcPts val="1200"/>
              </a:spcAft>
              <a:buClr>
                <a:srgbClr val="000000"/>
              </a:buClr>
              <a:buSzPts val="1400"/>
              <a:buFont typeface="Inter"/>
              <a:buAutoNum type="arabicPeriod"/>
            </a:pPr>
            <a:r>
              <a:rPr lang="en" sz="1400" i="0" u="none" strike="noStrike" cap="none">
                <a:solidFill>
                  <a:srgbClr val="000000"/>
                </a:solidFill>
                <a:latin typeface="Inter"/>
                <a:ea typeface="Inter"/>
                <a:cs typeface="Inter"/>
                <a:sym typeface="Inter"/>
              </a:rPr>
              <a:t>Identifying interdependencies among district elements</a:t>
            </a:r>
            <a:endParaRPr sz="1400" i="0" u="none" strike="noStrike" cap="none">
              <a:solidFill>
                <a:srgbClr val="000000"/>
              </a:solidFill>
              <a:latin typeface="Inter"/>
              <a:ea typeface="Inter"/>
              <a:cs typeface="Inter"/>
              <a:sym typeface="Inter"/>
            </a:endParaRPr>
          </a:p>
        </p:txBody>
      </p:sp>
      <p:sp>
        <p:nvSpPr>
          <p:cNvPr id="454" name="Google Shape;454;p42"/>
          <p:cNvSpPr/>
          <p:nvPr/>
        </p:nvSpPr>
        <p:spPr>
          <a:xfrm>
            <a:off x="2172425" y="4040225"/>
            <a:ext cx="225300" cy="213900"/>
          </a:xfrm>
          <a:prstGeom prst="star5">
            <a:avLst>
              <a:gd name="adj" fmla="val 19098"/>
              <a:gd name="hf" fmla="val 105146"/>
              <a:gd name="vf" fmla="val 110557"/>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2"/>
          <p:cNvSpPr txBox="1"/>
          <p:nvPr/>
        </p:nvSpPr>
        <p:spPr>
          <a:xfrm>
            <a:off x="219600" y="1372775"/>
            <a:ext cx="8704800" cy="891600"/>
          </a:xfrm>
          <a:prstGeom prst="rect">
            <a:avLst/>
          </a:prstGeom>
          <a:solidFill>
            <a:srgbClr val="F3F3F3"/>
          </a:solidFill>
          <a:ln w="1905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4000"/>
              </a:lnSpc>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The PELP Coherence Framework </a:t>
            </a:r>
            <a:r>
              <a:rPr lang="en">
                <a:solidFill>
                  <a:schemeClr val="dk1"/>
                </a:solidFill>
                <a:latin typeface="Inter"/>
                <a:ea typeface="Inter"/>
                <a:cs typeface="Inter"/>
                <a:sym typeface="Inter"/>
              </a:rPr>
              <a:t>was designed to help school district leaders recognize how the interdependent elements of their school system reinforce one another to support implementing an improvement strategy that centers the instructional core. </a:t>
            </a:r>
            <a:endParaRPr>
              <a:solidFill>
                <a:schemeClr val="dk1"/>
              </a:solidFill>
            </a:endParaRPr>
          </a:p>
        </p:txBody>
      </p:sp>
      <p:sp>
        <p:nvSpPr>
          <p:cNvPr id="456" name="Google Shape;456;p42"/>
          <p:cNvSpPr txBox="1">
            <a:spLocks noGrp="1"/>
          </p:cNvSpPr>
          <p:nvPr>
            <p:ph type="title" idx="2"/>
          </p:nvPr>
        </p:nvSpPr>
        <p:spPr>
          <a:xfrm>
            <a:off x="0" y="6591900"/>
            <a:ext cx="7967400" cy="266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r>
              <a:rPr lang="en"/>
              <a:t>Source: </a:t>
            </a:r>
            <a:r>
              <a:rPr lang="en" u="sng">
                <a:solidFill>
                  <a:schemeClr val="hlink"/>
                </a:solidFill>
                <a:hlinkClick r:id="rId4"/>
              </a:rPr>
              <a:t>Note on the PELP Coherence Framework</a:t>
            </a:r>
            <a:r>
              <a:rPr lang="en"/>
              <a:t>, Public Education Leadership Project at Harvard University, 2011.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3"/>
          <p:cNvSpPr txBox="1">
            <a:spLocks noGrp="1"/>
          </p:cNvSpPr>
          <p:nvPr>
            <p:ph type="title"/>
          </p:nvPr>
        </p:nvSpPr>
        <p:spPr>
          <a:xfrm>
            <a:off x="342900" y="0"/>
            <a:ext cx="8458200" cy="1165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6D1E4A"/>
              </a:buClr>
              <a:buSzPts val="2800"/>
              <a:buNone/>
            </a:pPr>
            <a:r>
              <a:rPr lang="en"/>
              <a:t>The instructional practices audit reveals five root causes as the primary drivers of gaps in student achievement (1 of 2)</a:t>
            </a:r>
            <a:endParaRPr/>
          </a:p>
        </p:txBody>
      </p:sp>
      <p:sp>
        <p:nvSpPr>
          <p:cNvPr id="462" name="Google Shape;462;p43"/>
          <p:cNvSpPr txBox="1">
            <a:spLocks noGrp="1"/>
          </p:cNvSpPr>
          <p:nvPr>
            <p:ph type="sldNum" idx="12"/>
          </p:nvPr>
        </p:nvSpPr>
        <p:spPr>
          <a:xfrm>
            <a:off x="8104925" y="6451925"/>
            <a:ext cx="607500" cy="29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16</a:t>
            </a:fld>
            <a:endParaRPr/>
          </a:p>
        </p:txBody>
      </p:sp>
      <p:sp>
        <p:nvSpPr>
          <p:cNvPr id="463" name="Google Shape;463;p43"/>
          <p:cNvSpPr txBox="1"/>
          <p:nvPr/>
        </p:nvSpPr>
        <p:spPr>
          <a:xfrm>
            <a:off x="6289500" y="2472925"/>
            <a:ext cx="1825800" cy="3787500"/>
          </a:xfrm>
          <a:prstGeom prst="rect">
            <a:avLst/>
          </a:prstGeom>
          <a:noFill/>
          <a:ln w="1905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4000"/>
              </a:lnSpc>
              <a:spcBef>
                <a:spcPts val="0"/>
              </a:spcBef>
              <a:spcAft>
                <a:spcPts val="0"/>
              </a:spcAft>
              <a:buClr>
                <a:srgbClr val="000000"/>
              </a:buClr>
              <a:buSzPts val="2400"/>
              <a:buFont typeface="Arial"/>
              <a:buNone/>
            </a:pPr>
            <a:r>
              <a:rPr lang="en" sz="1400" b="0" i="0" u="none" strike="noStrike" cap="none">
                <a:solidFill>
                  <a:schemeClr val="accent4"/>
                </a:solidFill>
                <a:latin typeface="Inter"/>
                <a:ea typeface="Inter"/>
                <a:cs typeface="Inter"/>
                <a:sym typeface="Inter"/>
              </a:rPr>
              <a:t>Pass rates for ACPS students of color on the Virginia Standards of Learning (SOLs) for K-5 reading, K-5 math, and high school Algebra 1 are lower than the averages for other students of color in the state and lower than their peers in other demographic groups in ACPS.</a:t>
            </a:r>
            <a:endParaRPr>
              <a:solidFill>
                <a:schemeClr val="accent4"/>
              </a:solidFill>
              <a:latin typeface="Inter"/>
              <a:ea typeface="Inter"/>
              <a:cs typeface="Inter"/>
              <a:sym typeface="Inter"/>
            </a:endParaRPr>
          </a:p>
        </p:txBody>
      </p:sp>
      <p:sp>
        <p:nvSpPr>
          <p:cNvPr id="464" name="Google Shape;464;p43"/>
          <p:cNvSpPr txBox="1"/>
          <p:nvPr/>
        </p:nvSpPr>
        <p:spPr>
          <a:xfrm>
            <a:off x="6289497" y="2074020"/>
            <a:ext cx="1825800" cy="359700"/>
          </a:xfrm>
          <a:prstGeom prst="rect">
            <a:avLst/>
          </a:prstGeom>
          <a:solidFill>
            <a:schemeClr val="accent4"/>
          </a:solidFill>
          <a:ln w="19050" cap="flat" cmpd="sng">
            <a:solidFill>
              <a:schemeClr val="accent4"/>
            </a:solidFill>
            <a:prstDash val="solid"/>
            <a:round/>
            <a:headEnd type="none" w="sm" len="sm"/>
            <a:tailEnd type="none" w="sm" len="sm"/>
          </a:ln>
        </p:spPr>
        <p:txBody>
          <a:bodyPr spcFirstLastPara="1" wrap="square" lIns="27425" tIns="45700" rIns="27425" bIns="45700" anchor="ctr" anchorCtr="0">
            <a:noAutofit/>
          </a:bodyPr>
          <a:lstStyle/>
          <a:p>
            <a:pPr marL="0" marR="0" lvl="0" indent="0" algn="ctr" rtl="0">
              <a:lnSpc>
                <a:spcPct val="114000"/>
              </a:lnSpc>
              <a:spcBef>
                <a:spcPts val="0"/>
              </a:spcBef>
              <a:spcAft>
                <a:spcPts val="0"/>
              </a:spcAft>
              <a:buClr>
                <a:srgbClr val="000000"/>
              </a:buClr>
              <a:buSzPts val="2400"/>
              <a:buFont typeface="Arial"/>
              <a:buNone/>
            </a:pPr>
            <a:r>
              <a:rPr lang="en" sz="1400" b="1" i="0" u="none" strike="noStrike" cap="none">
                <a:solidFill>
                  <a:schemeClr val="lt1"/>
                </a:solidFill>
                <a:latin typeface="Inter"/>
                <a:ea typeface="Inter"/>
                <a:cs typeface="Inter"/>
                <a:sym typeface="Inter"/>
              </a:rPr>
              <a:t>Challenge</a:t>
            </a:r>
            <a:endParaRPr/>
          </a:p>
        </p:txBody>
      </p:sp>
      <p:pic>
        <p:nvPicPr>
          <p:cNvPr id="465" name="Google Shape;465;p43"/>
          <p:cNvPicPr preferRelativeResize="0"/>
          <p:nvPr/>
        </p:nvPicPr>
        <p:blipFill>
          <a:blip r:embed="rId3">
            <a:alphaModFix/>
          </a:blip>
          <a:stretch>
            <a:fillRect/>
          </a:stretch>
        </p:blipFill>
        <p:spPr>
          <a:xfrm>
            <a:off x="57150" y="1207775"/>
            <a:ext cx="1041450" cy="944750"/>
          </a:xfrm>
          <a:prstGeom prst="rect">
            <a:avLst/>
          </a:prstGeom>
          <a:noFill/>
          <a:ln>
            <a:noFill/>
          </a:ln>
        </p:spPr>
      </p:pic>
      <p:sp>
        <p:nvSpPr>
          <p:cNvPr id="466" name="Google Shape;466;p43"/>
          <p:cNvSpPr txBox="1"/>
          <p:nvPr/>
        </p:nvSpPr>
        <p:spPr>
          <a:xfrm>
            <a:off x="1098600" y="1446300"/>
            <a:ext cx="7623300" cy="467700"/>
          </a:xfrm>
          <a:prstGeom prst="rect">
            <a:avLst/>
          </a:prstGeom>
          <a:no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rgbClr val="000000"/>
              </a:buClr>
              <a:buSzPts val="2400"/>
              <a:buFont typeface="Arial"/>
              <a:buNone/>
            </a:pPr>
            <a:r>
              <a:rPr lang="en" sz="1600">
                <a:solidFill>
                  <a:schemeClr val="dk1"/>
                </a:solidFill>
                <a:latin typeface="Inter"/>
                <a:ea typeface="Inter"/>
                <a:cs typeface="Inter"/>
                <a:sym typeface="Inter"/>
              </a:rPr>
              <a:t>Our report elevates three root causes tied to the instructional core</a:t>
            </a:r>
            <a:endParaRPr sz="1600">
              <a:solidFill>
                <a:schemeClr val="dk1"/>
              </a:solidFill>
              <a:latin typeface="Inter"/>
              <a:ea typeface="Inter"/>
              <a:cs typeface="Inter"/>
              <a:sym typeface="Inter"/>
            </a:endParaRPr>
          </a:p>
        </p:txBody>
      </p:sp>
      <p:sp>
        <p:nvSpPr>
          <p:cNvPr id="467" name="Google Shape;467;p43"/>
          <p:cNvSpPr txBox="1"/>
          <p:nvPr/>
        </p:nvSpPr>
        <p:spPr>
          <a:xfrm>
            <a:off x="1238875" y="2074025"/>
            <a:ext cx="4280400" cy="359700"/>
          </a:xfrm>
          <a:prstGeom prst="rect">
            <a:avLst/>
          </a:prstGeom>
          <a:solidFill>
            <a:srgbClr val="3F3F3F"/>
          </a:solidFill>
          <a:ln w="19050" cap="flat" cmpd="sng">
            <a:solidFill>
              <a:srgbClr val="3F3F3F"/>
            </a:solidFill>
            <a:prstDash val="solid"/>
            <a:round/>
            <a:headEnd type="none" w="sm" len="sm"/>
            <a:tailEnd type="none" w="sm" len="sm"/>
          </a:ln>
        </p:spPr>
        <p:txBody>
          <a:bodyPr spcFirstLastPara="1" wrap="square" lIns="27425" tIns="45700" rIns="27425" bIns="45700" anchor="ctr" anchorCtr="0">
            <a:noAutofit/>
          </a:bodyPr>
          <a:lstStyle/>
          <a:p>
            <a:pPr marL="0" marR="0" lvl="0" indent="0" algn="ctr" rtl="0">
              <a:lnSpc>
                <a:spcPct val="114000"/>
              </a:lnSpc>
              <a:spcBef>
                <a:spcPts val="0"/>
              </a:spcBef>
              <a:spcAft>
                <a:spcPts val="0"/>
              </a:spcAft>
              <a:buClr>
                <a:srgbClr val="000000"/>
              </a:buClr>
              <a:buSzPts val="2400"/>
              <a:buFont typeface="Arial"/>
              <a:buNone/>
            </a:pPr>
            <a:r>
              <a:rPr lang="en" sz="1400" b="1" i="0" u="none" strike="noStrike" cap="none">
                <a:solidFill>
                  <a:schemeClr val="lt1"/>
                </a:solidFill>
                <a:latin typeface="Inter"/>
                <a:ea typeface="Inter"/>
                <a:cs typeface="Inter"/>
                <a:sym typeface="Inter"/>
              </a:rPr>
              <a:t>Root Causes</a:t>
            </a:r>
            <a:endParaRPr/>
          </a:p>
        </p:txBody>
      </p:sp>
      <p:sp>
        <p:nvSpPr>
          <p:cNvPr id="468" name="Google Shape;468;p43"/>
          <p:cNvSpPr txBox="1"/>
          <p:nvPr/>
        </p:nvSpPr>
        <p:spPr>
          <a:xfrm>
            <a:off x="1238875" y="2472925"/>
            <a:ext cx="1271100" cy="11652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7425" tIns="45700" rIns="27425" bIns="45700" anchor="ctr" anchorCtr="0">
            <a:noAutofit/>
          </a:bodyPr>
          <a:lstStyle/>
          <a:p>
            <a:pPr marL="0" marR="0" lvl="0" indent="0" algn="ctr" rtl="0">
              <a:lnSpc>
                <a:spcPct val="114000"/>
              </a:lnSpc>
              <a:spcBef>
                <a:spcPts val="0"/>
              </a:spcBef>
              <a:spcAft>
                <a:spcPts val="0"/>
              </a:spcAft>
              <a:buClr>
                <a:srgbClr val="000000"/>
              </a:buClr>
              <a:buSzPts val="2400"/>
              <a:buFont typeface="Arial"/>
              <a:buNone/>
            </a:pPr>
            <a:r>
              <a:rPr lang="en" b="1">
                <a:solidFill>
                  <a:schemeClr val="lt1"/>
                </a:solidFill>
                <a:latin typeface="Inter"/>
                <a:ea typeface="Inter"/>
                <a:cs typeface="Inter"/>
                <a:sym typeface="Inter"/>
              </a:rPr>
              <a:t>Instructional</a:t>
            </a:r>
            <a:endParaRPr/>
          </a:p>
          <a:p>
            <a:pPr marL="0" marR="0" lvl="0" indent="0" algn="ctr" rtl="0">
              <a:lnSpc>
                <a:spcPct val="114000"/>
              </a:lnSpc>
              <a:spcBef>
                <a:spcPts val="0"/>
              </a:spcBef>
              <a:spcAft>
                <a:spcPts val="0"/>
              </a:spcAft>
              <a:buClr>
                <a:srgbClr val="000000"/>
              </a:buClr>
              <a:buSzPts val="2400"/>
              <a:buFont typeface="Arial"/>
              <a:buNone/>
            </a:pPr>
            <a:r>
              <a:rPr lang="en" sz="1400" b="1" i="0" u="none" strike="noStrike" cap="none">
                <a:solidFill>
                  <a:schemeClr val="lt1"/>
                </a:solidFill>
                <a:latin typeface="Inter"/>
                <a:ea typeface="Inter"/>
                <a:cs typeface="Inter"/>
                <a:sym typeface="Inter"/>
              </a:rPr>
              <a:t>Tasks </a:t>
            </a:r>
            <a:endParaRPr/>
          </a:p>
        </p:txBody>
      </p:sp>
      <p:sp>
        <p:nvSpPr>
          <p:cNvPr id="469" name="Google Shape;469;p43"/>
          <p:cNvSpPr txBox="1"/>
          <p:nvPr/>
        </p:nvSpPr>
        <p:spPr>
          <a:xfrm>
            <a:off x="2506977" y="2472925"/>
            <a:ext cx="3012300" cy="1165200"/>
          </a:xfrm>
          <a:prstGeom prst="rect">
            <a:avLst/>
          </a:prstGeom>
          <a:noFill/>
          <a:ln w="19050" cap="flat" cmpd="sng">
            <a:solidFill>
              <a:schemeClr val="dk2"/>
            </a:solidFill>
            <a:prstDash val="solid"/>
            <a:round/>
            <a:headEnd type="none" w="sm" len="sm"/>
            <a:tailEnd type="none" w="sm" len="sm"/>
          </a:ln>
        </p:spPr>
        <p:txBody>
          <a:bodyPr spcFirstLastPara="1" wrap="square" lIns="45700" tIns="45700" rIns="27425" bIns="45700" anchor="ctr" anchorCtr="0">
            <a:noAutofit/>
          </a:bodyPr>
          <a:lstStyle/>
          <a:p>
            <a:pPr marL="0" marR="0" lvl="0" indent="0" algn="l" rtl="0">
              <a:lnSpc>
                <a:spcPct val="114000"/>
              </a:lnSpc>
              <a:spcBef>
                <a:spcPts val="0"/>
              </a:spcBef>
              <a:spcAft>
                <a:spcPts val="0"/>
              </a:spcAft>
              <a:buClr>
                <a:srgbClr val="000000"/>
              </a:buClr>
              <a:buSzPts val="2400"/>
              <a:buFont typeface="Arial"/>
              <a:buNone/>
            </a:pPr>
            <a:r>
              <a:rPr lang="en">
                <a:solidFill>
                  <a:srgbClr val="6D1E4A"/>
                </a:solidFill>
                <a:latin typeface="Inter"/>
                <a:ea typeface="Inter"/>
                <a:cs typeface="Inter"/>
                <a:sym typeface="Inter"/>
              </a:rPr>
              <a:t>Instructional tasks do </a:t>
            </a:r>
            <a:r>
              <a:rPr lang="en" sz="1400" b="0" i="0" u="none" strike="noStrike" cap="none">
                <a:solidFill>
                  <a:srgbClr val="6D1E4A"/>
                </a:solidFill>
                <a:latin typeface="Inter"/>
                <a:ea typeface="Inter"/>
                <a:cs typeface="Inter"/>
                <a:sym typeface="Inter"/>
              </a:rPr>
              <a:t>not consistently </a:t>
            </a:r>
            <a:r>
              <a:rPr lang="en">
                <a:solidFill>
                  <a:srgbClr val="6D1E4A"/>
                </a:solidFill>
                <a:latin typeface="Inter"/>
                <a:ea typeface="Inter"/>
                <a:cs typeface="Inter"/>
                <a:sym typeface="Inter"/>
              </a:rPr>
              <a:t>reflect the same level of rigor required by the SOLs</a:t>
            </a:r>
            <a:r>
              <a:rPr lang="en" sz="1400" b="0" i="0" u="none" strike="noStrike" cap="none">
                <a:solidFill>
                  <a:srgbClr val="6D1E4A"/>
                </a:solidFill>
                <a:latin typeface="Inter"/>
                <a:ea typeface="Inter"/>
                <a:cs typeface="Inter"/>
                <a:sym typeface="Inter"/>
              </a:rPr>
              <a:t> </a:t>
            </a:r>
            <a:endParaRPr sz="1400" b="0" i="0" u="none" strike="noStrike" cap="none">
              <a:solidFill>
                <a:schemeClr val="dk1"/>
              </a:solidFill>
              <a:latin typeface="Inter"/>
              <a:ea typeface="Inter"/>
              <a:cs typeface="Inter"/>
              <a:sym typeface="Inter"/>
            </a:endParaRPr>
          </a:p>
        </p:txBody>
      </p:sp>
      <p:sp>
        <p:nvSpPr>
          <p:cNvPr id="470" name="Google Shape;470;p43"/>
          <p:cNvSpPr/>
          <p:nvPr/>
        </p:nvSpPr>
        <p:spPr>
          <a:xfrm>
            <a:off x="913823" y="2875674"/>
            <a:ext cx="359700" cy="359700"/>
          </a:xfrm>
          <a:prstGeom prst="ellipse">
            <a:avLst/>
          </a:prstGeom>
          <a:solidFill>
            <a:schemeClr val="dk2"/>
          </a:solidFill>
          <a:ln w="2857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Inter"/>
                <a:ea typeface="Inter"/>
                <a:cs typeface="Inter"/>
                <a:sym typeface="Inter"/>
              </a:rPr>
              <a:t>1</a:t>
            </a:r>
            <a:endParaRPr sz="1400" b="0" i="0" u="none" strike="noStrike" cap="none">
              <a:solidFill>
                <a:srgbClr val="000000"/>
              </a:solidFill>
              <a:latin typeface="Arial"/>
              <a:ea typeface="Arial"/>
              <a:cs typeface="Arial"/>
              <a:sym typeface="Arial"/>
            </a:endParaRPr>
          </a:p>
        </p:txBody>
      </p:sp>
      <p:sp>
        <p:nvSpPr>
          <p:cNvPr id="471" name="Google Shape;471;p43"/>
          <p:cNvSpPr txBox="1"/>
          <p:nvPr/>
        </p:nvSpPr>
        <p:spPr>
          <a:xfrm>
            <a:off x="1238875" y="3784075"/>
            <a:ext cx="1271100" cy="11652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7425" tIns="45700" rIns="27425" bIns="45700" anchor="ctr" anchorCtr="0">
            <a:noAutofit/>
          </a:bodyPr>
          <a:lstStyle/>
          <a:p>
            <a:pPr marL="0" lvl="0" indent="0" algn="ctr" rtl="0">
              <a:lnSpc>
                <a:spcPct val="114000"/>
              </a:lnSpc>
              <a:spcBef>
                <a:spcPts val="0"/>
              </a:spcBef>
              <a:spcAft>
                <a:spcPts val="0"/>
              </a:spcAft>
              <a:buClr>
                <a:schemeClr val="dk1"/>
              </a:buClr>
              <a:buSzPts val="2400"/>
              <a:buFont typeface="Arial"/>
              <a:buNone/>
            </a:pPr>
            <a:r>
              <a:rPr lang="en" b="1">
                <a:solidFill>
                  <a:schemeClr val="lt1"/>
                </a:solidFill>
                <a:latin typeface="Inter"/>
                <a:ea typeface="Inter"/>
                <a:cs typeface="Inter"/>
                <a:sym typeface="Inter"/>
              </a:rPr>
              <a:t>Adult </a:t>
            </a:r>
            <a:endParaRPr>
              <a:solidFill>
                <a:schemeClr val="dk1"/>
              </a:solidFill>
            </a:endParaRPr>
          </a:p>
          <a:p>
            <a:pPr marL="0" marR="0" lvl="0" indent="0" algn="ctr" rtl="0">
              <a:lnSpc>
                <a:spcPct val="114000"/>
              </a:lnSpc>
              <a:spcBef>
                <a:spcPts val="0"/>
              </a:spcBef>
              <a:spcAft>
                <a:spcPts val="0"/>
              </a:spcAft>
              <a:buClr>
                <a:srgbClr val="000000"/>
              </a:buClr>
              <a:buSzPts val="2400"/>
              <a:buFont typeface="Arial"/>
              <a:buNone/>
            </a:pPr>
            <a:r>
              <a:rPr lang="en" b="1">
                <a:solidFill>
                  <a:schemeClr val="lt1"/>
                </a:solidFill>
                <a:latin typeface="Inter"/>
                <a:ea typeface="Inter"/>
                <a:cs typeface="Inter"/>
                <a:sym typeface="Inter"/>
              </a:rPr>
              <a:t>Learning</a:t>
            </a:r>
            <a:r>
              <a:rPr lang="en" sz="1400" b="1" i="0" u="none" strike="noStrike" cap="none">
                <a:solidFill>
                  <a:schemeClr val="lt1"/>
                </a:solidFill>
                <a:latin typeface="Inter"/>
                <a:ea typeface="Inter"/>
                <a:cs typeface="Inter"/>
                <a:sym typeface="Inter"/>
              </a:rPr>
              <a:t> </a:t>
            </a:r>
            <a:endParaRPr/>
          </a:p>
        </p:txBody>
      </p:sp>
      <p:sp>
        <p:nvSpPr>
          <p:cNvPr id="472" name="Google Shape;472;p43"/>
          <p:cNvSpPr txBox="1"/>
          <p:nvPr/>
        </p:nvSpPr>
        <p:spPr>
          <a:xfrm>
            <a:off x="2506977" y="3784075"/>
            <a:ext cx="3012300" cy="1165200"/>
          </a:xfrm>
          <a:prstGeom prst="rect">
            <a:avLst/>
          </a:prstGeom>
          <a:noFill/>
          <a:ln w="19050" cap="flat" cmpd="sng">
            <a:solidFill>
              <a:schemeClr val="dk2"/>
            </a:solidFill>
            <a:prstDash val="solid"/>
            <a:round/>
            <a:headEnd type="none" w="sm" len="sm"/>
            <a:tailEnd type="none" w="sm" len="sm"/>
          </a:ln>
        </p:spPr>
        <p:txBody>
          <a:bodyPr spcFirstLastPara="1" wrap="square" lIns="45700" tIns="45700" rIns="27425" bIns="45700" anchor="ctr" anchorCtr="0">
            <a:noAutofit/>
          </a:bodyPr>
          <a:lstStyle/>
          <a:p>
            <a:pPr marL="0" marR="0" lvl="0" indent="0" algn="l" rtl="0">
              <a:lnSpc>
                <a:spcPct val="114000"/>
              </a:lnSpc>
              <a:spcBef>
                <a:spcPts val="0"/>
              </a:spcBef>
              <a:spcAft>
                <a:spcPts val="0"/>
              </a:spcAft>
              <a:buClr>
                <a:srgbClr val="000000"/>
              </a:buClr>
              <a:buSzPts val="2400"/>
              <a:buFont typeface="Arial"/>
              <a:buNone/>
            </a:pPr>
            <a:r>
              <a:rPr lang="en">
                <a:solidFill>
                  <a:schemeClr val="dk2"/>
                </a:solidFill>
                <a:latin typeface="Inter"/>
                <a:ea typeface="Inter"/>
                <a:cs typeface="Inter"/>
                <a:sym typeface="Inter"/>
              </a:rPr>
              <a:t>Adults are not equipped with the knowledge and skills to meet the instructional needs of all students</a:t>
            </a:r>
            <a:r>
              <a:rPr lang="en" sz="1400" b="0" i="0" u="none" strike="noStrike" cap="none">
                <a:solidFill>
                  <a:srgbClr val="6D1E4A"/>
                </a:solidFill>
                <a:latin typeface="Inter"/>
                <a:ea typeface="Inter"/>
                <a:cs typeface="Inter"/>
                <a:sym typeface="Inter"/>
              </a:rPr>
              <a:t> </a:t>
            </a:r>
            <a:endParaRPr sz="1400" b="0" i="0" u="none" strike="noStrike" cap="none">
              <a:solidFill>
                <a:schemeClr val="dk1"/>
              </a:solidFill>
              <a:latin typeface="Inter"/>
              <a:ea typeface="Inter"/>
              <a:cs typeface="Inter"/>
              <a:sym typeface="Inter"/>
            </a:endParaRPr>
          </a:p>
        </p:txBody>
      </p:sp>
      <p:sp>
        <p:nvSpPr>
          <p:cNvPr id="473" name="Google Shape;473;p43"/>
          <p:cNvSpPr/>
          <p:nvPr/>
        </p:nvSpPr>
        <p:spPr>
          <a:xfrm>
            <a:off x="913823" y="4186824"/>
            <a:ext cx="359700" cy="359700"/>
          </a:xfrm>
          <a:prstGeom prst="ellipse">
            <a:avLst/>
          </a:prstGeom>
          <a:solidFill>
            <a:schemeClr val="dk2"/>
          </a:solidFill>
          <a:ln w="2857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lt1"/>
                </a:solidFill>
                <a:latin typeface="Inter"/>
                <a:ea typeface="Inter"/>
                <a:cs typeface="Inter"/>
                <a:sym typeface="Inter"/>
              </a:rPr>
              <a:t>2</a:t>
            </a:r>
            <a:endParaRPr sz="1400" b="0" i="0" u="none" strike="noStrike" cap="none">
              <a:solidFill>
                <a:srgbClr val="000000"/>
              </a:solidFill>
              <a:latin typeface="Arial"/>
              <a:ea typeface="Arial"/>
              <a:cs typeface="Arial"/>
              <a:sym typeface="Arial"/>
            </a:endParaRPr>
          </a:p>
        </p:txBody>
      </p:sp>
      <p:sp>
        <p:nvSpPr>
          <p:cNvPr id="474" name="Google Shape;474;p43"/>
          <p:cNvSpPr txBox="1"/>
          <p:nvPr/>
        </p:nvSpPr>
        <p:spPr>
          <a:xfrm>
            <a:off x="1238875" y="5095225"/>
            <a:ext cx="1271100" cy="11652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7425" tIns="45700" rIns="27425" bIns="45700" anchor="ctr" anchorCtr="0">
            <a:noAutofit/>
          </a:bodyPr>
          <a:lstStyle/>
          <a:p>
            <a:pPr marL="0" marR="0" lvl="0" indent="0" algn="ctr" rtl="0">
              <a:lnSpc>
                <a:spcPct val="114000"/>
              </a:lnSpc>
              <a:spcBef>
                <a:spcPts val="0"/>
              </a:spcBef>
              <a:spcAft>
                <a:spcPts val="0"/>
              </a:spcAft>
              <a:buClr>
                <a:srgbClr val="000000"/>
              </a:buClr>
              <a:buSzPts val="2400"/>
              <a:buFont typeface="Arial"/>
              <a:buNone/>
            </a:pPr>
            <a:r>
              <a:rPr lang="en" b="1">
                <a:solidFill>
                  <a:schemeClr val="lt1"/>
                </a:solidFill>
                <a:latin typeface="Inter"/>
                <a:ea typeface="Inter"/>
                <a:cs typeface="Inter"/>
                <a:sym typeface="Inter"/>
              </a:rPr>
              <a:t>Curricular Resources</a:t>
            </a:r>
            <a:r>
              <a:rPr lang="en" sz="1400" b="1" i="0" u="none" strike="noStrike" cap="none">
                <a:solidFill>
                  <a:schemeClr val="lt1"/>
                </a:solidFill>
                <a:latin typeface="Inter"/>
                <a:ea typeface="Inter"/>
                <a:cs typeface="Inter"/>
                <a:sym typeface="Inter"/>
              </a:rPr>
              <a:t> </a:t>
            </a:r>
            <a:endParaRPr/>
          </a:p>
        </p:txBody>
      </p:sp>
      <p:sp>
        <p:nvSpPr>
          <p:cNvPr id="475" name="Google Shape;475;p43"/>
          <p:cNvSpPr txBox="1"/>
          <p:nvPr/>
        </p:nvSpPr>
        <p:spPr>
          <a:xfrm>
            <a:off x="2506977" y="5095225"/>
            <a:ext cx="3012300" cy="1165200"/>
          </a:xfrm>
          <a:prstGeom prst="rect">
            <a:avLst/>
          </a:prstGeom>
          <a:noFill/>
          <a:ln w="19050" cap="flat" cmpd="sng">
            <a:solidFill>
              <a:schemeClr val="dk2"/>
            </a:solidFill>
            <a:prstDash val="solid"/>
            <a:round/>
            <a:headEnd type="none" w="sm" len="sm"/>
            <a:tailEnd type="none" w="sm" len="sm"/>
          </a:ln>
        </p:spPr>
        <p:txBody>
          <a:bodyPr spcFirstLastPara="1" wrap="square" lIns="45700" tIns="45700" rIns="27425" bIns="45700" anchor="ctr" anchorCtr="0">
            <a:noAutofit/>
          </a:bodyPr>
          <a:lstStyle/>
          <a:p>
            <a:pPr marL="0" marR="0" lvl="0" indent="0" algn="l" rtl="0">
              <a:lnSpc>
                <a:spcPct val="114000"/>
              </a:lnSpc>
              <a:spcBef>
                <a:spcPts val="0"/>
              </a:spcBef>
              <a:spcAft>
                <a:spcPts val="0"/>
              </a:spcAft>
              <a:buClr>
                <a:srgbClr val="000000"/>
              </a:buClr>
              <a:buSzPts val="2400"/>
              <a:buFont typeface="Arial"/>
              <a:buNone/>
            </a:pPr>
            <a:r>
              <a:rPr lang="en">
                <a:solidFill>
                  <a:schemeClr val="dk2"/>
                </a:solidFill>
                <a:latin typeface="Inter"/>
                <a:ea typeface="Inter"/>
                <a:cs typeface="Inter"/>
                <a:sym typeface="Inter"/>
              </a:rPr>
              <a:t>Curricular gaps, especially in secondary math and K-5 interventions, create barriers for teachers and students </a:t>
            </a:r>
            <a:r>
              <a:rPr lang="en" sz="1400" b="0" i="0" u="none" strike="noStrike" cap="none">
                <a:solidFill>
                  <a:srgbClr val="6D1E4A"/>
                </a:solidFill>
                <a:latin typeface="Inter"/>
                <a:ea typeface="Inter"/>
                <a:cs typeface="Inter"/>
                <a:sym typeface="Inter"/>
              </a:rPr>
              <a:t> </a:t>
            </a:r>
            <a:endParaRPr sz="1400" b="0" i="0" u="none" strike="noStrike" cap="none">
              <a:solidFill>
                <a:schemeClr val="dk1"/>
              </a:solidFill>
              <a:latin typeface="Inter"/>
              <a:ea typeface="Inter"/>
              <a:cs typeface="Inter"/>
              <a:sym typeface="Inter"/>
            </a:endParaRPr>
          </a:p>
        </p:txBody>
      </p:sp>
      <p:sp>
        <p:nvSpPr>
          <p:cNvPr id="476" name="Google Shape;476;p43"/>
          <p:cNvSpPr/>
          <p:nvPr/>
        </p:nvSpPr>
        <p:spPr>
          <a:xfrm>
            <a:off x="913823" y="5497974"/>
            <a:ext cx="359700" cy="359700"/>
          </a:xfrm>
          <a:prstGeom prst="ellipse">
            <a:avLst/>
          </a:prstGeom>
          <a:solidFill>
            <a:schemeClr val="dk2"/>
          </a:solidFill>
          <a:ln w="2857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lt1"/>
                </a:solidFill>
                <a:latin typeface="Inter"/>
                <a:ea typeface="Inter"/>
                <a:cs typeface="Inter"/>
                <a:sym typeface="Inter"/>
              </a:rPr>
              <a:t>3</a:t>
            </a:r>
            <a:endParaRPr sz="1400" b="0" i="0" u="none" strike="noStrike" cap="none">
              <a:solidFill>
                <a:srgbClr val="000000"/>
              </a:solidFill>
              <a:latin typeface="Arial"/>
              <a:ea typeface="Arial"/>
              <a:cs typeface="Arial"/>
              <a:sym typeface="Arial"/>
            </a:endParaRPr>
          </a:p>
        </p:txBody>
      </p:sp>
      <p:cxnSp>
        <p:nvCxnSpPr>
          <p:cNvPr id="477" name="Google Shape;477;p43"/>
          <p:cNvCxnSpPr>
            <a:stCxn id="469" idx="3"/>
            <a:endCxn id="463" idx="1"/>
          </p:cNvCxnSpPr>
          <p:nvPr/>
        </p:nvCxnSpPr>
        <p:spPr>
          <a:xfrm>
            <a:off x="5519277" y="3055525"/>
            <a:ext cx="770100" cy="1311300"/>
          </a:xfrm>
          <a:prstGeom prst="curvedConnector3">
            <a:avLst>
              <a:gd name="adj1" fmla="val 50008"/>
            </a:avLst>
          </a:prstGeom>
          <a:noFill/>
          <a:ln w="9525" cap="flat" cmpd="sng">
            <a:solidFill>
              <a:schemeClr val="dk1"/>
            </a:solidFill>
            <a:prstDash val="solid"/>
            <a:round/>
            <a:headEnd type="none" w="med" len="med"/>
            <a:tailEnd type="triangle" w="med" len="med"/>
          </a:ln>
        </p:spPr>
      </p:cxnSp>
      <p:cxnSp>
        <p:nvCxnSpPr>
          <p:cNvPr id="478" name="Google Shape;478;p43"/>
          <p:cNvCxnSpPr>
            <a:stCxn id="472" idx="3"/>
            <a:endCxn id="463" idx="1"/>
          </p:cNvCxnSpPr>
          <p:nvPr/>
        </p:nvCxnSpPr>
        <p:spPr>
          <a:xfrm>
            <a:off x="5519277" y="4366675"/>
            <a:ext cx="770100" cy="600"/>
          </a:xfrm>
          <a:prstGeom prst="curvedConnector3">
            <a:avLst>
              <a:gd name="adj1" fmla="val 50008"/>
            </a:avLst>
          </a:prstGeom>
          <a:noFill/>
          <a:ln w="9525" cap="flat" cmpd="sng">
            <a:solidFill>
              <a:schemeClr val="dk1"/>
            </a:solidFill>
            <a:prstDash val="solid"/>
            <a:round/>
            <a:headEnd type="none" w="med" len="med"/>
            <a:tailEnd type="triangle" w="med" len="med"/>
          </a:ln>
        </p:spPr>
      </p:cxnSp>
      <p:cxnSp>
        <p:nvCxnSpPr>
          <p:cNvPr id="479" name="Google Shape;479;p43"/>
          <p:cNvCxnSpPr>
            <a:stCxn id="475" idx="3"/>
            <a:endCxn id="463" idx="1"/>
          </p:cNvCxnSpPr>
          <p:nvPr/>
        </p:nvCxnSpPr>
        <p:spPr>
          <a:xfrm rot="10800000" flipH="1">
            <a:off x="5519277" y="4366825"/>
            <a:ext cx="770100" cy="1311000"/>
          </a:xfrm>
          <a:prstGeom prst="curvedConnector3">
            <a:avLst>
              <a:gd name="adj1" fmla="val 50008"/>
            </a:avLst>
          </a:prstGeom>
          <a:noFill/>
          <a:ln w="9525" cap="flat" cmpd="sng">
            <a:solidFill>
              <a:schemeClr val="dk1"/>
            </a:solidFill>
            <a:prstDash val="solid"/>
            <a:round/>
            <a:headEnd type="none" w="med" len="med"/>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44"/>
          <p:cNvPicPr preferRelativeResize="0"/>
          <p:nvPr/>
        </p:nvPicPr>
        <p:blipFill rotWithShape="1">
          <a:blip r:embed="rId3">
            <a:alphaModFix/>
          </a:blip>
          <a:srcRect/>
          <a:stretch/>
        </p:blipFill>
        <p:spPr>
          <a:xfrm>
            <a:off x="57150" y="1253200"/>
            <a:ext cx="1183150" cy="853907"/>
          </a:xfrm>
          <a:prstGeom prst="rect">
            <a:avLst/>
          </a:prstGeom>
          <a:noFill/>
          <a:ln>
            <a:noFill/>
          </a:ln>
        </p:spPr>
      </p:pic>
      <p:sp>
        <p:nvSpPr>
          <p:cNvPr id="485" name="Google Shape;485;p44"/>
          <p:cNvSpPr txBox="1">
            <a:spLocks noGrp="1"/>
          </p:cNvSpPr>
          <p:nvPr>
            <p:ph type="title"/>
          </p:nvPr>
        </p:nvSpPr>
        <p:spPr>
          <a:xfrm>
            <a:off x="342900" y="0"/>
            <a:ext cx="8458200" cy="1165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6D1E4A"/>
              </a:buClr>
              <a:buSzPts val="2800"/>
              <a:buNone/>
            </a:pPr>
            <a:r>
              <a:rPr lang="en"/>
              <a:t>The instructional practices audit reveals five root causes as the primary drivers of gaps in student achievement (2 of 2)</a:t>
            </a:r>
            <a:endParaRPr/>
          </a:p>
        </p:txBody>
      </p:sp>
      <p:sp>
        <p:nvSpPr>
          <p:cNvPr id="486" name="Google Shape;486;p44"/>
          <p:cNvSpPr txBox="1">
            <a:spLocks noGrp="1"/>
          </p:cNvSpPr>
          <p:nvPr>
            <p:ph type="sldNum" idx="12"/>
          </p:nvPr>
        </p:nvSpPr>
        <p:spPr>
          <a:xfrm>
            <a:off x="8104925" y="6451925"/>
            <a:ext cx="607500" cy="29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17</a:t>
            </a:fld>
            <a:endParaRPr/>
          </a:p>
        </p:txBody>
      </p:sp>
      <p:sp>
        <p:nvSpPr>
          <p:cNvPr id="487" name="Google Shape;487;p44"/>
          <p:cNvSpPr txBox="1"/>
          <p:nvPr/>
        </p:nvSpPr>
        <p:spPr>
          <a:xfrm>
            <a:off x="6289500" y="2472925"/>
            <a:ext cx="1825800" cy="3787500"/>
          </a:xfrm>
          <a:prstGeom prst="rect">
            <a:avLst/>
          </a:prstGeom>
          <a:noFill/>
          <a:ln w="1905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4000"/>
              </a:lnSpc>
              <a:spcBef>
                <a:spcPts val="0"/>
              </a:spcBef>
              <a:spcAft>
                <a:spcPts val="0"/>
              </a:spcAft>
              <a:buClr>
                <a:srgbClr val="000000"/>
              </a:buClr>
              <a:buSzPts val="2400"/>
              <a:buFont typeface="Arial"/>
              <a:buNone/>
            </a:pPr>
            <a:r>
              <a:rPr lang="en" sz="1400" b="0" i="0" u="none" strike="noStrike" cap="none">
                <a:solidFill>
                  <a:schemeClr val="accent4"/>
                </a:solidFill>
                <a:latin typeface="Inter"/>
                <a:ea typeface="Inter"/>
                <a:cs typeface="Inter"/>
                <a:sym typeface="Inter"/>
              </a:rPr>
              <a:t>Pass rates for ACPS students of color on the Virginia Standards of Learning (SOLs) for K-5 reading, K-5 math, and high school Algebra 1 are lower than the averages for other students of color in the state and lower than their peers in other demographic groups in ACPS.</a:t>
            </a:r>
            <a:endParaRPr>
              <a:solidFill>
                <a:schemeClr val="accent4"/>
              </a:solidFill>
              <a:latin typeface="Inter"/>
              <a:ea typeface="Inter"/>
              <a:cs typeface="Inter"/>
              <a:sym typeface="Inter"/>
            </a:endParaRPr>
          </a:p>
        </p:txBody>
      </p:sp>
      <p:sp>
        <p:nvSpPr>
          <p:cNvPr id="488" name="Google Shape;488;p44"/>
          <p:cNvSpPr txBox="1"/>
          <p:nvPr/>
        </p:nvSpPr>
        <p:spPr>
          <a:xfrm>
            <a:off x="6289497" y="2074020"/>
            <a:ext cx="1825800" cy="359700"/>
          </a:xfrm>
          <a:prstGeom prst="rect">
            <a:avLst/>
          </a:prstGeom>
          <a:solidFill>
            <a:schemeClr val="accent4"/>
          </a:solidFill>
          <a:ln w="19050" cap="flat" cmpd="sng">
            <a:solidFill>
              <a:schemeClr val="accent4"/>
            </a:solidFill>
            <a:prstDash val="solid"/>
            <a:round/>
            <a:headEnd type="none" w="sm" len="sm"/>
            <a:tailEnd type="none" w="sm" len="sm"/>
          </a:ln>
        </p:spPr>
        <p:txBody>
          <a:bodyPr spcFirstLastPara="1" wrap="square" lIns="27425" tIns="45700" rIns="27425" bIns="45700" anchor="ctr" anchorCtr="0">
            <a:noAutofit/>
          </a:bodyPr>
          <a:lstStyle/>
          <a:p>
            <a:pPr marL="0" marR="0" lvl="0" indent="0" algn="ctr" rtl="0">
              <a:lnSpc>
                <a:spcPct val="114000"/>
              </a:lnSpc>
              <a:spcBef>
                <a:spcPts val="0"/>
              </a:spcBef>
              <a:spcAft>
                <a:spcPts val="0"/>
              </a:spcAft>
              <a:buClr>
                <a:srgbClr val="000000"/>
              </a:buClr>
              <a:buSzPts val="2400"/>
              <a:buFont typeface="Arial"/>
              <a:buNone/>
            </a:pPr>
            <a:r>
              <a:rPr lang="en" sz="1400" b="1" i="0" u="none" strike="noStrike" cap="none">
                <a:solidFill>
                  <a:schemeClr val="lt1"/>
                </a:solidFill>
                <a:latin typeface="Inter"/>
                <a:ea typeface="Inter"/>
                <a:cs typeface="Inter"/>
                <a:sym typeface="Inter"/>
              </a:rPr>
              <a:t>Challenge</a:t>
            </a:r>
            <a:endParaRPr/>
          </a:p>
        </p:txBody>
      </p:sp>
      <p:sp>
        <p:nvSpPr>
          <p:cNvPr id="489" name="Google Shape;489;p44"/>
          <p:cNvSpPr txBox="1"/>
          <p:nvPr/>
        </p:nvSpPr>
        <p:spPr>
          <a:xfrm>
            <a:off x="1098600" y="1446300"/>
            <a:ext cx="7702500" cy="467700"/>
          </a:xfrm>
          <a:prstGeom prst="rect">
            <a:avLst/>
          </a:prstGeom>
          <a:no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rgbClr val="000000"/>
              </a:buClr>
              <a:buSzPts val="2400"/>
              <a:buFont typeface="Arial"/>
              <a:buNone/>
            </a:pPr>
            <a:r>
              <a:rPr lang="en" sz="1600">
                <a:solidFill>
                  <a:schemeClr val="dk1"/>
                </a:solidFill>
                <a:latin typeface="Inter"/>
                <a:ea typeface="Inter"/>
                <a:cs typeface="Inter"/>
                <a:sym typeface="Inter"/>
              </a:rPr>
              <a:t>Our report elevates two root causes tied to </a:t>
            </a:r>
            <a:r>
              <a:rPr lang="en" sz="1600" u="sng">
                <a:solidFill>
                  <a:schemeClr val="dk1"/>
                </a:solidFill>
                <a:latin typeface="Inter"/>
                <a:ea typeface="Inter"/>
                <a:cs typeface="Inter"/>
                <a:sym typeface="Inter"/>
              </a:rPr>
              <a:t>supporting</a:t>
            </a:r>
            <a:r>
              <a:rPr lang="en" sz="1600">
                <a:solidFill>
                  <a:schemeClr val="dk1"/>
                </a:solidFill>
                <a:latin typeface="Inter"/>
                <a:ea typeface="Inter"/>
                <a:cs typeface="Inter"/>
                <a:sym typeface="Inter"/>
              </a:rPr>
              <a:t> the instructional core</a:t>
            </a:r>
            <a:endParaRPr sz="1600">
              <a:solidFill>
                <a:schemeClr val="dk1"/>
              </a:solidFill>
              <a:latin typeface="Inter"/>
              <a:ea typeface="Inter"/>
              <a:cs typeface="Inter"/>
              <a:sym typeface="Inter"/>
            </a:endParaRPr>
          </a:p>
        </p:txBody>
      </p:sp>
      <p:sp>
        <p:nvSpPr>
          <p:cNvPr id="490" name="Google Shape;490;p44"/>
          <p:cNvSpPr txBox="1"/>
          <p:nvPr/>
        </p:nvSpPr>
        <p:spPr>
          <a:xfrm>
            <a:off x="1238875" y="2074025"/>
            <a:ext cx="4280400" cy="359700"/>
          </a:xfrm>
          <a:prstGeom prst="rect">
            <a:avLst/>
          </a:prstGeom>
          <a:solidFill>
            <a:srgbClr val="3F3F3F"/>
          </a:solidFill>
          <a:ln w="19050" cap="flat" cmpd="sng">
            <a:solidFill>
              <a:srgbClr val="3F3F3F"/>
            </a:solidFill>
            <a:prstDash val="solid"/>
            <a:round/>
            <a:headEnd type="none" w="sm" len="sm"/>
            <a:tailEnd type="none" w="sm" len="sm"/>
          </a:ln>
        </p:spPr>
        <p:txBody>
          <a:bodyPr spcFirstLastPara="1" wrap="square" lIns="27425" tIns="45700" rIns="27425" bIns="45700" anchor="ctr" anchorCtr="0">
            <a:noAutofit/>
          </a:bodyPr>
          <a:lstStyle/>
          <a:p>
            <a:pPr marL="0" marR="0" lvl="0" indent="0" algn="ctr" rtl="0">
              <a:lnSpc>
                <a:spcPct val="114000"/>
              </a:lnSpc>
              <a:spcBef>
                <a:spcPts val="0"/>
              </a:spcBef>
              <a:spcAft>
                <a:spcPts val="0"/>
              </a:spcAft>
              <a:buClr>
                <a:srgbClr val="000000"/>
              </a:buClr>
              <a:buSzPts val="2400"/>
              <a:buFont typeface="Arial"/>
              <a:buNone/>
            </a:pPr>
            <a:r>
              <a:rPr lang="en" sz="1400" b="1" i="0" u="none" strike="noStrike" cap="none">
                <a:solidFill>
                  <a:schemeClr val="lt1"/>
                </a:solidFill>
                <a:latin typeface="Inter"/>
                <a:ea typeface="Inter"/>
                <a:cs typeface="Inter"/>
                <a:sym typeface="Inter"/>
              </a:rPr>
              <a:t>Root Causes</a:t>
            </a:r>
            <a:endParaRPr/>
          </a:p>
        </p:txBody>
      </p:sp>
      <p:sp>
        <p:nvSpPr>
          <p:cNvPr id="491" name="Google Shape;491;p44"/>
          <p:cNvSpPr txBox="1"/>
          <p:nvPr/>
        </p:nvSpPr>
        <p:spPr>
          <a:xfrm>
            <a:off x="1238875" y="2472925"/>
            <a:ext cx="1271100" cy="1782000"/>
          </a:xfrm>
          <a:prstGeom prst="rect">
            <a:avLst/>
          </a:prstGeom>
          <a:solidFill>
            <a:schemeClr val="accent2"/>
          </a:solidFill>
          <a:ln w="19050" cap="flat" cmpd="sng">
            <a:solidFill>
              <a:schemeClr val="accent2"/>
            </a:solidFill>
            <a:prstDash val="solid"/>
            <a:round/>
            <a:headEnd type="none" w="sm" len="sm"/>
            <a:tailEnd type="none" w="sm" len="sm"/>
          </a:ln>
        </p:spPr>
        <p:txBody>
          <a:bodyPr spcFirstLastPara="1" wrap="square" lIns="27425" tIns="45700" rIns="27425" bIns="45700" anchor="ctr" anchorCtr="0">
            <a:noAutofit/>
          </a:bodyPr>
          <a:lstStyle/>
          <a:p>
            <a:pPr marL="0" marR="0" lvl="0" indent="0" algn="ctr" rtl="0">
              <a:lnSpc>
                <a:spcPct val="114000"/>
              </a:lnSpc>
              <a:spcBef>
                <a:spcPts val="0"/>
              </a:spcBef>
              <a:spcAft>
                <a:spcPts val="0"/>
              </a:spcAft>
              <a:buClr>
                <a:srgbClr val="000000"/>
              </a:buClr>
              <a:buSzPts val="2400"/>
              <a:buFont typeface="Arial"/>
              <a:buNone/>
            </a:pPr>
            <a:r>
              <a:rPr lang="en" b="1">
                <a:solidFill>
                  <a:schemeClr val="lt1"/>
                </a:solidFill>
                <a:latin typeface="Inter"/>
                <a:ea typeface="Inter"/>
                <a:cs typeface="Inter"/>
                <a:sym typeface="Inter"/>
              </a:rPr>
              <a:t>Strategic Alignment</a:t>
            </a:r>
            <a:r>
              <a:rPr lang="en" sz="1400" b="1" i="0" u="none" strike="noStrike" cap="none">
                <a:solidFill>
                  <a:schemeClr val="lt1"/>
                </a:solidFill>
                <a:latin typeface="Inter"/>
                <a:ea typeface="Inter"/>
                <a:cs typeface="Inter"/>
                <a:sym typeface="Inter"/>
              </a:rPr>
              <a:t> </a:t>
            </a:r>
            <a:endParaRPr/>
          </a:p>
        </p:txBody>
      </p:sp>
      <p:sp>
        <p:nvSpPr>
          <p:cNvPr id="492" name="Google Shape;492;p44"/>
          <p:cNvSpPr txBox="1"/>
          <p:nvPr/>
        </p:nvSpPr>
        <p:spPr>
          <a:xfrm>
            <a:off x="2506977" y="2472925"/>
            <a:ext cx="3012300" cy="17820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27425" bIns="45700" anchor="ctr" anchorCtr="0">
            <a:noAutofit/>
          </a:bodyPr>
          <a:lstStyle/>
          <a:p>
            <a:pPr marL="0" lvl="0" indent="0" algn="l" rtl="0">
              <a:lnSpc>
                <a:spcPct val="114000"/>
              </a:lnSpc>
              <a:spcBef>
                <a:spcPts val="0"/>
              </a:spcBef>
              <a:spcAft>
                <a:spcPts val="0"/>
              </a:spcAft>
              <a:buClr>
                <a:schemeClr val="dk1"/>
              </a:buClr>
              <a:buSzPts val="2400"/>
              <a:buFont typeface="Arial"/>
              <a:buNone/>
            </a:pPr>
            <a:r>
              <a:rPr lang="en">
                <a:solidFill>
                  <a:schemeClr val="accent2"/>
                </a:solidFill>
                <a:latin typeface="Inter"/>
                <a:ea typeface="Inter"/>
                <a:cs typeface="Inter"/>
                <a:sym typeface="Inter"/>
              </a:rPr>
              <a:t>Lack of clarity about ACPS’ theory of change, and how each role, program, approach, and element within the Division combines to improve student outcomes and close achievement gaps</a:t>
            </a:r>
            <a:endParaRPr sz="1400" b="0" i="0" u="none" strike="noStrike" cap="none">
              <a:solidFill>
                <a:schemeClr val="dk1"/>
              </a:solidFill>
              <a:latin typeface="Inter"/>
              <a:ea typeface="Inter"/>
              <a:cs typeface="Inter"/>
              <a:sym typeface="Inter"/>
            </a:endParaRPr>
          </a:p>
        </p:txBody>
      </p:sp>
      <p:sp>
        <p:nvSpPr>
          <p:cNvPr id="493" name="Google Shape;493;p44"/>
          <p:cNvSpPr/>
          <p:nvPr/>
        </p:nvSpPr>
        <p:spPr>
          <a:xfrm>
            <a:off x="913823" y="3184074"/>
            <a:ext cx="359700" cy="359700"/>
          </a:xfrm>
          <a:prstGeom prst="ellipse">
            <a:avLst/>
          </a:prstGeom>
          <a:solidFill>
            <a:schemeClr val="accent2"/>
          </a:solidFill>
          <a:ln w="2857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lt1"/>
                </a:solidFill>
                <a:latin typeface="Inter"/>
                <a:ea typeface="Inter"/>
                <a:cs typeface="Inter"/>
                <a:sym typeface="Inter"/>
              </a:rPr>
              <a:t>4</a:t>
            </a:r>
            <a:endParaRPr sz="1400" b="0" i="0" u="none" strike="noStrike" cap="none">
              <a:solidFill>
                <a:srgbClr val="000000"/>
              </a:solidFill>
              <a:latin typeface="Arial"/>
              <a:ea typeface="Arial"/>
              <a:cs typeface="Arial"/>
              <a:sym typeface="Arial"/>
            </a:endParaRPr>
          </a:p>
        </p:txBody>
      </p:sp>
      <p:sp>
        <p:nvSpPr>
          <p:cNvPr id="494" name="Google Shape;494;p44"/>
          <p:cNvSpPr txBox="1"/>
          <p:nvPr/>
        </p:nvSpPr>
        <p:spPr>
          <a:xfrm>
            <a:off x="1238875" y="4478288"/>
            <a:ext cx="1271100" cy="1782000"/>
          </a:xfrm>
          <a:prstGeom prst="rect">
            <a:avLst/>
          </a:prstGeom>
          <a:solidFill>
            <a:schemeClr val="accent2"/>
          </a:solidFill>
          <a:ln w="19050" cap="flat" cmpd="sng">
            <a:solidFill>
              <a:schemeClr val="accent2"/>
            </a:solidFill>
            <a:prstDash val="solid"/>
            <a:round/>
            <a:headEnd type="none" w="sm" len="sm"/>
            <a:tailEnd type="none" w="sm" len="sm"/>
          </a:ln>
        </p:spPr>
        <p:txBody>
          <a:bodyPr spcFirstLastPara="1" wrap="square" lIns="27425" tIns="45700" rIns="27425" bIns="45700" anchor="ctr" anchorCtr="0">
            <a:noAutofit/>
          </a:bodyPr>
          <a:lstStyle/>
          <a:p>
            <a:pPr marL="0" marR="0" lvl="0" indent="0" algn="ctr" rtl="0">
              <a:lnSpc>
                <a:spcPct val="114000"/>
              </a:lnSpc>
              <a:spcBef>
                <a:spcPts val="0"/>
              </a:spcBef>
              <a:spcAft>
                <a:spcPts val="0"/>
              </a:spcAft>
              <a:buClr>
                <a:srgbClr val="000000"/>
              </a:buClr>
              <a:buSzPts val="2400"/>
              <a:buFont typeface="Arial"/>
              <a:buNone/>
            </a:pPr>
            <a:r>
              <a:rPr lang="en" b="1">
                <a:solidFill>
                  <a:schemeClr val="lt1"/>
                </a:solidFill>
                <a:latin typeface="Inter"/>
                <a:ea typeface="Inter"/>
                <a:cs typeface="Inter"/>
                <a:sym typeface="Inter"/>
              </a:rPr>
              <a:t>Stakeholder Engagement</a:t>
            </a:r>
            <a:r>
              <a:rPr lang="en" sz="1400" b="1" i="0" u="none" strike="noStrike" cap="none">
                <a:solidFill>
                  <a:schemeClr val="lt1"/>
                </a:solidFill>
                <a:latin typeface="Inter"/>
                <a:ea typeface="Inter"/>
                <a:cs typeface="Inter"/>
                <a:sym typeface="Inter"/>
              </a:rPr>
              <a:t> </a:t>
            </a:r>
            <a:endParaRPr/>
          </a:p>
        </p:txBody>
      </p:sp>
      <p:sp>
        <p:nvSpPr>
          <p:cNvPr id="495" name="Google Shape;495;p44"/>
          <p:cNvSpPr txBox="1"/>
          <p:nvPr/>
        </p:nvSpPr>
        <p:spPr>
          <a:xfrm>
            <a:off x="2506977" y="4478288"/>
            <a:ext cx="3012300" cy="17820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27425" bIns="45700" anchor="ctr" anchorCtr="0">
            <a:noAutofit/>
          </a:bodyPr>
          <a:lstStyle/>
          <a:p>
            <a:pPr marL="0" marR="0" lvl="0" indent="0" algn="l" rtl="0">
              <a:lnSpc>
                <a:spcPct val="114000"/>
              </a:lnSpc>
              <a:spcBef>
                <a:spcPts val="0"/>
              </a:spcBef>
              <a:spcAft>
                <a:spcPts val="0"/>
              </a:spcAft>
              <a:buClr>
                <a:srgbClr val="000000"/>
              </a:buClr>
              <a:buSzPts val="2400"/>
              <a:buFont typeface="Arial"/>
              <a:buNone/>
            </a:pPr>
            <a:r>
              <a:rPr lang="en">
                <a:solidFill>
                  <a:schemeClr val="accent2"/>
                </a:solidFill>
                <a:latin typeface="Inter"/>
                <a:ea typeface="Inter"/>
                <a:cs typeface="Inter"/>
                <a:sym typeface="Inter"/>
              </a:rPr>
              <a:t>Internal and external stakeholders do not experience engagement in ways that meet their needs and center them as valued contributors to the solution</a:t>
            </a:r>
            <a:r>
              <a:rPr lang="en" sz="1400" b="0" i="0" u="none" strike="noStrike" cap="none">
                <a:solidFill>
                  <a:srgbClr val="6D1E4A"/>
                </a:solidFill>
                <a:latin typeface="Inter"/>
                <a:ea typeface="Inter"/>
                <a:cs typeface="Inter"/>
                <a:sym typeface="Inter"/>
              </a:rPr>
              <a:t> </a:t>
            </a:r>
            <a:endParaRPr sz="1400" b="0" i="0" u="none" strike="noStrike" cap="none">
              <a:solidFill>
                <a:schemeClr val="dk1"/>
              </a:solidFill>
              <a:latin typeface="Inter"/>
              <a:ea typeface="Inter"/>
              <a:cs typeface="Inter"/>
              <a:sym typeface="Inter"/>
            </a:endParaRPr>
          </a:p>
        </p:txBody>
      </p:sp>
      <p:sp>
        <p:nvSpPr>
          <p:cNvPr id="496" name="Google Shape;496;p44"/>
          <p:cNvSpPr/>
          <p:nvPr/>
        </p:nvSpPr>
        <p:spPr>
          <a:xfrm>
            <a:off x="913823" y="5189449"/>
            <a:ext cx="359700" cy="359700"/>
          </a:xfrm>
          <a:prstGeom prst="ellipse">
            <a:avLst/>
          </a:prstGeom>
          <a:solidFill>
            <a:schemeClr val="accent2"/>
          </a:solidFill>
          <a:ln w="2857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lt1"/>
                </a:solidFill>
                <a:latin typeface="Inter"/>
                <a:ea typeface="Inter"/>
                <a:cs typeface="Inter"/>
                <a:sym typeface="Inter"/>
              </a:rPr>
              <a:t>5</a:t>
            </a:r>
            <a:endParaRPr sz="1400" b="0" i="0" u="none" strike="noStrike" cap="none">
              <a:solidFill>
                <a:srgbClr val="000000"/>
              </a:solidFill>
              <a:latin typeface="Arial"/>
              <a:ea typeface="Arial"/>
              <a:cs typeface="Arial"/>
              <a:sym typeface="Arial"/>
            </a:endParaRPr>
          </a:p>
        </p:txBody>
      </p:sp>
      <p:cxnSp>
        <p:nvCxnSpPr>
          <p:cNvPr id="497" name="Google Shape;497;p44"/>
          <p:cNvCxnSpPr>
            <a:stCxn id="492" idx="3"/>
            <a:endCxn id="487" idx="1"/>
          </p:cNvCxnSpPr>
          <p:nvPr/>
        </p:nvCxnSpPr>
        <p:spPr>
          <a:xfrm>
            <a:off x="5519277" y="3363925"/>
            <a:ext cx="770100" cy="1002900"/>
          </a:xfrm>
          <a:prstGeom prst="curvedConnector3">
            <a:avLst>
              <a:gd name="adj1" fmla="val 50008"/>
            </a:avLst>
          </a:prstGeom>
          <a:noFill/>
          <a:ln w="9525" cap="flat" cmpd="sng">
            <a:solidFill>
              <a:schemeClr val="dk1"/>
            </a:solidFill>
            <a:prstDash val="solid"/>
            <a:round/>
            <a:headEnd type="none" w="med" len="med"/>
            <a:tailEnd type="triangle" w="med" len="med"/>
          </a:ln>
        </p:spPr>
      </p:cxnSp>
      <p:cxnSp>
        <p:nvCxnSpPr>
          <p:cNvPr id="498" name="Google Shape;498;p44"/>
          <p:cNvCxnSpPr>
            <a:stCxn id="495" idx="3"/>
            <a:endCxn id="487" idx="1"/>
          </p:cNvCxnSpPr>
          <p:nvPr/>
        </p:nvCxnSpPr>
        <p:spPr>
          <a:xfrm rot="10800000" flipH="1">
            <a:off x="5519277" y="4366688"/>
            <a:ext cx="770100" cy="1002600"/>
          </a:xfrm>
          <a:prstGeom prst="curvedConnector3">
            <a:avLst>
              <a:gd name="adj1" fmla="val 50008"/>
            </a:avLst>
          </a:prstGeom>
          <a:noFill/>
          <a:ln w="9525" cap="flat" cmpd="sng">
            <a:solidFill>
              <a:schemeClr val="dk1"/>
            </a:solidFill>
            <a:prstDash val="solid"/>
            <a:round/>
            <a:headEnd type="none" w="med" len="med"/>
            <a:tailEnd type="triangl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45"/>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18</a:t>
            </a:fld>
            <a:endParaRPr/>
          </a:p>
        </p:txBody>
      </p:sp>
      <p:sp>
        <p:nvSpPr>
          <p:cNvPr id="504" name="Google Shape;504;p45"/>
          <p:cNvSpPr txBox="1">
            <a:spLocks noGrp="1"/>
          </p:cNvSpPr>
          <p:nvPr>
            <p:ph type="title"/>
          </p:nvPr>
        </p:nvSpPr>
        <p:spPr>
          <a:xfrm>
            <a:off x="342900" y="0"/>
            <a:ext cx="8458200" cy="1165200"/>
          </a:xfrm>
          <a:prstGeom prst="rect">
            <a:avLst/>
          </a:prstGeom>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a:solidFill>
                  <a:schemeClr val="dk2"/>
                </a:solidFill>
              </a:rPr>
              <a:t>Report 4: Detailed Root Causes and Recommendations</a:t>
            </a:r>
            <a:endParaRPr/>
          </a:p>
        </p:txBody>
      </p:sp>
      <p:pic>
        <p:nvPicPr>
          <p:cNvPr id="505" name="Google Shape;505;p45"/>
          <p:cNvPicPr preferRelativeResize="0"/>
          <p:nvPr/>
        </p:nvPicPr>
        <p:blipFill>
          <a:blip r:embed="rId3">
            <a:alphaModFix/>
          </a:blip>
          <a:stretch>
            <a:fillRect/>
          </a:stretch>
        </p:blipFill>
        <p:spPr>
          <a:xfrm>
            <a:off x="4008500" y="1890625"/>
            <a:ext cx="3328586" cy="2491180"/>
          </a:xfrm>
          <a:prstGeom prst="rect">
            <a:avLst/>
          </a:prstGeom>
          <a:noFill/>
          <a:ln w="9525" cap="flat" cmpd="sng">
            <a:solidFill>
              <a:schemeClr val="dk1"/>
            </a:solidFill>
            <a:prstDash val="solid"/>
            <a:round/>
            <a:headEnd type="none" w="sm" len="sm"/>
            <a:tailEnd type="none" w="sm" len="sm"/>
          </a:ln>
        </p:spPr>
      </p:pic>
      <p:pic>
        <p:nvPicPr>
          <p:cNvPr id="506" name="Google Shape;506;p45"/>
          <p:cNvPicPr preferRelativeResize="0"/>
          <p:nvPr/>
        </p:nvPicPr>
        <p:blipFill>
          <a:blip r:embed="rId4">
            <a:alphaModFix/>
          </a:blip>
          <a:stretch>
            <a:fillRect/>
          </a:stretch>
        </p:blipFill>
        <p:spPr>
          <a:xfrm>
            <a:off x="4800694" y="2615606"/>
            <a:ext cx="3314586" cy="2491182"/>
          </a:xfrm>
          <a:prstGeom prst="rect">
            <a:avLst/>
          </a:prstGeom>
          <a:noFill/>
          <a:ln w="9525" cap="flat" cmpd="sng">
            <a:solidFill>
              <a:schemeClr val="dk1"/>
            </a:solidFill>
            <a:prstDash val="solid"/>
            <a:round/>
            <a:headEnd type="none" w="sm" len="sm"/>
            <a:tailEnd type="none" w="sm" len="sm"/>
          </a:ln>
        </p:spPr>
      </p:pic>
      <p:pic>
        <p:nvPicPr>
          <p:cNvPr id="507" name="Google Shape;507;p45"/>
          <p:cNvPicPr preferRelativeResize="0"/>
          <p:nvPr/>
        </p:nvPicPr>
        <p:blipFill>
          <a:blip r:embed="rId5">
            <a:alphaModFix/>
          </a:blip>
          <a:stretch>
            <a:fillRect/>
          </a:stretch>
        </p:blipFill>
        <p:spPr>
          <a:xfrm>
            <a:off x="5578886" y="3340589"/>
            <a:ext cx="3328588" cy="2492061"/>
          </a:xfrm>
          <a:prstGeom prst="rect">
            <a:avLst/>
          </a:prstGeom>
          <a:noFill/>
          <a:ln w="9525" cap="flat" cmpd="sng">
            <a:solidFill>
              <a:schemeClr val="dk1"/>
            </a:solidFill>
            <a:prstDash val="solid"/>
            <a:round/>
            <a:headEnd type="none" w="sm" len="sm"/>
            <a:tailEnd type="none" w="sm" len="sm"/>
          </a:ln>
        </p:spPr>
      </p:pic>
      <p:sp>
        <p:nvSpPr>
          <p:cNvPr id="508" name="Google Shape;508;p45"/>
          <p:cNvSpPr/>
          <p:nvPr/>
        </p:nvSpPr>
        <p:spPr>
          <a:xfrm>
            <a:off x="470125" y="1945400"/>
            <a:ext cx="3100200" cy="822600"/>
          </a:xfrm>
          <a:prstGeom prst="rect">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a:latin typeface="Inter"/>
                <a:ea typeface="Inter"/>
                <a:cs typeface="Inter"/>
                <a:sym typeface="Inter"/>
              </a:rPr>
              <a:t>Each root cause is accompanied by a </a:t>
            </a:r>
            <a:r>
              <a:rPr lang="en" sz="1300" b="1">
                <a:solidFill>
                  <a:schemeClr val="accent2"/>
                </a:solidFill>
                <a:latin typeface="Inter"/>
                <a:ea typeface="Inter"/>
                <a:cs typeface="Inter"/>
                <a:sym typeface="Inter"/>
              </a:rPr>
              <a:t>synthesis of the current state</a:t>
            </a:r>
            <a:r>
              <a:rPr lang="en" sz="1300">
                <a:latin typeface="Inter"/>
                <a:ea typeface="Inter"/>
                <a:cs typeface="Inter"/>
                <a:sym typeface="Inter"/>
              </a:rPr>
              <a:t> based on evidence outlined in reports 1-3</a:t>
            </a:r>
            <a:endParaRPr sz="1300">
              <a:latin typeface="Inter"/>
              <a:ea typeface="Inter"/>
              <a:cs typeface="Inter"/>
              <a:sym typeface="Inter"/>
            </a:endParaRPr>
          </a:p>
        </p:txBody>
      </p:sp>
      <p:sp>
        <p:nvSpPr>
          <p:cNvPr id="509" name="Google Shape;509;p45"/>
          <p:cNvSpPr/>
          <p:nvPr/>
        </p:nvSpPr>
        <p:spPr>
          <a:xfrm>
            <a:off x="470125" y="2981750"/>
            <a:ext cx="3100200" cy="822600"/>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a:latin typeface="Inter"/>
                <a:ea typeface="Inter"/>
                <a:cs typeface="Inter"/>
                <a:sym typeface="Inter"/>
              </a:rPr>
              <a:t>We also include an </a:t>
            </a:r>
            <a:r>
              <a:rPr lang="en" sz="1300" b="1">
                <a:solidFill>
                  <a:schemeClr val="accent4"/>
                </a:solidFill>
                <a:latin typeface="Inter"/>
                <a:ea typeface="Inter"/>
                <a:cs typeface="Inter"/>
                <a:sym typeface="Inter"/>
              </a:rPr>
              <a:t>overview of research</a:t>
            </a:r>
            <a:r>
              <a:rPr lang="en" sz="1300">
                <a:latin typeface="Inter"/>
                <a:ea typeface="Inter"/>
                <a:cs typeface="Inter"/>
                <a:sym typeface="Inter"/>
              </a:rPr>
              <a:t> and thought leadership tied to each root cause/ recommendation</a:t>
            </a:r>
            <a:endParaRPr sz="1300">
              <a:latin typeface="Inter"/>
              <a:ea typeface="Inter"/>
              <a:cs typeface="Inter"/>
              <a:sym typeface="Inter"/>
            </a:endParaRPr>
          </a:p>
        </p:txBody>
      </p:sp>
      <p:sp>
        <p:nvSpPr>
          <p:cNvPr id="510" name="Google Shape;510;p45"/>
          <p:cNvSpPr/>
          <p:nvPr/>
        </p:nvSpPr>
        <p:spPr>
          <a:xfrm>
            <a:off x="470125" y="4018100"/>
            <a:ext cx="3100200" cy="8226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a:latin typeface="Inter"/>
                <a:ea typeface="Inter"/>
                <a:cs typeface="Inter"/>
                <a:sym typeface="Inter"/>
              </a:rPr>
              <a:t>Each recommendation includes ideas for “</a:t>
            </a:r>
            <a:r>
              <a:rPr lang="en" sz="1300" b="1">
                <a:solidFill>
                  <a:schemeClr val="dk2"/>
                </a:solidFill>
                <a:latin typeface="Inter"/>
                <a:ea typeface="Inter"/>
                <a:cs typeface="Inter"/>
                <a:sym typeface="Inter"/>
              </a:rPr>
              <a:t>what this could look like</a:t>
            </a:r>
            <a:r>
              <a:rPr lang="en" sz="1300">
                <a:latin typeface="Inter"/>
                <a:ea typeface="Inter"/>
                <a:cs typeface="Inter"/>
                <a:sym typeface="Inter"/>
              </a:rPr>
              <a:t>” in action across the Division</a:t>
            </a:r>
            <a:endParaRPr sz="1300">
              <a:latin typeface="Inter"/>
              <a:ea typeface="Inter"/>
              <a:cs typeface="Inter"/>
              <a:sym typeface="Inter"/>
            </a:endParaRPr>
          </a:p>
        </p:txBody>
      </p:sp>
      <p:sp>
        <p:nvSpPr>
          <p:cNvPr id="511" name="Google Shape;511;p45"/>
          <p:cNvSpPr/>
          <p:nvPr/>
        </p:nvSpPr>
        <p:spPr>
          <a:xfrm>
            <a:off x="470125" y="5054450"/>
            <a:ext cx="3100200" cy="8226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a:latin typeface="Inter"/>
                <a:ea typeface="Inter"/>
                <a:cs typeface="Inter"/>
                <a:sym typeface="Inter"/>
              </a:rPr>
              <a:t>For each rec, we also elevate 1-2 priority initiatives and outline a set of aligned </a:t>
            </a:r>
            <a:r>
              <a:rPr lang="en" sz="1300" b="1">
                <a:solidFill>
                  <a:schemeClr val="accent5"/>
                </a:solidFill>
                <a:latin typeface="Inter"/>
                <a:ea typeface="Inter"/>
                <a:cs typeface="Inter"/>
                <a:sym typeface="Inter"/>
              </a:rPr>
              <a:t>action steps</a:t>
            </a:r>
            <a:r>
              <a:rPr lang="en" sz="1300">
                <a:solidFill>
                  <a:schemeClr val="accent5"/>
                </a:solidFill>
                <a:latin typeface="Inter"/>
                <a:ea typeface="Inter"/>
                <a:cs typeface="Inter"/>
                <a:sym typeface="Inter"/>
              </a:rPr>
              <a:t> </a:t>
            </a:r>
            <a:r>
              <a:rPr lang="en" sz="1300">
                <a:latin typeface="Inter"/>
                <a:ea typeface="Inter"/>
                <a:cs typeface="Inter"/>
                <a:sym typeface="Inter"/>
              </a:rPr>
              <a:t>to consider</a:t>
            </a:r>
            <a:endParaRPr sz="1300">
              <a:latin typeface="Inter"/>
              <a:ea typeface="Inter"/>
              <a:cs typeface="Inter"/>
              <a:sym typeface="Inter"/>
            </a:endParaRPr>
          </a:p>
        </p:txBody>
      </p:sp>
      <p:cxnSp>
        <p:nvCxnSpPr>
          <p:cNvPr id="512" name="Google Shape;512;p45"/>
          <p:cNvCxnSpPr>
            <a:stCxn id="508" idx="3"/>
          </p:cNvCxnSpPr>
          <p:nvPr/>
        </p:nvCxnSpPr>
        <p:spPr>
          <a:xfrm>
            <a:off x="3570325" y="2356700"/>
            <a:ext cx="637200" cy="514500"/>
          </a:xfrm>
          <a:prstGeom prst="straightConnector1">
            <a:avLst/>
          </a:prstGeom>
          <a:noFill/>
          <a:ln w="9525" cap="flat" cmpd="sng">
            <a:solidFill>
              <a:schemeClr val="dk1"/>
            </a:solidFill>
            <a:prstDash val="solid"/>
            <a:round/>
            <a:headEnd type="none" w="med" len="med"/>
            <a:tailEnd type="none" w="med" len="med"/>
          </a:ln>
        </p:spPr>
      </p:cxnSp>
      <p:cxnSp>
        <p:nvCxnSpPr>
          <p:cNvPr id="513" name="Google Shape;513;p45"/>
          <p:cNvCxnSpPr>
            <a:stCxn id="509" idx="3"/>
          </p:cNvCxnSpPr>
          <p:nvPr/>
        </p:nvCxnSpPr>
        <p:spPr>
          <a:xfrm rot="10800000" flipH="1">
            <a:off x="3570325" y="2871350"/>
            <a:ext cx="645600" cy="521700"/>
          </a:xfrm>
          <a:prstGeom prst="straightConnector1">
            <a:avLst/>
          </a:prstGeom>
          <a:noFill/>
          <a:ln w="9525" cap="flat" cmpd="sng">
            <a:solidFill>
              <a:schemeClr val="dk1"/>
            </a:solidFill>
            <a:prstDash val="solid"/>
            <a:round/>
            <a:headEnd type="none" w="med" len="med"/>
            <a:tailEnd type="none" w="med" len="med"/>
          </a:ln>
        </p:spPr>
      </p:cxnSp>
      <p:cxnSp>
        <p:nvCxnSpPr>
          <p:cNvPr id="514" name="Google Shape;514;p45"/>
          <p:cNvCxnSpPr/>
          <p:nvPr/>
        </p:nvCxnSpPr>
        <p:spPr>
          <a:xfrm>
            <a:off x="3570325" y="4425800"/>
            <a:ext cx="1554900" cy="0"/>
          </a:xfrm>
          <a:prstGeom prst="straightConnector1">
            <a:avLst/>
          </a:prstGeom>
          <a:noFill/>
          <a:ln w="9525" cap="flat" cmpd="sng">
            <a:solidFill>
              <a:schemeClr val="dk1"/>
            </a:solidFill>
            <a:prstDash val="solid"/>
            <a:round/>
            <a:headEnd type="none" w="med" len="med"/>
            <a:tailEnd type="none" w="med" len="med"/>
          </a:ln>
        </p:spPr>
      </p:cxnSp>
      <p:cxnSp>
        <p:nvCxnSpPr>
          <p:cNvPr id="515" name="Google Shape;515;p45"/>
          <p:cNvCxnSpPr>
            <a:stCxn id="511" idx="3"/>
          </p:cNvCxnSpPr>
          <p:nvPr/>
        </p:nvCxnSpPr>
        <p:spPr>
          <a:xfrm>
            <a:off x="3570325" y="5465750"/>
            <a:ext cx="24555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6"/>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19</a:t>
            </a:fld>
            <a:endParaRPr/>
          </a:p>
        </p:txBody>
      </p:sp>
      <p:sp>
        <p:nvSpPr>
          <p:cNvPr id="521" name="Google Shape;521;p46"/>
          <p:cNvSpPr/>
          <p:nvPr/>
        </p:nvSpPr>
        <p:spPr>
          <a:xfrm>
            <a:off x="92887" y="54015"/>
            <a:ext cx="288000" cy="288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Inter"/>
                <a:ea typeface="Inter"/>
                <a:cs typeface="Inter"/>
                <a:sym typeface="Inter"/>
              </a:rPr>
              <a:t>1</a:t>
            </a:r>
            <a:endParaRPr sz="1400" b="0" i="0" u="none" strike="noStrike" cap="none">
              <a:solidFill>
                <a:srgbClr val="000000"/>
              </a:solidFill>
              <a:latin typeface="Arial"/>
              <a:ea typeface="Arial"/>
              <a:cs typeface="Arial"/>
              <a:sym typeface="Arial"/>
            </a:endParaRPr>
          </a:p>
        </p:txBody>
      </p:sp>
      <p:sp>
        <p:nvSpPr>
          <p:cNvPr id="522" name="Google Shape;522;p46"/>
          <p:cNvSpPr txBox="1"/>
          <p:nvPr/>
        </p:nvSpPr>
        <p:spPr>
          <a:xfrm>
            <a:off x="190500" y="1714425"/>
            <a:ext cx="8840700" cy="765600"/>
          </a:xfrm>
          <a:prstGeom prst="rect">
            <a:avLst/>
          </a:prstGeom>
          <a:solidFill>
            <a:srgbClr val="F3F3F3"/>
          </a:solidFill>
          <a:ln>
            <a:noFill/>
          </a:ln>
        </p:spPr>
        <p:txBody>
          <a:bodyPr spcFirstLastPara="1" wrap="square" lIns="45700" tIns="45700" rIns="27425" bIns="4570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n" sz="1300" b="1" i="0" u="none" strike="noStrike" cap="none">
                <a:solidFill>
                  <a:schemeClr val="dk1"/>
                </a:solidFill>
                <a:latin typeface="Inter"/>
                <a:ea typeface="Inter"/>
                <a:cs typeface="Inter"/>
                <a:sym typeface="Inter"/>
              </a:rPr>
              <a:t>Organize instruction around rigorous tasks </a:t>
            </a:r>
            <a:r>
              <a:rPr lang="en" sz="1300" b="0" i="0" u="none" strike="noStrike" cap="none">
                <a:solidFill>
                  <a:schemeClr val="dk1"/>
                </a:solidFill>
                <a:latin typeface="Inter"/>
                <a:ea typeface="Inter"/>
                <a:cs typeface="Inter"/>
                <a:sym typeface="Inter"/>
              </a:rPr>
              <a:t>that allow all students—including Black and Latinx students—to deeply engage with challenging, standards-aligned content and demonstrate learning in authentic ways. </a:t>
            </a:r>
            <a:endParaRPr sz="1300">
              <a:solidFill>
                <a:schemeClr val="dk1"/>
              </a:solidFill>
              <a:latin typeface="Inter"/>
              <a:ea typeface="Inter"/>
              <a:cs typeface="Inter"/>
              <a:sym typeface="Inter"/>
            </a:endParaRPr>
          </a:p>
        </p:txBody>
      </p:sp>
      <p:sp>
        <p:nvSpPr>
          <p:cNvPr id="523" name="Google Shape;523;p46"/>
          <p:cNvSpPr txBox="1">
            <a:spLocks noGrp="1"/>
          </p:cNvSpPr>
          <p:nvPr>
            <p:ph type="body" idx="1"/>
          </p:nvPr>
        </p:nvSpPr>
        <p:spPr>
          <a:xfrm>
            <a:off x="202375" y="2614250"/>
            <a:ext cx="3003900" cy="387300"/>
          </a:xfrm>
          <a:prstGeom prst="rect">
            <a:avLst/>
          </a:prstGeom>
          <a:solidFill>
            <a:schemeClr val="dk2"/>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What This Could Look Like</a:t>
            </a:r>
            <a:endParaRPr b="1">
              <a:solidFill>
                <a:schemeClr val="lt1"/>
              </a:solidFill>
            </a:endParaRPr>
          </a:p>
        </p:txBody>
      </p:sp>
      <p:sp>
        <p:nvSpPr>
          <p:cNvPr id="524" name="Google Shape;524;p46"/>
          <p:cNvSpPr txBox="1"/>
          <p:nvPr/>
        </p:nvSpPr>
        <p:spPr>
          <a:xfrm>
            <a:off x="190500" y="3001550"/>
            <a:ext cx="8812200" cy="2771700"/>
          </a:xfrm>
          <a:prstGeom prst="rect">
            <a:avLst/>
          </a:prstGeom>
          <a:solidFill>
            <a:srgbClr val="F3F3F3"/>
          </a:solidFill>
          <a:ln>
            <a:noFill/>
          </a:ln>
        </p:spPr>
        <p:txBody>
          <a:bodyPr spcFirstLastPara="1" wrap="square" lIns="45700" tIns="45700" rIns="27425" bIns="45700" anchor="t" anchorCtr="0">
            <a:noAutofit/>
          </a:bodyPr>
          <a:lstStyle/>
          <a:p>
            <a:pPr marL="457200" lvl="0" indent="-311150" algn="l" rtl="0">
              <a:lnSpc>
                <a:spcPct val="115000"/>
              </a:lnSpc>
              <a:spcBef>
                <a:spcPts val="0"/>
              </a:spcBef>
              <a:spcAft>
                <a:spcPts val="0"/>
              </a:spcAft>
              <a:buClr>
                <a:schemeClr val="dk1"/>
              </a:buClr>
              <a:buSzPts val="1300"/>
              <a:buFont typeface="Inter"/>
              <a:buAutoNum type="alphaUcPeriod"/>
            </a:pPr>
            <a:r>
              <a:rPr lang="en" sz="1300">
                <a:solidFill>
                  <a:schemeClr val="dk1"/>
                </a:solidFill>
                <a:latin typeface="Inter"/>
                <a:ea typeface="Inter"/>
                <a:cs typeface="Inter"/>
                <a:sym typeface="Inter"/>
              </a:rPr>
              <a:t>Increase the </a:t>
            </a:r>
            <a:r>
              <a:rPr lang="en" sz="1300" b="1">
                <a:solidFill>
                  <a:schemeClr val="dk1"/>
                </a:solidFill>
                <a:latin typeface="Inter"/>
                <a:ea typeface="Inter"/>
                <a:cs typeface="Inter"/>
                <a:sym typeface="Inter"/>
              </a:rPr>
              <a:t>frequency and utility of formative assessments</a:t>
            </a:r>
            <a:r>
              <a:rPr lang="en" sz="1300">
                <a:solidFill>
                  <a:schemeClr val="dk1"/>
                </a:solidFill>
                <a:latin typeface="Inter"/>
                <a:ea typeface="Inter"/>
                <a:cs typeface="Inter"/>
                <a:sym typeface="Inter"/>
              </a:rPr>
              <a:t>, including common instructional tasks, to inform both student need and adult instructional practice</a:t>
            </a:r>
            <a:endParaRPr sz="1300">
              <a:solidFill>
                <a:schemeClr val="dk1"/>
              </a:solidFill>
              <a:latin typeface="Inter"/>
              <a:ea typeface="Inter"/>
              <a:cs typeface="Inter"/>
              <a:sym typeface="Inter"/>
            </a:endParaRPr>
          </a:p>
          <a:p>
            <a:pPr marL="457200" lvl="0" indent="-311150" algn="l" rtl="0">
              <a:lnSpc>
                <a:spcPct val="115000"/>
              </a:lnSpc>
              <a:spcBef>
                <a:spcPts val="600"/>
              </a:spcBef>
              <a:spcAft>
                <a:spcPts val="0"/>
              </a:spcAft>
              <a:buClr>
                <a:schemeClr val="dk1"/>
              </a:buClr>
              <a:buSzPts val="1300"/>
              <a:buFont typeface="Inter"/>
              <a:buAutoNum type="alphaUcPeriod"/>
            </a:pPr>
            <a:r>
              <a:rPr lang="en" sz="1300">
                <a:solidFill>
                  <a:schemeClr val="dk1"/>
                </a:solidFill>
                <a:latin typeface="Inter"/>
                <a:ea typeface="Inter"/>
                <a:cs typeface="Inter"/>
                <a:sym typeface="Inter"/>
              </a:rPr>
              <a:t>Provide </a:t>
            </a:r>
            <a:r>
              <a:rPr lang="en" sz="1300" b="1">
                <a:solidFill>
                  <a:schemeClr val="dk1"/>
                </a:solidFill>
                <a:latin typeface="Inter"/>
                <a:ea typeface="Inter"/>
                <a:cs typeface="Inter"/>
                <a:sym typeface="Inter"/>
              </a:rPr>
              <a:t>professional learning opportunities that support teachers knowledge of grade-level standards</a:t>
            </a:r>
            <a:r>
              <a:rPr lang="en" sz="1300">
                <a:solidFill>
                  <a:schemeClr val="dk1"/>
                </a:solidFill>
                <a:latin typeface="Inter"/>
                <a:ea typeface="Inter"/>
                <a:cs typeface="Inter"/>
                <a:sym typeface="Inter"/>
              </a:rPr>
              <a:t>, how adopted curriculum supports those standards, and what </a:t>
            </a:r>
            <a:r>
              <a:rPr lang="en" sz="1300" b="1">
                <a:solidFill>
                  <a:schemeClr val="dk1"/>
                </a:solidFill>
                <a:latin typeface="Inter"/>
                <a:ea typeface="Inter"/>
                <a:cs typeface="Inter"/>
                <a:sym typeface="Inter"/>
              </a:rPr>
              <a:t>standards-aligned tasks look like</a:t>
            </a:r>
            <a:endParaRPr sz="1300">
              <a:solidFill>
                <a:schemeClr val="dk1"/>
              </a:solidFill>
              <a:latin typeface="Inter"/>
              <a:ea typeface="Inter"/>
              <a:cs typeface="Inter"/>
              <a:sym typeface="Inter"/>
            </a:endParaRPr>
          </a:p>
          <a:p>
            <a:pPr marL="457200" lvl="0" indent="-311150" algn="l" rtl="0">
              <a:lnSpc>
                <a:spcPct val="115000"/>
              </a:lnSpc>
              <a:spcBef>
                <a:spcPts val="600"/>
              </a:spcBef>
              <a:spcAft>
                <a:spcPts val="0"/>
              </a:spcAft>
              <a:buClr>
                <a:schemeClr val="dk1"/>
              </a:buClr>
              <a:buSzPts val="1300"/>
              <a:buFont typeface="Inter"/>
              <a:buAutoNum type="alphaUcPeriod"/>
            </a:pPr>
            <a:r>
              <a:rPr lang="en" sz="1300" b="1">
                <a:solidFill>
                  <a:schemeClr val="dk1"/>
                </a:solidFill>
                <a:latin typeface="Inter"/>
                <a:ea typeface="Inter"/>
                <a:cs typeface="Inter"/>
                <a:sym typeface="Inter"/>
              </a:rPr>
              <a:t>Adopt K-5 ELA, secondary math and Algebra 1 curricula</a:t>
            </a:r>
            <a:r>
              <a:rPr lang="en" sz="1300">
                <a:solidFill>
                  <a:schemeClr val="dk1"/>
                </a:solidFill>
                <a:latin typeface="Inter"/>
                <a:ea typeface="Inter"/>
                <a:cs typeface="Inter"/>
                <a:sym typeface="Inter"/>
              </a:rPr>
              <a:t> with embedded tasks that are standards-aligned, on grade level, and provide a variety of ways and multiple opportunities for students to demonstrate mastery</a:t>
            </a:r>
            <a:endParaRPr sz="1300">
              <a:solidFill>
                <a:schemeClr val="dk1"/>
              </a:solidFill>
              <a:latin typeface="Inter"/>
              <a:ea typeface="Inter"/>
              <a:cs typeface="Inter"/>
              <a:sym typeface="Inter"/>
            </a:endParaRPr>
          </a:p>
          <a:p>
            <a:pPr marL="457200" lvl="0" indent="-311150" algn="l" rtl="0">
              <a:lnSpc>
                <a:spcPct val="115000"/>
              </a:lnSpc>
              <a:spcBef>
                <a:spcPts val="600"/>
              </a:spcBef>
              <a:spcAft>
                <a:spcPts val="600"/>
              </a:spcAft>
              <a:buClr>
                <a:schemeClr val="dk1"/>
              </a:buClr>
              <a:buSzPts val="1300"/>
              <a:buFont typeface="Inter"/>
              <a:buAutoNum type="alphaUcPeriod"/>
            </a:pPr>
            <a:r>
              <a:rPr lang="en" sz="1300">
                <a:solidFill>
                  <a:schemeClr val="dk1"/>
                </a:solidFill>
                <a:latin typeface="Inter"/>
                <a:ea typeface="Inter"/>
                <a:cs typeface="Inter"/>
                <a:sym typeface="Inter"/>
              </a:rPr>
              <a:t>Develop a process for principals to </a:t>
            </a:r>
            <a:r>
              <a:rPr lang="en" sz="1300" b="1">
                <a:solidFill>
                  <a:schemeClr val="dk1"/>
                </a:solidFill>
                <a:latin typeface="Inter"/>
                <a:ea typeface="Inter"/>
                <a:cs typeface="Inter"/>
                <a:sym typeface="Inter"/>
              </a:rPr>
              <a:t>share themes across instructional walks</a:t>
            </a:r>
            <a:r>
              <a:rPr lang="en" sz="1300">
                <a:solidFill>
                  <a:schemeClr val="dk1"/>
                </a:solidFill>
                <a:latin typeface="Inter"/>
                <a:ea typeface="Inter"/>
                <a:cs typeface="Inter"/>
                <a:sym typeface="Inter"/>
              </a:rPr>
              <a:t> in order to align on division-level areas of focus each quarter, to improve the quality of instructional tasks</a:t>
            </a:r>
            <a:endParaRPr sz="1300">
              <a:solidFill>
                <a:schemeClr val="dk1"/>
              </a:solidFill>
              <a:latin typeface="Inter"/>
              <a:ea typeface="Inter"/>
              <a:cs typeface="Inter"/>
              <a:sym typeface="Inter"/>
            </a:endParaRPr>
          </a:p>
        </p:txBody>
      </p:sp>
      <p:sp>
        <p:nvSpPr>
          <p:cNvPr id="525" name="Google Shape;525;p46"/>
          <p:cNvSpPr txBox="1">
            <a:spLocks noGrp="1"/>
          </p:cNvSpPr>
          <p:nvPr>
            <p:ph type="body" idx="1"/>
          </p:nvPr>
        </p:nvSpPr>
        <p:spPr>
          <a:xfrm>
            <a:off x="190500" y="1297875"/>
            <a:ext cx="8840700" cy="387300"/>
          </a:xfrm>
          <a:prstGeom prst="rect">
            <a:avLst/>
          </a:prstGeom>
          <a:solidFill>
            <a:schemeClr val="dk2"/>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Recommendation</a:t>
            </a:r>
            <a:endParaRPr b="1">
              <a:solidFill>
                <a:schemeClr val="lt1"/>
              </a:solidFill>
            </a:endParaRPr>
          </a:p>
        </p:txBody>
      </p:sp>
      <p:sp>
        <p:nvSpPr>
          <p:cNvPr id="526" name="Google Shape;526;p46"/>
          <p:cNvSpPr txBox="1">
            <a:spLocks noGrp="1"/>
          </p:cNvSpPr>
          <p:nvPr>
            <p:ph type="title"/>
          </p:nvPr>
        </p:nvSpPr>
        <p:spPr>
          <a:xfrm>
            <a:off x="342900" y="0"/>
            <a:ext cx="8458200" cy="1165200"/>
          </a:xfrm>
          <a:prstGeom prst="rect">
            <a:avLst/>
          </a:prstGeom>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b="1">
                <a:solidFill>
                  <a:schemeClr val="dk2"/>
                </a:solidFill>
              </a:rPr>
              <a:t>Root cause: </a:t>
            </a:r>
            <a:r>
              <a:rPr lang="en">
                <a:solidFill>
                  <a:schemeClr val="dk2"/>
                </a:solidFill>
              </a:rPr>
              <a:t>Instructional tasks do not consistently reflect the same level of rigor required by the SOLs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9"/>
          <p:cNvSpPr txBox="1">
            <a:spLocks noGrp="1"/>
          </p:cNvSpPr>
          <p:nvPr>
            <p:ph type="title"/>
          </p:nvPr>
        </p:nvSpPr>
        <p:spPr>
          <a:xfrm>
            <a:off x="342900" y="0"/>
            <a:ext cx="8458200" cy="8739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62633"/>
              </a:buClr>
              <a:buSzPts val="2400"/>
              <a:buFont typeface="Arial"/>
              <a:buNone/>
            </a:pPr>
            <a:r>
              <a:rPr lang="en" sz="3200">
                <a:solidFill>
                  <a:srgbClr val="862633"/>
                </a:solidFill>
              </a:rPr>
              <a:t>Introducing the Bellwether team!</a:t>
            </a:r>
            <a:endParaRPr sz="3200" i="0" u="none" strike="noStrike" cap="none">
              <a:solidFill>
                <a:srgbClr val="862633"/>
              </a:solidFill>
            </a:endParaRPr>
          </a:p>
        </p:txBody>
      </p:sp>
      <p:sp>
        <p:nvSpPr>
          <p:cNvPr id="247" name="Google Shape;247;p29"/>
          <p:cNvSpPr txBox="1">
            <a:spLocks noGrp="1"/>
          </p:cNvSpPr>
          <p:nvPr>
            <p:ph type="sldNum" idx="4294967295"/>
          </p:nvPr>
        </p:nvSpPr>
        <p:spPr>
          <a:xfrm>
            <a:off x="7947184" y="6333134"/>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pic>
        <p:nvPicPr>
          <p:cNvPr id="248" name="Google Shape;248;p29"/>
          <p:cNvPicPr preferRelativeResize="0"/>
          <p:nvPr/>
        </p:nvPicPr>
        <p:blipFill>
          <a:blip r:embed="rId3">
            <a:alphaModFix/>
          </a:blip>
          <a:stretch>
            <a:fillRect/>
          </a:stretch>
        </p:blipFill>
        <p:spPr>
          <a:xfrm>
            <a:off x="190500" y="1257700"/>
            <a:ext cx="3043838" cy="721331"/>
          </a:xfrm>
          <a:prstGeom prst="rect">
            <a:avLst/>
          </a:prstGeom>
          <a:noFill/>
          <a:ln>
            <a:noFill/>
          </a:ln>
        </p:spPr>
      </p:pic>
      <p:sp>
        <p:nvSpPr>
          <p:cNvPr id="249" name="Google Shape;249;p29"/>
          <p:cNvSpPr txBox="1"/>
          <p:nvPr/>
        </p:nvSpPr>
        <p:spPr>
          <a:xfrm>
            <a:off x="114300" y="2135775"/>
            <a:ext cx="4101300" cy="4338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50" b="1">
                <a:solidFill>
                  <a:schemeClr val="dk2"/>
                </a:solidFill>
                <a:highlight>
                  <a:srgbClr val="FAF9F8"/>
                </a:highlight>
                <a:latin typeface="Inter"/>
                <a:ea typeface="Inter"/>
                <a:cs typeface="Inter"/>
                <a:sym typeface="Inter"/>
              </a:rPr>
              <a:t>MISSION</a:t>
            </a:r>
            <a:endParaRPr sz="1350" b="1">
              <a:solidFill>
                <a:schemeClr val="dk2"/>
              </a:solidFill>
              <a:highlight>
                <a:srgbClr val="FAF9F8"/>
              </a:highlight>
              <a:latin typeface="Inter"/>
              <a:ea typeface="Inter"/>
              <a:cs typeface="Inter"/>
              <a:sym typeface="Inter"/>
            </a:endParaRPr>
          </a:p>
          <a:p>
            <a:pPr marL="0" lvl="0" indent="0" algn="l" rtl="0">
              <a:lnSpc>
                <a:spcPct val="115000"/>
              </a:lnSpc>
              <a:spcBef>
                <a:spcPts val="0"/>
              </a:spcBef>
              <a:spcAft>
                <a:spcPts val="0"/>
              </a:spcAft>
              <a:buNone/>
            </a:pPr>
            <a:r>
              <a:rPr lang="en">
                <a:solidFill>
                  <a:schemeClr val="dk1"/>
                </a:solidFill>
                <a:highlight>
                  <a:srgbClr val="FAF9F8"/>
                </a:highlight>
                <a:latin typeface="Inter"/>
                <a:ea typeface="Inter"/>
                <a:cs typeface="Inter"/>
                <a:sym typeface="Inter"/>
              </a:rPr>
              <a:t>Bellwether is a national nonprofit that exists to transform education to ensure systemically marginalized young people achieve outcomes that lead to fulfilling lives and flourishing communities. We work hand in hand with education leaders and organizations to accelerate their impact, inform and influence policy and program design, and share what we learn along the way</a:t>
            </a:r>
            <a:endParaRPr>
              <a:solidFill>
                <a:schemeClr val="dk1"/>
              </a:solidFill>
              <a:highlight>
                <a:srgbClr val="FAF9F8"/>
              </a:highlight>
              <a:latin typeface="Inter"/>
              <a:ea typeface="Inter"/>
              <a:cs typeface="Inter"/>
              <a:sym typeface="Inter"/>
            </a:endParaRPr>
          </a:p>
          <a:p>
            <a:pPr marL="0" lvl="0" indent="0" algn="l" rtl="0">
              <a:lnSpc>
                <a:spcPct val="115000"/>
              </a:lnSpc>
              <a:spcBef>
                <a:spcPts val="0"/>
              </a:spcBef>
              <a:spcAft>
                <a:spcPts val="0"/>
              </a:spcAft>
              <a:buNone/>
            </a:pPr>
            <a:endParaRPr sz="1350">
              <a:solidFill>
                <a:schemeClr val="dk1"/>
              </a:solidFill>
              <a:highlight>
                <a:srgbClr val="FAF9F8"/>
              </a:highlight>
              <a:latin typeface="Inter"/>
              <a:ea typeface="Inter"/>
              <a:cs typeface="Inter"/>
              <a:sym typeface="Inter"/>
            </a:endParaRPr>
          </a:p>
          <a:p>
            <a:pPr marL="0" lvl="0" indent="0" algn="l" rtl="0">
              <a:lnSpc>
                <a:spcPct val="115000"/>
              </a:lnSpc>
              <a:spcBef>
                <a:spcPts val="0"/>
              </a:spcBef>
              <a:spcAft>
                <a:spcPts val="0"/>
              </a:spcAft>
              <a:buNone/>
            </a:pPr>
            <a:r>
              <a:rPr lang="en" sz="1350" b="1">
                <a:solidFill>
                  <a:schemeClr val="dk2"/>
                </a:solidFill>
                <a:highlight>
                  <a:srgbClr val="FAF9F8"/>
                </a:highlight>
                <a:latin typeface="Inter"/>
                <a:ea typeface="Inter"/>
                <a:cs typeface="Inter"/>
                <a:sym typeface="Inter"/>
              </a:rPr>
              <a:t>VISION</a:t>
            </a:r>
            <a:endParaRPr sz="1350">
              <a:solidFill>
                <a:schemeClr val="dk1"/>
              </a:solidFill>
              <a:highlight>
                <a:srgbClr val="FAF9F8"/>
              </a:highlight>
              <a:latin typeface="Inter"/>
              <a:ea typeface="Inter"/>
              <a:cs typeface="Inter"/>
              <a:sym typeface="Inter"/>
            </a:endParaRPr>
          </a:p>
          <a:p>
            <a:pPr marL="0" lvl="0" indent="0" algn="l" rtl="0">
              <a:lnSpc>
                <a:spcPct val="115000"/>
              </a:lnSpc>
              <a:spcBef>
                <a:spcPts val="0"/>
              </a:spcBef>
              <a:spcAft>
                <a:spcPts val="0"/>
              </a:spcAft>
              <a:buNone/>
            </a:pPr>
            <a:r>
              <a:rPr lang="en">
                <a:solidFill>
                  <a:schemeClr val="dk1"/>
                </a:solidFill>
                <a:highlight>
                  <a:srgbClr val="FAF9F8"/>
                </a:highlight>
                <a:latin typeface="Inter"/>
                <a:ea typeface="Inter"/>
                <a:cs typeface="Inter"/>
                <a:sym typeface="Inter"/>
              </a:rPr>
              <a:t>We envision a future where all young people have access to an equitable and excellent education and live lives filled with opportunity. We look to a future where the education system is effective, equitable, and responsive</a:t>
            </a:r>
            <a:endParaRPr/>
          </a:p>
        </p:txBody>
      </p:sp>
      <p:sp>
        <p:nvSpPr>
          <p:cNvPr id="250" name="Google Shape;250;p29"/>
          <p:cNvSpPr txBox="1"/>
          <p:nvPr/>
        </p:nvSpPr>
        <p:spPr>
          <a:xfrm>
            <a:off x="4367875" y="2269550"/>
            <a:ext cx="1536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Inter"/>
                <a:ea typeface="Inter"/>
                <a:cs typeface="Inter"/>
                <a:sym typeface="Inter"/>
              </a:rPr>
              <a:t>Anson Jackson</a:t>
            </a:r>
            <a:endParaRPr sz="1000">
              <a:latin typeface="Inter"/>
              <a:ea typeface="Inter"/>
              <a:cs typeface="Inter"/>
              <a:sym typeface="Inter"/>
            </a:endParaRPr>
          </a:p>
          <a:p>
            <a:pPr marL="0" lvl="0" indent="0" algn="ctr" rtl="0">
              <a:spcBef>
                <a:spcPts val="0"/>
              </a:spcBef>
              <a:spcAft>
                <a:spcPts val="0"/>
              </a:spcAft>
              <a:buNone/>
            </a:pPr>
            <a:r>
              <a:rPr lang="en" sz="1000">
                <a:latin typeface="Inter"/>
                <a:ea typeface="Inter"/>
                <a:cs typeface="Inter"/>
                <a:sym typeface="Inter"/>
              </a:rPr>
              <a:t>Project Lead</a:t>
            </a:r>
            <a:endParaRPr sz="1000">
              <a:latin typeface="Inter"/>
              <a:ea typeface="Inter"/>
              <a:cs typeface="Inter"/>
              <a:sym typeface="Inter"/>
            </a:endParaRPr>
          </a:p>
        </p:txBody>
      </p:sp>
      <p:pic>
        <p:nvPicPr>
          <p:cNvPr id="251" name="Google Shape;251;p29"/>
          <p:cNvPicPr preferRelativeResize="0"/>
          <p:nvPr/>
        </p:nvPicPr>
        <p:blipFill>
          <a:blip r:embed="rId4">
            <a:alphaModFix/>
          </a:blip>
          <a:stretch>
            <a:fillRect/>
          </a:stretch>
        </p:blipFill>
        <p:spPr>
          <a:xfrm>
            <a:off x="4682138" y="1280400"/>
            <a:ext cx="812981" cy="812981"/>
          </a:xfrm>
          <a:prstGeom prst="rect">
            <a:avLst/>
          </a:prstGeom>
          <a:noFill/>
          <a:ln>
            <a:noFill/>
          </a:ln>
        </p:spPr>
      </p:pic>
      <p:pic>
        <p:nvPicPr>
          <p:cNvPr id="252" name="Google Shape;252;p29"/>
          <p:cNvPicPr preferRelativeResize="0"/>
          <p:nvPr/>
        </p:nvPicPr>
        <p:blipFill>
          <a:blip r:embed="rId5">
            <a:alphaModFix/>
          </a:blip>
          <a:stretch>
            <a:fillRect/>
          </a:stretch>
        </p:blipFill>
        <p:spPr>
          <a:xfrm>
            <a:off x="6361075" y="1296567"/>
            <a:ext cx="788725" cy="788725"/>
          </a:xfrm>
          <a:prstGeom prst="rect">
            <a:avLst/>
          </a:prstGeom>
          <a:noFill/>
          <a:ln>
            <a:noFill/>
          </a:ln>
        </p:spPr>
      </p:pic>
      <p:sp>
        <p:nvSpPr>
          <p:cNvPr id="253" name="Google Shape;253;p29"/>
          <p:cNvSpPr txBox="1"/>
          <p:nvPr/>
        </p:nvSpPr>
        <p:spPr>
          <a:xfrm>
            <a:off x="6044275" y="2269567"/>
            <a:ext cx="1628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Inter"/>
                <a:ea typeface="Inter"/>
                <a:cs typeface="Inter"/>
                <a:sym typeface="Inter"/>
              </a:rPr>
              <a:t>Akeshia Craven-Howell</a:t>
            </a:r>
            <a:endParaRPr sz="1000">
              <a:latin typeface="Inter"/>
              <a:ea typeface="Inter"/>
              <a:cs typeface="Inter"/>
              <a:sym typeface="Inter"/>
            </a:endParaRPr>
          </a:p>
          <a:p>
            <a:pPr marL="0" lvl="0" indent="0" algn="ctr" rtl="0">
              <a:spcBef>
                <a:spcPts val="0"/>
              </a:spcBef>
              <a:spcAft>
                <a:spcPts val="0"/>
              </a:spcAft>
              <a:buNone/>
            </a:pPr>
            <a:r>
              <a:rPr lang="en" sz="1000">
                <a:latin typeface="Inter"/>
                <a:ea typeface="Inter"/>
                <a:cs typeface="Inter"/>
                <a:sym typeface="Inter"/>
              </a:rPr>
              <a:t>Project Lead</a:t>
            </a:r>
            <a:endParaRPr sz="1000">
              <a:latin typeface="Inter"/>
              <a:ea typeface="Inter"/>
              <a:cs typeface="Inter"/>
              <a:sym typeface="Inter"/>
            </a:endParaRPr>
          </a:p>
        </p:txBody>
      </p:sp>
      <p:pic>
        <p:nvPicPr>
          <p:cNvPr id="254" name="Google Shape;254;p29"/>
          <p:cNvPicPr preferRelativeResize="0"/>
          <p:nvPr/>
        </p:nvPicPr>
        <p:blipFill>
          <a:blip r:embed="rId6">
            <a:alphaModFix/>
          </a:blip>
          <a:stretch>
            <a:fillRect/>
          </a:stretch>
        </p:blipFill>
        <p:spPr>
          <a:xfrm>
            <a:off x="4725625" y="4850533"/>
            <a:ext cx="851950" cy="851950"/>
          </a:xfrm>
          <a:prstGeom prst="rect">
            <a:avLst/>
          </a:prstGeom>
          <a:noFill/>
          <a:ln>
            <a:noFill/>
          </a:ln>
        </p:spPr>
      </p:pic>
      <p:pic>
        <p:nvPicPr>
          <p:cNvPr id="255" name="Google Shape;255;p29"/>
          <p:cNvPicPr preferRelativeResize="0"/>
          <p:nvPr/>
        </p:nvPicPr>
        <p:blipFill>
          <a:blip r:embed="rId7">
            <a:alphaModFix/>
          </a:blip>
          <a:stretch>
            <a:fillRect/>
          </a:stretch>
        </p:blipFill>
        <p:spPr>
          <a:xfrm>
            <a:off x="6509200" y="4850533"/>
            <a:ext cx="812975" cy="812975"/>
          </a:xfrm>
          <a:prstGeom prst="rect">
            <a:avLst/>
          </a:prstGeom>
          <a:noFill/>
          <a:ln>
            <a:noFill/>
          </a:ln>
        </p:spPr>
      </p:pic>
      <p:sp>
        <p:nvSpPr>
          <p:cNvPr id="256" name="Google Shape;256;p29"/>
          <p:cNvSpPr txBox="1"/>
          <p:nvPr/>
        </p:nvSpPr>
        <p:spPr>
          <a:xfrm>
            <a:off x="4367875" y="5986450"/>
            <a:ext cx="18288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000">
                <a:latin typeface="Inter"/>
                <a:ea typeface="Inter"/>
                <a:cs typeface="Inter"/>
                <a:sym typeface="Inter"/>
              </a:rPr>
              <a:t>Daniela Torre Gibney</a:t>
            </a:r>
            <a:endParaRPr sz="1000">
              <a:latin typeface="Inter"/>
              <a:ea typeface="Inter"/>
              <a:cs typeface="Inter"/>
              <a:sym typeface="Inter"/>
            </a:endParaRPr>
          </a:p>
          <a:p>
            <a:pPr marL="0" lvl="0" indent="0" algn="ctr" rtl="0">
              <a:spcBef>
                <a:spcPts val="0"/>
              </a:spcBef>
              <a:spcAft>
                <a:spcPts val="0"/>
              </a:spcAft>
              <a:buNone/>
            </a:pPr>
            <a:r>
              <a:rPr lang="en" sz="1000">
                <a:latin typeface="Inter"/>
                <a:ea typeface="Inter"/>
                <a:cs typeface="Inter"/>
                <a:sym typeface="Inter"/>
              </a:rPr>
              <a:t>Project Advisor, Evaluation</a:t>
            </a:r>
            <a:endParaRPr sz="1000">
              <a:latin typeface="Inter"/>
              <a:ea typeface="Inter"/>
              <a:cs typeface="Inter"/>
              <a:sym typeface="Inter"/>
            </a:endParaRPr>
          </a:p>
        </p:txBody>
      </p:sp>
      <p:sp>
        <p:nvSpPr>
          <p:cNvPr id="257" name="Google Shape;257;p29"/>
          <p:cNvSpPr txBox="1"/>
          <p:nvPr/>
        </p:nvSpPr>
        <p:spPr>
          <a:xfrm>
            <a:off x="6272875" y="5986450"/>
            <a:ext cx="18288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a:latin typeface="Inter"/>
                <a:ea typeface="Inter"/>
                <a:cs typeface="Inter"/>
                <a:sym typeface="Inter"/>
              </a:rPr>
              <a:t>Paul Beach</a:t>
            </a:r>
            <a:endParaRPr sz="1000">
              <a:latin typeface="Inter"/>
              <a:ea typeface="Inter"/>
              <a:cs typeface="Inter"/>
              <a:sym typeface="Inter"/>
            </a:endParaRPr>
          </a:p>
          <a:p>
            <a:pPr marL="0" lvl="0" indent="0" algn="ctr" rtl="0">
              <a:spcBef>
                <a:spcPts val="0"/>
              </a:spcBef>
              <a:spcAft>
                <a:spcPts val="0"/>
              </a:spcAft>
              <a:buNone/>
            </a:pPr>
            <a:r>
              <a:rPr lang="en" sz="1000">
                <a:latin typeface="Inter"/>
                <a:ea typeface="Inter"/>
                <a:cs typeface="Inter"/>
                <a:sym typeface="Inter"/>
              </a:rPr>
              <a:t>Project Support, Evaluation</a:t>
            </a:r>
            <a:endParaRPr sz="1000">
              <a:latin typeface="Inter"/>
              <a:ea typeface="Inter"/>
              <a:cs typeface="Inter"/>
              <a:sym typeface="Inter"/>
            </a:endParaRPr>
          </a:p>
        </p:txBody>
      </p:sp>
      <p:pic>
        <p:nvPicPr>
          <p:cNvPr id="258" name="Google Shape;258;p29"/>
          <p:cNvPicPr preferRelativeResize="0"/>
          <p:nvPr/>
        </p:nvPicPr>
        <p:blipFill>
          <a:blip r:embed="rId8">
            <a:alphaModFix/>
          </a:blip>
          <a:stretch>
            <a:fillRect/>
          </a:stretch>
        </p:blipFill>
        <p:spPr>
          <a:xfrm>
            <a:off x="4642214" y="3021164"/>
            <a:ext cx="892850" cy="892850"/>
          </a:xfrm>
          <a:prstGeom prst="rect">
            <a:avLst/>
          </a:prstGeom>
          <a:noFill/>
          <a:ln>
            <a:noFill/>
          </a:ln>
        </p:spPr>
      </p:pic>
      <p:sp>
        <p:nvSpPr>
          <p:cNvPr id="259" name="Google Shape;259;p29"/>
          <p:cNvSpPr txBox="1"/>
          <p:nvPr/>
        </p:nvSpPr>
        <p:spPr>
          <a:xfrm>
            <a:off x="304800" y="406400"/>
            <a:ext cx="3000000" cy="399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60" name="Google Shape;260;p29"/>
          <p:cNvSpPr txBox="1"/>
          <p:nvPr/>
        </p:nvSpPr>
        <p:spPr>
          <a:xfrm>
            <a:off x="4291675" y="4098350"/>
            <a:ext cx="1536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Inter"/>
                <a:ea typeface="Inter"/>
                <a:cs typeface="Inter"/>
                <a:sym typeface="Inter"/>
              </a:rPr>
              <a:t>Nick Allen</a:t>
            </a:r>
            <a:endParaRPr sz="1000">
              <a:latin typeface="Inter"/>
              <a:ea typeface="Inter"/>
              <a:cs typeface="Inter"/>
              <a:sym typeface="Inter"/>
            </a:endParaRPr>
          </a:p>
          <a:p>
            <a:pPr marL="0" lvl="0" indent="0" algn="ctr" rtl="0">
              <a:spcBef>
                <a:spcPts val="0"/>
              </a:spcBef>
              <a:spcAft>
                <a:spcPts val="0"/>
              </a:spcAft>
              <a:buNone/>
            </a:pPr>
            <a:r>
              <a:rPr lang="en" sz="1000">
                <a:latin typeface="Inter"/>
                <a:ea typeface="Inter"/>
                <a:cs typeface="Inter"/>
                <a:sym typeface="Inter"/>
              </a:rPr>
              <a:t>Project Manager</a:t>
            </a:r>
            <a:endParaRPr sz="1000">
              <a:latin typeface="Inter"/>
              <a:ea typeface="Inter"/>
              <a:cs typeface="Inter"/>
              <a:sym typeface="Inter"/>
            </a:endParaRPr>
          </a:p>
        </p:txBody>
      </p:sp>
      <p:pic>
        <p:nvPicPr>
          <p:cNvPr id="261" name="Google Shape;261;p29"/>
          <p:cNvPicPr preferRelativeResize="0"/>
          <p:nvPr/>
        </p:nvPicPr>
        <p:blipFill>
          <a:blip r:embed="rId9">
            <a:alphaModFix/>
          </a:blip>
          <a:stretch>
            <a:fillRect/>
          </a:stretch>
        </p:blipFill>
        <p:spPr>
          <a:xfrm>
            <a:off x="6361075" y="3021167"/>
            <a:ext cx="892850" cy="892850"/>
          </a:xfrm>
          <a:prstGeom prst="rect">
            <a:avLst/>
          </a:prstGeom>
          <a:noFill/>
          <a:ln>
            <a:noFill/>
          </a:ln>
        </p:spPr>
      </p:pic>
      <p:sp>
        <p:nvSpPr>
          <p:cNvPr id="262" name="Google Shape;262;p29"/>
          <p:cNvSpPr txBox="1"/>
          <p:nvPr/>
        </p:nvSpPr>
        <p:spPr>
          <a:xfrm>
            <a:off x="304800" y="406400"/>
            <a:ext cx="3000000" cy="399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63" name="Google Shape;263;p29"/>
          <p:cNvSpPr txBox="1"/>
          <p:nvPr/>
        </p:nvSpPr>
        <p:spPr>
          <a:xfrm>
            <a:off x="6196675" y="4098350"/>
            <a:ext cx="1536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Inter"/>
                <a:ea typeface="Inter"/>
                <a:cs typeface="Inter"/>
                <a:sym typeface="Inter"/>
              </a:rPr>
              <a:t>Adrienne Slaughter</a:t>
            </a:r>
            <a:endParaRPr sz="1000">
              <a:latin typeface="Inter"/>
              <a:ea typeface="Inter"/>
              <a:cs typeface="Inter"/>
              <a:sym typeface="Inter"/>
            </a:endParaRPr>
          </a:p>
          <a:p>
            <a:pPr marL="0" lvl="0" indent="0" algn="ctr" rtl="0">
              <a:spcBef>
                <a:spcPts val="0"/>
              </a:spcBef>
              <a:spcAft>
                <a:spcPts val="0"/>
              </a:spcAft>
              <a:buNone/>
            </a:pPr>
            <a:r>
              <a:rPr lang="en" sz="1000">
                <a:latin typeface="Inter"/>
                <a:ea typeface="Inter"/>
                <a:cs typeface="Inter"/>
                <a:sym typeface="Inter"/>
              </a:rPr>
              <a:t>Project Support</a:t>
            </a:r>
            <a:endParaRPr sz="1000">
              <a:latin typeface="Inter"/>
              <a:ea typeface="Inter"/>
              <a:cs typeface="Inter"/>
              <a:sym typeface="Inter"/>
            </a:endParaRPr>
          </a:p>
        </p:txBody>
      </p:sp>
      <p:sp>
        <p:nvSpPr>
          <p:cNvPr id="264" name="Google Shape;264;p29"/>
          <p:cNvSpPr txBox="1"/>
          <p:nvPr/>
        </p:nvSpPr>
        <p:spPr>
          <a:xfrm>
            <a:off x="7568275" y="4098350"/>
            <a:ext cx="1536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Inter"/>
                <a:ea typeface="Inter"/>
                <a:cs typeface="Inter"/>
                <a:sym typeface="Inter"/>
              </a:rPr>
              <a:t>Montreece Hardy</a:t>
            </a:r>
            <a:endParaRPr sz="1000">
              <a:latin typeface="Inter"/>
              <a:ea typeface="Inter"/>
              <a:cs typeface="Inter"/>
              <a:sym typeface="Inter"/>
            </a:endParaRPr>
          </a:p>
          <a:p>
            <a:pPr marL="0" lvl="0" indent="0" algn="ctr" rtl="0">
              <a:spcBef>
                <a:spcPts val="0"/>
              </a:spcBef>
              <a:spcAft>
                <a:spcPts val="0"/>
              </a:spcAft>
              <a:buNone/>
            </a:pPr>
            <a:r>
              <a:rPr lang="en" sz="1000">
                <a:latin typeface="Inter"/>
                <a:ea typeface="Inter"/>
                <a:cs typeface="Inter"/>
                <a:sym typeface="Inter"/>
              </a:rPr>
              <a:t>Logistics Support</a:t>
            </a:r>
            <a:endParaRPr sz="1000">
              <a:latin typeface="Inter"/>
              <a:ea typeface="Inter"/>
              <a:cs typeface="Inter"/>
              <a:sym typeface="Inter"/>
            </a:endParaRPr>
          </a:p>
        </p:txBody>
      </p:sp>
      <p:pic>
        <p:nvPicPr>
          <p:cNvPr id="265" name="Google Shape;265;p29"/>
          <p:cNvPicPr preferRelativeResize="0"/>
          <p:nvPr/>
        </p:nvPicPr>
        <p:blipFill>
          <a:blip r:embed="rId10">
            <a:alphaModFix/>
          </a:blip>
          <a:stretch>
            <a:fillRect/>
          </a:stretch>
        </p:blipFill>
        <p:spPr>
          <a:xfrm>
            <a:off x="7870150" y="2956800"/>
            <a:ext cx="930950" cy="930950"/>
          </a:xfrm>
          <a:prstGeom prst="rect">
            <a:avLst/>
          </a:prstGeom>
          <a:noFill/>
          <a:ln>
            <a:noFill/>
          </a:ln>
        </p:spPr>
      </p:pic>
      <p:sp>
        <p:nvSpPr>
          <p:cNvPr id="266" name="Google Shape;266;p29"/>
          <p:cNvSpPr txBox="1"/>
          <p:nvPr/>
        </p:nvSpPr>
        <p:spPr>
          <a:xfrm>
            <a:off x="304800" y="406400"/>
            <a:ext cx="3000000" cy="399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47"/>
          <p:cNvSpPr txBox="1"/>
          <p:nvPr/>
        </p:nvSpPr>
        <p:spPr>
          <a:xfrm>
            <a:off x="190500" y="1709750"/>
            <a:ext cx="8840700" cy="588300"/>
          </a:xfrm>
          <a:prstGeom prst="rect">
            <a:avLst/>
          </a:prstGeom>
          <a:solidFill>
            <a:srgbClr val="F3F3F3"/>
          </a:solidFill>
          <a:ln>
            <a:noFill/>
          </a:ln>
        </p:spPr>
        <p:txBody>
          <a:bodyPr spcFirstLastPara="1" wrap="square" lIns="45700" tIns="45700" rIns="27425" bIns="45700" anchor="ctr" anchorCtr="0">
            <a:noAutofit/>
          </a:bodyPr>
          <a:lstStyle/>
          <a:p>
            <a:pPr marL="0" lvl="0" indent="0" algn="l" rtl="0">
              <a:lnSpc>
                <a:spcPct val="114000"/>
              </a:lnSpc>
              <a:spcBef>
                <a:spcPts val="0"/>
              </a:spcBef>
              <a:spcAft>
                <a:spcPts val="0"/>
              </a:spcAft>
              <a:buClr>
                <a:schemeClr val="dk1"/>
              </a:buClr>
              <a:buSzPts val="2400"/>
              <a:buFont typeface="Arial"/>
              <a:buNone/>
            </a:pPr>
            <a:r>
              <a:rPr lang="en" sz="1300" b="1">
                <a:solidFill>
                  <a:schemeClr val="dk1"/>
                </a:solidFill>
                <a:latin typeface="Inter"/>
                <a:ea typeface="Inter"/>
                <a:cs typeface="Inter"/>
                <a:sym typeface="Inter"/>
              </a:rPr>
              <a:t>Develop a systematic approach to adult learning </a:t>
            </a:r>
            <a:r>
              <a:rPr lang="en" sz="1300">
                <a:solidFill>
                  <a:schemeClr val="dk1"/>
                </a:solidFill>
                <a:latin typeface="Inter"/>
                <a:ea typeface="Inter"/>
                <a:cs typeface="Inter"/>
                <a:sym typeface="Inter"/>
              </a:rPr>
              <a:t>that combines workshop-based PD, job-embedded coaching, and PLCs to support staff, at all levels, develop the skills to continuously improve instruction.</a:t>
            </a:r>
            <a:endParaRPr sz="1100">
              <a:solidFill>
                <a:schemeClr val="dk1"/>
              </a:solidFill>
              <a:latin typeface="Inter"/>
              <a:ea typeface="Inter"/>
              <a:cs typeface="Inter"/>
              <a:sym typeface="Inter"/>
            </a:endParaRPr>
          </a:p>
        </p:txBody>
      </p:sp>
      <p:sp>
        <p:nvSpPr>
          <p:cNvPr id="532" name="Google Shape;532;p47"/>
          <p:cNvSpPr txBox="1">
            <a:spLocks noGrp="1"/>
          </p:cNvSpPr>
          <p:nvPr>
            <p:ph type="body" idx="1"/>
          </p:nvPr>
        </p:nvSpPr>
        <p:spPr>
          <a:xfrm>
            <a:off x="190500" y="1297875"/>
            <a:ext cx="8840700" cy="387300"/>
          </a:xfrm>
          <a:prstGeom prst="rect">
            <a:avLst/>
          </a:prstGeom>
          <a:solidFill>
            <a:schemeClr val="dk2"/>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Recommendation</a:t>
            </a:r>
            <a:endParaRPr b="1">
              <a:solidFill>
                <a:schemeClr val="lt1"/>
              </a:solidFill>
            </a:endParaRPr>
          </a:p>
        </p:txBody>
      </p:sp>
      <p:sp>
        <p:nvSpPr>
          <p:cNvPr id="533" name="Google Shape;533;p47"/>
          <p:cNvSpPr/>
          <p:nvPr/>
        </p:nvSpPr>
        <p:spPr>
          <a:xfrm>
            <a:off x="92887" y="54015"/>
            <a:ext cx="288000" cy="288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Inter"/>
                <a:ea typeface="Inter"/>
                <a:cs typeface="Inter"/>
                <a:sym typeface="Inter"/>
              </a:rPr>
              <a:t>2</a:t>
            </a:r>
            <a:endParaRPr sz="1400" b="0" i="0" u="none" strike="noStrike" cap="none">
              <a:solidFill>
                <a:srgbClr val="000000"/>
              </a:solidFill>
              <a:latin typeface="Arial"/>
              <a:ea typeface="Arial"/>
              <a:cs typeface="Arial"/>
              <a:sym typeface="Arial"/>
            </a:endParaRPr>
          </a:p>
        </p:txBody>
      </p:sp>
      <p:sp>
        <p:nvSpPr>
          <p:cNvPr id="534" name="Google Shape;534;p47"/>
          <p:cNvSpPr txBox="1"/>
          <p:nvPr/>
        </p:nvSpPr>
        <p:spPr>
          <a:xfrm>
            <a:off x="190500" y="3001550"/>
            <a:ext cx="8812200" cy="3238200"/>
          </a:xfrm>
          <a:prstGeom prst="rect">
            <a:avLst/>
          </a:prstGeom>
          <a:solidFill>
            <a:srgbClr val="F3F3F3"/>
          </a:solidFill>
          <a:ln>
            <a:noFill/>
          </a:ln>
        </p:spPr>
        <p:txBody>
          <a:bodyPr spcFirstLastPara="1" wrap="square" lIns="45700" tIns="45700" rIns="27425" bIns="45700" anchor="t" anchorCtr="0">
            <a:noAutofit/>
          </a:bodyPr>
          <a:lstStyle/>
          <a:p>
            <a:pPr marL="457200" lvl="0" indent="-311150" algn="l" rtl="0">
              <a:lnSpc>
                <a:spcPct val="115000"/>
              </a:lnSpc>
              <a:spcBef>
                <a:spcPts val="0"/>
              </a:spcBef>
              <a:spcAft>
                <a:spcPts val="0"/>
              </a:spcAft>
              <a:buClr>
                <a:schemeClr val="dk1"/>
              </a:buClr>
              <a:buSzPts val="1300"/>
              <a:buFont typeface="Inter"/>
              <a:buAutoNum type="alphaUcPeriod"/>
            </a:pPr>
            <a:r>
              <a:rPr lang="en" sz="1300">
                <a:solidFill>
                  <a:schemeClr val="dk1"/>
                </a:solidFill>
                <a:latin typeface="Inter"/>
                <a:ea typeface="Inter"/>
                <a:cs typeface="Inter"/>
                <a:sym typeface="Inter"/>
              </a:rPr>
              <a:t>Develop a</a:t>
            </a:r>
            <a:r>
              <a:rPr lang="en" sz="1300" b="1">
                <a:solidFill>
                  <a:schemeClr val="dk1"/>
                </a:solidFill>
                <a:latin typeface="Inter"/>
                <a:ea typeface="Inter"/>
                <a:cs typeface="Inter"/>
                <a:sym typeface="Inter"/>
              </a:rPr>
              <a:t> unified vision</a:t>
            </a:r>
            <a:r>
              <a:rPr lang="en" sz="1300">
                <a:solidFill>
                  <a:schemeClr val="dk1"/>
                </a:solidFill>
                <a:latin typeface="Inter"/>
                <a:ea typeface="Inter"/>
                <a:cs typeface="Inter"/>
                <a:sym typeface="Inter"/>
              </a:rPr>
              <a:t> </a:t>
            </a:r>
            <a:r>
              <a:rPr lang="en" sz="1300" b="1">
                <a:solidFill>
                  <a:schemeClr val="dk1"/>
                </a:solidFill>
                <a:latin typeface="Inter"/>
                <a:ea typeface="Inter"/>
                <a:cs typeface="Inter"/>
                <a:sym typeface="Inter"/>
              </a:rPr>
              <a:t>for adult learning</a:t>
            </a:r>
            <a:r>
              <a:rPr lang="en" sz="1300">
                <a:solidFill>
                  <a:schemeClr val="dk1"/>
                </a:solidFill>
                <a:latin typeface="Inter"/>
                <a:ea typeface="Inter"/>
                <a:cs typeface="Inter"/>
                <a:sym typeface="Inter"/>
              </a:rPr>
              <a:t> in which principal walkthroughs, instructional coaching, PDs and PLCs all reinforce the same set of teacher practices and behaviors</a:t>
            </a:r>
            <a:endParaRPr sz="1300">
              <a:solidFill>
                <a:schemeClr val="dk1"/>
              </a:solidFill>
              <a:latin typeface="Inter"/>
              <a:ea typeface="Inter"/>
              <a:cs typeface="Inter"/>
              <a:sym typeface="Inter"/>
            </a:endParaRPr>
          </a:p>
          <a:p>
            <a:pPr marL="457200" lvl="0" indent="-311150" algn="l" rtl="0">
              <a:lnSpc>
                <a:spcPct val="115000"/>
              </a:lnSpc>
              <a:spcBef>
                <a:spcPts val="600"/>
              </a:spcBef>
              <a:spcAft>
                <a:spcPts val="0"/>
              </a:spcAft>
              <a:buClr>
                <a:schemeClr val="dk1"/>
              </a:buClr>
              <a:buSzPts val="1300"/>
              <a:buFont typeface="Inter"/>
              <a:buAutoNum type="alphaUcPeriod"/>
            </a:pPr>
            <a:r>
              <a:rPr lang="en" sz="1300" b="1">
                <a:solidFill>
                  <a:schemeClr val="dk1"/>
                </a:solidFill>
                <a:latin typeface="Inter"/>
                <a:ea typeface="Inter"/>
                <a:cs typeface="Inter"/>
                <a:sym typeface="Inter"/>
              </a:rPr>
              <a:t>Build the capacity of individuals in central office and school-based roles</a:t>
            </a:r>
            <a:r>
              <a:rPr lang="en" sz="1300">
                <a:solidFill>
                  <a:schemeClr val="dk1"/>
                </a:solidFill>
                <a:latin typeface="Inter"/>
                <a:ea typeface="Inter"/>
                <a:cs typeface="Inter"/>
                <a:sym typeface="Inter"/>
              </a:rPr>
              <a:t>—including interventionists, K-5 reading specialists, and other support roles—to support teacher professional learning</a:t>
            </a:r>
            <a:endParaRPr sz="1300">
              <a:solidFill>
                <a:schemeClr val="dk1"/>
              </a:solidFill>
              <a:latin typeface="Inter"/>
              <a:ea typeface="Inter"/>
              <a:cs typeface="Inter"/>
              <a:sym typeface="Inter"/>
            </a:endParaRPr>
          </a:p>
          <a:p>
            <a:pPr marL="457200" lvl="0" indent="-311150" algn="l" rtl="0">
              <a:lnSpc>
                <a:spcPct val="115000"/>
              </a:lnSpc>
              <a:spcBef>
                <a:spcPts val="600"/>
              </a:spcBef>
              <a:spcAft>
                <a:spcPts val="0"/>
              </a:spcAft>
              <a:buClr>
                <a:schemeClr val="dk1"/>
              </a:buClr>
              <a:buSzPts val="1300"/>
              <a:buFont typeface="Inter"/>
              <a:buAutoNum type="alphaUcPeriod"/>
            </a:pPr>
            <a:r>
              <a:rPr lang="en" sz="1300" b="1">
                <a:solidFill>
                  <a:schemeClr val="dk1"/>
                </a:solidFill>
                <a:latin typeface="Inter"/>
                <a:ea typeface="Inter"/>
                <a:cs typeface="Inter"/>
                <a:sym typeface="Inter"/>
              </a:rPr>
              <a:t>Revamp the classroom walkthrough tool </a:t>
            </a:r>
            <a:r>
              <a:rPr lang="en" sz="1300">
                <a:solidFill>
                  <a:schemeClr val="dk1"/>
                </a:solidFill>
                <a:latin typeface="Inter"/>
                <a:ea typeface="Inter"/>
                <a:cs typeface="Inter"/>
                <a:sym typeface="Inter"/>
              </a:rPr>
              <a:t>to prioritize look-fors tied to practices that support closing achievement gaps, including teachers demonstrating high-expectations for all students, and students engaging in standards-aligned, grade-level tasks</a:t>
            </a:r>
            <a:endParaRPr sz="1300">
              <a:solidFill>
                <a:schemeClr val="dk1"/>
              </a:solidFill>
              <a:latin typeface="Inter"/>
              <a:ea typeface="Inter"/>
              <a:cs typeface="Inter"/>
              <a:sym typeface="Inter"/>
            </a:endParaRPr>
          </a:p>
          <a:p>
            <a:pPr marL="457200" lvl="0" indent="-311150" algn="l" rtl="0">
              <a:lnSpc>
                <a:spcPct val="115000"/>
              </a:lnSpc>
              <a:spcBef>
                <a:spcPts val="600"/>
              </a:spcBef>
              <a:spcAft>
                <a:spcPts val="600"/>
              </a:spcAft>
              <a:buClr>
                <a:schemeClr val="dk1"/>
              </a:buClr>
              <a:buSzPts val="1300"/>
              <a:buFont typeface="Inter"/>
              <a:buAutoNum type="alphaUcPeriod"/>
            </a:pPr>
            <a:r>
              <a:rPr lang="en" sz="1300" b="1">
                <a:solidFill>
                  <a:schemeClr val="dk1"/>
                </a:solidFill>
                <a:latin typeface="Inter"/>
                <a:ea typeface="Inter"/>
                <a:cs typeface="Inter"/>
                <a:sym typeface="Inter"/>
              </a:rPr>
              <a:t>Leverage instructional learning walks to identity the places teachers most need support; </a:t>
            </a:r>
            <a:r>
              <a:rPr lang="en" sz="1300">
                <a:solidFill>
                  <a:schemeClr val="dk1"/>
                </a:solidFill>
                <a:latin typeface="Inter"/>
                <a:ea typeface="Inter"/>
                <a:cs typeface="Inter"/>
                <a:sym typeface="Inter"/>
              </a:rPr>
              <a:t>based on observations, apply coaching for individual needs, PLCs for school-based needs, and workshop PD for division-wide needs</a:t>
            </a:r>
            <a:endParaRPr sz="1300">
              <a:solidFill>
                <a:schemeClr val="dk1"/>
              </a:solidFill>
              <a:latin typeface="Inter"/>
              <a:ea typeface="Inter"/>
              <a:cs typeface="Inter"/>
              <a:sym typeface="Inter"/>
            </a:endParaRPr>
          </a:p>
        </p:txBody>
      </p:sp>
      <p:sp>
        <p:nvSpPr>
          <p:cNvPr id="535" name="Google Shape;535;p47"/>
          <p:cNvSpPr txBox="1">
            <a:spLocks noGrp="1"/>
          </p:cNvSpPr>
          <p:nvPr>
            <p:ph type="body" idx="1"/>
          </p:nvPr>
        </p:nvSpPr>
        <p:spPr>
          <a:xfrm>
            <a:off x="202375" y="2614250"/>
            <a:ext cx="3003900" cy="387300"/>
          </a:xfrm>
          <a:prstGeom prst="rect">
            <a:avLst/>
          </a:prstGeom>
          <a:solidFill>
            <a:schemeClr val="dk2"/>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What This Could Look Like</a:t>
            </a:r>
            <a:endParaRPr b="1">
              <a:solidFill>
                <a:schemeClr val="lt1"/>
              </a:solidFill>
            </a:endParaRPr>
          </a:p>
        </p:txBody>
      </p:sp>
      <p:sp>
        <p:nvSpPr>
          <p:cNvPr id="536" name="Google Shape;536;p47"/>
          <p:cNvSpPr txBox="1">
            <a:spLocks noGrp="1"/>
          </p:cNvSpPr>
          <p:nvPr>
            <p:ph type="title"/>
          </p:nvPr>
        </p:nvSpPr>
        <p:spPr>
          <a:xfrm>
            <a:off x="342900" y="0"/>
            <a:ext cx="8458200" cy="11652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b="1">
                <a:solidFill>
                  <a:schemeClr val="dk2"/>
                </a:solidFill>
              </a:rPr>
              <a:t>Root cause: </a:t>
            </a:r>
            <a:r>
              <a:rPr lang="en">
                <a:solidFill>
                  <a:schemeClr val="dk2"/>
                </a:solidFill>
              </a:rPr>
              <a:t>Adults are not equipped with the knowledge and skills to meet the instructional needs of all students  </a:t>
            </a:r>
            <a:endParaRPr>
              <a:solidFill>
                <a:srgbClr val="6D1E4A"/>
              </a:solidFill>
            </a:endParaRPr>
          </a:p>
        </p:txBody>
      </p:sp>
      <p:sp>
        <p:nvSpPr>
          <p:cNvPr id="537" name="Google Shape;537;p47"/>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48"/>
          <p:cNvSpPr txBox="1"/>
          <p:nvPr/>
        </p:nvSpPr>
        <p:spPr>
          <a:xfrm>
            <a:off x="190500" y="1709750"/>
            <a:ext cx="8840700" cy="777000"/>
          </a:xfrm>
          <a:prstGeom prst="rect">
            <a:avLst/>
          </a:prstGeom>
          <a:solidFill>
            <a:srgbClr val="F3F3F3"/>
          </a:solidFill>
          <a:ln>
            <a:noFill/>
          </a:ln>
        </p:spPr>
        <p:txBody>
          <a:bodyPr spcFirstLastPara="1" wrap="square" lIns="45700" tIns="45700" rIns="27425" bIns="45700" anchor="t" anchorCtr="0">
            <a:noAutofit/>
          </a:bodyPr>
          <a:lstStyle/>
          <a:p>
            <a:pPr marL="0" lvl="0" indent="0" algn="l" rtl="0">
              <a:spcBef>
                <a:spcPts val="0"/>
              </a:spcBef>
              <a:spcAft>
                <a:spcPts val="0"/>
              </a:spcAft>
              <a:buNone/>
            </a:pPr>
            <a:r>
              <a:rPr lang="en" sz="1300" b="1">
                <a:latin typeface="Inter"/>
                <a:ea typeface="Inter"/>
                <a:cs typeface="Inter"/>
                <a:sym typeface="Inter"/>
              </a:rPr>
              <a:t>Invest in High-Quality Instructional Materials to fill gaps in content</a:t>
            </a:r>
            <a:r>
              <a:rPr lang="en" sz="1300">
                <a:latin typeface="Inter"/>
                <a:ea typeface="Inter"/>
                <a:cs typeface="Inter"/>
                <a:sym typeface="Inter"/>
              </a:rPr>
              <a:t>, including a consistent math curriculum for Algebra 1 and middle grades, a comprehensive system of RTI supports, and a state-recommended literacy program</a:t>
            </a:r>
            <a:endParaRPr sz="1300">
              <a:latin typeface="Inter"/>
              <a:ea typeface="Inter"/>
              <a:cs typeface="Inter"/>
              <a:sym typeface="Inter"/>
            </a:endParaRPr>
          </a:p>
        </p:txBody>
      </p:sp>
      <p:sp>
        <p:nvSpPr>
          <p:cNvPr id="543" name="Google Shape;543;p48"/>
          <p:cNvSpPr/>
          <p:nvPr/>
        </p:nvSpPr>
        <p:spPr>
          <a:xfrm>
            <a:off x="92887" y="54015"/>
            <a:ext cx="288000" cy="288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lt1"/>
                </a:solidFill>
                <a:latin typeface="Inter"/>
                <a:ea typeface="Inter"/>
                <a:cs typeface="Inter"/>
                <a:sym typeface="Inter"/>
              </a:rPr>
              <a:t>3</a:t>
            </a:r>
            <a:endParaRPr sz="1400" b="0" i="0" u="none" strike="noStrike" cap="none">
              <a:solidFill>
                <a:srgbClr val="000000"/>
              </a:solidFill>
              <a:latin typeface="Arial"/>
              <a:ea typeface="Arial"/>
              <a:cs typeface="Arial"/>
              <a:sym typeface="Arial"/>
            </a:endParaRPr>
          </a:p>
        </p:txBody>
      </p:sp>
      <p:sp>
        <p:nvSpPr>
          <p:cNvPr id="544" name="Google Shape;544;p48"/>
          <p:cNvSpPr txBox="1">
            <a:spLocks noGrp="1"/>
          </p:cNvSpPr>
          <p:nvPr>
            <p:ph type="body" idx="1"/>
          </p:nvPr>
        </p:nvSpPr>
        <p:spPr>
          <a:xfrm>
            <a:off x="202375" y="2614250"/>
            <a:ext cx="3003900" cy="387300"/>
          </a:xfrm>
          <a:prstGeom prst="rect">
            <a:avLst/>
          </a:prstGeom>
          <a:solidFill>
            <a:schemeClr val="dk2"/>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What This Could Look Like</a:t>
            </a:r>
            <a:endParaRPr b="1">
              <a:solidFill>
                <a:schemeClr val="lt1"/>
              </a:solidFill>
            </a:endParaRPr>
          </a:p>
        </p:txBody>
      </p:sp>
      <p:sp>
        <p:nvSpPr>
          <p:cNvPr id="545" name="Google Shape;545;p48"/>
          <p:cNvSpPr txBox="1"/>
          <p:nvPr/>
        </p:nvSpPr>
        <p:spPr>
          <a:xfrm>
            <a:off x="190500" y="3001550"/>
            <a:ext cx="8812200" cy="3385200"/>
          </a:xfrm>
          <a:prstGeom prst="rect">
            <a:avLst/>
          </a:prstGeom>
          <a:solidFill>
            <a:srgbClr val="F3F3F3"/>
          </a:solidFill>
          <a:ln>
            <a:noFill/>
          </a:ln>
        </p:spPr>
        <p:txBody>
          <a:bodyPr spcFirstLastPara="1" wrap="square" lIns="45700" tIns="45700" rIns="27425" bIns="45700" anchor="t" anchorCtr="0">
            <a:noAutofit/>
          </a:bodyPr>
          <a:lstStyle/>
          <a:p>
            <a:pPr marL="0" lvl="0" indent="0" algn="l" rtl="0">
              <a:lnSpc>
                <a:spcPct val="115000"/>
              </a:lnSpc>
              <a:spcBef>
                <a:spcPts val="0"/>
              </a:spcBef>
              <a:spcAft>
                <a:spcPts val="0"/>
              </a:spcAft>
              <a:buNone/>
            </a:pPr>
            <a:r>
              <a:rPr lang="en" sz="1200" b="1">
                <a:solidFill>
                  <a:schemeClr val="dk1"/>
                </a:solidFill>
                <a:latin typeface="Inter"/>
                <a:ea typeface="Inter"/>
                <a:cs typeface="Inter"/>
                <a:sym typeface="Inter"/>
              </a:rPr>
              <a:t>A. Short-term: </a:t>
            </a:r>
            <a:r>
              <a:rPr lang="en" sz="1200">
                <a:solidFill>
                  <a:schemeClr val="dk1"/>
                </a:solidFill>
                <a:latin typeface="Inter"/>
                <a:ea typeface="Inter"/>
                <a:cs typeface="Inter"/>
                <a:sym typeface="Inter"/>
              </a:rPr>
              <a:t>improve current middle school students’ Algebra 1 skills (with an early focus on 9th grade Algebra 1)</a:t>
            </a:r>
            <a:endParaRPr sz="1200">
              <a:solidFill>
                <a:schemeClr val="dk1"/>
              </a:solidFill>
              <a:latin typeface="Inter"/>
              <a:ea typeface="Inter"/>
              <a:cs typeface="Inter"/>
              <a:sym typeface="Inter"/>
            </a:endParaRPr>
          </a:p>
          <a:p>
            <a:pPr marL="914400" lvl="1" indent="-298450" algn="l" rtl="0">
              <a:lnSpc>
                <a:spcPct val="115000"/>
              </a:lnSpc>
              <a:spcBef>
                <a:spcPts val="600"/>
              </a:spcBef>
              <a:spcAft>
                <a:spcPts val="0"/>
              </a:spcAft>
              <a:buClr>
                <a:schemeClr val="dk1"/>
              </a:buClr>
              <a:buSzPts val="1100"/>
              <a:buFont typeface="Inter"/>
              <a:buAutoNum type="alphaUcPeriod"/>
            </a:pPr>
            <a:r>
              <a:rPr lang="en" sz="1100">
                <a:solidFill>
                  <a:schemeClr val="dk1"/>
                </a:solidFill>
                <a:latin typeface="Inter"/>
                <a:ea typeface="Inter"/>
                <a:cs typeface="Inter"/>
                <a:sym typeface="Inter"/>
              </a:rPr>
              <a:t>Develop an 8th grade math diagnostic to identify students’ skill gaps heading into 9th grade</a:t>
            </a:r>
            <a:endParaRPr sz="1100">
              <a:solidFill>
                <a:schemeClr val="dk1"/>
              </a:solidFill>
              <a:latin typeface="Inter"/>
              <a:ea typeface="Inter"/>
              <a:cs typeface="Inter"/>
              <a:sym typeface="Inter"/>
            </a:endParaRPr>
          </a:p>
          <a:p>
            <a:pPr marL="914400" lvl="1" indent="-298450" algn="l" rtl="0">
              <a:lnSpc>
                <a:spcPct val="115000"/>
              </a:lnSpc>
              <a:spcBef>
                <a:spcPts val="600"/>
              </a:spcBef>
              <a:spcAft>
                <a:spcPts val="0"/>
              </a:spcAft>
              <a:buClr>
                <a:schemeClr val="dk1"/>
              </a:buClr>
              <a:buSzPts val="1100"/>
              <a:buFont typeface="Inter"/>
              <a:buAutoNum type="alphaUcPeriod"/>
            </a:pPr>
            <a:r>
              <a:rPr lang="en" sz="1100">
                <a:solidFill>
                  <a:schemeClr val="dk1"/>
                </a:solidFill>
                <a:latin typeface="Inter"/>
                <a:ea typeface="Inter"/>
                <a:cs typeface="Inter"/>
                <a:sym typeface="Inter"/>
              </a:rPr>
              <a:t>Pilot a </a:t>
            </a:r>
            <a:r>
              <a:rPr lang="en" sz="1100" b="1">
                <a:solidFill>
                  <a:schemeClr val="dk1"/>
                </a:solidFill>
                <a:latin typeface="Inter"/>
                <a:ea typeface="Inter"/>
                <a:cs typeface="Inter"/>
                <a:sym typeface="Inter"/>
              </a:rPr>
              <a:t>summer math transition camp</a:t>
            </a:r>
            <a:r>
              <a:rPr lang="en" sz="1100">
                <a:solidFill>
                  <a:schemeClr val="dk1"/>
                </a:solidFill>
                <a:latin typeface="Inter"/>
                <a:ea typeface="Inter"/>
                <a:cs typeface="Inter"/>
                <a:sym typeface="Inter"/>
              </a:rPr>
              <a:t> for identified students to support mastery of pre-Algebra skills, and provide early exposure to Algebra 1 content</a:t>
            </a:r>
            <a:endParaRPr sz="1100">
              <a:solidFill>
                <a:schemeClr val="dk1"/>
              </a:solidFill>
              <a:latin typeface="Inter"/>
              <a:ea typeface="Inter"/>
              <a:cs typeface="Inter"/>
              <a:sym typeface="Inter"/>
            </a:endParaRPr>
          </a:p>
          <a:p>
            <a:pPr marL="914400" lvl="1" indent="-298450" algn="l" rtl="0">
              <a:lnSpc>
                <a:spcPct val="115000"/>
              </a:lnSpc>
              <a:spcBef>
                <a:spcPts val="600"/>
              </a:spcBef>
              <a:spcAft>
                <a:spcPts val="0"/>
              </a:spcAft>
              <a:buClr>
                <a:schemeClr val="dk1"/>
              </a:buClr>
              <a:buSzPts val="1100"/>
              <a:buFont typeface="Inter"/>
              <a:buAutoNum type="alphaUcPeriod"/>
            </a:pPr>
            <a:r>
              <a:rPr lang="en" sz="1100">
                <a:solidFill>
                  <a:schemeClr val="dk1"/>
                </a:solidFill>
                <a:latin typeface="Inter"/>
                <a:ea typeface="Inter"/>
                <a:cs typeface="Inter"/>
                <a:sym typeface="Inter"/>
              </a:rPr>
              <a:t>Implement </a:t>
            </a:r>
            <a:r>
              <a:rPr lang="en" sz="1100" b="1">
                <a:solidFill>
                  <a:schemeClr val="dk1"/>
                </a:solidFill>
                <a:latin typeface="Inter"/>
                <a:ea typeface="Inter"/>
                <a:cs typeface="Inter"/>
                <a:sym typeface="Inter"/>
              </a:rPr>
              <a:t>high-intensity tutoring</a:t>
            </a:r>
            <a:r>
              <a:rPr lang="en" sz="1100">
                <a:solidFill>
                  <a:schemeClr val="dk1"/>
                </a:solidFill>
                <a:latin typeface="Inter"/>
                <a:ea typeface="Inter"/>
                <a:cs typeface="Inter"/>
                <a:sym typeface="Inter"/>
              </a:rPr>
              <a:t> or an interventionist to work with identified students during the school day on specific skills</a:t>
            </a:r>
            <a:endParaRPr sz="1100">
              <a:solidFill>
                <a:schemeClr val="dk1"/>
              </a:solidFill>
              <a:latin typeface="Inter"/>
              <a:ea typeface="Inter"/>
              <a:cs typeface="Inter"/>
              <a:sym typeface="Inter"/>
            </a:endParaRPr>
          </a:p>
          <a:p>
            <a:pPr marL="914400" lvl="1" indent="-298450" algn="l" rtl="0">
              <a:lnSpc>
                <a:spcPct val="115000"/>
              </a:lnSpc>
              <a:spcBef>
                <a:spcPts val="600"/>
              </a:spcBef>
              <a:spcAft>
                <a:spcPts val="0"/>
              </a:spcAft>
              <a:buClr>
                <a:schemeClr val="dk1"/>
              </a:buClr>
              <a:buSzPts val="1100"/>
              <a:buFont typeface="Inter"/>
              <a:buAutoNum type="alphaUcPeriod"/>
            </a:pPr>
            <a:r>
              <a:rPr lang="en" sz="1100">
                <a:solidFill>
                  <a:schemeClr val="dk1"/>
                </a:solidFill>
                <a:latin typeface="Inter"/>
                <a:ea typeface="Inter"/>
                <a:cs typeface="Inter"/>
                <a:sym typeface="Inter"/>
              </a:rPr>
              <a:t>Leverage PLC and DPLC structure to identify themes in students’ mastery of Algebra 1 content and where gaps in learning exist</a:t>
            </a:r>
            <a:endParaRPr sz="1100">
              <a:solidFill>
                <a:schemeClr val="dk1"/>
              </a:solidFill>
              <a:latin typeface="Inter"/>
              <a:ea typeface="Inter"/>
              <a:cs typeface="Inter"/>
              <a:sym typeface="Inter"/>
            </a:endParaRPr>
          </a:p>
          <a:p>
            <a:pPr marL="0" lvl="0" indent="0" algn="l" rtl="0">
              <a:lnSpc>
                <a:spcPct val="115000"/>
              </a:lnSpc>
              <a:spcBef>
                <a:spcPts val="600"/>
              </a:spcBef>
              <a:spcAft>
                <a:spcPts val="0"/>
              </a:spcAft>
              <a:buNone/>
            </a:pPr>
            <a:r>
              <a:rPr lang="en" sz="1200" b="1">
                <a:solidFill>
                  <a:schemeClr val="dk1"/>
                </a:solidFill>
                <a:latin typeface="Inter"/>
                <a:ea typeface="Inter"/>
                <a:cs typeface="Inter"/>
                <a:sym typeface="Inter"/>
              </a:rPr>
              <a:t>B. Long-term: </a:t>
            </a:r>
            <a:r>
              <a:rPr lang="en" sz="1200">
                <a:solidFill>
                  <a:schemeClr val="dk1"/>
                </a:solidFill>
                <a:latin typeface="Inter"/>
                <a:ea typeface="Inter"/>
                <a:cs typeface="Inter"/>
                <a:sym typeface="Inter"/>
              </a:rPr>
              <a:t>strengthen the Division’s secondary math curriculum and system of RTI supports</a:t>
            </a:r>
            <a:endParaRPr sz="1200">
              <a:solidFill>
                <a:schemeClr val="dk1"/>
              </a:solidFill>
              <a:latin typeface="Inter"/>
              <a:ea typeface="Inter"/>
              <a:cs typeface="Inter"/>
              <a:sym typeface="Inter"/>
            </a:endParaRPr>
          </a:p>
          <a:p>
            <a:pPr marL="914400" lvl="1" indent="-298450" algn="l" rtl="0">
              <a:lnSpc>
                <a:spcPct val="115000"/>
              </a:lnSpc>
              <a:spcBef>
                <a:spcPts val="600"/>
              </a:spcBef>
              <a:spcAft>
                <a:spcPts val="0"/>
              </a:spcAft>
              <a:buClr>
                <a:schemeClr val="dk1"/>
              </a:buClr>
              <a:buSzPts val="1100"/>
              <a:buFont typeface="Inter"/>
              <a:buAutoNum type="alphaUcPeriod"/>
            </a:pPr>
            <a:r>
              <a:rPr lang="en" sz="1100">
                <a:solidFill>
                  <a:schemeClr val="dk1"/>
                </a:solidFill>
                <a:latin typeface="Inter"/>
                <a:ea typeface="Inter"/>
                <a:cs typeface="Inter"/>
                <a:sym typeface="Inter"/>
              </a:rPr>
              <a:t>Adopt </a:t>
            </a:r>
            <a:r>
              <a:rPr lang="en" sz="1100" b="1">
                <a:solidFill>
                  <a:schemeClr val="dk1"/>
                </a:solidFill>
                <a:latin typeface="Inter"/>
                <a:ea typeface="Inter"/>
                <a:cs typeface="Inter"/>
                <a:sym typeface="Inter"/>
              </a:rPr>
              <a:t>HQIM for Algebra 1</a:t>
            </a:r>
            <a:r>
              <a:rPr lang="en" sz="1100">
                <a:solidFill>
                  <a:schemeClr val="dk1"/>
                </a:solidFill>
                <a:latin typeface="Inter"/>
                <a:ea typeface="Inter"/>
                <a:cs typeface="Inter"/>
                <a:sym typeface="Inter"/>
              </a:rPr>
              <a:t> that builds upon the skills and strategies students develop through Math Investigations</a:t>
            </a:r>
            <a:endParaRPr sz="1100">
              <a:solidFill>
                <a:schemeClr val="dk1"/>
              </a:solidFill>
              <a:latin typeface="Inter"/>
              <a:ea typeface="Inter"/>
              <a:cs typeface="Inter"/>
              <a:sym typeface="Inter"/>
            </a:endParaRPr>
          </a:p>
          <a:p>
            <a:pPr marL="914400" lvl="1" indent="-298450" algn="l" rtl="0">
              <a:lnSpc>
                <a:spcPct val="115000"/>
              </a:lnSpc>
              <a:spcBef>
                <a:spcPts val="600"/>
              </a:spcBef>
              <a:spcAft>
                <a:spcPts val="0"/>
              </a:spcAft>
              <a:buClr>
                <a:schemeClr val="dk1"/>
              </a:buClr>
              <a:buSzPts val="1100"/>
              <a:buFont typeface="Inter"/>
              <a:buAutoNum type="alphaUcPeriod"/>
            </a:pPr>
            <a:r>
              <a:rPr lang="en" sz="1100">
                <a:solidFill>
                  <a:schemeClr val="dk1"/>
                </a:solidFill>
                <a:latin typeface="Inter"/>
                <a:ea typeface="Inter"/>
                <a:cs typeface="Inter"/>
                <a:sym typeface="Inter"/>
              </a:rPr>
              <a:t>Build out the vision to</a:t>
            </a:r>
            <a:r>
              <a:rPr lang="en" sz="1100" b="1">
                <a:solidFill>
                  <a:schemeClr val="dk1"/>
                </a:solidFill>
                <a:latin typeface="Inter"/>
                <a:ea typeface="Inter"/>
                <a:cs typeface="Inter"/>
                <a:sym typeface="Inter"/>
              </a:rPr>
              <a:t> embed Algebra 1 concepts in 6th, 7th, and 8th grade math</a:t>
            </a:r>
            <a:endParaRPr sz="1100" b="1">
              <a:solidFill>
                <a:schemeClr val="dk1"/>
              </a:solidFill>
              <a:latin typeface="Inter"/>
              <a:ea typeface="Inter"/>
              <a:cs typeface="Inter"/>
              <a:sym typeface="Inter"/>
            </a:endParaRPr>
          </a:p>
          <a:p>
            <a:pPr marL="914400" lvl="1" indent="-298450" algn="l" rtl="0">
              <a:lnSpc>
                <a:spcPct val="115000"/>
              </a:lnSpc>
              <a:spcBef>
                <a:spcPts val="600"/>
              </a:spcBef>
              <a:spcAft>
                <a:spcPts val="600"/>
              </a:spcAft>
              <a:buClr>
                <a:schemeClr val="dk1"/>
              </a:buClr>
              <a:buSzPts val="1100"/>
              <a:buFont typeface="Inter"/>
              <a:buAutoNum type="alphaUcPeriod"/>
            </a:pPr>
            <a:r>
              <a:rPr lang="en" sz="1100">
                <a:solidFill>
                  <a:schemeClr val="dk1"/>
                </a:solidFill>
                <a:latin typeface="Inter"/>
                <a:ea typeface="Inter"/>
                <a:cs typeface="Inter"/>
                <a:sym typeface="Inter"/>
              </a:rPr>
              <a:t>Invest in developing the </a:t>
            </a:r>
            <a:r>
              <a:rPr lang="en" sz="1100" b="1">
                <a:solidFill>
                  <a:schemeClr val="dk1"/>
                </a:solidFill>
                <a:latin typeface="Inter"/>
                <a:ea typeface="Inter"/>
                <a:cs typeface="Inter"/>
                <a:sym typeface="Inter"/>
              </a:rPr>
              <a:t>content knowledge and skills of school-based interventionists</a:t>
            </a:r>
            <a:r>
              <a:rPr lang="en" sz="1100">
                <a:solidFill>
                  <a:schemeClr val="dk1"/>
                </a:solidFill>
                <a:latin typeface="Inter"/>
                <a:ea typeface="Inter"/>
                <a:cs typeface="Inter"/>
                <a:sym typeface="Inter"/>
              </a:rPr>
              <a:t>, and codify the system for RTI supports that utilizes both push-in and pull-out formats</a:t>
            </a:r>
            <a:endParaRPr sz="1100">
              <a:solidFill>
                <a:schemeClr val="dk1"/>
              </a:solidFill>
              <a:latin typeface="Inter"/>
              <a:ea typeface="Inter"/>
              <a:cs typeface="Inter"/>
              <a:sym typeface="Inter"/>
            </a:endParaRPr>
          </a:p>
        </p:txBody>
      </p:sp>
      <p:sp>
        <p:nvSpPr>
          <p:cNvPr id="546" name="Google Shape;546;p48"/>
          <p:cNvSpPr txBox="1">
            <a:spLocks noGrp="1"/>
          </p:cNvSpPr>
          <p:nvPr>
            <p:ph type="body" idx="1"/>
          </p:nvPr>
        </p:nvSpPr>
        <p:spPr>
          <a:xfrm>
            <a:off x="190500" y="1297875"/>
            <a:ext cx="8840700" cy="387300"/>
          </a:xfrm>
          <a:prstGeom prst="rect">
            <a:avLst/>
          </a:prstGeom>
          <a:solidFill>
            <a:schemeClr val="dk2"/>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Recommendation</a:t>
            </a:r>
            <a:endParaRPr b="1">
              <a:solidFill>
                <a:schemeClr val="lt1"/>
              </a:solidFill>
            </a:endParaRPr>
          </a:p>
        </p:txBody>
      </p:sp>
      <p:sp>
        <p:nvSpPr>
          <p:cNvPr id="547" name="Google Shape;547;p48"/>
          <p:cNvSpPr txBox="1">
            <a:spLocks noGrp="1"/>
          </p:cNvSpPr>
          <p:nvPr>
            <p:ph type="title"/>
          </p:nvPr>
        </p:nvSpPr>
        <p:spPr>
          <a:xfrm>
            <a:off x="342900" y="0"/>
            <a:ext cx="8458200" cy="11652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b="1">
                <a:solidFill>
                  <a:schemeClr val="dk2"/>
                </a:solidFill>
              </a:rPr>
              <a:t>Root cause: </a:t>
            </a:r>
            <a:r>
              <a:rPr lang="en">
                <a:solidFill>
                  <a:schemeClr val="dk2"/>
                </a:solidFill>
              </a:rPr>
              <a:t>Gaps in content, esp. for secondary math and K-5 interventions, create barriers for teachers and students  </a:t>
            </a:r>
            <a:endParaRPr>
              <a:solidFill>
                <a:srgbClr val="6D1E4A"/>
              </a:solidFill>
            </a:endParaRPr>
          </a:p>
        </p:txBody>
      </p:sp>
      <p:sp>
        <p:nvSpPr>
          <p:cNvPr id="548" name="Google Shape;548;p48"/>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9"/>
          <p:cNvSpPr txBox="1"/>
          <p:nvPr/>
        </p:nvSpPr>
        <p:spPr>
          <a:xfrm>
            <a:off x="190500" y="1709750"/>
            <a:ext cx="8840700" cy="777000"/>
          </a:xfrm>
          <a:prstGeom prst="rect">
            <a:avLst/>
          </a:prstGeom>
          <a:solidFill>
            <a:srgbClr val="F3F3F3"/>
          </a:solidFill>
          <a:ln>
            <a:noFill/>
          </a:ln>
        </p:spPr>
        <p:txBody>
          <a:bodyPr spcFirstLastPara="1" wrap="square" lIns="45700" tIns="45700" rIns="27425" bIns="45700" anchor="t" anchorCtr="0">
            <a:noAutofit/>
          </a:bodyPr>
          <a:lstStyle/>
          <a:p>
            <a:pPr marL="0" marR="0" lvl="0" indent="0" algn="l" rtl="0">
              <a:lnSpc>
                <a:spcPct val="114000"/>
              </a:lnSpc>
              <a:spcBef>
                <a:spcPts val="0"/>
              </a:spcBef>
              <a:spcAft>
                <a:spcPts val="0"/>
              </a:spcAft>
              <a:buClr>
                <a:srgbClr val="000000"/>
              </a:buClr>
              <a:buSzPts val="2400"/>
              <a:buFont typeface="Arial"/>
              <a:buNone/>
            </a:pPr>
            <a:r>
              <a:rPr lang="en" sz="1300" b="1">
                <a:solidFill>
                  <a:schemeClr val="dk1"/>
                </a:solidFill>
                <a:latin typeface="Inter"/>
                <a:ea typeface="Inter"/>
                <a:cs typeface="Inter"/>
                <a:sym typeface="Inter"/>
              </a:rPr>
              <a:t>Clarify how Division actions lead to student outcomes</a:t>
            </a:r>
            <a:r>
              <a:rPr lang="en" sz="1300">
                <a:solidFill>
                  <a:schemeClr val="dk1"/>
                </a:solidFill>
                <a:latin typeface="Inter"/>
                <a:ea typeface="Inter"/>
                <a:cs typeface="Inter"/>
                <a:sym typeface="Inter"/>
              </a:rPr>
              <a:t>; articulate and communicate beliefs about both why and how each role within the Division is designed to contribute to strengthening the instructional core.</a:t>
            </a:r>
            <a:endParaRPr sz="1300">
              <a:solidFill>
                <a:schemeClr val="dk1"/>
              </a:solidFill>
              <a:latin typeface="Inter"/>
              <a:ea typeface="Inter"/>
              <a:cs typeface="Inter"/>
              <a:sym typeface="Inter"/>
            </a:endParaRPr>
          </a:p>
        </p:txBody>
      </p:sp>
      <p:sp>
        <p:nvSpPr>
          <p:cNvPr id="554" name="Google Shape;554;p49"/>
          <p:cNvSpPr txBox="1">
            <a:spLocks noGrp="1"/>
          </p:cNvSpPr>
          <p:nvPr>
            <p:ph type="body" idx="1"/>
          </p:nvPr>
        </p:nvSpPr>
        <p:spPr>
          <a:xfrm>
            <a:off x="190500" y="1297875"/>
            <a:ext cx="8840700" cy="387300"/>
          </a:xfrm>
          <a:prstGeom prst="rect">
            <a:avLst/>
          </a:prstGeom>
          <a:solidFill>
            <a:schemeClr val="dk2"/>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Recommendation</a:t>
            </a:r>
            <a:endParaRPr b="1">
              <a:solidFill>
                <a:schemeClr val="lt1"/>
              </a:solidFill>
            </a:endParaRPr>
          </a:p>
        </p:txBody>
      </p:sp>
      <p:sp>
        <p:nvSpPr>
          <p:cNvPr id="555" name="Google Shape;555;p49"/>
          <p:cNvSpPr/>
          <p:nvPr/>
        </p:nvSpPr>
        <p:spPr>
          <a:xfrm>
            <a:off x="92887" y="54015"/>
            <a:ext cx="288000" cy="288000"/>
          </a:xfrm>
          <a:prstGeom prst="ellipse">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lt1"/>
                </a:solidFill>
                <a:latin typeface="Inter"/>
                <a:ea typeface="Inter"/>
                <a:cs typeface="Inter"/>
                <a:sym typeface="Inter"/>
              </a:rPr>
              <a:t>4</a:t>
            </a:r>
            <a:endParaRPr sz="1400" b="0" i="0" u="none" strike="noStrike" cap="none">
              <a:solidFill>
                <a:srgbClr val="000000"/>
              </a:solidFill>
              <a:latin typeface="Arial"/>
              <a:ea typeface="Arial"/>
              <a:cs typeface="Arial"/>
              <a:sym typeface="Arial"/>
            </a:endParaRPr>
          </a:p>
        </p:txBody>
      </p:sp>
      <p:sp>
        <p:nvSpPr>
          <p:cNvPr id="556" name="Google Shape;556;p49"/>
          <p:cNvSpPr txBox="1">
            <a:spLocks noGrp="1"/>
          </p:cNvSpPr>
          <p:nvPr>
            <p:ph type="body" idx="1"/>
          </p:nvPr>
        </p:nvSpPr>
        <p:spPr>
          <a:xfrm>
            <a:off x="202375" y="2614250"/>
            <a:ext cx="3003900" cy="387300"/>
          </a:xfrm>
          <a:prstGeom prst="rect">
            <a:avLst/>
          </a:prstGeom>
          <a:solidFill>
            <a:schemeClr val="dk2"/>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What This Could Look Like</a:t>
            </a:r>
            <a:endParaRPr b="1">
              <a:solidFill>
                <a:schemeClr val="lt1"/>
              </a:solidFill>
            </a:endParaRPr>
          </a:p>
        </p:txBody>
      </p:sp>
      <p:sp>
        <p:nvSpPr>
          <p:cNvPr id="557" name="Google Shape;557;p49"/>
          <p:cNvSpPr txBox="1"/>
          <p:nvPr/>
        </p:nvSpPr>
        <p:spPr>
          <a:xfrm>
            <a:off x="190500" y="3001550"/>
            <a:ext cx="8812200" cy="2962200"/>
          </a:xfrm>
          <a:prstGeom prst="rect">
            <a:avLst/>
          </a:prstGeom>
          <a:solidFill>
            <a:srgbClr val="F3F3F3"/>
          </a:solidFill>
          <a:ln>
            <a:noFill/>
          </a:ln>
        </p:spPr>
        <p:txBody>
          <a:bodyPr spcFirstLastPara="1" wrap="square" lIns="45700" tIns="45700" rIns="27425" bIns="45700" anchor="t" anchorCtr="0">
            <a:noAutofit/>
          </a:bodyPr>
          <a:lstStyle/>
          <a:p>
            <a:pPr marL="457200" lvl="0" indent="-311150" algn="l" rtl="0">
              <a:lnSpc>
                <a:spcPct val="115000"/>
              </a:lnSpc>
              <a:spcBef>
                <a:spcPts val="0"/>
              </a:spcBef>
              <a:spcAft>
                <a:spcPts val="0"/>
              </a:spcAft>
              <a:buClr>
                <a:schemeClr val="dk1"/>
              </a:buClr>
              <a:buSzPts val="1300"/>
              <a:buFont typeface="Inter"/>
              <a:buAutoNum type="alphaUcPeriod"/>
            </a:pPr>
            <a:r>
              <a:rPr lang="en" sz="1300" b="1">
                <a:solidFill>
                  <a:schemeClr val="dk1"/>
                </a:solidFill>
                <a:latin typeface="Inter"/>
                <a:ea typeface="Inter"/>
                <a:cs typeface="Inter"/>
                <a:sym typeface="Inter"/>
              </a:rPr>
              <a:t>Develop a Theory of Change document </a:t>
            </a:r>
            <a:r>
              <a:rPr lang="en" sz="1300">
                <a:solidFill>
                  <a:schemeClr val="dk1"/>
                </a:solidFill>
                <a:latin typeface="Inter"/>
                <a:ea typeface="Inter"/>
                <a:cs typeface="Inter"/>
                <a:sym typeface="Inter"/>
              </a:rPr>
              <a:t>that articulates, in simple “if… then…” statements, the logic chain linking beliefs, decisions, and individual actions from the central office to school-based staff to students</a:t>
            </a:r>
            <a:endParaRPr sz="1300">
              <a:solidFill>
                <a:schemeClr val="dk1"/>
              </a:solidFill>
              <a:latin typeface="Inter"/>
              <a:ea typeface="Inter"/>
              <a:cs typeface="Inter"/>
              <a:sym typeface="Inter"/>
            </a:endParaRPr>
          </a:p>
          <a:p>
            <a:pPr marL="457200" lvl="0" indent="-311150" algn="l" rtl="0">
              <a:lnSpc>
                <a:spcPct val="115000"/>
              </a:lnSpc>
              <a:spcBef>
                <a:spcPts val="600"/>
              </a:spcBef>
              <a:spcAft>
                <a:spcPts val="0"/>
              </a:spcAft>
              <a:buClr>
                <a:schemeClr val="dk1"/>
              </a:buClr>
              <a:buSzPts val="1300"/>
              <a:buFont typeface="Inter"/>
              <a:buAutoNum type="alphaUcPeriod"/>
            </a:pPr>
            <a:r>
              <a:rPr lang="en" sz="1300" b="1">
                <a:solidFill>
                  <a:schemeClr val="dk1"/>
                </a:solidFill>
                <a:latin typeface="Inter"/>
                <a:ea typeface="Inter"/>
                <a:cs typeface="Inter"/>
                <a:sym typeface="Inter"/>
              </a:rPr>
              <a:t>Clarify what is held "tight" and "loose" across the division</a:t>
            </a:r>
            <a:r>
              <a:rPr lang="en" sz="1300">
                <a:solidFill>
                  <a:schemeClr val="dk1"/>
                </a:solidFill>
                <a:latin typeface="Inter"/>
                <a:ea typeface="Inter"/>
                <a:cs typeface="Inter"/>
                <a:sym typeface="Inter"/>
              </a:rPr>
              <a:t>; where the division holds structures "tight" strengthen the division-provided resources for school campuses</a:t>
            </a:r>
            <a:endParaRPr sz="1300" b="1">
              <a:solidFill>
                <a:schemeClr val="dk1"/>
              </a:solidFill>
              <a:latin typeface="Inter"/>
              <a:ea typeface="Inter"/>
              <a:cs typeface="Inter"/>
              <a:sym typeface="Inter"/>
            </a:endParaRPr>
          </a:p>
          <a:p>
            <a:pPr marL="457200" lvl="0" indent="-311150" algn="l" rtl="0">
              <a:lnSpc>
                <a:spcPct val="115000"/>
              </a:lnSpc>
              <a:spcBef>
                <a:spcPts val="600"/>
              </a:spcBef>
              <a:spcAft>
                <a:spcPts val="0"/>
              </a:spcAft>
              <a:buClr>
                <a:schemeClr val="dk1"/>
              </a:buClr>
              <a:buSzPts val="1300"/>
              <a:buFont typeface="Inter"/>
              <a:buAutoNum type="alphaUcPeriod"/>
            </a:pPr>
            <a:r>
              <a:rPr lang="en" sz="1300" b="1">
                <a:solidFill>
                  <a:schemeClr val="dk1"/>
                </a:solidFill>
                <a:latin typeface="Inter"/>
                <a:ea typeface="Inter"/>
                <a:cs typeface="Inter"/>
                <a:sym typeface="Inter"/>
              </a:rPr>
              <a:t>Reimagine the instructional coaching model </a:t>
            </a:r>
            <a:r>
              <a:rPr lang="en" sz="1300">
                <a:solidFill>
                  <a:schemeClr val="dk1"/>
                </a:solidFill>
                <a:latin typeface="Inter"/>
                <a:ea typeface="Inter"/>
                <a:cs typeface="Inter"/>
                <a:sym typeface="Inter"/>
              </a:rPr>
              <a:t>to target support in the schools and/or teachers that need it most, with a </a:t>
            </a:r>
            <a:r>
              <a:rPr lang="en" sz="1300" b="1">
                <a:solidFill>
                  <a:schemeClr val="dk1"/>
                </a:solidFill>
                <a:latin typeface="Inter"/>
                <a:ea typeface="Inter"/>
                <a:cs typeface="Inter"/>
                <a:sym typeface="Inter"/>
              </a:rPr>
              <a:t>focus on transforming instructional practices and teacher actions</a:t>
            </a:r>
            <a:endParaRPr sz="1300" b="1">
              <a:solidFill>
                <a:schemeClr val="dk1"/>
              </a:solidFill>
              <a:latin typeface="Inter"/>
              <a:ea typeface="Inter"/>
              <a:cs typeface="Inter"/>
              <a:sym typeface="Inter"/>
            </a:endParaRPr>
          </a:p>
          <a:p>
            <a:pPr marL="457200" lvl="0" indent="-311150" algn="l" rtl="0">
              <a:lnSpc>
                <a:spcPct val="115000"/>
              </a:lnSpc>
              <a:spcBef>
                <a:spcPts val="600"/>
              </a:spcBef>
              <a:spcAft>
                <a:spcPts val="0"/>
              </a:spcAft>
              <a:buClr>
                <a:schemeClr val="dk1"/>
              </a:buClr>
              <a:buSzPts val="1300"/>
              <a:buFont typeface="Inter"/>
              <a:buAutoNum type="alphaUcPeriod"/>
            </a:pPr>
            <a:r>
              <a:rPr lang="en" sz="1300">
                <a:solidFill>
                  <a:schemeClr val="dk1"/>
                </a:solidFill>
                <a:latin typeface="Inter"/>
                <a:ea typeface="Inter"/>
                <a:cs typeface="Inter"/>
                <a:sym typeface="Inter"/>
              </a:rPr>
              <a:t>Identify role(s) that can be leveraged to support </a:t>
            </a:r>
            <a:r>
              <a:rPr lang="en" sz="1300" b="1">
                <a:solidFill>
                  <a:schemeClr val="dk1"/>
                </a:solidFill>
                <a:latin typeface="Inter"/>
                <a:ea typeface="Inter"/>
                <a:cs typeface="Inter"/>
                <a:sym typeface="Inter"/>
              </a:rPr>
              <a:t>developing principals and APs as instructional leaders</a:t>
            </a:r>
            <a:r>
              <a:rPr lang="en" sz="1300">
                <a:solidFill>
                  <a:schemeClr val="dk1"/>
                </a:solidFill>
                <a:latin typeface="Inter"/>
                <a:ea typeface="Inter"/>
                <a:cs typeface="Inter"/>
                <a:sym typeface="Inter"/>
              </a:rPr>
              <a:t>, so that principals can be better coaches for their teachers and instructional staff</a:t>
            </a:r>
            <a:endParaRPr sz="1300">
              <a:solidFill>
                <a:schemeClr val="dk1"/>
              </a:solidFill>
              <a:latin typeface="Inter"/>
              <a:ea typeface="Inter"/>
              <a:cs typeface="Inter"/>
              <a:sym typeface="Inter"/>
            </a:endParaRPr>
          </a:p>
          <a:p>
            <a:pPr marL="457200" lvl="0" indent="-311150" algn="l" rtl="0">
              <a:lnSpc>
                <a:spcPct val="115000"/>
              </a:lnSpc>
              <a:spcBef>
                <a:spcPts val="600"/>
              </a:spcBef>
              <a:spcAft>
                <a:spcPts val="600"/>
              </a:spcAft>
              <a:buClr>
                <a:schemeClr val="dk1"/>
              </a:buClr>
              <a:buSzPts val="1300"/>
              <a:buFont typeface="Inter"/>
              <a:buAutoNum type="alphaUcPeriod"/>
            </a:pPr>
            <a:r>
              <a:rPr lang="en" sz="1300" b="1">
                <a:solidFill>
                  <a:schemeClr val="dk1"/>
                </a:solidFill>
                <a:latin typeface="Inter"/>
                <a:ea typeface="Inter"/>
                <a:cs typeface="Inter"/>
                <a:sym typeface="Inter"/>
              </a:rPr>
              <a:t>Set annual targets for each of the Objective Success Measures in the ACPS Strategic Plan</a:t>
            </a:r>
            <a:r>
              <a:rPr lang="en" sz="1300">
                <a:solidFill>
                  <a:schemeClr val="dk1"/>
                </a:solidFill>
                <a:latin typeface="Inter"/>
                <a:ea typeface="Inter"/>
                <a:cs typeface="Inter"/>
                <a:sym typeface="Inter"/>
              </a:rPr>
              <a:t>, and identify which roles at the division and campus-level are accountable for achieving each target; develop a corresponding system to monitor progress towards targets on a quarterly basis</a:t>
            </a:r>
            <a:endParaRPr sz="1300" b="1">
              <a:solidFill>
                <a:schemeClr val="dk1"/>
              </a:solidFill>
              <a:latin typeface="Inter"/>
              <a:ea typeface="Inter"/>
              <a:cs typeface="Inter"/>
              <a:sym typeface="Inter"/>
            </a:endParaRPr>
          </a:p>
        </p:txBody>
      </p:sp>
      <p:sp>
        <p:nvSpPr>
          <p:cNvPr id="558" name="Google Shape;558;p49"/>
          <p:cNvSpPr txBox="1">
            <a:spLocks noGrp="1"/>
          </p:cNvSpPr>
          <p:nvPr>
            <p:ph type="title"/>
          </p:nvPr>
        </p:nvSpPr>
        <p:spPr>
          <a:xfrm>
            <a:off x="342900" y="0"/>
            <a:ext cx="8458200" cy="11652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b="1">
                <a:solidFill>
                  <a:schemeClr val="dk2"/>
                </a:solidFill>
              </a:rPr>
              <a:t>Root cause: </a:t>
            </a:r>
            <a:r>
              <a:rPr lang="en">
                <a:solidFill>
                  <a:schemeClr val="dk2"/>
                </a:solidFill>
              </a:rPr>
              <a:t>ACPS does not have a unifying Theory of Change linking interventions to student outcomes </a:t>
            </a:r>
            <a:endParaRPr>
              <a:solidFill>
                <a:srgbClr val="6D1E4A"/>
              </a:solidFill>
            </a:endParaRPr>
          </a:p>
        </p:txBody>
      </p:sp>
      <p:sp>
        <p:nvSpPr>
          <p:cNvPr id="559" name="Google Shape;559;p49"/>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50"/>
          <p:cNvSpPr txBox="1"/>
          <p:nvPr/>
        </p:nvSpPr>
        <p:spPr>
          <a:xfrm>
            <a:off x="190500" y="1709750"/>
            <a:ext cx="8840700" cy="777000"/>
          </a:xfrm>
          <a:prstGeom prst="rect">
            <a:avLst/>
          </a:prstGeom>
          <a:solidFill>
            <a:srgbClr val="F3F3F3"/>
          </a:solidFill>
          <a:ln>
            <a:noFill/>
          </a:ln>
        </p:spPr>
        <p:txBody>
          <a:bodyPr spcFirstLastPara="1" wrap="square" lIns="45700" tIns="45700" rIns="27425" bIns="45700" anchor="ctr" anchorCtr="0">
            <a:noAutofit/>
          </a:bodyPr>
          <a:lstStyle/>
          <a:p>
            <a:pPr marL="0" marR="0" lvl="0" indent="0" algn="l" rtl="0">
              <a:lnSpc>
                <a:spcPct val="114000"/>
              </a:lnSpc>
              <a:spcBef>
                <a:spcPts val="0"/>
              </a:spcBef>
              <a:spcAft>
                <a:spcPts val="0"/>
              </a:spcAft>
              <a:buClr>
                <a:srgbClr val="000000"/>
              </a:buClr>
              <a:buSzPts val="2400"/>
              <a:buFont typeface="Arial"/>
              <a:buNone/>
            </a:pPr>
            <a:r>
              <a:rPr lang="en" sz="1300" b="1">
                <a:solidFill>
                  <a:schemeClr val="dk1"/>
                </a:solidFill>
                <a:latin typeface="Inter"/>
                <a:ea typeface="Inter"/>
                <a:cs typeface="Inter"/>
                <a:sym typeface="Inter"/>
              </a:rPr>
              <a:t>Strengthen systems for input and feedback, and processes for communicating decisions </a:t>
            </a:r>
            <a:r>
              <a:rPr lang="en" sz="1300">
                <a:solidFill>
                  <a:schemeClr val="dk1"/>
                </a:solidFill>
                <a:latin typeface="Inter"/>
                <a:ea typeface="Inter"/>
                <a:cs typeface="Inter"/>
                <a:sym typeface="Inter"/>
              </a:rPr>
              <a:t>at all levels to ensure full spectrum of stakeholders across ACPS are authentically engaged, including students, families, teachers, school leaders, central office staff, and community members.</a:t>
            </a:r>
            <a:endParaRPr sz="1300">
              <a:solidFill>
                <a:schemeClr val="dk1"/>
              </a:solidFill>
              <a:latin typeface="Inter"/>
              <a:ea typeface="Inter"/>
              <a:cs typeface="Inter"/>
              <a:sym typeface="Inter"/>
            </a:endParaRPr>
          </a:p>
        </p:txBody>
      </p:sp>
      <p:sp>
        <p:nvSpPr>
          <p:cNvPr id="565" name="Google Shape;565;p50"/>
          <p:cNvSpPr/>
          <p:nvPr/>
        </p:nvSpPr>
        <p:spPr>
          <a:xfrm>
            <a:off x="92887" y="54015"/>
            <a:ext cx="288000" cy="288000"/>
          </a:xfrm>
          <a:prstGeom prst="ellipse">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lt1"/>
                </a:solidFill>
                <a:latin typeface="Inter"/>
                <a:ea typeface="Inter"/>
                <a:cs typeface="Inter"/>
                <a:sym typeface="Inter"/>
              </a:rPr>
              <a:t>5</a:t>
            </a:r>
            <a:endParaRPr sz="1400" b="0" i="0" u="none" strike="noStrike" cap="none">
              <a:solidFill>
                <a:srgbClr val="000000"/>
              </a:solidFill>
              <a:latin typeface="Arial"/>
              <a:ea typeface="Arial"/>
              <a:cs typeface="Arial"/>
              <a:sym typeface="Arial"/>
            </a:endParaRPr>
          </a:p>
        </p:txBody>
      </p:sp>
      <p:sp>
        <p:nvSpPr>
          <p:cNvPr id="566" name="Google Shape;566;p50"/>
          <p:cNvSpPr txBox="1">
            <a:spLocks noGrp="1"/>
          </p:cNvSpPr>
          <p:nvPr>
            <p:ph type="body" idx="1"/>
          </p:nvPr>
        </p:nvSpPr>
        <p:spPr>
          <a:xfrm>
            <a:off x="202375" y="2614250"/>
            <a:ext cx="3003900" cy="387300"/>
          </a:xfrm>
          <a:prstGeom prst="rect">
            <a:avLst/>
          </a:prstGeom>
          <a:solidFill>
            <a:schemeClr val="dk2"/>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What This Could Look Like</a:t>
            </a:r>
            <a:endParaRPr b="1">
              <a:solidFill>
                <a:schemeClr val="lt1"/>
              </a:solidFill>
            </a:endParaRPr>
          </a:p>
        </p:txBody>
      </p:sp>
      <p:sp>
        <p:nvSpPr>
          <p:cNvPr id="567" name="Google Shape;567;p50"/>
          <p:cNvSpPr txBox="1"/>
          <p:nvPr/>
        </p:nvSpPr>
        <p:spPr>
          <a:xfrm>
            <a:off x="190500" y="3001550"/>
            <a:ext cx="8812200" cy="3359400"/>
          </a:xfrm>
          <a:prstGeom prst="rect">
            <a:avLst/>
          </a:prstGeom>
          <a:solidFill>
            <a:srgbClr val="F3F3F3"/>
          </a:solidFill>
          <a:ln>
            <a:noFill/>
          </a:ln>
        </p:spPr>
        <p:txBody>
          <a:bodyPr spcFirstLastPara="1" wrap="square" lIns="45700" tIns="45700" rIns="27425" bIns="45700" anchor="t" anchorCtr="0">
            <a:noAutofit/>
          </a:bodyPr>
          <a:lstStyle/>
          <a:p>
            <a:pPr marL="457200" lvl="0" indent="-311150" algn="l" rtl="0">
              <a:lnSpc>
                <a:spcPct val="115000"/>
              </a:lnSpc>
              <a:spcBef>
                <a:spcPts val="0"/>
              </a:spcBef>
              <a:spcAft>
                <a:spcPts val="0"/>
              </a:spcAft>
              <a:buClr>
                <a:schemeClr val="dk1"/>
              </a:buClr>
              <a:buSzPts val="1300"/>
              <a:buFont typeface="Inter"/>
              <a:buAutoNum type="alphaUcPeriod"/>
            </a:pPr>
            <a:r>
              <a:rPr lang="en" sz="1300" b="1">
                <a:solidFill>
                  <a:schemeClr val="dk1"/>
                </a:solidFill>
                <a:latin typeface="Inter"/>
                <a:ea typeface="Inter"/>
                <a:cs typeface="Inter"/>
                <a:sym typeface="Inter"/>
              </a:rPr>
              <a:t>Increase transparency into Division-wide decisions</a:t>
            </a:r>
            <a:r>
              <a:rPr lang="en" sz="1300">
                <a:solidFill>
                  <a:schemeClr val="dk1"/>
                </a:solidFill>
                <a:latin typeface="Inter"/>
                <a:ea typeface="Inter"/>
                <a:cs typeface="Inter"/>
                <a:sym typeface="Inter"/>
              </a:rPr>
              <a:t> by over-communicating with all stakeholders, using multiple methods of communication, and explaining the rationale behind decisions</a:t>
            </a:r>
            <a:endParaRPr sz="1300">
              <a:solidFill>
                <a:schemeClr val="dk1"/>
              </a:solidFill>
              <a:latin typeface="Inter"/>
              <a:ea typeface="Inter"/>
              <a:cs typeface="Inter"/>
              <a:sym typeface="Inter"/>
            </a:endParaRPr>
          </a:p>
          <a:p>
            <a:pPr marL="457200" lvl="0" indent="-311150" algn="l" rtl="0">
              <a:lnSpc>
                <a:spcPct val="115000"/>
              </a:lnSpc>
              <a:spcBef>
                <a:spcPts val="600"/>
              </a:spcBef>
              <a:spcAft>
                <a:spcPts val="0"/>
              </a:spcAft>
              <a:buClr>
                <a:schemeClr val="dk1"/>
              </a:buClr>
              <a:buSzPts val="1300"/>
              <a:buFont typeface="Inter"/>
              <a:buAutoNum type="alphaUcPeriod"/>
            </a:pPr>
            <a:r>
              <a:rPr lang="en" sz="1300" b="1">
                <a:solidFill>
                  <a:schemeClr val="dk1"/>
                </a:solidFill>
                <a:latin typeface="Inter"/>
                <a:ea typeface="Inter"/>
                <a:cs typeface="Inter"/>
                <a:sym typeface="Inter"/>
              </a:rPr>
              <a:t>Deepen engagement and supports for families</a:t>
            </a:r>
            <a:r>
              <a:rPr lang="en" sz="1300">
                <a:solidFill>
                  <a:schemeClr val="dk1"/>
                </a:solidFill>
                <a:latin typeface="Inter"/>
                <a:ea typeface="Inter"/>
                <a:cs typeface="Inter"/>
                <a:sym typeface="Inter"/>
              </a:rPr>
              <a:t> across the Division; this could include:</a:t>
            </a:r>
            <a:endParaRPr sz="1300">
              <a:solidFill>
                <a:schemeClr val="dk1"/>
              </a:solidFill>
              <a:latin typeface="Inter"/>
              <a:ea typeface="Inter"/>
              <a:cs typeface="Inter"/>
              <a:sym typeface="Inter"/>
            </a:endParaRPr>
          </a:p>
          <a:p>
            <a:pPr marL="914400" lvl="1" indent="-304800" algn="l" rtl="0">
              <a:lnSpc>
                <a:spcPct val="115000"/>
              </a:lnSpc>
              <a:spcBef>
                <a:spcPts val="600"/>
              </a:spcBef>
              <a:spcAft>
                <a:spcPts val="0"/>
              </a:spcAft>
              <a:buClr>
                <a:schemeClr val="dk1"/>
              </a:buClr>
              <a:buSzPts val="1200"/>
              <a:buFont typeface="Inter"/>
              <a:buChar char="○"/>
            </a:pPr>
            <a:r>
              <a:rPr lang="en" sz="1200" b="1">
                <a:solidFill>
                  <a:schemeClr val="dk1"/>
                </a:solidFill>
                <a:latin typeface="Inter"/>
                <a:ea typeface="Inter"/>
                <a:cs typeface="Inter"/>
                <a:sym typeface="Inter"/>
              </a:rPr>
              <a:t>Create family-friendly companion guides </a:t>
            </a:r>
            <a:r>
              <a:rPr lang="en" sz="1200">
                <a:solidFill>
                  <a:schemeClr val="dk1"/>
                </a:solidFill>
                <a:latin typeface="Inter"/>
                <a:ea typeface="Inter"/>
                <a:cs typeface="Inter"/>
                <a:sym typeface="Inter"/>
              </a:rPr>
              <a:t>aligned to the Division’s adopted curricula to provide families visibility into what students are learning, what "on-track" looks like, and what strategies families can use at home to support their students</a:t>
            </a:r>
            <a:endParaRPr sz="1200">
              <a:solidFill>
                <a:schemeClr val="dk1"/>
              </a:solidFill>
              <a:latin typeface="Inter"/>
              <a:ea typeface="Inter"/>
              <a:cs typeface="Inter"/>
              <a:sym typeface="Inter"/>
            </a:endParaRPr>
          </a:p>
          <a:p>
            <a:pPr marL="914400" lvl="1" indent="-304800" algn="l" rtl="0">
              <a:lnSpc>
                <a:spcPct val="115000"/>
              </a:lnSpc>
              <a:spcBef>
                <a:spcPts val="600"/>
              </a:spcBef>
              <a:spcAft>
                <a:spcPts val="0"/>
              </a:spcAft>
              <a:buClr>
                <a:schemeClr val="dk1"/>
              </a:buClr>
              <a:buSzPts val="1200"/>
              <a:buFont typeface="Inter"/>
              <a:buChar char="○"/>
            </a:pPr>
            <a:r>
              <a:rPr lang="en" sz="1200" b="1">
                <a:solidFill>
                  <a:schemeClr val="dk1"/>
                </a:solidFill>
                <a:latin typeface="Inter"/>
                <a:ea typeface="Inter"/>
                <a:cs typeface="Inter"/>
                <a:sym typeface="Inter"/>
              </a:rPr>
              <a:t>Increase family awareness of K-12 pathways and course progression</a:t>
            </a:r>
            <a:r>
              <a:rPr lang="en" sz="1200">
                <a:solidFill>
                  <a:schemeClr val="dk1"/>
                </a:solidFill>
                <a:latin typeface="Inter"/>
                <a:ea typeface="Inter"/>
                <a:cs typeface="Inter"/>
                <a:sym typeface="Inter"/>
              </a:rPr>
              <a:t> and ensure parents are engaged in course selection, especially for 8th grade math and key transitions (e.g., rising 6th, rising 9th graders)</a:t>
            </a:r>
            <a:endParaRPr sz="1200">
              <a:solidFill>
                <a:schemeClr val="dk1"/>
              </a:solidFill>
              <a:latin typeface="Inter"/>
              <a:ea typeface="Inter"/>
              <a:cs typeface="Inter"/>
              <a:sym typeface="Inter"/>
            </a:endParaRPr>
          </a:p>
          <a:p>
            <a:pPr marL="914400" lvl="1" indent="-304800" algn="l" rtl="0">
              <a:lnSpc>
                <a:spcPct val="115000"/>
              </a:lnSpc>
              <a:spcBef>
                <a:spcPts val="600"/>
              </a:spcBef>
              <a:spcAft>
                <a:spcPts val="0"/>
              </a:spcAft>
              <a:buClr>
                <a:schemeClr val="dk1"/>
              </a:buClr>
              <a:buSzPts val="1200"/>
              <a:buFont typeface="Inter"/>
              <a:buChar char="○"/>
            </a:pPr>
            <a:r>
              <a:rPr lang="en" sz="1200">
                <a:solidFill>
                  <a:schemeClr val="dk1"/>
                </a:solidFill>
                <a:latin typeface="Inter"/>
                <a:ea typeface="Inter"/>
                <a:cs typeface="Inter"/>
                <a:sym typeface="Inter"/>
              </a:rPr>
              <a:t>Increase access to key school/ Division information by, at a minimum,</a:t>
            </a:r>
            <a:r>
              <a:rPr lang="en" sz="1200" b="1">
                <a:solidFill>
                  <a:schemeClr val="dk1"/>
                </a:solidFill>
                <a:latin typeface="Inter"/>
                <a:ea typeface="Inter"/>
                <a:cs typeface="Inter"/>
                <a:sym typeface="Inter"/>
              </a:rPr>
              <a:t> providing interpretation services at all school and Division events</a:t>
            </a:r>
            <a:r>
              <a:rPr lang="en" sz="1200">
                <a:solidFill>
                  <a:schemeClr val="dk1"/>
                </a:solidFill>
                <a:latin typeface="Inter"/>
                <a:ea typeface="Inter"/>
                <a:cs typeface="Inter"/>
                <a:sym typeface="Inter"/>
              </a:rPr>
              <a:t>, and translating info on curricula, course selection, and student safety</a:t>
            </a:r>
            <a:endParaRPr sz="1200">
              <a:solidFill>
                <a:schemeClr val="dk1"/>
              </a:solidFill>
              <a:latin typeface="Inter"/>
              <a:ea typeface="Inter"/>
              <a:cs typeface="Inter"/>
              <a:sym typeface="Inter"/>
            </a:endParaRPr>
          </a:p>
          <a:p>
            <a:pPr marL="457200" lvl="0" indent="-311150" algn="l" rtl="0">
              <a:lnSpc>
                <a:spcPct val="115000"/>
              </a:lnSpc>
              <a:spcBef>
                <a:spcPts val="600"/>
              </a:spcBef>
              <a:spcAft>
                <a:spcPts val="600"/>
              </a:spcAft>
              <a:buClr>
                <a:schemeClr val="dk1"/>
              </a:buClr>
              <a:buSzPts val="1300"/>
              <a:buFont typeface="Inter"/>
              <a:buAutoNum type="alphaUcPeriod"/>
            </a:pPr>
            <a:r>
              <a:rPr lang="en" sz="1300" b="1">
                <a:solidFill>
                  <a:schemeClr val="dk1"/>
                </a:solidFill>
                <a:latin typeface="Inter"/>
                <a:ea typeface="Inter"/>
                <a:cs typeface="Inter"/>
                <a:sym typeface="Inter"/>
              </a:rPr>
              <a:t>Deepen external partnerships</a:t>
            </a:r>
            <a:r>
              <a:rPr lang="en" sz="1300">
                <a:solidFill>
                  <a:schemeClr val="dk1"/>
                </a:solidFill>
                <a:latin typeface="Inter"/>
                <a:ea typeface="Inter"/>
                <a:cs typeface="Inter"/>
                <a:sym typeface="Inter"/>
              </a:rPr>
              <a:t> at both the central office and school level with community-based orgs whose missions and goals align with those of ACPS and who are serving the same students and families</a:t>
            </a:r>
            <a:endParaRPr sz="1300">
              <a:solidFill>
                <a:schemeClr val="dk1"/>
              </a:solidFill>
              <a:latin typeface="Inter"/>
              <a:ea typeface="Inter"/>
              <a:cs typeface="Inter"/>
              <a:sym typeface="Inter"/>
            </a:endParaRPr>
          </a:p>
        </p:txBody>
      </p:sp>
      <p:sp>
        <p:nvSpPr>
          <p:cNvPr id="568" name="Google Shape;568;p50"/>
          <p:cNvSpPr txBox="1">
            <a:spLocks noGrp="1"/>
          </p:cNvSpPr>
          <p:nvPr>
            <p:ph type="body" idx="1"/>
          </p:nvPr>
        </p:nvSpPr>
        <p:spPr>
          <a:xfrm>
            <a:off x="190500" y="1297875"/>
            <a:ext cx="8840700" cy="387300"/>
          </a:xfrm>
          <a:prstGeom prst="rect">
            <a:avLst/>
          </a:prstGeom>
          <a:solidFill>
            <a:schemeClr val="dk2"/>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Recommendation</a:t>
            </a:r>
            <a:endParaRPr b="1">
              <a:solidFill>
                <a:schemeClr val="lt1"/>
              </a:solidFill>
            </a:endParaRPr>
          </a:p>
        </p:txBody>
      </p:sp>
      <p:sp>
        <p:nvSpPr>
          <p:cNvPr id="569" name="Google Shape;569;p50"/>
          <p:cNvSpPr txBox="1">
            <a:spLocks noGrp="1"/>
          </p:cNvSpPr>
          <p:nvPr>
            <p:ph type="title"/>
          </p:nvPr>
        </p:nvSpPr>
        <p:spPr>
          <a:xfrm>
            <a:off x="342900" y="0"/>
            <a:ext cx="8598000" cy="11652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b="1">
                <a:solidFill>
                  <a:schemeClr val="dk2"/>
                </a:solidFill>
              </a:rPr>
              <a:t>Root cause: </a:t>
            </a:r>
            <a:r>
              <a:rPr lang="en">
                <a:solidFill>
                  <a:schemeClr val="dk2"/>
                </a:solidFill>
              </a:rPr>
              <a:t>Internal and external stakeholders do not experience engagement in ways that meet their needs </a:t>
            </a:r>
            <a:endParaRPr>
              <a:solidFill>
                <a:srgbClr val="6D1E4A"/>
              </a:solidFill>
            </a:endParaRPr>
          </a:p>
        </p:txBody>
      </p:sp>
      <p:sp>
        <p:nvSpPr>
          <p:cNvPr id="570" name="Google Shape;570;p50"/>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51"/>
          <p:cNvSpPr txBox="1">
            <a:spLocks noGrp="1"/>
          </p:cNvSpPr>
          <p:nvPr>
            <p:ph type="title"/>
          </p:nvPr>
        </p:nvSpPr>
        <p:spPr>
          <a:xfrm>
            <a:off x="342900" y="0"/>
            <a:ext cx="8458200" cy="116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2"/>
                </a:solidFill>
              </a:rPr>
              <a:t>Together, the four reports highlight the current state as well as a path toward improving outcomes for students of color</a:t>
            </a:r>
            <a:endParaRPr/>
          </a:p>
        </p:txBody>
      </p:sp>
      <p:sp>
        <p:nvSpPr>
          <p:cNvPr id="576" name="Google Shape;576;p51"/>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24</a:t>
            </a:fld>
            <a:endParaRPr/>
          </a:p>
        </p:txBody>
      </p:sp>
      <p:pic>
        <p:nvPicPr>
          <p:cNvPr id="577" name="Google Shape;577;p51"/>
          <p:cNvPicPr preferRelativeResize="0"/>
          <p:nvPr/>
        </p:nvPicPr>
        <p:blipFill>
          <a:blip r:embed="rId3">
            <a:alphaModFix/>
          </a:blip>
          <a:stretch>
            <a:fillRect/>
          </a:stretch>
        </p:blipFill>
        <p:spPr>
          <a:xfrm>
            <a:off x="179663" y="1522050"/>
            <a:ext cx="2856729" cy="2141800"/>
          </a:xfrm>
          <a:prstGeom prst="rect">
            <a:avLst/>
          </a:prstGeom>
          <a:noFill/>
          <a:ln>
            <a:noFill/>
          </a:ln>
        </p:spPr>
      </p:pic>
      <p:pic>
        <p:nvPicPr>
          <p:cNvPr id="578" name="Google Shape;578;p51"/>
          <p:cNvPicPr preferRelativeResize="0"/>
          <p:nvPr/>
        </p:nvPicPr>
        <p:blipFill>
          <a:blip r:embed="rId4">
            <a:alphaModFix/>
          </a:blip>
          <a:stretch>
            <a:fillRect/>
          </a:stretch>
        </p:blipFill>
        <p:spPr>
          <a:xfrm>
            <a:off x="3146142" y="1522812"/>
            <a:ext cx="2856728" cy="2140260"/>
          </a:xfrm>
          <a:prstGeom prst="rect">
            <a:avLst/>
          </a:prstGeom>
          <a:noFill/>
          <a:ln>
            <a:noFill/>
          </a:ln>
        </p:spPr>
      </p:pic>
      <p:pic>
        <p:nvPicPr>
          <p:cNvPr id="579" name="Google Shape;579;p51"/>
          <p:cNvPicPr preferRelativeResize="0"/>
          <p:nvPr/>
        </p:nvPicPr>
        <p:blipFill>
          <a:blip r:embed="rId5">
            <a:alphaModFix/>
          </a:blip>
          <a:stretch>
            <a:fillRect/>
          </a:stretch>
        </p:blipFill>
        <p:spPr>
          <a:xfrm>
            <a:off x="6112622" y="1522812"/>
            <a:ext cx="2851715" cy="2140269"/>
          </a:xfrm>
          <a:prstGeom prst="rect">
            <a:avLst/>
          </a:prstGeom>
          <a:noFill/>
          <a:ln>
            <a:noFill/>
          </a:ln>
        </p:spPr>
      </p:pic>
      <p:pic>
        <p:nvPicPr>
          <p:cNvPr id="580" name="Google Shape;580;p51"/>
          <p:cNvPicPr preferRelativeResize="0"/>
          <p:nvPr/>
        </p:nvPicPr>
        <p:blipFill>
          <a:blip r:embed="rId6">
            <a:alphaModFix/>
          </a:blip>
          <a:stretch>
            <a:fillRect/>
          </a:stretch>
        </p:blipFill>
        <p:spPr>
          <a:xfrm>
            <a:off x="3188792" y="3815472"/>
            <a:ext cx="2920213" cy="220432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53"/>
          <p:cNvSpPr txBox="1">
            <a:spLocks noGrp="1"/>
          </p:cNvSpPr>
          <p:nvPr>
            <p:ph type="ctrTitle"/>
          </p:nvPr>
        </p:nvSpPr>
        <p:spPr>
          <a:xfrm>
            <a:off x="345150" y="2651800"/>
            <a:ext cx="8453700" cy="954300"/>
          </a:xfrm>
          <a:prstGeom prst="rect">
            <a:avLst/>
          </a:prstGeom>
          <a:noFill/>
          <a:ln>
            <a:noFill/>
          </a:ln>
        </p:spPr>
        <p:txBody>
          <a:bodyPr spcFirstLastPara="1" wrap="square" lIns="91425" tIns="91425" rIns="91425" bIns="91425" anchor="b" anchorCtr="0">
            <a:spAutoFit/>
          </a:bodyPr>
          <a:lstStyle/>
          <a:p>
            <a:pPr marL="0" lvl="0" indent="0" algn="ctr" rtl="0">
              <a:lnSpc>
                <a:spcPct val="100000"/>
              </a:lnSpc>
              <a:spcBef>
                <a:spcPts val="0"/>
              </a:spcBef>
              <a:spcAft>
                <a:spcPts val="0"/>
              </a:spcAft>
              <a:buSzPts val="5000"/>
              <a:buNone/>
            </a:pPr>
            <a:r>
              <a:rPr lang="en"/>
              <a:t>Appendix</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54"/>
          <p:cNvSpPr txBox="1">
            <a:spLocks noGrp="1"/>
          </p:cNvSpPr>
          <p:nvPr>
            <p:ph type="title"/>
          </p:nvPr>
        </p:nvSpPr>
        <p:spPr>
          <a:xfrm>
            <a:off x="342900" y="0"/>
            <a:ext cx="8801100" cy="1165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6D1E4A"/>
              </a:buClr>
              <a:buSzPts val="2800"/>
              <a:buNone/>
            </a:pPr>
            <a:r>
              <a:rPr lang="en"/>
              <a:t>There are seven principles of the instructional core, all of which inform our recommendations for ACPS</a:t>
            </a:r>
            <a:endParaRPr/>
          </a:p>
        </p:txBody>
      </p:sp>
      <p:sp>
        <p:nvSpPr>
          <p:cNvPr id="595" name="Google Shape;595;p54"/>
          <p:cNvSpPr txBox="1">
            <a:spLocks noGrp="1"/>
          </p:cNvSpPr>
          <p:nvPr>
            <p:ph type="body" idx="1"/>
          </p:nvPr>
        </p:nvSpPr>
        <p:spPr>
          <a:xfrm>
            <a:off x="342900" y="1333500"/>
            <a:ext cx="8458200" cy="4652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70"/>
              <a:buNone/>
            </a:pPr>
            <a:r>
              <a:rPr lang="en" b="1">
                <a:solidFill>
                  <a:schemeClr val="dk2"/>
                </a:solidFill>
              </a:rPr>
              <a:t>Seven Principles of the Instructional Core</a:t>
            </a:r>
            <a:endParaRPr/>
          </a:p>
          <a:p>
            <a:pPr marL="469900" lvl="0" indent="-342882" algn="l" rtl="0">
              <a:lnSpc>
                <a:spcPct val="115000"/>
              </a:lnSpc>
              <a:spcBef>
                <a:spcPts val="1200"/>
              </a:spcBef>
              <a:spcAft>
                <a:spcPts val="0"/>
              </a:spcAft>
              <a:buClr>
                <a:schemeClr val="dk2"/>
              </a:buClr>
              <a:buSzPts val="1600"/>
              <a:buAutoNum type="arabicPeriod"/>
            </a:pPr>
            <a:r>
              <a:rPr lang="en"/>
              <a:t>Increases in student learning occur only as a consequence of improvement in the level of content, teachers’ knowledge and skill, and student engagement.</a:t>
            </a:r>
            <a:endParaRPr/>
          </a:p>
          <a:p>
            <a:pPr marL="469900" lvl="0" indent="-342882" algn="l" rtl="0">
              <a:lnSpc>
                <a:spcPct val="115000"/>
              </a:lnSpc>
              <a:spcBef>
                <a:spcPts val="1200"/>
              </a:spcBef>
              <a:spcAft>
                <a:spcPts val="0"/>
              </a:spcAft>
              <a:buClr>
                <a:schemeClr val="dk2"/>
              </a:buClr>
              <a:buSzPts val="1600"/>
              <a:buAutoNum type="arabicPeriod"/>
            </a:pPr>
            <a:r>
              <a:rPr lang="en"/>
              <a:t>If you change any single element of the instructional core, you have to change the other two to affect student learning.</a:t>
            </a:r>
            <a:endParaRPr/>
          </a:p>
          <a:p>
            <a:pPr marL="469900" lvl="0" indent="-342882" algn="l" rtl="0">
              <a:lnSpc>
                <a:spcPct val="115000"/>
              </a:lnSpc>
              <a:spcBef>
                <a:spcPts val="1200"/>
              </a:spcBef>
              <a:spcAft>
                <a:spcPts val="0"/>
              </a:spcAft>
              <a:buClr>
                <a:schemeClr val="dk2"/>
              </a:buClr>
              <a:buSzPts val="1600"/>
              <a:buAutoNum type="arabicPeriod"/>
            </a:pPr>
            <a:r>
              <a:rPr lang="en"/>
              <a:t>If you can’t see it in the core, it’s not there.</a:t>
            </a:r>
            <a:endParaRPr/>
          </a:p>
          <a:p>
            <a:pPr marL="469900" lvl="0" indent="-342882" algn="l" rtl="0">
              <a:lnSpc>
                <a:spcPct val="115000"/>
              </a:lnSpc>
              <a:spcBef>
                <a:spcPts val="1200"/>
              </a:spcBef>
              <a:spcAft>
                <a:spcPts val="0"/>
              </a:spcAft>
              <a:buClr>
                <a:schemeClr val="dk2"/>
              </a:buClr>
              <a:buSzPts val="1600"/>
              <a:buAutoNum type="arabicPeriod"/>
            </a:pPr>
            <a:r>
              <a:rPr lang="en"/>
              <a:t>The task predicts performance.</a:t>
            </a:r>
            <a:endParaRPr/>
          </a:p>
          <a:p>
            <a:pPr marL="469900" lvl="0" indent="-342882" algn="l" rtl="0">
              <a:lnSpc>
                <a:spcPct val="115000"/>
              </a:lnSpc>
              <a:spcBef>
                <a:spcPts val="1200"/>
              </a:spcBef>
              <a:spcAft>
                <a:spcPts val="0"/>
              </a:spcAft>
              <a:buClr>
                <a:schemeClr val="dk2"/>
              </a:buClr>
              <a:buSzPts val="1600"/>
              <a:buAutoNum type="arabicPeriod"/>
            </a:pPr>
            <a:r>
              <a:rPr lang="en"/>
              <a:t>The real accountability system is in the tasks that students are asked to do.</a:t>
            </a:r>
            <a:endParaRPr/>
          </a:p>
          <a:p>
            <a:pPr marL="469900" lvl="0" indent="-342882" algn="l" rtl="0">
              <a:lnSpc>
                <a:spcPct val="115000"/>
              </a:lnSpc>
              <a:spcBef>
                <a:spcPts val="1200"/>
              </a:spcBef>
              <a:spcAft>
                <a:spcPts val="0"/>
              </a:spcAft>
              <a:buClr>
                <a:schemeClr val="dk2"/>
              </a:buClr>
              <a:buSzPts val="1600"/>
              <a:buAutoNum type="arabicPeriod"/>
            </a:pPr>
            <a:r>
              <a:rPr lang="en"/>
              <a:t>We learn to do the work by doing the work, not by telling other people to do the work, not by having done the work at some point in the past, and not by hiring experts who can act as proxies for our knowledge about how to do the work.</a:t>
            </a:r>
            <a:endParaRPr/>
          </a:p>
          <a:p>
            <a:pPr marL="469900" lvl="0" indent="-342882" algn="l" rtl="0">
              <a:lnSpc>
                <a:spcPct val="115000"/>
              </a:lnSpc>
              <a:spcBef>
                <a:spcPts val="1200"/>
              </a:spcBef>
              <a:spcAft>
                <a:spcPts val="1200"/>
              </a:spcAft>
              <a:buClr>
                <a:schemeClr val="dk2"/>
              </a:buClr>
              <a:buSzPts val="1600"/>
              <a:buAutoNum type="arabicPeriod"/>
            </a:pPr>
            <a:r>
              <a:rPr lang="en"/>
              <a:t>Description before analysis, analysis before prediction, prediction before evaluation.</a:t>
            </a:r>
            <a:endParaRPr/>
          </a:p>
        </p:txBody>
      </p:sp>
      <p:sp>
        <p:nvSpPr>
          <p:cNvPr id="596" name="Google Shape;596;p54"/>
          <p:cNvSpPr txBox="1">
            <a:spLocks noGrp="1"/>
          </p:cNvSpPr>
          <p:nvPr>
            <p:ph type="sldNum" idx="12"/>
          </p:nvPr>
        </p:nvSpPr>
        <p:spPr>
          <a:xfrm>
            <a:off x="8104925" y="6451925"/>
            <a:ext cx="607500" cy="29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27</a:t>
            </a:fld>
            <a:endParaRPr/>
          </a:p>
        </p:txBody>
      </p:sp>
      <p:sp>
        <p:nvSpPr>
          <p:cNvPr id="597" name="Google Shape;597;p54"/>
          <p:cNvSpPr txBox="1">
            <a:spLocks noGrp="1"/>
          </p:cNvSpPr>
          <p:nvPr>
            <p:ph type="title" idx="2"/>
          </p:nvPr>
        </p:nvSpPr>
        <p:spPr>
          <a:xfrm>
            <a:off x="0" y="6591900"/>
            <a:ext cx="7967400" cy="266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r>
              <a:rPr lang="en"/>
              <a:t>Source: </a:t>
            </a:r>
            <a:r>
              <a:rPr lang="en" u="sng">
                <a:solidFill>
                  <a:schemeClr val="hlink"/>
                </a:solidFill>
                <a:hlinkClick r:id="rId3"/>
              </a:rPr>
              <a:t>Instructional Rounds in Education: A Network Approach to Teaching and Learning</a:t>
            </a:r>
            <a:r>
              <a:rPr lang="en"/>
              <a:t>, 2009.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55"/>
          <p:cNvSpPr txBox="1">
            <a:spLocks noGrp="1"/>
          </p:cNvSpPr>
          <p:nvPr>
            <p:ph type="title"/>
          </p:nvPr>
        </p:nvSpPr>
        <p:spPr>
          <a:xfrm>
            <a:off x="342900" y="0"/>
            <a:ext cx="8458200" cy="1165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6D1E4A"/>
              </a:buClr>
              <a:buSzPts val="2800"/>
              <a:buNone/>
            </a:pPr>
            <a:r>
              <a:rPr lang="en"/>
              <a:t>We have developed a set of recommendations to address each root cause (1 of 2)</a:t>
            </a:r>
            <a:endParaRPr/>
          </a:p>
        </p:txBody>
      </p:sp>
      <p:sp>
        <p:nvSpPr>
          <p:cNvPr id="603" name="Google Shape;603;p55"/>
          <p:cNvSpPr txBox="1">
            <a:spLocks noGrp="1"/>
          </p:cNvSpPr>
          <p:nvPr>
            <p:ph type="sldNum" idx="12"/>
          </p:nvPr>
        </p:nvSpPr>
        <p:spPr>
          <a:xfrm>
            <a:off x="8104925" y="6451925"/>
            <a:ext cx="607500" cy="29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28</a:t>
            </a:fld>
            <a:endParaRPr/>
          </a:p>
        </p:txBody>
      </p:sp>
      <p:sp>
        <p:nvSpPr>
          <p:cNvPr id="604" name="Google Shape;604;p55"/>
          <p:cNvSpPr txBox="1"/>
          <p:nvPr/>
        </p:nvSpPr>
        <p:spPr>
          <a:xfrm>
            <a:off x="382300" y="3498850"/>
            <a:ext cx="1174800" cy="12948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7425" tIns="45700" rIns="27425" bIns="45700" anchor="ctr" anchorCtr="0">
            <a:noAutofit/>
          </a:bodyPr>
          <a:lstStyle/>
          <a:p>
            <a:pPr marL="0" marR="0" lvl="0" indent="0" algn="ctr" rtl="0">
              <a:lnSpc>
                <a:spcPct val="114000"/>
              </a:lnSpc>
              <a:spcBef>
                <a:spcPts val="0"/>
              </a:spcBef>
              <a:spcAft>
                <a:spcPts val="0"/>
              </a:spcAft>
              <a:buClr>
                <a:srgbClr val="000000"/>
              </a:buClr>
              <a:buSzPts val="2400"/>
              <a:buFont typeface="Arial"/>
              <a:buNone/>
            </a:pPr>
            <a:r>
              <a:rPr lang="en" b="1" i="0" u="none" strike="noStrike" cap="none">
                <a:solidFill>
                  <a:schemeClr val="lt1"/>
                </a:solidFill>
                <a:latin typeface="Inter"/>
                <a:ea typeface="Inter"/>
                <a:cs typeface="Inter"/>
                <a:sym typeface="Inter"/>
              </a:rPr>
              <a:t>Adult </a:t>
            </a:r>
            <a:endParaRPr/>
          </a:p>
          <a:p>
            <a:pPr marL="0" marR="0" lvl="0" indent="0" algn="ctr" rtl="0">
              <a:lnSpc>
                <a:spcPct val="114000"/>
              </a:lnSpc>
              <a:spcBef>
                <a:spcPts val="0"/>
              </a:spcBef>
              <a:spcAft>
                <a:spcPts val="0"/>
              </a:spcAft>
              <a:buClr>
                <a:srgbClr val="000000"/>
              </a:buClr>
              <a:buSzPts val="2400"/>
              <a:buFont typeface="Arial"/>
              <a:buNone/>
            </a:pPr>
            <a:r>
              <a:rPr lang="en" b="1" i="0" u="none" strike="noStrike" cap="none">
                <a:solidFill>
                  <a:schemeClr val="lt1"/>
                </a:solidFill>
                <a:latin typeface="Inter"/>
                <a:ea typeface="Inter"/>
                <a:cs typeface="Inter"/>
                <a:sym typeface="Inter"/>
              </a:rPr>
              <a:t>Learning</a:t>
            </a:r>
            <a:endParaRPr/>
          </a:p>
        </p:txBody>
      </p:sp>
      <p:sp>
        <p:nvSpPr>
          <p:cNvPr id="605" name="Google Shape;605;p55"/>
          <p:cNvSpPr txBox="1"/>
          <p:nvPr/>
        </p:nvSpPr>
        <p:spPr>
          <a:xfrm>
            <a:off x="1571500" y="3498860"/>
            <a:ext cx="2511600" cy="1294800"/>
          </a:xfrm>
          <a:prstGeom prst="rect">
            <a:avLst/>
          </a:prstGeom>
          <a:noFill/>
          <a:ln w="19050" cap="flat" cmpd="sng">
            <a:solidFill>
              <a:schemeClr val="dk2"/>
            </a:solidFill>
            <a:prstDash val="solid"/>
            <a:round/>
            <a:headEnd type="none" w="sm" len="sm"/>
            <a:tailEnd type="none" w="sm" len="sm"/>
          </a:ln>
        </p:spPr>
        <p:txBody>
          <a:bodyPr spcFirstLastPara="1" wrap="square" lIns="45700" tIns="45700" rIns="27425" bIns="45700" anchor="ctr" anchorCtr="0">
            <a:noAutofit/>
          </a:bodyPr>
          <a:lstStyle/>
          <a:p>
            <a:pPr marL="0" marR="0" lvl="0" indent="0" algn="l" rtl="0">
              <a:lnSpc>
                <a:spcPct val="114000"/>
              </a:lnSpc>
              <a:spcBef>
                <a:spcPts val="0"/>
              </a:spcBef>
              <a:spcAft>
                <a:spcPts val="0"/>
              </a:spcAft>
              <a:buClr>
                <a:srgbClr val="000000"/>
              </a:buClr>
              <a:buSzPts val="2400"/>
              <a:buFont typeface="Arial"/>
              <a:buNone/>
            </a:pPr>
            <a:r>
              <a:rPr lang="en">
                <a:solidFill>
                  <a:srgbClr val="6D1E4A"/>
                </a:solidFill>
                <a:latin typeface="Inter"/>
                <a:ea typeface="Inter"/>
                <a:cs typeface="Inter"/>
                <a:sym typeface="Inter"/>
              </a:rPr>
              <a:t>Adults are not equipped with the knowledge and skills to meet the instructional needs of all students</a:t>
            </a:r>
            <a:endParaRPr b="0" i="0" u="none" strike="noStrike" cap="none">
              <a:solidFill>
                <a:schemeClr val="dk1"/>
              </a:solidFill>
              <a:latin typeface="Inter"/>
              <a:ea typeface="Inter"/>
              <a:cs typeface="Inter"/>
              <a:sym typeface="Inter"/>
            </a:endParaRPr>
          </a:p>
        </p:txBody>
      </p:sp>
      <p:sp>
        <p:nvSpPr>
          <p:cNvPr id="606" name="Google Shape;606;p55"/>
          <p:cNvSpPr/>
          <p:nvPr/>
        </p:nvSpPr>
        <p:spPr>
          <a:xfrm>
            <a:off x="146261" y="4002244"/>
            <a:ext cx="288000" cy="288000"/>
          </a:xfrm>
          <a:prstGeom prst="ellipse">
            <a:avLst/>
          </a:prstGeom>
          <a:solidFill>
            <a:schemeClr val="dk2"/>
          </a:solidFill>
          <a:ln w="2857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Inter"/>
                <a:ea typeface="Inter"/>
                <a:cs typeface="Inter"/>
                <a:sym typeface="Inter"/>
              </a:rPr>
              <a:t>2</a:t>
            </a:r>
            <a:endParaRPr sz="1400" b="0" i="0" u="none" strike="noStrike" cap="none">
              <a:solidFill>
                <a:srgbClr val="000000"/>
              </a:solidFill>
              <a:latin typeface="Arial"/>
              <a:ea typeface="Arial"/>
              <a:cs typeface="Arial"/>
              <a:sym typeface="Arial"/>
            </a:endParaRPr>
          </a:p>
        </p:txBody>
      </p:sp>
      <p:sp>
        <p:nvSpPr>
          <p:cNvPr id="607" name="Google Shape;607;p55"/>
          <p:cNvSpPr txBox="1"/>
          <p:nvPr/>
        </p:nvSpPr>
        <p:spPr>
          <a:xfrm>
            <a:off x="4371900" y="3498860"/>
            <a:ext cx="4614900" cy="1294800"/>
          </a:xfrm>
          <a:prstGeom prst="rect">
            <a:avLst/>
          </a:prstGeom>
          <a:noFill/>
          <a:ln w="19050" cap="flat" cmpd="sng">
            <a:solidFill>
              <a:schemeClr val="dk2"/>
            </a:solidFill>
            <a:prstDash val="solid"/>
            <a:round/>
            <a:headEnd type="none" w="sm" len="sm"/>
            <a:tailEnd type="none" w="sm" len="sm"/>
          </a:ln>
        </p:spPr>
        <p:txBody>
          <a:bodyPr spcFirstLastPara="1" wrap="square" lIns="45700" tIns="45700" rIns="18275" bIns="45700" anchor="ctr" anchorCtr="0">
            <a:noAutofit/>
          </a:bodyPr>
          <a:lstStyle/>
          <a:p>
            <a:pPr marL="0" marR="0" lvl="0" indent="0" algn="l" rtl="0">
              <a:lnSpc>
                <a:spcPct val="114000"/>
              </a:lnSpc>
              <a:spcBef>
                <a:spcPts val="0"/>
              </a:spcBef>
              <a:spcAft>
                <a:spcPts val="0"/>
              </a:spcAft>
              <a:buClr>
                <a:srgbClr val="000000"/>
              </a:buClr>
              <a:buSzPts val="2400"/>
              <a:buFont typeface="Arial"/>
              <a:buNone/>
            </a:pPr>
            <a:r>
              <a:rPr lang="en" b="1" i="0" u="none" strike="noStrike" cap="none">
                <a:solidFill>
                  <a:srgbClr val="6D1E4A"/>
                </a:solidFill>
                <a:latin typeface="Inter"/>
                <a:ea typeface="Inter"/>
                <a:cs typeface="Inter"/>
                <a:sym typeface="Inter"/>
              </a:rPr>
              <a:t>Develop a systematic approach to adult learning </a:t>
            </a:r>
            <a:r>
              <a:rPr lang="en" b="0" i="0" u="none" strike="noStrike" cap="none">
                <a:solidFill>
                  <a:srgbClr val="6D1E4A"/>
                </a:solidFill>
                <a:latin typeface="Inter"/>
                <a:ea typeface="Inter"/>
                <a:cs typeface="Inter"/>
                <a:sym typeface="Inter"/>
              </a:rPr>
              <a:t>that</a:t>
            </a:r>
            <a:r>
              <a:rPr lang="en">
                <a:solidFill>
                  <a:srgbClr val="6D1E4A"/>
                </a:solidFill>
                <a:latin typeface="Inter"/>
                <a:ea typeface="Inter"/>
                <a:cs typeface="Inter"/>
                <a:sym typeface="Inter"/>
              </a:rPr>
              <a:t> </a:t>
            </a:r>
            <a:r>
              <a:rPr lang="en" b="0" i="0" u="none" strike="noStrike" cap="none">
                <a:solidFill>
                  <a:srgbClr val="6D1E4A"/>
                </a:solidFill>
                <a:latin typeface="Inter"/>
                <a:ea typeface="Inter"/>
                <a:cs typeface="Inter"/>
                <a:sym typeface="Inter"/>
              </a:rPr>
              <a:t>combines workshop-based PD, job-embedded coaching, and PLCs</a:t>
            </a:r>
            <a:r>
              <a:rPr lang="en">
                <a:solidFill>
                  <a:srgbClr val="6D1E4A"/>
                </a:solidFill>
                <a:latin typeface="Inter"/>
                <a:ea typeface="Inter"/>
                <a:cs typeface="Inter"/>
                <a:sym typeface="Inter"/>
              </a:rPr>
              <a:t> to support staff, at all levels, to develop the skills to continuously improve instruction.</a:t>
            </a:r>
            <a:endParaRPr/>
          </a:p>
        </p:txBody>
      </p:sp>
      <p:sp>
        <p:nvSpPr>
          <p:cNvPr id="608" name="Google Shape;608;p55"/>
          <p:cNvSpPr txBox="1"/>
          <p:nvPr/>
        </p:nvSpPr>
        <p:spPr>
          <a:xfrm>
            <a:off x="382300" y="1616825"/>
            <a:ext cx="3700800" cy="359700"/>
          </a:xfrm>
          <a:prstGeom prst="rect">
            <a:avLst/>
          </a:prstGeom>
          <a:solidFill>
            <a:srgbClr val="3F3F3F"/>
          </a:solidFill>
          <a:ln w="19050" cap="flat" cmpd="sng">
            <a:solidFill>
              <a:srgbClr val="3F3F3F"/>
            </a:solidFill>
            <a:prstDash val="solid"/>
            <a:round/>
            <a:headEnd type="none" w="sm" len="sm"/>
            <a:tailEnd type="none" w="sm" len="sm"/>
          </a:ln>
        </p:spPr>
        <p:txBody>
          <a:bodyPr spcFirstLastPara="1" wrap="square" lIns="27425" tIns="45700" rIns="27425" bIns="45700" anchor="ctr" anchorCtr="0">
            <a:noAutofit/>
          </a:bodyPr>
          <a:lstStyle/>
          <a:p>
            <a:pPr marL="0" marR="0" lvl="0" indent="0" algn="ctr" rtl="0">
              <a:lnSpc>
                <a:spcPct val="114000"/>
              </a:lnSpc>
              <a:spcBef>
                <a:spcPts val="0"/>
              </a:spcBef>
              <a:spcAft>
                <a:spcPts val="0"/>
              </a:spcAft>
              <a:buClr>
                <a:srgbClr val="000000"/>
              </a:buClr>
              <a:buSzPts val="2400"/>
              <a:buFont typeface="Arial"/>
              <a:buNone/>
            </a:pPr>
            <a:r>
              <a:rPr lang="en" sz="1400" b="1" i="0" u="none" strike="noStrike" cap="none">
                <a:solidFill>
                  <a:schemeClr val="lt1"/>
                </a:solidFill>
                <a:latin typeface="Inter"/>
                <a:ea typeface="Inter"/>
                <a:cs typeface="Inter"/>
                <a:sym typeface="Inter"/>
              </a:rPr>
              <a:t>Root Causes</a:t>
            </a:r>
            <a:endParaRPr/>
          </a:p>
        </p:txBody>
      </p:sp>
      <p:sp>
        <p:nvSpPr>
          <p:cNvPr id="609" name="Google Shape;609;p55"/>
          <p:cNvSpPr txBox="1"/>
          <p:nvPr/>
        </p:nvSpPr>
        <p:spPr>
          <a:xfrm>
            <a:off x="4372100" y="1616825"/>
            <a:ext cx="4614900" cy="359700"/>
          </a:xfrm>
          <a:prstGeom prst="rect">
            <a:avLst/>
          </a:prstGeom>
          <a:solidFill>
            <a:srgbClr val="3F3F3F"/>
          </a:solidFill>
          <a:ln w="19050" cap="flat" cmpd="sng">
            <a:solidFill>
              <a:srgbClr val="3F3F3F"/>
            </a:solidFill>
            <a:prstDash val="solid"/>
            <a:round/>
            <a:headEnd type="none" w="sm" len="sm"/>
            <a:tailEnd type="none" w="sm" len="sm"/>
          </a:ln>
        </p:spPr>
        <p:txBody>
          <a:bodyPr spcFirstLastPara="1" wrap="square" lIns="27425" tIns="45700" rIns="27425" bIns="45700" anchor="ctr" anchorCtr="0">
            <a:noAutofit/>
          </a:bodyPr>
          <a:lstStyle/>
          <a:p>
            <a:pPr marL="0" marR="0" lvl="0" indent="0" algn="ctr" rtl="0">
              <a:lnSpc>
                <a:spcPct val="114000"/>
              </a:lnSpc>
              <a:spcBef>
                <a:spcPts val="0"/>
              </a:spcBef>
              <a:spcAft>
                <a:spcPts val="0"/>
              </a:spcAft>
              <a:buClr>
                <a:srgbClr val="000000"/>
              </a:buClr>
              <a:buSzPts val="2400"/>
              <a:buFont typeface="Arial"/>
              <a:buNone/>
            </a:pPr>
            <a:r>
              <a:rPr lang="en" sz="1400" b="1" i="0" u="none" strike="noStrike" cap="none">
                <a:solidFill>
                  <a:schemeClr val="lt1"/>
                </a:solidFill>
                <a:latin typeface="Inter"/>
                <a:ea typeface="Inter"/>
                <a:cs typeface="Inter"/>
                <a:sym typeface="Inter"/>
              </a:rPr>
              <a:t>Recommendations</a:t>
            </a:r>
            <a:endParaRPr/>
          </a:p>
        </p:txBody>
      </p:sp>
      <p:cxnSp>
        <p:nvCxnSpPr>
          <p:cNvPr id="610" name="Google Shape;610;p55"/>
          <p:cNvCxnSpPr>
            <a:stCxn id="605" idx="3"/>
            <a:endCxn id="607" idx="1"/>
          </p:cNvCxnSpPr>
          <p:nvPr/>
        </p:nvCxnSpPr>
        <p:spPr>
          <a:xfrm>
            <a:off x="4083100" y="4146260"/>
            <a:ext cx="288900" cy="0"/>
          </a:xfrm>
          <a:prstGeom prst="straightConnector1">
            <a:avLst/>
          </a:prstGeom>
          <a:noFill/>
          <a:ln w="9525" cap="flat" cmpd="sng">
            <a:solidFill>
              <a:schemeClr val="dk1"/>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611" name="Google Shape;611;p55"/>
          <p:cNvSpPr txBox="1"/>
          <p:nvPr/>
        </p:nvSpPr>
        <p:spPr>
          <a:xfrm>
            <a:off x="382300" y="4936275"/>
            <a:ext cx="1174800" cy="12948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7425" tIns="45700" rIns="27425" bIns="45700" anchor="ctr" anchorCtr="0">
            <a:noAutofit/>
          </a:bodyPr>
          <a:lstStyle/>
          <a:p>
            <a:pPr marL="0" lvl="0" indent="0" algn="ctr" rtl="0">
              <a:lnSpc>
                <a:spcPct val="114000"/>
              </a:lnSpc>
              <a:spcBef>
                <a:spcPts val="0"/>
              </a:spcBef>
              <a:spcAft>
                <a:spcPts val="0"/>
              </a:spcAft>
              <a:buClr>
                <a:schemeClr val="dk1"/>
              </a:buClr>
              <a:buSzPts val="2400"/>
              <a:buFont typeface="Arial"/>
              <a:buNone/>
            </a:pPr>
            <a:r>
              <a:rPr lang="en" b="1">
                <a:solidFill>
                  <a:schemeClr val="lt1"/>
                </a:solidFill>
                <a:latin typeface="Inter"/>
                <a:ea typeface="Inter"/>
                <a:cs typeface="Inter"/>
                <a:sym typeface="Inter"/>
              </a:rPr>
              <a:t>Curricular Resources</a:t>
            </a:r>
            <a:endParaRPr/>
          </a:p>
        </p:txBody>
      </p:sp>
      <p:sp>
        <p:nvSpPr>
          <p:cNvPr id="612" name="Google Shape;612;p55"/>
          <p:cNvSpPr txBox="1"/>
          <p:nvPr/>
        </p:nvSpPr>
        <p:spPr>
          <a:xfrm>
            <a:off x="1571500" y="4936285"/>
            <a:ext cx="2511600" cy="1294800"/>
          </a:xfrm>
          <a:prstGeom prst="rect">
            <a:avLst/>
          </a:prstGeom>
          <a:noFill/>
          <a:ln w="19050" cap="flat" cmpd="sng">
            <a:solidFill>
              <a:schemeClr val="dk2"/>
            </a:solidFill>
            <a:prstDash val="solid"/>
            <a:round/>
            <a:headEnd type="none" w="sm" len="sm"/>
            <a:tailEnd type="none" w="sm" len="sm"/>
          </a:ln>
        </p:spPr>
        <p:txBody>
          <a:bodyPr spcFirstLastPara="1" wrap="square" lIns="45700" tIns="45700" rIns="27425" bIns="45700" anchor="ctr" anchorCtr="0">
            <a:noAutofit/>
          </a:bodyPr>
          <a:lstStyle/>
          <a:p>
            <a:pPr marL="0" lvl="0" indent="0" algn="l" rtl="0">
              <a:lnSpc>
                <a:spcPct val="114000"/>
              </a:lnSpc>
              <a:spcBef>
                <a:spcPts val="0"/>
              </a:spcBef>
              <a:spcAft>
                <a:spcPts val="0"/>
              </a:spcAft>
              <a:buClr>
                <a:schemeClr val="dk1"/>
              </a:buClr>
              <a:buSzPts val="2400"/>
              <a:buFont typeface="Arial"/>
              <a:buNone/>
            </a:pPr>
            <a:r>
              <a:rPr lang="en">
                <a:solidFill>
                  <a:schemeClr val="dk2"/>
                </a:solidFill>
                <a:latin typeface="Inter"/>
                <a:ea typeface="Inter"/>
                <a:cs typeface="Inter"/>
                <a:sym typeface="Inter"/>
              </a:rPr>
              <a:t>Curricular gaps, especially in secondary math and K-5 interventions, create barriers for teachers and students  </a:t>
            </a:r>
            <a:endParaRPr b="0" i="0" u="none" strike="noStrike" cap="none">
              <a:solidFill>
                <a:schemeClr val="dk1"/>
              </a:solidFill>
              <a:latin typeface="Inter"/>
              <a:ea typeface="Inter"/>
              <a:cs typeface="Inter"/>
              <a:sym typeface="Inter"/>
            </a:endParaRPr>
          </a:p>
        </p:txBody>
      </p:sp>
      <p:sp>
        <p:nvSpPr>
          <p:cNvPr id="613" name="Google Shape;613;p55"/>
          <p:cNvSpPr/>
          <p:nvPr/>
        </p:nvSpPr>
        <p:spPr>
          <a:xfrm>
            <a:off x="146261" y="5439669"/>
            <a:ext cx="288000" cy="288000"/>
          </a:xfrm>
          <a:prstGeom prst="ellipse">
            <a:avLst/>
          </a:prstGeom>
          <a:solidFill>
            <a:schemeClr val="dk2"/>
          </a:solidFill>
          <a:ln w="2857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lt1"/>
                </a:solidFill>
                <a:latin typeface="Inter"/>
                <a:ea typeface="Inter"/>
                <a:cs typeface="Inter"/>
                <a:sym typeface="Inter"/>
              </a:rPr>
              <a:t>3</a:t>
            </a:r>
            <a:endParaRPr sz="1400" b="0" i="0" u="none" strike="noStrike" cap="none">
              <a:solidFill>
                <a:srgbClr val="000000"/>
              </a:solidFill>
              <a:latin typeface="Arial"/>
              <a:ea typeface="Arial"/>
              <a:cs typeface="Arial"/>
              <a:sym typeface="Arial"/>
            </a:endParaRPr>
          </a:p>
        </p:txBody>
      </p:sp>
      <p:sp>
        <p:nvSpPr>
          <p:cNvPr id="614" name="Google Shape;614;p55"/>
          <p:cNvSpPr txBox="1"/>
          <p:nvPr/>
        </p:nvSpPr>
        <p:spPr>
          <a:xfrm>
            <a:off x="4371900" y="4936285"/>
            <a:ext cx="4614900" cy="1294800"/>
          </a:xfrm>
          <a:prstGeom prst="rect">
            <a:avLst/>
          </a:prstGeom>
          <a:noFill/>
          <a:ln w="19050" cap="flat" cmpd="sng">
            <a:solidFill>
              <a:schemeClr val="dk2"/>
            </a:solidFill>
            <a:prstDash val="solid"/>
            <a:round/>
            <a:headEnd type="none" w="sm" len="sm"/>
            <a:tailEnd type="none" w="sm" len="sm"/>
          </a:ln>
        </p:spPr>
        <p:txBody>
          <a:bodyPr spcFirstLastPara="1" wrap="square" lIns="45700" tIns="45700" rIns="18275" bIns="45700" anchor="ctr" anchorCtr="0">
            <a:noAutofit/>
          </a:bodyPr>
          <a:lstStyle/>
          <a:p>
            <a:pPr marL="0" lvl="0" indent="0" algn="l" rtl="0">
              <a:lnSpc>
                <a:spcPct val="114000"/>
              </a:lnSpc>
              <a:spcBef>
                <a:spcPts val="0"/>
              </a:spcBef>
              <a:spcAft>
                <a:spcPts val="0"/>
              </a:spcAft>
              <a:buClr>
                <a:schemeClr val="dk1"/>
              </a:buClr>
              <a:buSzPts val="2400"/>
              <a:buFont typeface="Arial"/>
              <a:buNone/>
            </a:pPr>
            <a:r>
              <a:rPr lang="en" b="1">
                <a:solidFill>
                  <a:schemeClr val="dk2"/>
                </a:solidFill>
                <a:latin typeface="Inter"/>
                <a:ea typeface="Inter"/>
                <a:cs typeface="Inter"/>
                <a:sym typeface="Inter"/>
              </a:rPr>
              <a:t>Invest in High-Quality Instructional Materials to fill gaps in content</a:t>
            </a:r>
            <a:r>
              <a:rPr lang="en">
                <a:solidFill>
                  <a:schemeClr val="dk2"/>
                </a:solidFill>
                <a:latin typeface="Inter"/>
                <a:ea typeface="Inter"/>
                <a:cs typeface="Inter"/>
                <a:sym typeface="Inter"/>
              </a:rPr>
              <a:t>, including a consistent math curriculum for Algebra 1 and middle grades, a comprehensive system of interventions, and a state-recommended literacy program.</a:t>
            </a:r>
            <a:endParaRPr/>
          </a:p>
        </p:txBody>
      </p:sp>
      <p:cxnSp>
        <p:nvCxnSpPr>
          <p:cNvPr id="615" name="Google Shape;615;p55"/>
          <p:cNvCxnSpPr>
            <a:stCxn id="612" idx="3"/>
            <a:endCxn id="614" idx="1"/>
          </p:cNvCxnSpPr>
          <p:nvPr/>
        </p:nvCxnSpPr>
        <p:spPr>
          <a:xfrm>
            <a:off x="4083100" y="5583685"/>
            <a:ext cx="288900" cy="0"/>
          </a:xfrm>
          <a:prstGeom prst="straightConnector1">
            <a:avLst/>
          </a:prstGeom>
          <a:noFill/>
          <a:ln w="9525" cap="flat" cmpd="sng">
            <a:solidFill>
              <a:schemeClr val="dk1"/>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616" name="Google Shape;616;p55"/>
          <p:cNvSpPr txBox="1"/>
          <p:nvPr/>
        </p:nvSpPr>
        <p:spPr>
          <a:xfrm>
            <a:off x="382300" y="2087425"/>
            <a:ext cx="1174800" cy="12948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27425" tIns="45700" rIns="27425" bIns="45700" anchor="ctr" anchorCtr="0">
            <a:noAutofit/>
          </a:bodyPr>
          <a:lstStyle/>
          <a:p>
            <a:pPr marL="0" lvl="0" indent="0" algn="ctr" rtl="0">
              <a:lnSpc>
                <a:spcPct val="114000"/>
              </a:lnSpc>
              <a:spcBef>
                <a:spcPts val="0"/>
              </a:spcBef>
              <a:spcAft>
                <a:spcPts val="0"/>
              </a:spcAft>
              <a:buClr>
                <a:schemeClr val="dk1"/>
              </a:buClr>
              <a:buSzPts val="2400"/>
              <a:buFont typeface="Arial"/>
              <a:buNone/>
            </a:pPr>
            <a:r>
              <a:rPr lang="en" b="1">
                <a:solidFill>
                  <a:schemeClr val="lt1"/>
                </a:solidFill>
                <a:latin typeface="Inter"/>
                <a:ea typeface="Inter"/>
                <a:cs typeface="Inter"/>
                <a:sym typeface="Inter"/>
              </a:rPr>
              <a:t>Instructional </a:t>
            </a:r>
            <a:endParaRPr>
              <a:solidFill>
                <a:schemeClr val="dk1"/>
              </a:solidFill>
            </a:endParaRPr>
          </a:p>
          <a:p>
            <a:pPr marL="0" lvl="0" indent="0" algn="ctr" rtl="0">
              <a:lnSpc>
                <a:spcPct val="114000"/>
              </a:lnSpc>
              <a:spcBef>
                <a:spcPts val="0"/>
              </a:spcBef>
              <a:spcAft>
                <a:spcPts val="0"/>
              </a:spcAft>
              <a:buClr>
                <a:schemeClr val="dk1"/>
              </a:buClr>
              <a:buSzPts val="2400"/>
              <a:buFont typeface="Arial"/>
              <a:buNone/>
            </a:pPr>
            <a:r>
              <a:rPr lang="en" b="1">
                <a:solidFill>
                  <a:schemeClr val="lt1"/>
                </a:solidFill>
                <a:latin typeface="Inter"/>
                <a:ea typeface="Inter"/>
                <a:cs typeface="Inter"/>
                <a:sym typeface="Inter"/>
              </a:rPr>
              <a:t>Tasks</a:t>
            </a:r>
            <a:endParaRPr b="1">
              <a:solidFill>
                <a:schemeClr val="lt1"/>
              </a:solidFill>
              <a:latin typeface="Inter"/>
              <a:ea typeface="Inter"/>
              <a:cs typeface="Inter"/>
              <a:sym typeface="Inter"/>
            </a:endParaRPr>
          </a:p>
        </p:txBody>
      </p:sp>
      <p:sp>
        <p:nvSpPr>
          <p:cNvPr id="617" name="Google Shape;617;p55"/>
          <p:cNvSpPr txBox="1"/>
          <p:nvPr/>
        </p:nvSpPr>
        <p:spPr>
          <a:xfrm>
            <a:off x="1571500" y="2087435"/>
            <a:ext cx="2511600" cy="1294800"/>
          </a:xfrm>
          <a:prstGeom prst="rect">
            <a:avLst/>
          </a:prstGeom>
          <a:noFill/>
          <a:ln w="19050" cap="flat" cmpd="sng">
            <a:solidFill>
              <a:schemeClr val="dk2"/>
            </a:solidFill>
            <a:prstDash val="solid"/>
            <a:round/>
            <a:headEnd type="none" w="sm" len="sm"/>
            <a:tailEnd type="none" w="sm" len="sm"/>
          </a:ln>
        </p:spPr>
        <p:txBody>
          <a:bodyPr spcFirstLastPara="1" wrap="square" lIns="45700" tIns="45700" rIns="27425" bIns="45700" anchor="ctr" anchorCtr="0">
            <a:noAutofit/>
          </a:bodyPr>
          <a:lstStyle/>
          <a:p>
            <a:pPr marL="0" lvl="0" indent="0" algn="l" rtl="0">
              <a:lnSpc>
                <a:spcPct val="114000"/>
              </a:lnSpc>
              <a:spcBef>
                <a:spcPts val="0"/>
              </a:spcBef>
              <a:spcAft>
                <a:spcPts val="0"/>
              </a:spcAft>
              <a:buClr>
                <a:schemeClr val="dk1"/>
              </a:buClr>
              <a:buSzPts val="2400"/>
              <a:buFont typeface="Arial"/>
              <a:buNone/>
            </a:pPr>
            <a:r>
              <a:rPr lang="en">
                <a:solidFill>
                  <a:schemeClr val="dk2"/>
                </a:solidFill>
                <a:latin typeface="Inter"/>
                <a:ea typeface="Inter"/>
                <a:cs typeface="Inter"/>
                <a:sym typeface="Inter"/>
              </a:rPr>
              <a:t>Instructional tasks do not consistently reflect the same level of rigor required by the SOLs</a:t>
            </a:r>
            <a:endParaRPr b="0" i="0" u="none" strike="noStrike" cap="none">
              <a:solidFill>
                <a:schemeClr val="dk1"/>
              </a:solidFill>
              <a:latin typeface="Inter"/>
              <a:ea typeface="Inter"/>
              <a:cs typeface="Inter"/>
              <a:sym typeface="Inter"/>
            </a:endParaRPr>
          </a:p>
        </p:txBody>
      </p:sp>
      <p:sp>
        <p:nvSpPr>
          <p:cNvPr id="618" name="Google Shape;618;p55"/>
          <p:cNvSpPr/>
          <p:nvPr/>
        </p:nvSpPr>
        <p:spPr>
          <a:xfrm>
            <a:off x="146261" y="2590819"/>
            <a:ext cx="288000" cy="288000"/>
          </a:xfrm>
          <a:prstGeom prst="ellipse">
            <a:avLst/>
          </a:prstGeom>
          <a:solidFill>
            <a:schemeClr val="dk2"/>
          </a:solidFill>
          <a:ln w="2857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lt1"/>
                </a:solidFill>
                <a:latin typeface="Inter"/>
                <a:ea typeface="Inter"/>
                <a:cs typeface="Inter"/>
                <a:sym typeface="Inter"/>
              </a:rPr>
              <a:t>1</a:t>
            </a:r>
            <a:endParaRPr sz="1400" b="0" i="0" u="none" strike="noStrike" cap="none">
              <a:solidFill>
                <a:srgbClr val="000000"/>
              </a:solidFill>
              <a:latin typeface="Arial"/>
              <a:ea typeface="Arial"/>
              <a:cs typeface="Arial"/>
              <a:sym typeface="Arial"/>
            </a:endParaRPr>
          </a:p>
        </p:txBody>
      </p:sp>
      <p:sp>
        <p:nvSpPr>
          <p:cNvPr id="619" name="Google Shape;619;p55"/>
          <p:cNvSpPr txBox="1"/>
          <p:nvPr/>
        </p:nvSpPr>
        <p:spPr>
          <a:xfrm>
            <a:off x="4371900" y="2087435"/>
            <a:ext cx="4614900" cy="1294800"/>
          </a:xfrm>
          <a:prstGeom prst="rect">
            <a:avLst/>
          </a:prstGeom>
          <a:noFill/>
          <a:ln w="19050" cap="flat" cmpd="sng">
            <a:solidFill>
              <a:schemeClr val="dk2"/>
            </a:solidFill>
            <a:prstDash val="solid"/>
            <a:round/>
            <a:headEnd type="none" w="sm" len="sm"/>
            <a:tailEnd type="none" w="sm" len="sm"/>
          </a:ln>
        </p:spPr>
        <p:txBody>
          <a:bodyPr spcFirstLastPara="1" wrap="square" lIns="45700" tIns="45700" rIns="9125" bIns="45700" anchor="ctr" anchorCtr="0">
            <a:noAutofit/>
          </a:bodyPr>
          <a:lstStyle/>
          <a:p>
            <a:pPr marL="0" lvl="0" indent="0" algn="l" rtl="0">
              <a:lnSpc>
                <a:spcPct val="114000"/>
              </a:lnSpc>
              <a:spcBef>
                <a:spcPts val="0"/>
              </a:spcBef>
              <a:spcAft>
                <a:spcPts val="0"/>
              </a:spcAft>
              <a:buClr>
                <a:schemeClr val="dk1"/>
              </a:buClr>
              <a:buSzPts val="2400"/>
              <a:buFont typeface="Arial"/>
              <a:buNone/>
            </a:pPr>
            <a:r>
              <a:rPr lang="en" b="1">
                <a:solidFill>
                  <a:schemeClr val="dk2"/>
                </a:solidFill>
                <a:latin typeface="Inter"/>
                <a:ea typeface="Inter"/>
                <a:cs typeface="Inter"/>
                <a:sym typeface="Inter"/>
              </a:rPr>
              <a:t>Organize instruction around rigorous tasks </a:t>
            </a:r>
            <a:r>
              <a:rPr lang="en">
                <a:solidFill>
                  <a:schemeClr val="dk2"/>
                </a:solidFill>
                <a:latin typeface="Inter"/>
                <a:ea typeface="Inter"/>
                <a:cs typeface="Inter"/>
                <a:sym typeface="Inter"/>
              </a:rPr>
              <a:t>that allow all students—including Black and Latinx students—to deeply engage with challenging, standards-aligned content and demonstrate learning in authentic ways.</a:t>
            </a:r>
            <a:endParaRPr/>
          </a:p>
        </p:txBody>
      </p:sp>
      <p:cxnSp>
        <p:nvCxnSpPr>
          <p:cNvPr id="620" name="Google Shape;620;p55"/>
          <p:cNvCxnSpPr>
            <a:stCxn id="617" idx="3"/>
            <a:endCxn id="619" idx="1"/>
          </p:cNvCxnSpPr>
          <p:nvPr/>
        </p:nvCxnSpPr>
        <p:spPr>
          <a:xfrm>
            <a:off x="4083100" y="2734835"/>
            <a:ext cx="288900" cy="0"/>
          </a:xfrm>
          <a:prstGeom prst="straightConnector1">
            <a:avLst/>
          </a:prstGeom>
          <a:noFill/>
          <a:ln w="9525" cap="flat" cmpd="sng">
            <a:solidFill>
              <a:schemeClr val="dk1"/>
            </a:solidFill>
            <a:prstDash val="solid"/>
            <a:round/>
            <a:headEnd type="none" w="med" len="med"/>
            <a:tailEnd type="triangle" w="med" len="med"/>
          </a:ln>
          <a:effectLst>
            <a:outerShdw blurRad="57150" dist="19050" dir="5400000" algn="bl" rotWithShape="0">
              <a:srgbClr val="000000">
                <a:alpha val="50000"/>
              </a:srgbClr>
            </a:outerShdw>
          </a:effectLst>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56"/>
          <p:cNvSpPr txBox="1">
            <a:spLocks noGrp="1"/>
          </p:cNvSpPr>
          <p:nvPr>
            <p:ph type="title"/>
          </p:nvPr>
        </p:nvSpPr>
        <p:spPr>
          <a:xfrm>
            <a:off x="342900" y="0"/>
            <a:ext cx="8458200" cy="1165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6D1E4A"/>
              </a:buClr>
              <a:buSzPts val="2800"/>
              <a:buNone/>
            </a:pPr>
            <a:r>
              <a:rPr lang="en"/>
              <a:t>We have developed a set of recommendations to address each root cause (2 of 2)</a:t>
            </a:r>
            <a:endParaRPr/>
          </a:p>
        </p:txBody>
      </p:sp>
      <p:sp>
        <p:nvSpPr>
          <p:cNvPr id="626" name="Google Shape;626;p56"/>
          <p:cNvSpPr txBox="1">
            <a:spLocks noGrp="1"/>
          </p:cNvSpPr>
          <p:nvPr>
            <p:ph type="sldNum" idx="12"/>
          </p:nvPr>
        </p:nvSpPr>
        <p:spPr>
          <a:xfrm>
            <a:off x="8104925" y="6451925"/>
            <a:ext cx="607500" cy="29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29</a:t>
            </a:fld>
            <a:endParaRPr/>
          </a:p>
        </p:txBody>
      </p:sp>
      <p:sp>
        <p:nvSpPr>
          <p:cNvPr id="627" name="Google Shape;627;p56"/>
          <p:cNvSpPr txBox="1"/>
          <p:nvPr/>
        </p:nvSpPr>
        <p:spPr>
          <a:xfrm>
            <a:off x="382300" y="2083275"/>
            <a:ext cx="1174800" cy="2069100"/>
          </a:xfrm>
          <a:prstGeom prst="rect">
            <a:avLst/>
          </a:prstGeom>
          <a:solidFill>
            <a:schemeClr val="accent2"/>
          </a:solidFill>
          <a:ln w="19050" cap="flat" cmpd="sng">
            <a:solidFill>
              <a:schemeClr val="accent2"/>
            </a:solidFill>
            <a:prstDash val="solid"/>
            <a:round/>
            <a:headEnd type="none" w="sm" len="sm"/>
            <a:tailEnd type="none" w="sm" len="sm"/>
          </a:ln>
        </p:spPr>
        <p:txBody>
          <a:bodyPr spcFirstLastPara="1" wrap="square" lIns="27425" tIns="45700" rIns="27425" bIns="45700" anchor="ctr" anchorCtr="0">
            <a:noAutofit/>
          </a:bodyPr>
          <a:lstStyle/>
          <a:p>
            <a:pPr marL="0" marR="0" lvl="0" indent="0" algn="ctr" rtl="0">
              <a:lnSpc>
                <a:spcPct val="114000"/>
              </a:lnSpc>
              <a:spcBef>
                <a:spcPts val="0"/>
              </a:spcBef>
              <a:spcAft>
                <a:spcPts val="0"/>
              </a:spcAft>
              <a:buClr>
                <a:srgbClr val="000000"/>
              </a:buClr>
              <a:buSzPts val="2400"/>
              <a:buFont typeface="Arial"/>
              <a:buNone/>
            </a:pPr>
            <a:r>
              <a:rPr lang="en" b="1" i="0" u="none" strike="noStrike" cap="none">
                <a:solidFill>
                  <a:schemeClr val="lt1"/>
                </a:solidFill>
                <a:latin typeface="Inter"/>
                <a:ea typeface="Inter"/>
                <a:cs typeface="Inter"/>
                <a:sym typeface="Inter"/>
              </a:rPr>
              <a:t>Strategic Alignment</a:t>
            </a:r>
            <a:endParaRPr/>
          </a:p>
        </p:txBody>
      </p:sp>
      <p:sp>
        <p:nvSpPr>
          <p:cNvPr id="628" name="Google Shape;628;p56"/>
          <p:cNvSpPr txBox="1"/>
          <p:nvPr/>
        </p:nvSpPr>
        <p:spPr>
          <a:xfrm>
            <a:off x="382300" y="4321725"/>
            <a:ext cx="1174800" cy="1909500"/>
          </a:xfrm>
          <a:prstGeom prst="rect">
            <a:avLst/>
          </a:prstGeom>
          <a:solidFill>
            <a:schemeClr val="accent2"/>
          </a:solidFill>
          <a:ln w="19050" cap="flat" cmpd="sng">
            <a:solidFill>
              <a:schemeClr val="accent2"/>
            </a:solidFill>
            <a:prstDash val="solid"/>
            <a:round/>
            <a:headEnd type="none" w="sm" len="sm"/>
            <a:tailEnd type="none" w="sm" len="sm"/>
          </a:ln>
        </p:spPr>
        <p:txBody>
          <a:bodyPr spcFirstLastPara="1" wrap="square" lIns="27425" tIns="45700" rIns="27425" bIns="45700" anchor="ctr" anchorCtr="0">
            <a:noAutofit/>
          </a:bodyPr>
          <a:lstStyle/>
          <a:p>
            <a:pPr marL="0" marR="0" lvl="0" indent="0" algn="ctr" rtl="0">
              <a:lnSpc>
                <a:spcPct val="114000"/>
              </a:lnSpc>
              <a:spcBef>
                <a:spcPts val="0"/>
              </a:spcBef>
              <a:spcAft>
                <a:spcPts val="0"/>
              </a:spcAft>
              <a:buClr>
                <a:srgbClr val="000000"/>
              </a:buClr>
              <a:buSzPts val="2400"/>
              <a:buFont typeface="Arial"/>
              <a:buNone/>
            </a:pPr>
            <a:r>
              <a:rPr lang="en" b="1" i="0" u="none" strike="noStrike" cap="none">
                <a:solidFill>
                  <a:schemeClr val="lt1"/>
                </a:solidFill>
                <a:latin typeface="Inter"/>
                <a:ea typeface="Inter"/>
                <a:cs typeface="Inter"/>
                <a:sym typeface="Inter"/>
              </a:rPr>
              <a:t>Stakeholder Engagement</a:t>
            </a:r>
            <a:endParaRPr b="1" i="0" u="none" strike="noStrike" cap="none">
              <a:solidFill>
                <a:schemeClr val="lt1"/>
              </a:solidFill>
              <a:latin typeface="Inter"/>
              <a:ea typeface="Inter"/>
              <a:cs typeface="Inter"/>
              <a:sym typeface="Inter"/>
            </a:endParaRPr>
          </a:p>
        </p:txBody>
      </p:sp>
      <p:sp>
        <p:nvSpPr>
          <p:cNvPr id="629" name="Google Shape;629;p56"/>
          <p:cNvSpPr txBox="1"/>
          <p:nvPr/>
        </p:nvSpPr>
        <p:spPr>
          <a:xfrm>
            <a:off x="1557100" y="2083275"/>
            <a:ext cx="2526000" cy="20691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27425" bIns="45700" anchor="ctr" anchorCtr="0">
            <a:noAutofit/>
          </a:bodyPr>
          <a:lstStyle/>
          <a:p>
            <a:pPr marL="0" lvl="0" indent="0" algn="l" rtl="0">
              <a:lnSpc>
                <a:spcPct val="114000"/>
              </a:lnSpc>
              <a:spcBef>
                <a:spcPts val="0"/>
              </a:spcBef>
              <a:spcAft>
                <a:spcPts val="0"/>
              </a:spcAft>
              <a:buClr>
                <a:schemeClr val="dk1"/>
              </a:buClr>
              <a:buSzPts val="2400"/>
              <a:buFont typeface="Arial"/>
              <a:buNone/>
            </a:pPr>
            <a:r>
              <a:rPr lang="en">
                <a:solidFill>
                  <a:schemeClr val="accent2"/>
                </a:solidFill>
                <a:latin typeface="Inter"/>
                <a:ea typeface="Inter"/>
                <a:cs typeface="Inter"/>
                <a:sym typeface="Inter"/>
              </a:rPr>
              <a:t>Lack of clarity about ACPS’ theory of change, and how each role, program, approach, and element within the Division combines to improve student outcomes and close achievement gaps</a:t>
            </a:r>
            <a:endParaRPr>
              <a:solidFill>
                <a:schemeClr val="accent2"/>
              </a:solidFill>
              <a:latin typeface="Inter"/>
              <a:ea typeface="Inter"/>
              <a:cs typeface="Inter"/>
              <a:sym typeface="Inter"/>
            </a:endParaRPr>
          </a:p>
        </p:txBody>
      </p:sp>
      <p:sp>
        <p:nvSpPr>
          <p:cNvPr id="630" name="Google Shape;630;p56"/>
          <p:cNvSpPr txBox="1"/>
          <p:nvPr/>
        </p:nvSpPr>
        <p:spPr>
          <a:xfrm>
            <a:off x="1557100" y="4321700"/>
            <a:ext cx="2526000" cy="19095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27425" bIns="45700" anchor="ctr" anchorCtr="0">
            <a:noAutofit/>
          </a:bodyPr>
          <a:lstStyle/>
          <a:p>
            <a:pPr marL="0" marR="0" lvl="0" indent="0" algn="l" rtl="0">
              <a:lnSpc>
                <a:spcPct val="114000"/>
              </a:lnSpc>
              <a:spcBef>
                <a:spcPts val="0"/>
              </a:spcBef>
              <a:spcAft>
                <a:spcPts val="0"/>
              </a:spcAft>
              <a:buClr>
                <a:srgbClr val="000000"/>
              </a:buClr>
              <a:buSzPts val="2400"/>
              <a:buFont typeface="Arial"/>
              <a:buNone/>
            </a:pPr>
            <a:r>
              <a:rPr lang="en">
                <a:solidFill>
                  <a:schemeClr val="accent2"/>
                </a:solidFill>
                <a:latin typeface="Inter"/>
                <a:ea typeface="Inter"/>
                <a:cs typeface="Inter"/>
                <a:sym typeface="Inter"/>
              </a:rPr>
              <a:t>Internal and external stakeholders do not experience engagement in ways that meet their needs and center them as valued contributors to the solution.</a:t>
            </a:r>
            <a:endParaRPr b="0" i="0" u="none" strike="noStrike" cap="none">
              <a:solidFill>
                <a:schemeClr val="accent2"/>
              </a:solidFill>
              <a:latin typeface="Inter"/>
              <a:ea typeface="Inter"/>
              <a:cs typeface="Inter"/>
              <a:sym typeface="Inter"/>
            </a:endParaRPr>
          </a:p>
        </p:txBody>
      </p:sp>
      <p:sp>
        <p:nvSpPr>
          <p:cNvPr id="631" name="Google Shape;631;p56"/>
          <p:cNvSpPr/>
          <p:nvPr/>
        </p:nvSpPr>
        <p:spPr>
          <a:xfrm>
            <a:off x="146261" y="2973814"/>
            <a:ext cx="288000" cy="288000"/>
          </a:xfrm>
          <a:prstGeom prst="ellipse">
            <a:avLst/>
          </a:prstGeom>
          <a:solidFill>
            <a:schemeClr val="accent2"/>
          </a:solidFill>
          <a:ln w="2857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Inter"/>
                <a:ea typeface="Inter"/>
                <a:cs typeface="Inter"/>
                <a:sym typeface="Inter"/>
              </a:rPr>
              <a:t>4</a:t>
            </a:r>
            <a:endParaRPr sz="1400" b="0" i="0" u="none" strike="noStrike" cap="none">
              <a:solidFill>
                <a:srgbClr val="000000"/>
              </a:solidFill>
              <a:latin typeface="Arial"/>
              <a:ea typeface="Arial"/>
              <a:cs typeface="Arial"/>
              <a:sym typeface="Arial"/>
            </a:endParaRPr>
          </a:p>
        </p:txBody>
      </p:sp>
      <p:sp>
        <p:nvSpPr>
          <p:cNvPr id="632" name="Google Shape;632;p56"/>
          <p:cNvSpPr/>
          <p:nvPr/>
        </p:nvSpPr>
        <p:spPr>
          <a:xfrm>
            <a:off x="146261" y="5132486"/>
            <a:ext cx="288000" cy="288000"/>
          </a:xfrm>
          <a:prstGeom prst="ellipse">
            <a:avLst/>
          </a:prstGeom>
          <a:solidFill>
            <a:schemeClr val="accent2"/>
          </a:solidFill>
          <a:ln w="2857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lt1"/>
                </a:solidFill>
                <a:latin typeface="Inter"/>
                <a:ea typeface="Inter"/>
                <a:cs typeface="Inter"/>
                <a:sym typeface="Inter"/>
              </a:rPr>
              <a:t>5</a:t>
            </a:r>
            <a:endParaRPr sz="1400" b="0" i="0" u="none" strike="noStrike" cap="none">
              <a:solidFill>
                <a:srgbClr val="000000"/>
              </a:solidFill>
              <a:latin typeface="Arial"/>
              <a:ea typeface="Arial"/>
              <a:cs typeface="Arial"/>
              <a:sym typeface="Arial"/>
            </a:endParaRPr>
          </a:p>
        </p:txBody>
      </p:sp>
      <p:sp>
        <p:nvSpPr>
          <p:cNvPr id="633" name="Google Shape;633;p56"/>
          <p:cNvSpPr txBox="1"/>
          <p:nvPr/>
        </p:nvSpPr>
        <p:spPr>
          <a:xfrm>
            <a:off x="4372225" y="2083297"/>
            <a:ext cx="4614900" cy="20691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27425" bIns="45700" anchor="ctr" anchorCtr="0">
            <a:noAutofit/>
          </a:bodyPr>
          <a:lstStyle/>
          <a:p>
            <a:pPr marL="0" marR="0" lvl="0" indent="0" algn="l" rtl="0">
              <a:lnSpc>
                <a:spcPct val="114000"/>
              </a:lnSpc>
              <a:spcBef>
                <a:spcPts val="0"/>
              </a:spcBef>
              <a:spcAft>
                <a:spcPts val="0"/>
              </a:spcAft>
              <a:buClr>
                <a:srgbClr val="000000"/>
              </a:buClr>
              <a:buSzPts val="2400"/>
              <a:buFont typeface="Arial"/>
              <a:buNone/>
            </a:pPr>
            <a:r>
              <a:rPr lang="en" b="1" i="0" u="none" strike="noStrike" cap="none">
                <a:solidFill>
                  <a:schemeClr val="accent2"/>
                </a:solidFill>
                <a:latin typeface="Inter"/>
                <a:ea typeface="Inter"/>
                <a:cs typeface="Inter"/>
                <a:sym typeface="Inter"/>
              </a:rPr>
              <a:t>Clarify how Division actions lead to student outcomes</a:t>
            </a:r>
            <a:r>
              <a:rPr lang="en" b="0" i="0" u="none" strike="noStrike" cap="none">
                <a:solidFill>
                  <a:schemeClr val="accent2"/>
                </a:solidFill>
                <a:latin typeface="Inter"/>
                <a:ea typeface="Inter"/>
                <a:cs typeface="Inter"/>
                <a:sym typeface="Inter"/>
              </a:rPr>
              <a:t>; articulate and communicate beliefs about both why and how each role within the Division is designed to contribute to strengthening the instructional core. </a:t>
            </a:r>
            <a:endParaRPr b="0" i="0" u="none" strike="noStrike" cap="none">
              <a:solidFill>
                <a:schemeClr val="accent2"/>
              </a:solidFill>
              <a:latin typeface="Inter"/>
              <a:ea typeface="Inter"/>
              <a:cs typeface="Inter"/>
              <a:sym typeface="Inter"/>
            </a:endParaRPr>
          </a:p>
        </p:txBody>
      </p:sp>
      <p:sp>
        <p:nvSpPr>
          <p:cNvPr id="634" name="Google Shape;634;p56"/>
          <p:cNvSpPr txBox="1"/>
          <p:nvPr/>
        </p:nvSpPr>
        <p:spPr>
          <a:xfrm>
            <a:off x="4372225" y="4321700"/>
            <a:ext cx="4614900" cy="19095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27425" bIns="45700" anchor="ctr" anchorCtr="0">
            <a:noAutofit/>
          </a:bodyPr>
          <a:lstStyle/>
          <a:p>
            <a:pPr marL="0" marR="0" lvl="0" indent="0" algn="l" rtl="0">
              <a:lnSpc>
                <a:spcPct val="114000"/>
              </a:lnSpc>
              <a:spcBef>
                <a:spcPts val="0"/>
              </a:spcBef>
              <a:spcAft>
                <a:spcPts val="0"/>
              </a:spcAft>
              <a:buClr>
                <a:srgbClr val="000000"/>
              </a:buClr>
              <a:buSzPts val="2400"/>
              <a:buFont typeface="Arial"/>
              <a:buNone/>
            </a:pPr>
            <a:r>
              <a:rPr lang="en" b="1">
                <a:solidFill>
                  <a:schemeClr val="accent2"/>
                </a:solidFill>
                <a:latin typeface="Inter"/>
                <a:ea typeface="Inter"/>
                <a:cs typeface="Inter"/>
                <a:sym typeface="Inter"/>
              </a:rPr>
              <a:t>Strengthen systems for input and feedback, and processes for communicating decisions </a:t>
            </a:r>
            <a:r>
              <a:rPr lang="en">
                <a:solidFill>
                  <a:schemeClr val="accent2"/>
                </a:solidFill>
                <a:latin typeface="Inter"/>
                <a:ea typeface="Inter"/>
                <a:cs typeface="Inter"/>
                <a:sym typeface="Inter"/>
              </a:rPr>
              <a:t>at all levels to ensure full spectrum of stakeholders across ACPS are authentically engaged, including students, families, teachers, school leaders, central office staff, and community members.</a:t>
            </a:r>
            <a:endParaRPr/>
          </a:p>
        </p:txBody>
      </p:sp>
      <p:cxnSp>
        <p:nvCxnSpPr>
          <p:cNvPr id="635" name="Google Shape;635;p56"/>
          <p:cNvCxnSpPr>
            <a:stCxn id="629" idx="3"/>
            <a:endCxn id="633" idx="1"/>
          </p:cNvCxnSpPr>
          <p:nvPr/>
        </p:nvCxnSpPr>
        <p:spPr>
          <a:xfrm>
            <a:off x="4083100" y="3117825"/>
            <a:ext cx="289200" cy="0"/>
          </a:xfrm>
          <a:prstGeom prst="straightConnector1">
            <a:avLst/>
          </a:prstGeom>
          <a:noFill/>
          <a:ln w="9525" cap="flat" cmpd="sng">
            <a:solidFill>
              <a:schemeClr val="dk1"/>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636" name="Google Shape;636;p56"/>
          <p:cNvCxnSpPr>
            <a:stCxn id="630" idx="3"/>
            <a:endCxn id="634" idx="1"/>
          </p:cNvCxnSpPr>
          <p:nvPr/>
        </p:nvCxnSpPr>
        <p:spPr>
          <a:xfrm>
            <a:off x="4083100" y="5276450"/>
            <a:ext cx="289200" cy="0"/>
          </a:xfrm>
          <a:prstGeom prst="straightConnector1">
            <a:avLst/>
          </a:prstGeom>
          <a:noFill/>
          <a:ln w="9525" cap="flat" cmpd="sng">
            <a:solidFill>
              <a:schemeClr val="dk1"/>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637" name="Google Shape;637;p56"/>
          <p:cNvSpPr txBox="1"/>
          <p:nvPr/>
        </p:nvSpPr>
        <p:spPr>
          <a:xfrm>
            <a:off x="382300" y="1616825"/>
            <a:ext cx="3700800" cy="359700"/>
          </a:xfrm>
          <a:prstGeom prst="rect">
            <a:avLst/>
          </a:prstGeom>
          <a:solidFill>
            <a:srgbClr val="3F3F3F"/>
          </a:solidFill>
          <a:ln w="19050" cap="flat" cmpd="sng">
            <a:solidFill>
              <a:srgbClr val="3F3F3F"/>
            </a:solidFill>
            <a:prstDash val="solid"/>
            <a:round/>
            <a:headEnd type="none" w="sm" len="sm"/>
            <a:tailEnd type="none" w="sm" len="sm"/>
          </a:ln>
        </p:spPr>
        <p:txBody>
          <a:bodyPr spcFirstLastPara="1" wrap="square" lIns="27425" tIns="45700" rIns="27425" bIns="45700" anchor="ctr" anchorCtr="0">
            <a:noAutofit/>
          </a:bodyPr>
          <a:lstStyle/>
          <a:p>
            <a:pPr marL="0" marR="0" lvl="0" indent="0" algn="ctr" rtl="0">
              <a:lnSpc>
                <a:spcPct val="114000"/>
              </a:lnSpc>
              <a:spcBef>
                <a:spcPts val="0"/>
              </a:spcBef>
              <a:spcAft>
                <a:spcPts val="0"/>
              </a:spcAft>
              <a:buClr>
                <a:srgbClr val="000000"/>
              </a:buClr>
              <a:buSzPts val="2400"/>
              <a:buFont typeface="Arial"/>
              <a:buNone/>
            </a:pPr>
            <a:r>
              <a:rPr lang="en" sz="1400" b="1" i="0" u="none" strike="noStrike" cap="none">
                <a:solidFill>
                  <a:schemeClr val="lt1"/>
                </a:solidFill>
                <a:latin typeface="Inter"/>
                <a:ea typeface="Inter"/>
                <a:cs typeface="Inter"/>
                <a:sym typeface="Inter"/>
              </a:rPr>
              <a:t>Root Causes</a:t>
            </a:r>
            <a:endParaRPr/>
          </a:p>
        </p:txBody>
      </p:sp>
      <p:sp>
        <p:nvSpPr>
          <p:cNvPr id="638" name="Google Shape;638;p56"/>
          <p:cNvSpPr txBox="1"/>
          <p:nvPr/>
        </p:nvSpPr>
        <p:spPr>
          <a:xfrm>
            <a:off x="4372100" y="1616825"/>
            <a:ext cx="4614900" cy="359700"/>
          </a:xfrm>
          <a:prstGeom prst="rect">
            <a:avLst/>
          </a:prstGeom>
          <a:solidFill>
            <a:srgbClr val="3F3F3F"/>
          </a:solidFill>
          <a:ln w="19050" cap="flat" cmpd="sng">
            <a:solidFill>
              <a:srgbClr val="3F3F3F"/>
            </a:solidFill>
            <a:prstDash val="solid"/>
            <a:round/>
            <a:headEnd type="none" w="sm" len="sm"/>
            <a:tailEnd type="none" w="sm" len="sm"/>
          </a:ln>
        </p:spPr>
        <p:txBody>
          <a:bodyPr spcFirstLastPara="1" wrap="square" lIns="27425" tIns="45700" rIns="27425" bIns="45700" anchor="ctr" anchorCtr="0">
            <a:noAutofit/>
          </a:bodyPr>
          <a:lstStyle/>
          <a:p>
            <a:pPr marL="0" marR="0" lvl="0" indent="0" algn="ctr" rtl="0">
              <a:lnSpc>
                <a:spcPct val="114000"/>
              </a:lnSpc>
              <a:spcBef>
                <a:spcPts val="0"/>
              </a:spcBef>
              <a:spcAft>
                <a:spcPts val="0"/>
              </a:spcAft>
              <a:buClr>
                <a:srgbClr val="000000"/>
              </a:buClr>
              <a:buSzPts val="2400"/>
              <a:buFont typeface="Arial"/>
              <a:buNone/>
            </a:pPr>
            <a:r>
              <a:rPr lang="en" sz="1400" b="1" i="0" u="none" strike="noStrike" cap="none">
                <a:solidFill>
                  <a:schemeClr val="lt1"/>
                </a:solidFill>
                <a:latin typeface="Inter"/>
                <a:ea typeface="Inter"/>
                <a:cs typeface="Inter"/>
                <a:sym typeface="Inter"/>
              </a:rPr>
              <a:t>Recommendations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0"/>
          <p:cNvSpPr txBox="1">
            <a:spLocks noGrp="1"/>
          </p:cNvSpPr>
          <p:nvPr>
            <p:ph type="title"/>
          </p:nvPr>
        </p:nvSpPr>
        <p:spPr>
          <a:xfrm>
            <a:off x="342900" y="0"/>
            <a:ext cx="8609700" cy="1165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
              <a:t>In 2021 ACPS launched its current strategic plan—Learning for All—focusing on three primary goals </a:t>
            </a:r>
            <a:endParaRPr/>
          </a:p>
        </p:txBody>
      </p:sp>
      <p:sp>
        <p:nvSpPr>
          <p:cNvPr id="272" name="Google Shape;272;p30"/>
          <p:cNvSpPr txBox="1">
            <a:spLocks noGrp="1"/>
          </p:cNvSpPr>
          <p:nvPr>
            <p:ph type="sldNum" idx="12"/>
          </p:nvPr>
        </p:nvSpPr>
        <p:spPr>
          <a:xfrm>
            <a:off x="8104925" y="6451925"/>
            <a:ext cx="607500" cy="29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3</a:t>
            </a:fld>
            <a:endParaRPr/>
          </a:p>
        </p:txBody>
      </p:sp>
      <p:sp>
        <p:nvSpPr>
          <p:cNvPr id="273" name="Google Shape;273;p30"/>
          <p:cNvSpPr/>
          <p:nvPr/>
        </p:nvSpPr>
        <p:spPr>
          <a:xfrm>
            <a:off x="508002" y="1733339"/>
            <a:ext cx="2291700" cy="1278300"/>
          </a:xfrm>
          <a:prstGeom prst="homePlate">
            <a:avLst>
              <a:gd name="adj" fmla="val 50000"/>
            </a:avLst>
          </a:prstGeom>
          <a:solidFill>
            <a:schemeClr val="dk2"/>
          </a:solid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lt1"/>
                </a:solidFill>
                <a:latin typeface="Inter"/>
                <a:ea typeface="Inter"/>
                <a:cs typeface="Inter"/>
                <a:sym typeface="Inter"/>
              </a:rPr>
              <a:t>Thriving Students</a:t>
            </a:r>
            <a:endParaRPr sz="1400" b="0" i="0" u="none" strike="noStrike" cap="none">
              <a:solidFill>
                <a:srgbClr val="000000"/>
              </a:solidFill>
              <a:latin typeface="Arial"/>
              <a:ea typeface="Arial"/>
              <a:cs typeface="Arial"/>
              <a:sym typeface="Arial"/>
            </a:endParaRPr>
          </a:p>
        </p:txBody>
      </p:sp>
      <p:sp>
        <p:nvSpPr>
          <p:cNvPr id="274" name="Google Shape;274;p30"/>
          <p:cNvSpPr/>
          <p:nvPr/>
        </p:nvSpPr>
        <p:spPr>
          <a:xfrm>
            <a:off x="508002" y="3279992"/>
            <a:ext cx="2291700" cy="1278300"/>
          </a:xfrm>
          <a:prstGeom prst="homePlate">
            <a:avLst>
              <a:gd name="adj" fmla="val 50000"/>
            </a:avLst>
          </a:prstGeom>
          <a:solidFill>
            <a:schemeClr val="dk2"/>
          </a:solid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lt1"/>
                </a:solidFill>
                <a:latin typeface="Inter"/>
                <a:ea typeface="Inter"/>
                <a:cs typeface="Inter"/>
                <a:sym typeface="Inter"/>
              </a:rPr>
              <a:t>Affirming and Empowering Communities</a:t>
            </a:r>
            <a:endParaRPr sz="1400" b="0" i="0" u="none" strike="noStrike" cap="none">
              <a:solidFill>
                <a:srgbClr val="000000"/>
              </a:solidFill>
              <a:latin typeface="Arial"/>
              <a:ea typeface="Arial"/>
              <a:cs typeface="Arial"/>
              <a:sym typeface="Arial"/>
            </a:endParaRPr>
          </a:p>
        </p:txBody>
      </p:sp>
      <p:sp>
        <p:nvSpPr>
          <p:cNvPr id="275" name="Google Shape;275;p30"/>
          <p:cNvSpPr/>
          <p:nvPr/>
        </p:nvSpPr>
        <p:spPr>
          <a:xfrm>
            <a:off x="508002" y="4826646"/>
            <a:ext cx="2291700" cy="1278300"/>
          </a:xfrm>
          <a:prstGeom prst="homePlate">
            <a:avLst>
              <a:gd name="adj" fmla="val 50000"/>
            </a:avLst>
          </a:prstGeom>
          <a:solidFill>
            <a:schemeClr val="dk2"/>
          </a:solid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lt1"/>
                </a:solidFill>
                <a:latin typeface="Inter"/>
                <a:ea typeface="Inter"/>
                <a:cs typeface="Inter"/>
                <a:sym typeface="Inter"/>
              </a:rPr>
              <a:t>Equitable, Transformative Resources</a:t>
            </a:r>
            <a:endParaRPr sz="1400" b="0" i="0" u="none" strike="noStrike" cap="none">
              <a:solidFill>
                <a:srgbClr val="000000"/>
              </a:solidFill>
              <a:latin typeface="Arial"/>
              <a:ea typeface="Arial"/>
              <a:cs typeface="Arial"/>
              <a:sym typeface="Arial"/>
            </a:endParaRPr>
          </a:p>
        </p:txBody>
      </p:sp>
      <p:sp>
        <p:nvSpPr>
          <p:cNvPr id="276" name="Google Shape;276;p30"/>
          <p:cNvSpPr/>
          <p:nvPr/>
        </p:nvSpPr>
        <p:spPr>
          <a:xfrm>
            <a:off x="260743" y="1520534"/>
            <a:ext cx="426900" cy="426900"/>
          </a:xfrm>
          <a:prstGeom prst="ellipse">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chemeClr val="lt1"/>
                </a:solidFill>
                <a:latin typeface="Inter"/>
                <a:ea typeface="Inter"/>
                <a:cs typeface="Inter"/>
                <a:sym typeface="Inter"/>
              </a:rPr>
              <a:t>1</a:t>
            </a:r>
            <a:endParaRPr sz="1400" b="0" i="0" u="none" strike="noStrike" cap="none">
              <a:solidFill>
                <a:srgbClr val="000000"/>
              </a:solidFill>
              <a:latin typeface="Arial"/>
              <a:ea typeface="Arial"/>
              <a:cs typeface="Arial"/>
              <a:sym typeface="Arial"/>
            </a:endParaRPr>
          </a:p>
        </p:txBody>
      </p:sp>
      <p:sp>
        <p:nvSpPr>
          <p:cNvPr id="277" name="Google Shape;277;p30"/>
          <p:cNvSpPr/>
          <p:nvPr/>
        </p:nvSpPr>
        <p:spPr>
          <a:xfrm>
            <a:off x="260743" y="3069360"/>
            <a:ext cx="426900" cy="426900"/>
          </a:xfrm>
          <a:prstGeom prst="ellipse">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chemeClr val="lt1"/>
                </a:solidFill>
                <a:latin typeface="Inter"/>
                <a:ea typeface="Inter"/>
                <a:cs typeface="Inter"/>
                <a:sym typeface="Inter"/>
              </a:rPr>
              <a:t>2</a:t>
            </a:r>
            <a:endParaRPr sz="1400" b="0" i="0" u="none" strike="noStrike" cap="none">
              <a:solidFill>
                <a:srgbClr val="000000"/>
              </a:solidFill>
              <a:latin typeface="Arial"/>
              <a:ea typeface="Arial"/>
              <a:cs typeface="Arial"/>
              <a:sym typeface="Arial"/>
            </a:endParaRPr>
          </a:p>
        </p:txBody>
      </p:sp>
      <p:sp>
        <p:nvSpPr>
          <p:cNvPr id="278" name="Google Shape;278;p30"/>
          <p:cNvSpPr/>
          <p:nvPr/>
        </p:nvSpPr>
        <p:spPr>
          <a:xfrm>
            <a:off x="260743" y="4618187"/>
            <a:ext cx="426900" cy="426900"/>
          </a:xfrm>
          <a:prstGeom prst="ellipse">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chemeClr val="lt1"/>
                </a:solidFill>
                <a:latin typeface="Inter"/>
                <a:ea typeface="Inter"/>
                <a:cs typeface="Inter"/>
                <a:sym typeface="Inter"/>
              </a:rPr>
              <a:t>3</a:t>
            </a:r>
            <a:endParaRPr sz="1400" b="0" i="0" u="none" strike="noStrike" cap="none">
              <a:solidFill>
                <a:srgbClr val="000000"/>
              </a:solidFill>
              <a:latin typeface="Arial"/>
              <a:ea typeface="Arial"/>
              <a:cs typeface="Arial"/>
              <a:sym typeface="Arial"/>
            </a:endParaRPr>
          </a:p>
        </p:txBody>
      </p:sp>
      <p:sp>
        <p:nvSpPr>
          <p:cNvPr id="279" name="Google Shape;279;p30"/>
          <p:cNvSpPr/>
          <p:nvPr/>
        </p:nvSpPr>
        <p:spPr>
          <a:xfrm>
            <a:off x="2328421" y="1733339"/>
            <a:ext cx="6664800" cy="1278300"/>
          </a:xfrm>
          <a:prstGeom prst="chevron">
            <a:avLst>
              <a:gd name="adj" fmla="val 50000"/>
            </a:avLst>
          </a:prstGeom>
          <a:no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Inter"/>
                <a:ea typeface="Inter"/>
                <a:cs typeface="Inter"/>
                <a:sym typeface="Inter"/>
              </a:rPr>
              <a:t>ACPS will facilitate learning experiences grounded in high expectations, networks of care, and student curiosity to ensure academic and social-emotional development for all students while eliminating opportunity, access and achievement gaps.</a:t>
            </a:r>
            <a:endParaRPr sz="1400" b="0" i="0" u="none" strike="noStrike" cap="none">
              <a:solidFill>
                <a:srgbClr val="000000"/>
              </a:solidFill>
              <a:latin typeface="Arial"/>
              <a:ea typeface="Arial"/>
              <a:cs typeface="Arial"/>
              <a:sym typeface="Arial"/>
            </a:endParaRPr>
          </a:p>
        </p:txBody>
      </p:sp>
      <p:sp>
        <p:nvSpPr>
          <p:cNvPr id="280" name="Google Shape;280;p30"/>
          <p:cNvSpPr/>
          <p:nvPr/>
        </p:nvSpPr>
        <p:spPr>
          <a:xfrm>
            <a:off x="2328421" y="3277032"/>
            <a:ext cx="6664800" cy="1278300"/>
          </a:xfrm>
          <a:prstGeom prst="chevron">
            <a:avLst>
              <a:gd name="adj" fmla="val 50000"/>
            </a:avLst>
          </a:prstGeom>
          <a:no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Inter"/>
                <a:ea typeface="Inter"/>
                <a:cs typeface="Inter"/>
                <a:sym typeface="Inter"/>
              </a:rPr>
              <a:t>ACPS commits to developing a culturally-responsive environment that will respect and champion the diversity of life experiences of all stakeholders and supports the physical and mental health of our students, staff and families so they are actively empowered to engage in our school community.</a:t>
            </a:r>
            <a:endParaRPr sz="1400" b="0" i="0" u="none" strike="noStrike" cap="none">
              <a:solidFill>
                <a:srgbClr val="000000"/>
              </a:solidFill>
              <a:latin typeface="Arial"/>
              <a:ea typeface="Arial"/>
              <a:cs typeface="Arial"/>
              <a:sym typeface="Arial"/>
            </a:endParaRPr>
          </a:p>
        </p:txBody>
      </p:sp>
      <p:sp>
        <p:nvSpPr>
          <p:cNvPr id="281" name="Google Shape;281;p30"/>
          <p:cNvSpPr/>
          <p:nvPr/>
        </p:nvSpPr>
        <p:spPr>
          <a:xfrm>
            <a:off x="2328421" y="4820726"/>
            <a:ext cx="6664800" cy="1278300"/>
          </a:xfrm>
          <a:prstGeom prst="chevron">
            <a:avLst>
              <a:gd name="adj" fmla="val 50000"/>
            </a:avLst>
          </a:prstGeom>
          <a:no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Inter"/>
                <a:ea typeface="Inter"/>
                <a:cs typeface="Inter"/>
                <a:sym typeface="Inter"/>
              </a:rPr>
              <a:t>ACPS will attract, develop and retain the highest-quality staff; develop sustainable and modern facilities, infrastructure and equipment; and distribute all resources in an equitable manner to transform learning experiences and opportunities.</a:t>
            </a:r>
            <a:endParaRPr sz="1400" b="0" i="0" u="none" strike="noStrike" cap="none">
              <a:solidFill>
                <a:srgbClr val="000000"/>
              </a:solidFill>
              <a:latin typeface="Arial"/>
              <a:ea typeface="Arial"/>
              <a:cs typeface="Arial"/>
              <a:sym typeface="Arial"/>
            </a:endParaRPr>
          </a:p>
        </p:txBody>
      </p:sp>
      <p:sp>
        <p:nvSpPr>
          <p:cNvPr id="282" name="Google Shape;282;p30"/>
          <p:cNvSpPr txBox="1">
            <a:spLocks noGrp="1"/>
          </p:cNvSpPr>
          <p:nvPr>
            <p:ph type="title" idx="2"/>
          </p:nvPr>
        </p:nvSpPr>
        <p:spPr>
          <a:xfrm>
            <a:off x="0" y="6591900"/>
            <a:ext cx="7967400" cy="266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r>
              <a:rPr lang="en"/>
              <a:t>Source: </a:t>
            </a:r>
            <a:r>
              <a:rPr lang="en" u="sng">
                <a:solidFill>
                  <a:schemeClr val="hlink"/>
                </a:solidFill>
                <a:hlinkClick r:id="rId3"/>
              </a:rPr>
              <a:t>ACPS Strategic Plan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57"/>
          <p:cNvSpPr txBox="1">
            <a:spLocks noGrp="1"/>
          </p:cNvSpPr>
          <p:nvPr>
            <p:ph type="title"/>
          </p:nvPr>
        </p:nvSpPr>
        <p:spPr>
          <a:xfrm>
            <a:off x="342900" y="0"/>
            <a:ext cx="8458200" cy="1165200"/>
          </a:xfrm>
          <a:prstGeom prst="rect">
            <a:avLst/>
          </a:prstGeom>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b="1">
                <a:solidFill>
                  <a:schemeClr val="dk2"/>
                </a:solidFill>
              </a:rPr>
              <a:t>Root cause: </a:t>
            </a:r>
            <a:r>
              <a:rPr lang="en">
                <a:solidFill>
                  <a:schemeClr val="dk2"/>
                </a:solidFill>
              </a:rPr>
              <a:t>Instructional tasks do not consistently reflect the same level of rigor required by the SOLs </a:t>
            </a:r>
            <a:endParaRPr/>
          </a:p>
        </p:txBody>
      </p:sp>
      <p:sp>
        <p:nvSpPr>
          <p:cNvPr id="644" name="Google Shape;644;p57"/>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30</a:t>
            </a:fld>
            <a:endParaRPr/>
          </a:p>
        </p:txBody>
      </p:sp>
      <p:sp>
        <p:nvSpPr>
          <p:cNvPr id="645" name="Google Shape;645;p57"/>
          <p:cNvSpPr/>
          <p:nvPr/>
        </p:nvSpPr>
        <p:spPr>
          <a:xfrm>
            <a:off x="92887" y="54015"/>
            <a:ext cx="288000" cy="288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Inter"/>
                <a:ea typeface="Inter"/>
                <a:cs typeface="Inter"/>
                <a:sym typeface="Inter"/>
              </a:rPr>
              <a:t>1</a:t>
            </a:r>
            <a:endParaRPr sz="1400" b="0" i="0" u="none" strike="noStrike" cap="none">
              <a:solidFill>
                <a:srgbClr val="000000"/>
              </a:solidFill>
              <a:latin typeface="Arial"/>
              <a:ea typeface="Arial"/>
              <a:cs typeface="Arial"/>
              <a:sym typeface="Arial"/>
            </a:endParaRPr>
          </a:p>
        </p:txBody>
      </p:sp>
      <p:sp>
        <p:nvSpPr>
          <p:cNvPr id="646" name="Google Shape;646;p57"/>
          <p:cNvSpPr txBox="1">
            <a:spLocks noGrp="1"/>
          </p:cNvSpPr>
          <p:nvPr>
            <p:ph type="body" idx="1"/>
          </p:nvPr>
        </p:nvSpPr>
        <p:spPr>
          <a:xfrm>
            <a:off x="190500" y="1479525"/>
            <a:ext cx="4259700" cy="3873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Current State</a:t>
            </a:r>
            <a:endParaRPr b="1">
              <a:solidFill>
                <a:schemeClr val="lt1"/>
              </a:solidFill>
            </a:endParaRPr>
          </a:p>
        </p:txBody>
      </p:sp>
      <p:sp>
        <p:nvSpPr>
          <p:cNvPr id="647" name="Google Shape;647;p57"/>
          <p:cNvSpPr txBox="1">
            <a:spLocks noGrp="1"/>
          </p:cNvSpPr>
          <p:nvPr>
            <p:ph type="body" idx="1"/>
          </p:nvPr>
        </p:nvSpPr>
        <p:spPr>
          <a:xfrm>
            <a:off x="4742851" y="1479525"/>
            <a:ext cx="4259700" cy="387300"/>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What the Research Says</a:t>
            </a:r>
            <a:endParaRPr b="1">
              <a:solidFill>
                <a:schemeClr val="lt1"/>
              </a:solidFill>
            </a:endParaRPr>
          </a:p>
        </p:txBody>
      </p:sp>
      <p:sp>
        <p:nvSpPr>
          <p:cNvPr id="648" name="Google Shape;648;p57"/>
          <p:cNvSpPr txBox="1">
            <a:spLocks noGrp="1"/>
          </p:cNvSpPr>
          <p:nvPr>
            <p:ph type="body" idx="1"/>
          </p:nvPr>
        </p:nvSpPr>
        <p:spPr>
          <a:xfrm>
            <a:off x="190500" y="1866825"/>
            <a:ext cx="4259700" cy="4501200"/>
          </a:xfrm>
          <a:prstGeom prst="rect">
            <a:avLst/>
          </a:prstGeom>
          <a:solidFill>
            <a:srgbClr val="F3F3F3"/>
          </a:solidFill>
        </p:spPr>
        <p:txBody>
          <a:bodyPr spcFirstLastPara="1" wrap="square" lIns="91425" tIns="91425" rIns="91425" bIns="91425" anchor="t" anchorCtr="0">
            <a:noAutofit/>
          </a:bodyPr>
          <a:lstStyle/>
          <a:p>
            <a:pPr marL="0" lvl="0" indent="0" algn="l" rtl="0">
              <a:spcBef>
                <a:spcPts val="0"/>
              </a:spcBef>
              <a:spcAft>
                <a:spcPts val="0"/>
              </a:spcAft>
              <a:buNone/>
            </a:pPr>
            <a:r>
              <a:rPr lang="en" sz="1200"/>
              <a:t>Students in ACPS are not consistently asked to engage in standards-aligned, grade-level tasks that require them to demonstrate learning in authentic ways</a:t>
            </a:r>
            <a:endParaRPr sz="1200"/>
          </a:p>
          <a:p>
            <a:pPr marL="457200" lvl="0" indent="-298450" algn="l" rtl="0">
              <a:spcBef>
                <a:spcPts val="600"/>
              </a:spcBef>
              <a:spcAft>
                <a:spcPts val="0"/>
              </a:spcAft>
              <a:buSzPts val="1100"/>
              <a:buChar char="●"/>
            </a:pPr>
            <a:r>
              <a:rPr lang="en" sz="1100"/>
              <a:t>The type of</a:t>
            </a:r>
            <a:r>
              <a:rPr lang="en" sz="1100" b="1"/>
              <a:t> engagement in academic tasks </a:t>
            </a:r>
            <a:r>
              <a:rPr lang="en" sz="1100"/>
              <a:t>expected of students, and </a:t>
            </a:r>
            <a:r>
              <a:rPr lang="en" sz="1100" b="1"/>
              <a:t>type of tasks students were presented </a:t>
            </a:r>
            <a:r>
              <a:rPr lang="en" sz="1100"/>
              <a:t>with </a:t>
            </a:r>
            <a:r>
              <a:rPr lang="en" sz="1100" b="1"/>
              <a:t>varied across schools</a:t>
            </a:r>
            <a:r>
              <a:rPr lang="en" sz="1100"/>
              <a:t>. Specifically, in more affluent, majority-white schools students were more consistently engaging in standards-aligned, grade-level tasks and receiving immediate feedback</a:t>
            </a:r>
            <a:endParaRPr sz="1100"/>
          </a:p>
          <a:p>
            <a:pPr marL="457200" lvl="0" indent="-298450" algn="l" rtl="0">
              <a:spcBef>
                <a:spcPts val="600"/>
              </a:spcBef>
              <a:spcAft>
                <a:spcPts val="0"/>
              </a:spcAft>
              <a:buSzPts val="1100"/>
              <a:buChar char="●"/>
            </a:pPr>
            <a:r>
              <a:rPr lang="en" sz="1100"/>
              <a:t>In most elementary schools, we observed </a:t>
            </a:r>
            <a:r>
              <a:rPr lang="en" sz="1100" b="1"/>
              <a:t>students primarily engaged in independent work with limited targeted feedback</a:t>
            </a:r>
            <a:endParaRPr sz="1100"/>
          </a:p>
          <a:p>
            <a:pPr marL="457200" lvl="0" indent="-298450" algn="l" rtl="0">
              <a:spcBef>
                <a:spcPts val="600"/>
              </a:spcBef>
              <a:spcAft>
                <a:spcPts val="0"/>
              </a:spcAft>
              <a:buSzPts val="1100"/>
              <a:buChar char="●"/>
            </a:pPr>
            <a:r>
              <a:rPr lang="en" sz="1100"/>
              <a:t>In middle schools, we primarily observed </a:t>
            </a:r>
            <a:r>
              <a:rPr lang="en" sz="1100" b="1"/>
              <a:t>full-group instruction in which the teacher carried the majority of the cognitive load</a:t>
            </a:r>
            <a:endParaRPr sz="1100"/>
          </a:p>
          <a:p>
            <a:pPr marL="457200" lvl="0" indent="-298450" algn="l" rtl="0">
              <a:spcBef>
                <a:spcPts val="600"/>
              </a:spcBef>
              <a:spcAft>
                <a:spcPts val="600"/>
              </a:spcAft>
              <a:buSzPts val="1100"/>
              <a:buChar char="●"/>
            </a:pPr>
            <a:r>
              <a:rPr lang="en" sz="1100"/>
              <a:t>In 6 of the 8 high school classes we observed, students were working on </a:t>
            </a:r>
            <a:r>
              <a:rPr lang="en" sz="1100" b="1"/>
              <a:t>non-grade level content</a:t>
            </a:r>
            <a:r>
              <a:rPr lang="en" sz="1100"/>
              <a:t>. When students were given choice, they were </a:t>
            </a:r>
            <a:r>
              <a:rPr lang="en" sz="1100" b="1"/>
              <a:t>not held accountable for their learning</a:t>
            </a:r>
            <a:r>
              <a:rPr lang="en" sz="1100"/>
              <a:t>- we observed very few checks for understanding or other formative assessments</a:t>
            </a:r>
            <a:endParaRPr sz="1100"/>
          </a:p>
        </p:txBody>
      </p:sp>
      <p:sp>
        <p:nvSpPr>
          <p:cNvPr id="649" name="Google Shape;649;p57"/>
          <p:cNvSpPr txBox="1">
            <a:spLocks noGrp="1"/>
          </p:cNvSpPr>
          <p:nvPr>
            <p:ph type="body" idx="1"/>
          </p:nvPr>
        </p:nvSpPr>
        <p:spPr>
          <a:xfrm>
            <a:off x="4742850" y="1866825"/>
            <a:ext cx="4259700" cy="4501200"/>
          </a:xfrm>
          <a:prstGeom prst="rect">
            <a:avLst/>
          </a:prstGeom>
          <a:solidFill>
            <a:srgbClr val="F3F3F3"/>
          </a:solidFill>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t>Instructional tasks are at the the very center of Elmore’s Instructional Core.  The fourth and fifth principles of the framework further emphasize the importance of instructional tasks:</a:t>
            </a:r>
            <a:endParaRPr sz="1200"/>
          </a:p>
          <a:p>
            <a:pPr marL="457200" lvl="0" indent="-304800" algn="l" rtl="0">
              <a:lnSpc>
                <a:spcPct val="115000"/>
              </a:lnSpc>
              <a:spcBef>
                <a:spcPts val="600"/>
              </a:spcBef>
              <a:spcAft>
                <a:spcPts val="0"/>
              </a:spcAft>
              <a:buSzPts val="1200"/>
              <a:buChar char="●"/>
            </a:pPr>
            <a:r>
              <a:rPr lang="en" sz="1100"/>
              <a:t>Principle #4: The</a:t>
            </a:r>
            <a:r>
              <a:rPr lang="en" sz="1100" b="1"/>
              <a:t> task predicts performance</a:t>
            </a:r>
            <a:endParaRPr sz="1100"/>
          </a:p>
          <a:p>
            <a:pPr marL="457200" lvl="0" indent="-298450" algn="l" rtl="0">
              <a:lnSpc>
                <a:spcPct val="115000"/>
              </a:lnSpc>
              <a:spcBef>
                <a:spcPts val="600"/>
              </a:spcBef>
              <a:spcAft>
                <a:spcPts val="0"/>
              </a:spcAft>
              <a:buSzPts val="1100"/>
              <a:buChar char="●"/>
            </a:pPr>
            <a:r>
              <a:rPr lang="en" sz="1100"/>
              <a:t>Principle #5: The</a:t>
            </a:r>
            <a:r>
              <a:rPr lang="en" sz="1100" b="1"/>
              <a:t> real accountability system is in the tasks that students are asked to do</a:t>
            </a:r>
            <a:endParaRPr sz="1100"/>
          </a:p>
          <a:p>
            <a:pPr marL="0" lvl="0" indent="0" algn="l" rtl="0">
              <a:lnSpc>
                <a:spcPct val="115000"/>
              </a:lnSpc>
              <a:spcBef>
                <a:spcPts val="600"/>
              </a:spcBef>
              <a:spcAft>
                <a:spcPts val="0"/>
              </a:spcAft>
              <a:buNone/>
            </a:pPr>
            <a:r>
              <a:rPr lang="en" sz="1200"/>
              <a:t>An emphasis on student tasks has </a:t>
            </a:r>
            <a:r>
              <a:rPr lang="en" sz="1200" b="1"/>
              <a:t>direct ties to research on student-centered learning</a:t>
            </a:r>
            <a:endParaRPr sz="1200" b="1"/>
          </a:p>
          <a:p>
            <a:pPr marL="457200" lvl="0" indent="-298450" algn="l" rtl="0">
              <a:lnSpc>
                <a:spcPct val="115000"/>
              </a:lnSpc>
              <a:spcBef>
                <a:spcPts val="600"/>
              </a:spcBef>
              <a:spcAft>
                <a:spcPts val="0"/>
              </a:spcAft>
              <a:buSzPts val="1100"/>
              <a:buChar char="●"/>
            </a:pPr>
            <a:r>
              <a:rPr lang="en" sz="1100"/>
              <a:t>Studies have found students learn best when the tasks they are engaged in allow them to </a:t>
            </a:r>
            <a:r>
              <a:rPr lang="en" sz="1100" b="1"/>
              <a:t>demonstrate their learning in authentic ways</a:t>
            </a:r>
            <a:r>
              <a:rPr lang="en" sz="1100"/>
              <a:t>, draw </a:t>
            </a:r>
            <a:r>
              <a:rPr lang="en" sz="1100" b="1"/>
              <a:t>connections to prior knowledge</a:t>
            </a:r>
            <a:r>
              <a:rPr lang="en" sz="1100"/>
              <a:t> and experience, and ask them to </a:t>
            </a:r>
            <a:r>
              <a:rPr lang="en" sz="1100" b="1"/>
              <a:t>evaluate and reflect on their own work </a:t>
            </a:r>
            <a:endParaRPr sz="1100" b="1"/>
          </a:p>
          <a:p>
            <a:pPr marL="457200" lvl="0" indent="-298450" algn="l" rtl="0">
              <a:lnSpc>
                <a:spcPct val="115000"/>
              </a:lnSpc>
              <a:spcBef>
                <a:spcPts val="600"/>
              </a:spcBef>
              <a:spcAft>
                <a:spcPts val="600"/>
              </a:spcAft>
              <a:buSzPts val="1100"/>
              <a:buChar char="●"/>
            </a:pPr>
            <a:r>
              <a:rPr lang="en" sz="1100"/>
              <a:t>Scholars from the Stanford Center for Opportunity Policy in Education (SCOPE) found that </a:t>
            </a:r>
            <a:r>
              <a:rPr lang="en" sz="1100" b="1"/>
              <a:t>student-centered learning is especially beneficial to economically disadvantaged students</a:t>
            </a:r>
            <a:r>
              <a:rPr lang="en" sz="1100"/>
              <a:t> and students whose parents did not attend college</a:t>
            </a:r>
            <a:endParaRPr sz="1100"/>
          </a:p>
        </p:txBody>
      </p:sp>
      <p:sp>
        <p:nvSpPr>
          <p:cNvPr id="650" name="Google Shape;650;p57"/>
          <p:cNvSpPr txBox="1"/>
          <p:nvPr/>
        </p:nvSpPr>
        <p:spPr>
          <a:xfrm>
            <a:off x="0" y="6344425"/>
            <a:ext cx="8415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Inter"/>
                <a:ea typeface="Inter"/>
                <a:cs typeface="Inter"/>
                <a:sym typeface="Inter"/>
              </a:rPr>
              <a:t>Sources: “</a:t>
            </a:r>
            <a:r>
              <a:rPr lang="en" sz="800" u="sng">
                <a:solidFill>
                  <a:schemeClr val="hlink"/>
                </a:solidFill>
                <a:latin typeface="Inter"/>
                <a:ea typeface="Inter"/>
                <a:cs typeface="Inter"/>
                <a:sym typeface="Inter"/>
                <a:hlinkClick r:id="rId3"/>
              </a:rPr>
              <a:t>How to Manage Urban School Districts</a:t>
            </a:r>
            <a:r>
              <a:rPr lang="en" sz="800">
                <a:latin typeface="Inter"/>
                <a:ea typeface="Inter"/>
                <a:cs typeface="Inter"/>
                <a:sym typeface="Inter"/>
              </a:rPr>
              <a:t>,” </a:t>
            </a:r>
            <a:r>
              <a:rPr lang="en" sz="800" i="1">
                <a:latin typeface="Inter"/>
                <a:ea typeface="Inter"/>
                <a:cs typeface="Inter"/>
                <a:sym typeface="Inter"/>
              </a:rPr>
              <a:t>Harvard Business Review, </a:t>
            </a:r>
            <a:r>
              <a:rPr lang="en" sz="800">
                <a:latin typeface="Inter"/>
                <a:ea typeface="Inter"/>
                <a:cs typeface="Inter"/>
                <a:sym typeface="Inter"/>
              </a:rPr>
              <a:t>Childress, Elmore, Grossman (2006); “Student-Centered Schools Study,” Stanford Center for Opportunity Policy in Education, Darling-Hammond</a:t>
            </a:r>
            <a:r>
              <a:rPr lang="en" sz="800" i="1">
                <a:latin typeface="Inter"/>
                <a:ea typeface="Inter"/>
                <a:cs typeface="Inter"/>
                <a:sym typeface="Inter"/>
              </a:rPr>
              <a:t> </a:t>
            </a:r>
            <a:r>
              <a:rPr lang="en" sz="800">
                <a:latin typeface="Inter"/>
                <a:ea typeface="Inter"/>
                <a:cs typeface="Inter"/>
                <a:sym typeface="Inter"/>
              </a:rPr>
              <a:t>(2014); “</a:t>
            </a:r>
            <a:r>
              <a:rPr lang="en" sz="800" u="sng">
                <a:solidFill>
                  <a:schemeClr val="hlink"/>
                </a:solidFill>
                <a:latin typeface="Inter"/>
                <a:ea typeface="Inter"/>
                <a:cs typeface="Inter"/>
                <a:sym typeface="Inter"/>
                <a:hlinkClick r:id="rId4"/>
              </a:rPr>
              <a:t>Equal Opportunity for Deeper Learning</a:t>
            </a:r>
            <a:r>
              <a:rPr lang="en" sz="800">
                <a:latin typeface="Inter"/>
                <a:ea typeface="Inter"/>
                <a:cs typeface="Inter"/>
                <a:sym typeface="Inter"/>
              </a:rPr>
              <a:t>,” Noguera, Darling-Hammond, Friedlaender (2015).  “</a:t>
            </a:r>
            <a:r>
              <a:rPr lang="en" sz="800" u="sng">
                <a:solidFill>
                  <a:schemeClr val="hlink"/>
                </a:solidFill>
                <a:latin typeface="Inter"/>
                <a:ea typeface="Inter"/>
                <a:cs typeface="Inter"/>
                <a:sym typeface="Inter"/>
                <a:hlinkClick r:id="rId5"/>
              </a:rPr>
              <a:t>Accelerate, Don’t Remediate</a:t>
            </a:r>
            <a:r>
              <a:rPr lang="en" sz="800">
                <a:latin typeface="Inter"/>
                <a:ea typeface="Inter"/>
                <a:cs typeface="Inter"/>
                <a:sym typeface="Inter"/>
              </a:rPr>
              <a:t>,” The New Teacher Project (2021). </a:t>
            </a:r>
            <a:endParaRPr sz="800" baseline="-25000">
              <a:latin typeface="Inter"/>
              <a:ea typeface="Inter"/>
              <a:cs typeface="Inter"/>
              <a:sym typeface="Inte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58"/>
          <p:cNvSpPr txBox="1">
            <a:spLocks noGrp="1"/>
          </p:cNvSpPr>
          <p:nvPr>
            <p:ph type="title"/>
          </p:nvPr>
        </p:nvSpPr>
        <p:spPr>
          <a:xfrm>
            <a:off x="342900" y="0"/>
            <a:ext cx="8458200" cy="116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dk2"/>
                </a:solidFill>
              </a:rPr>
              <a:t>Recommendation: </a:t>
            </a:r>
            <a:r>
              <a:rPr lang="en">
                <a:solidFill>
                  <a:schemeClr val="dk2"/>
                </a:solidFill>
              </a:rPr>
              <a:t>Organize instruction around rigorous tasks</a:t>
            </a:r>
            <a:endParaRPr/>
          </a:p>
        </p:txBody>
      </p:sp>
      <p:sp>
        <p:nvSpPr>
          <p:cNvPr id="656" name="Google Shape;656;p58"/>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31</a:t>
            </a:fld>
            <a:endParaRPr/>
          </a:p>
        </p:txBody>
      </p:sp>
      <p:graphicFrame>
        <p:nvGraphicFramePr>
          <p:cNvPr id="657" name="Google Shape;657;p58"/>
          <p:cNvGraphicFramePr/>
          <p:nvPr/>
        </p:nvGraphicFramePr>
        <p:xfrm>
          <a:off x="110300" y="2477500"/>
          <a:ext cx="3000000" cy="3000000"/>
        </p:xfrm>
        <a:graphic>
          <a:graphicData uri="http://schemas.openxmlformats.org/drawingml/2006/table">
            <a:tbl>
              <a:tblPr>
                <a:noFill/>
                <a:tableStyleId>{8E0D0C20-FBC0-4C79-A720-246086F8F242}</a:tableStyleId>
              </a:tblPr>
              <a:tblGrid>
                <a:gridCol w="7683100">
                  <a:extLst>
                    <a:ext uri="{9D8B030D-6E8A-4147-A177-3AD203B41FA5}">
                      <a16:colId xmlns:a16="http://schemas.microsoft.com/office/drawing/2014/main" val="20000"/>
                    </a:ext>
                  </a:extLst>
                </a:gridCol>
                <a:gridCol w="1149400">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1600" b="1">
                          <a:solidFill>
                            <a:schemeClr val="lt1"/>
                          </a:solidFill>
                          <a:latin typeface="Inter"/>
                          <a:ea typeface="Inter"/>
                          <a:cs typeface="Inter"/>
                          <a:sym typeface="Inter"/>
                        </a:rPr>
                        <a:t>Actions</a:t>
                      </a:r>
                      <a:endParaRPr sz="1600" b="1">
                        <a:solidFill>
                          <a:schemeClr val="lt1"/>
                        </a:solidFill>
                        <a:latin typeface="Inter"/>
                        <a:ea typeface="Inter"/>
                        <a:cs typeface="Inter"/>
                        <a:sym typeface="Inter"/>
                      </a:endParaRPr>
                    </a:p>
                  </a:txBody>
                  <a:tcPr marL="91425" marR="91425" marT="91425" marB="91425">
                    <a:lnB w="9525" cap="flat" cmpd="sng">
                      <a:solidFill>
                        <a:srgbClr val="9E9E9E"/>
                      </a:solidFill>
                      <a:prstDash val="solid"/>
                      <a:round/>
                      <a:headEnd type="none" w="sm" len="sm"/>
                      <a:tailEnd type="none" w="sm" len="sm"/>
                    </a:lnB>
                    <a:solidFill>
                      <a:schemeClr val="accent5"/>
                    </a:solidFill>
                  </a:tcPr>
                </a:tc>
                <a:tc>
                  <a:txBody>
                    <a:bodyPr/>
                    <a:lstStyle/>
                    <a:p>
                      <a:pPr marL="0" lvl="0" indent="0" algn="l" rtl="0">
                        <a:spcBef>
                          <a:spcPts val="0"/>
                        </a:spcBef>
                        <a:spcAft>
                          <a:spcPts val="0"/>
                        </a:spcAft>
                        <a:buNone/>
                      </a:pPr>
                      <a:r>
                        <a:rPr lang="en" sz="1600" b="1">
                          <a:solidFill>
                            <a:schemeClr val="lt1"/>
                          </a:solidFill>
                          <a:latin typeface="Inter"/>
                          <a:ea typeface="Inter"/>
                          <a:cs typeface="Inter"/>
                          <a:sym typeface="Inter"/>
                        </a:rPr>
                        <a:t>Timing</a:t>
                      </a:r>
                      <a:endParaRPr sz="1600" b="1">
                        <a:solidFill>
                          <a:schemeClr val="lt1"/>
                        </a:solidFill>
                        <a:latin typeface="Inter"/>
                        <a:ea typeface="Inter"/>
                        <a:cs typeface="Inter"/>
                        <a:sym typeface="Inter"/>
                      </a:endParaRPr>
                    </a:p>
                  </a:txBody>
                  <a:tcPr marL="91425" marR="91425" marT="91425" marB="91425">
                    <a:lnB w="9525" cap="flat" cmpd="sng">
                      <a:solidFill>
                        <a:srgbClr val="9E9E9E"/>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424200">
                <a:tc>
                  <a:txBody>
                    <a:bodyPr/>
                    <a:lstStyle/>
                    <a:p>
                      <a:pPr marL="0" lvl="0" indent="0" algn="l" rtl="0">
                        <a:spcBef>
                          <a:spcPts val="0"/>
                        </a:spcBef>
                        <a:spcAft>
                          <a:spcPts val="300"/>
                        </a:spcAft>
                        <a:buNone/>
                      </a:pPr>
                      <a:r>
                        <a:rPr lang="en" sz="1100">
                          <a:latin typeface="Inter"/>
                          <a:ea typeface="Inter"/>
                          <a:cs typeface="Inter"/>
                          <a:sym typeface="Inter"/>
                        </a:rPr>
                        <a:t>1. Develop standard definition of formative assessment that is inclusive of a broad range of practices, including common instructional tasks, and makes explicit connection between strong formatives and rigorous tasks for students; </a:t>
                      </a:r>
                      <a:r>
                        <a:rPr lang="en" sz="1100">
                          <a:solidFill>
                            <a:schemeClr val="dk1"/>
                          </a:solidFill>
                          <a:latin typeface="Inter"/>
                          <a:ea typeface="Inter"/>
                          <a:cs typeface="Inter"/>
                          <a:sym typeface="Inter"/>
                        </a:rPr>
                        <a:t>incorporate formative assessment training into Division-wide professional learning calendar </a:t>
                      </a:r>
                      <a:endParaRPr sz="1100">
                        <a:latin typeface="Inter"/>
                        <a:ea typeface="Inter"/>
                        <a:cs typeface="Inter"/>
                        <a:sym typeface="Inte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Inter"/>
                          <a:ea typeface="Inter"/>
                          <a:cs typeface="Inter"/>
                          <a:sym typeface="Inter"/>
                        </a:rPr>
                        <a:t>Summer ‘23</a:t>
                      </a:r>
                      <a:endParaRPr sz="1100">
                        <a:latin typeface="Inter"/>
                        <a:ea typeface="Inter"/>
                        <a:cs typeface="Inter"/>
                        <a:sym typeface="Inte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24200">
                <a:tc>
                  <a:txBody>
                    <a:bodyPr/>
                    <a:lstStyle/>
                    <a:p>
                      <a:pPr marL="0" lvl="0" indent="0" algn="l" rtl="0">
                        <a:spcBef>
                          <a:spcPts val="0"/>
                        </a:spcBef>
                        <a:spcAft>
                          <a:spcPts val="0"/>
                        </a:spcAft>
                        <a:buNone/>
                      </a:pPr>
                      <a:r>
                        <a:rPr lang="en" sz="1100">
                          <a:latin typeface="Inter"/>
                          <a:ea typeface="Inter"/>
                          <a:cs typeface="Inter"/>
                          <a:sym typeface="Inter"/>
                        </a:rPr>
                        <a:t>2. </a:t>
                      </a:r>
                      <a:r>
                        <a:rPr lang="en" sz="1100">
                          <a:solidFill>
                            <a:schemeClr val="dk1"/>
                          </a:solidFill>
                          <a:latin typeface="Inter"/>
                          <a:ea typeface="Inter"/>
                          <a:cs typeface="Inter"/>
                          <a:sym typeface="Inter"/>
                        </a:rPr>
                        <a:t>Communicate definition of formative assessment, rationale for focusing here, and training plans with staff across the Division; </a:t>
                      </a:r>
                      <a:r>
                        <a:rPr lang="en" sz="1100">
                          <a:latin typeface="Inter"/>
                          <a:ea typeface="Inter"/>
                          <a:cs typeface="Inter"/>
                          <a:sym typeface="Inter"/>
                        </a:rPr>
                        <a:t>engage instructional coaches and staff to outline specific examples and techniques aligned to both the definition and a vision for rigorous instructional tasks; aggregate into a Division-wide resource</a:t>
                      </a:r>
                      <a:endParaRPr sz="1100">
                        <a:latin typeface="Inter"/>
                        <a:ea typeface="Inter"/>
                        <a:cs typeface="Inter"/>
                        <a:sym typeface="Inte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Inter"/>
                          <a:ea typeface="Inter"/>
                          <a:cs typeface="Inter"/>
                          <a:sym typeface="Inter"/>
                        </a:rPr>
                        <a:t>Fall ‘23</a:t>
                      </a:r>
                      <a:endParaRPr sz="1100">
                        <a:latin typeface="Inter"/>
                        <a:ea typeface="Inter"/>
                        <a:cs typeface="Inter"/>
                        <a:sym typeface="Inte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24200">
                <a:tc>
                  <a:txBody>
                    <a:bodyPr/>
                    <a:lstStyle/>
                    <a:p>
                      <a:pPr marL="0" lvl="0" indent="0" algn="l" rtl="0">
                        <a:spcBef>
                          <a:spcPts val="0"/>
                        </a:spcBef>
                        <a:spcAft>
                          <a:spcPts val="0"/>
                        </a:spcAft>
                        <a:buClr>
                          <a:schemeClr val="dk1"/>
                        </a:buClr>
                        <a:buSzPts val="1100"/>
                        <a:buFont typeface="Arial"/>
                        <a:buNone/>
                      </a:pPr>
                      <a:r>
                        <a:rPr lang="en" sz="1100">
                          <a:latin typeface="Inter"/>
                          <a:ea typeface="Inter"/>
                          <a:cs typeface="Inter"/>
                          <a:sym typeface="Inter"/>
                        </a:rPr>
                        <a:t>3. Increase the frequency of common formative assessments/instructional tasks, beginning with K-2 reading;  develop quarterly common assessments for K-2 reading aligned to SOL standards and curriculum pacing; where possible, pull these from existing curriculum materials  </a:t>
                      </a:r>
                      <a:endParaRPr sz="1100">
                        <a:latin typeface="Inter"/>
                        <a:ea typeface="Inter"/>
                        <a:cs typeface="Inter"/>
                        <a:sym typeface="Inter"/>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100">
                          <a:latin typeface="Inter"/>
                          <a:ea typeface="Inter"/>
                          <a:cs typeface="Inter"/>
                          <a:sym typeface="Inter"/>
                        </a:rPr>
                        <a:t>SY23-24</a:t>
                      </a:r>
                      <a:endParaRPr sz="1100">
                        <a:latin typeface="Inter"/>
                        <a:ea typeface="Inter"/>
                        <a:cs typeface="Inter"/>
                        <a:sym typeface="Inter"/>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3"/>
                  </a:ext>
                </a:extLst>
              </a:tr>
              <a:tr h="424200">
                <a:tc>
                  <a:txBody>
                    <a:bodyPr/>
                    <a:lstStyle/>
                    <a:p>
                      <a:pPr marL="0" lvl="0" indent="0" algn="l" rtl="0">
                        <a:spcBef>
                          <a:spcPts val="0"/>
                        </a:spcBef>
                        <a:spcAft>
                          <a:spcPts val="0"/>
                        </a:spcAft>
                        <a:buNone/>
                      </a:pPr>
                      <a:r>
                        <a:rPr lang="en" sz="1100">
                          <a:latin typeface="Inter"/>
                          <a:ea typeface="Inter"/>
                          <a:cs typeface="Inter"/>
                          <a:sym typeface="Inter"/>
                        </a:rPr>
                        <a:t>4. Train and support staff to assess performance on formative assessments/common instructional tasks in PLCs to inform instruction- this could be a role for reading specialists at each elementary school</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SY23-24</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4"/>
                  </a:ext>
                </a:extLst>
              </a:tr>
              <a:tr h="424200">
                <a:tc>
                  <a:txBody>
                    <a:bodyPr/>
                    <a:lstStyle/>
                    <a:p>
                      <a:pPr marL="0" lvl="0" indent="0" algn="l" rtl="0">
                        <a:spcBef>
                          <a:spcPts val="0"/>
                        </a:spcBef>
                        <a:spcAft>
                          <a:spcPts val="0"/>
                        </a:spcAft>
                        <a:buNone/>
                      </a:pPr>
                      <a:r>
                        <a:rPr lang="en" sz="1100">
                          <a:latin typeface="Inter"/>
                          <a:ea typeface="Inter"/>
                          <a:cs typeface="Inter"/>
                          <a:sym typeface="Inter"/>
                        </a:rPr>
                        <a:t>5. Collect data from learning walks and instructional coaches on the use of formative assessment in classroom instruction; gather feedback from school-based staff on how they use formatives to drive classroom instruction; celebrate wins and develop plans to further support staff to address any gaps or challenges </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Spring ‘24</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5"/>
                  </a:ext>
                </a:extLst>
              </a:tr>
            </a:tbl>
          </a:graphicData>
        </a:graphic>
      </p:graphicFrame>
      <p:sp>
        <p:nvSpPr>
          <p:cNvPr id="658" name="Google Shape;658;p58"/>
          <p:cNvSpPr txBox="1"/>
          <p:nvPr/>
        </p:nvSpPr>
        <p:spPr>
          <a:xfrm>
            <a:off x="126175" y="1709750"/>
            <a:ext cx="8904900" cy="642000"/>
          </a:xfrm>
          <a:prstGeom prst="rect">
            <a:avLst/>
          </a:prstGeom>
          <a:solidFill>
            <a:srgbClr val="F3F3F3"/>
          </a:solidFill>
          <a:ln>
            <a:noFill/>
          </a:ln>
        </p:spPr>
        <p:txBody>
          <a:bodyPr spcFirstLastPara="1" wrap="square" lIns="45700" tIns="45700" rIns="27425" bIns="45700" anchor="t" anchorCtr="0">
            <a:noAutofit/>
          </a:bodyPr>
          <a:lstStyle/>
          <a:p>
            <a:pPr marL="0" marR="0" lvl="0" indent="0" algn="l" rtl="0">
              <a:lnSpc>
                <a:spcPct val="114000"/>
              </a:lnSpc>
              <a:spcBef>
                <a:spcPts val="0"/>
              </a:spcBef>
              <a:spcAft>
                <a:spcPts val="0"/>
              </a:spcAft>
              <a:buClr>
                <a:srgbClr val="000000"/>
              </a:buClr>
              <a:buSzPts val="2400"/>
              <a:buFont typeface="Arial"/>
              <a:buNone/>
            </a:pPr>
            <a:r>
              <a:rPr lang="en" sz="1300" b="1">
                <a:solidFill>
                  <a:schemeClr val="dk1"/>
                </a:solidFill>
                <a:latin typeface="Inter"/>
                <a:ea typeface="Inter"/>
                <a:cs typeface="Inter"/>
                <a:sym typeface="Inter"/>
              </a:rPr>
              <a:t>1a. Increase the frequency and utility of formative assessments</a:t>
            </a:r>
            <a:r>
              <a:rPr lang="en" sz="1300">
                <a:solidFill>
                  <a:schemeClr val="dk1"/>
                </a:solidFill>
                <a:latin typeface="Inter"/>
                <a:ea typeface="Inter"/>
                <a:cs typeface="Inter"/>
                <a:sym typeface="Inter"/>
              </a:rPr>
              <a:t>, including common instructional tasks, to inform both student need and adult instructional practice</a:t>
            </a:r>
            <a:endParaRPr sz="1300">
              <a:solidFill>
                <a:schemeClr val="dk1"/>
              </a:solidFill>
              <a:latin typeface="Inter"/>
              <a:ea typeface="Inter"/>
              <a:cs typeface="Inter"/>
              <a:sym typeface="Inter"/>
            </a:endParaRPr>
          </a:p>
        </p:txBody>
      </p:sp>
      <p:sp>
        <p:nvSpPr>
          <p:cNvPr id="659" name="Google Shape;659;p58"/>
          <p:cNvSpPr/>
          <p:nvPr/>
        </p:nvSpPr>
        <p:spPr>
          <a:xfrm>
            <a:off x="92887" y="54015"/>
            <a:ext cx="288000" cy="288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lt1"/>
                </a:solidFill>
                <a:latin typeface="Inter"/>
                <a:ea typeface="Inter"/>
                <a:cs typeface="Inter"/>
                <a:sym typeface="Inter"/>
              </a:rPr>
              <a:t>1</a:t>
            </a:r>
            <a:endParaRPr sz="1400" b="0" i="0" u="none" strike="noStrike" cap="none">
              <a:solidFill>
                <a:srgbClr val="000000"/>
              </a:solidFill>
              <a:latin typeface="Arial"/>
              <a:ea typeface="Arial"/>
              <a:cs typeface="Arial"/>
              <a:sym typeface="Arial"/>
            </a:endParaRPr>
          </a:p>
        </p:txBody>
      </p:sp>
      <p:sp>
        <p:nvSpPr>
          <p:cNvPr id="660" name="Google Shape;660;p58"/>
          <p:cNvSpPr txBox="1">
            <a:spLocks noGrp="1"/>
          </p:cNvSpPr>
          <p:nvPr>
            <p:ph type="body" idx="1"/>
          </p:nvPr>
        </p:nvSpPr>
        <p:spPr>
          <a:xfrm>
            <a:off x="126175" y="1318850"/>
            <a:ext cx="2072400" cy="387300"/>
          </a:xfrm>
          <a:prstGeom prst="rect">
            <a:avLst/>
          </a:prstGeom>
          <a:solidFill>
            <a:schemeClr val="accent5"/>
          </a:solidFill>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rPr>
              <a:t>Key Initiative</a:t>
            </a:r>
            <a:endParaRPr b="1">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59"/>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32</a:t>
            </a:fld>
            <a:endParaRPr/>
          </a:p>
        </p:txBody>
      </p:sp>
      <p:sp>
        <p:nvSpPr>
          <p:cNvPr id="666" name="Google Shape;666;p59"/>
          <p:cNvSpPr txBox="1">
            <a:spLocks noGrp="1"/>
          </p:cNvSpPr>
          <p:nvPr>
            <p:ph type="body" idx="1"/>
          </p:nvPr>
        </p:nvSpPr>
        <p:spPr>
          <a:xfrm>
            <a:off x="190500" y="1866825"/>
            <a:ext cx="3679200" cy="4432800"/>
          </a:xfrm>
          <a:prstGeom prst="rect">
            <a:avLst/>
          </a:prstGeom>
          <a:solidFill>
            <a:srgbClr val="F3F3F3"/>
          </a:solidFill>
        </p:spPr>
        <p:txBody>
          <a:bodyPr spcFirstLastPara="1" wrap="square" lIns="91425" tIns="91425" rIns="91425" bIns="91425" anchor="t" anchorCtr="0">
            <a:noAutofit/>
          </a:bodyPr>
          <a:lstStyle/>
          <a:p>
            <a:pPr marL="0" lvl="0" indent="0" algn="l" rtl="0">
              <a:spcBef>
                <a:spcPts val="0"/>
              </a:spcBef>
              <a:spcAft>
                <a:spcPts val="0"/>
              </a:spcAft>
              <a:buNone/>
            </a:pPr>
            <a:r>
              <a:rPr lang="en" sz="1200"/>
              <a:t>ACPS has developed several structures to support adult learning.  However, the Division’s adult learning </a:t>
            </a:r>
            <a:r>
              <a:rPr lang="en" sz="1200" b="1"/>
              <a:t>strategy lacks a clear focus on tangible, content-aligned instructional strategies</a:t>
            </a:r>
            <a:r>
              <a:rPr lang="en" sz="1200"/>
              <a:t> to support teachers in implementing math and reading curricula, and incorporating differentiation and CRT principles with fidelity</a:t>
            </a:r>
            <a:endParaRPr sz="1200"/>
          </a:p>
          <a:p>
            <a:pPr marL="457200" lvl="0" indent="-298450" algn="l" rtl="0">
              <a:spcBef>
                <a:spcPts val="600"/>
              </a:spcBef>
              <a:spcAft>
                <a:spcPts val="0"/>
              </a:spcAft>
              <a:buSzPts val="1100"/>
              <a:buChar char="●"/>
            </a:pPr>
            <a:r>
              <a:rPr lang="en" sz="1100"/>
              <a:t>Teachers consistently shared </a:t>
            </a:r>
            <a:r>
              <a:rPr lang="en" sz="1100" b="1"/>
              <a:t>frustrations with the current instructional coaching model</a:t>
            </a:r>
            <a:r>
              <a:rPr lang="en" sz="1100"/>
              <a:t>, and expressed a desire for instructional coaches to provide real-time feedback and tactical strategies</a:t>
            </a:r>
            <a:endParaRPr sz="1100"/>
          </a:p>
          <a:p>
            <a:pPr marL="457200" lvl="0" indent="-298450" algn="l" rtl="0">
              <a:spcBef>
                <a:spcPts val="600"/>
              </a:spcBef>
              <a:spcAft>
                <a:spcPts val="0"/>
              </a:spcAft>
              <a:buSzPts val="1100"/>
              <a:buChar char="●"/>
            </a:pPr>
            <a:r>
              <a:rPr lang="en" sz="1100"/>
              <a:t>Staff across ACPS see a </a:t>
            </a:r>
            <a:r>
              <a:rPr lang="en" sz="1100" b="1"/>
              <a:t>need for more training and support to implement curricular resources</a:t>
            </a:r>
            <a:r>
              <a:rPr lang="en" sz="1100"/>
              <a:t> and drive rigorous instruction</a:t>
            </a:r>
            <a:endParaRPr sz="1100"/>
          </a:p>
          <a:p>
            <a:pPr marL="457200" lvl="0" indent="-298450" algn="l" rtl="0">
              <a:spcBef>
                <a:spcPts val="600"/>
              </a:spcBef>
              <a:spcAft>
                <a:spcPts val="600"/>
              </a:spcAft>
              <a:buSzPts val="1100"/>
              <a:buChar char="●"/>
            </a:pPr>
            <a:r>
              <a:rPr lang="en" sz="1100"/>
              <a:t>Many staff view Division-led PLCs unfavorably and </a:t>
            </a:r>
            <a:r>
              <a:rPr lang="en" sz="1100" b="1"/>
              <a:t>want more opportunities to collaborate</a:t>
            </a:r>
            <a:r>
              <a:rPr lang="en" sz="1100"/>
              <a:t> within and across schools</a:t>
            </a:r>
            <a:endParaRPr sz="1100"/>
          </a:p>
        </p:txBody>
      </p:sp>
      <p:sp>
        <p:nvSpPr>
          <p:cNvPr id="667" name="Google Shape;667;p59"/>
          <p:cNvSpPr txBox="1">
            <a:spLocks noGrp="1"/>
          </p:cNvSpPr>
          <p:nvPr>
            <p:ph type="body" idx="1"/>
          </p:nvPr>
        </p:nvSpPr>
        <p:spPr>
          <a:xfrm>
            <a:off x="4120919" y="1866825"/>
            <a:ext cx="4881900" cy="4432800"/>
          </a:xfrm>
          <a:prstGeom prst="rect">
            <a:avLst/>
          </a:prstGeom>
          <a:solidFill>
            <a:srgbClr val="F3F3F3"/>
          </a:solidFill>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sz="1100"/>
              <a:t>The second principle of Elmore’s Instructional Core describes the interrelated nature of each element of the core:</a:t>
            </a:r>
            <a:endParaRPr sz="1100"/>
          </a:p>
          <a:p>
            <a:pPr marL="914400" lvl="1" indent="-298450" algn="l" rtl="0">
              <a:spcBef>
                <a:spcPts val="600"/>
              </a:spcBef>
              <a:spcAft>
                <a:spcPts val="0"/>
              </a:spcAft>
              <a:buSzPts val="1100"/>
              <a:buChar char="○"/>
            </a:pPr>
            <a:r>
              <a:rPr lang="en" sz="1100"/>
              <a:t>Principle #2: </a:t>
            </a:r>
            <a:r>
              <a:rPr lang="en" sz="1100" b="1"/>
              <a:t>If you change any single element of the instructional core, you have to change the other two to affect student learning</a:t>
            </a:r>
            <a:endParaRPr sz="1100" b="1"/>
          </a:p>
          <a:p>
            <a:pPr marL="914400" lvl="1" indent="-298450" algn="l" rtl="0">
              <a:spcBef>
                <a:spcPts val="600"/>
              </a:spcBef>
              <a:spcAft>
                <a:spcPts val="0"/>
              </a:spcAft>
              <a:buSzPts val="1100"/>
              <a:buChar char="○"/>
            </a:pPr>
            <a:r>
              <a:rPr lang="en" sz="1100"/>
              <a:t>With this in mind, recommendations to change content and how students engage in learning </a:t>
            </a:r>
            <a:r>
              <a:rPr lang="en" sz="1100" b="1"/>
              <a:t>must be accompanied by aligned changes in teachers’ knowledge and skills</a:t>
            </a:r>
            <a:endParaRPr sz="1100" b="1"/>
          </a:p>
          <a:p>
            <a:pPr marL="457200" lvl="0" indent="-298450" algn="l" rtl="0">
              <a:spcBef>
                <a:spcPts val="600"/>
              </a:spcBef>
              <a:spcAft>
                <a:spcPts val="0"/>
              </a:spcAft>
              <a:buSzPts val="1100"/>
              <a:buChar char="●"/>
            </a:pPr>
            <a:r>
              <a:rPr lang="en" sz="1100"/>
              <a:t>A recent Carnegie study, which identified ten elements of effective curriculum-based professional learning highlighted the importance of teachers receiving </a:t>
            </a:r>
            <a:r>
              <a:rPr lang="en" sz="1100" b="1"/>
              <a:t>repeated sessions of coaching and feedback during their workday</a:t>
            </a:r>
            <a:r>
              <a:rPr lang="en" sz="1100"/>
              <a:t>, and found learning should be </a:t>
            </a:r>
            <a:r>
              <a:rPr lang="en" sz="1100" b="1"/>
              <a:t>focused on instructional materials with specific teaching strategies</a:t>
            </a:r>
            <a:r>
              <a:rPr lang="en" sz="1100"/>
              <a:t>.  This aligned with the seventh principle of Elmore’s Instructional Core:</a:t>
            </a:r>
            <a:endParaRPr sz="1100"/>
          </a:p>
          <a:p>
            <a:pPr marL="914400" lvl="1" indent="-298450" algn="l" rtl="0">
              <a:spcBef>
                <a:spcPts val="600"/>
              </a:spcBef>
              <a:spcAft>
                <a:spcPts val="0"/>
              </a:spcAft>
              <a:buSzPts val="1100"/>
              <a:buChar char="○"/>
            </a:pPr>
            <a:r>
              <a:rPr lang="en" sz="1100"/>
              <a:t>Principle #7: </a:t>
            </a:r>
            <a:r>
              <a:rPr lang="en" sz="1100" b="1"/>
              <a:t>We learn the work by doing the work</a:t>
            </a:r>
            <a:r>
              <a:rPr lang="en" sz="1100"/>
              <a:t> </a:t>
            </a:r>
            <a:endParaRPr sz="1100"/>
          </a:p>
          <a:p>
            <a:pPr marL="457200" lvl="0" indent="-298450" algn="l" rtl="0">
              <a:spcBef>
                <a:spcPts val="600"/>
              </a:spcBef>
              <a:spcAft>
                <a:spcPts val="600"/>
              </a:spcAft>
              <a:buSzPts val="1100"/>
              <a:buChar char="●"/>
            </a:pPr>
            <a:r>
              <a:rPr lang="en" sz="1100"/>
              <a:t>Relatedy, multiple studies have found that </a:t>
            </a:r>
            <a:r>
              <a:rPr lang="en" sz="1100" b="1"/>
              <a:t>implementing a new curriculum is a multi-year process that takes at a minimum two years</a:t>
            </a:r>
            <a:r>
              <a:rPr lang="en" sz="1100"/>
              <a:t> and it is a process all teachers must be engaged in</a:t>
            </a:r>
            <a:endParaRPr sz="1100"/>
          </a:p>
        </p:txBody>
      </p:sp>
      <p:sp>
        <p:nvSpPr>
          <p:cNvPr id="668" name="Google Shape;668;p59"/>
          <p:cNvSpPr txBox="1">
            <a:spLocks noGrp="1"/>
          </p:cNvSpPr>
          <p:nvPr>
            <p:ph type="title"/>
          </p:nvPr>
        </p:nvSpPr>
        <p:spPr>
          <a:xfrm>
            <a:off x="342900" y="0"/>
            <a:ext cx="8458200" cy="11652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b="1">
                <a:solidFill>
                  <a:schemeClr val="dk2"/>
                </a:solidFill>
              </a:rPr>
              <a:t>Root cause: </a:t>
            </a:r>
            <a:r>
              <a:rPr lang="en">
                <a:solidFill>
                  <a:schemeClr val="dk2"/>
                </a:solidFill>
              </a:rPr>
              <a:t>Adults are not equipped with the knowledge and skills to meet the instructional needs of all students  </a:t>
            </a:r>
            <a:endParaRPr>
              <a:solidFill>
                <a:srgbClr val="6D1E4A"/>
              </a:solidFill>
            </a:endParaRPr>
          </a:p>
        </p:txBody>
      </p:sp>
      <p:sp>
        <p:nvSpPr>
          <p:cNvPr id="669" name="Google Shape;669;p59"/>
          <p:cNvSpPr/>
          <p:nvPr/>
        </p:nvSpPr>
        <p:spPr>
          <a:xfrm>
            <a:off x="92887" y="54015"/>
            <a:ext cx="288000" cy="288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Inter"/>
                <a:ea typeface="Inter"/>
                <a:cs typeface="Inter"/>
                <a:sym typeface="Inter"/>
              </a:rPr>
              <a:t>2</a:t>
            </a:r>
            <a:endParaRPr sz="1400" b="0" i="0" u="none" strike="noStrike" cap="none">
              <a:solidFill>
                <a:srgbClr val="000000"/>
              </a:solidFill>
              <a:latin typeface="Arial"/>
              <a:ea typeface="Arial"/>
              <a:cs typeface="Arial"/>
              <a:sym typeface="Arial"/>
            </a:endParaRPr>
          </a:p>
        </p:txBody>
      </p:sp>
      <p:sp>
        <p:nvSpPr>
          <p:cNvPr id="670" name="Google Shape;670;p59"/>
          <p:cNvSpPr txBox="1"/>
          <p:nvPr/>
        </p:nvSpPr>
        <p:spPr>
          <a:xfrm>
            <a:off x="0" y="6349475"/>
            <a:ext cx="8589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Inter"/>
                <a:ea typeface="Inter"/>
                <a:cs typeface="Inter"/>
                <a:sym typeface="Inter"/>
              </a:rPr>
              <a:t>Sources: “</a:t>
            </a:r>
            <a:r>
              <a:rPr lang="en" sz="800" u="sng">
                <a:solidFill>
                  <a:schemeClr val="hlink"/>
                </a:solidFill>
                <a:latin typeface="Inter"/>
                <a:ea typeface="Inter"/>
                <a:cs typeface="Inter"/>
                <a:sym typeface="Inter"/>
                <a:hlinkClick r:id="rId3"/>
              </a:rPr>
              <a:t>The Elements: Transforming Teaching through Curriculum-Based Professional Learning</a:t>
            </a:r>
            <a:r>
              <a:rPr lang="en" sz="800">
                <a:latin typeface="Inter"/>
                <a:ea typeface="Inter"/>
                <a:cs typeface="Inter"/>
                <a:sym typeface="Inter"/>
              </a:rPr>
              <a:t>,” Carnegie Corporation of New York, Short, Hirsch, (2020); “</a:t>
            </a:r>
            <a:r>
              <a:rPr lang="en" sz="800" u="sng">
                <a:solidFill>
                  <a:schemeClr val="hlink"/>
                </a:solidFill>
                <a:latin typeface="Inter"/>
                <a:ea typeface="Inter"/>
                <a:cs typeface="Inter"/>
                <a:sym typeface="Inter"/>
                <a:hlinkClick r:id="rId4"/>
              </a:rPr>
              <a:t>Professional Learning in the Learning Profession: A Status Report on Teacher Development in the United States and Abroad</a:t>
            </a:r>
            <a:r>
              <a:rPr lang="en" sz="800">
                <a:latin typeface="Inter"/>
                <a:ea typeface="Inter"/>
                <a:cs typeface="Inter"/>
                <a:sym typeface="Inter"/>
              </a:rPr>
              <a:t>,” National Staff Development Council, Darling-Hammond, Wei, Andree, Richardson, Orphanos, (2009); “</a:t>
            </a:r>
            <a:r>
              <a:rPr lang="en" sz="800" u="sng">
                <a:solidFill>
                  <a:schemeClr val="hlink"/>
                </a:solidFill>
                <a:latin typeface="Inter"/>
                <a:ea typeface="Inter"/>
                <a:cs typeface="Inter"/>
                <a:sym typeface="Inter"/>
                <a:hlinkClick r:id="rId5"/>
              </a:rPr>
              <a:t>Beyond PD: Teacher Professional Learning in Higher-Performing Systems</a:t>
            </a:r>
            <a:r>
              <a:rPr lang="en" sz="800">
                <a:latin typeface="Inter"/>
                <a:ea typeface="Inter"/>
                <a:cs typeface="Inter"/>
                <a:sym typeface="Inter"/>
              </a:rPr>
              <a:t>,” Center on International Education Benchmarking (2016).</a:t>
            </a:r>
            <a:endParaRPr sz="800">
              <a:latin typeface="Inter"/>
              <a:ea typeface="Inter"/>
              <a:cs typeface="Inter"/>
              <a:sym typeface="Inter"/>
            </a:endParaRPr>
          </a:p>
        </p:txBody>
      </p:sp>
      <p:sp>
        <p:nvSpPr>
          <p:cNvPr id="671" name="Google Shape;671;p59"/>
          <p:cNvSpPr txBox="1">
            <a:spLocks noGrp="1"/>
          </p:cNvSpPr>
          <p:nvPr>
            <p:ph type="body" idx="1"/>
          </p:nvPr>
        </p:nvSpPr>
        <p:spPr>
          <a:xfrm>
            <a:off x="190500" y="1479525"/>
            <a:ext cx="3679200" cy="3873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Current State</a:t>
            </a:r>
            <a:endParaRPr b="1">
              <a:solidFill>
                <a:schemeClr val="lt1"/>
              </a:solidFill>
            </a:endParaRPr>
          </a:p>
        </p:txBody>
      </p:sp>
      <p:sp>
        <p:nvSpPr>
          <p:cNvPr id="672" name="Google Shape;672;p59"/>
          <p:cNvSpPr txBox="1">
            <a:spLocks noGrp="1"/>
          </p:cNvSpPr>
          <p:nvPr>
            <p:ph type="body" idx="1"/>
          </p:nvPr>
        </p:nvSpPr>
        <p:spPr>
          <a:xfrm>
            <a:off x="4120800" y="1479525"/>
            <a:ext cx="4881900" cy="387300"/>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What the Research Says</a:t>
            </a:r>
            <a:endParaRPr b="1">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60"/>
          <p:cNvSpPr txBox="1">
            <a:spLocks noGrp="1"/>
          </p:cNvSpPr>
          <p:nvPr>
            <p:ph type="title"/>
          </p:nvPr>
        </p:nvSpPr>
        <p:spPr>
          <a:xfrm>
            <a:off x="342900" y="0"/>
            <a:ext cx="8458200" cy="116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dk2"/>
                </a:solidFill>
              </a:rPr>
              <a:t>Recommendation: </a:t>
            </a:r>
            <a:r>
              <a:rPr lang="en">
                <a:solidFill>
                  <a:schemeClr val="dk2"/>
                </a:solidFill>
              </a:rPr>
              <a:t>Develop a systematic approach to adult learning</a:t>
            </a:r>
            <a:endParaRPr/>
          </a:p>
        </p:txBody>
      </p:sp>
      <p:sp>
        <p:nvSpPr>
          <p:cNvPr id="678" name="Google Shape;678;p60"/>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33</a:t>
            </a:fld>
            <a:endParaRPr/>
          </a:p>
        </p:txBody>
      </p:sp>
      <p:graphicFrame>
        <p:nvGraphicFramePr>
          <p:cNvPr id="679" name="Google Shape;679;p60"/>
          <p:cNvGraphicFramePr/>
          <p:nvPr/>
        </p:nvGraphicFramePr>
        <p:xfrm>
          <a:off x="110300" y="2477500"/>
          <a:ext cx="8832500" cy="4358460"/>
        </p:xfrm>
        <a:graphic>
          <a:graphicData uri="http://schemas.openxmlformats.org/drawingml/2006/table">
            <a:tbl>
              <a:tblPr>
                <a:noFill/>
                <a:tableStyleId>{8E0D0C20-FBC0-4C79-A720-246086F8F242}</a:tableStyleId>
              </a:tblPr>
              <a:tblGrid>
                <a:gridCol w="7683100">
                  <a:extLst>
                    <a:ext uri="{9D8B030D-6E8A-4147-A177-3AD203B41FA5}">
                      <a16:colId xmlns:a16="http://schemas.microsoft.com/office/drawing/2014/main" val="20000"/>
                    </a:ext>
                  </a:extLst>
                </a:gridCol>
                <a:gridCol w="1149400">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1600" b="1">
                          <a:solidFill>
                            <a:schemeClr val="lt1"/>
                          </a:solidFill>
                          <a:latin typeface="Inter"/>
                          <a:ea typeface="Inter"/>
                          <a:cs typeface="Inter"/>
                          <a:sym typeface="Inter"/>
                        </a:rPr>
                        <a:t>Actions</a:t>
                      </a:r>
                      <a:endParaRPr sz="1600" b="1">
                        <a:solidFill>
                          <a:schemeClr val="lt1"/>
                        </a:solidFill>
                        <a:latin typeface="Inter"/>
                        <a:ea typeface="Inter"/>
                        <a:cs typeface="Inter"/>
                        <a:sym typeface="Inter"/>
                      </a:endParaRPr>
                    </a:p>
                  </a:txBody>
                  <a:tcPr marL="91425" marR="91425" marT="91425" marB="91425">
                    <a:solidFill>
                      <a:schemeClr val="accent5"/>
                    </a:solidFill>
                  </a:tcPr>
                </a:tc>
                <a:tc>
                  <a:txBody>
                    <a:bodyPr/>
                    <a:lstStyle/>
                    <a:p>
                      <a:pPr marL="0" lvl="0" indent="0" algn="l" rtl="0">
                        <a:spcBef>
                          <a:spcPts val="0"/>
                        </a:spcBef>
                        <a:spcAft>
                          <a:spcPts val="0"/>
                        </a:spcAft>
                        <a:buNone/>
                      </a:pPr>
                      <a:r>
                        <a:rPr lang="en" sz="1600" b="1">
                          <a:solidFill>
                            <a:schemeClr val="lt1"/>
                          </a:solidFill>
                          <a:latin typeface="Inter"/>
                          <a:ea typeface="Inter"/>
                          <a:cs typeface="Inter"/>
                          <a:sym typeface="Inter"/>
                        </a:rPr>
                        <a:t>Timing</a:t>
                      </a:r>
                      <a:endParaRPr sz="1600" b="1">
                        <a:solidFill>
                          <a:schemeClr val="lt1"/>
                        </a:solidFill>
                        <a:latin typeface="Inter"/>
                        <a:ea typeface="Inter"/>
                        <a:cs typeface="Inter"/>
                        <a:sym typeface="Inter"/>
                      </a:endParaRPr>
                    </a:p>
                  </a:txBody>
                  <a:tcPr marL="91425" marR="91425" marT="91425" marB="91425">
                    <a:solidFill>
                      <a:schemeClr val="accent5"/>
                    </a:solidFill>
                  </a:tcPr>
                </a:tc>
                <a:extLst>
                  <a:ext uri="{0D108BD9-81ED-4DB2-BD59-A6C34878D82A}">
                    <a16:rowId xmlns:a16="http://schemas.microsoft.com/office/drawing/2014/main" val="10000"/>
                  </a:ext>
                </a:extLst>
              </a:tr>
              <a:tr h="424200">
                <a:tc>
                  <a:txBody>
                    <a:bodyPr/>
                    <a:lstStyle/>
                    <a:p>
                      <a:pPr marL="0" lvl="0" indent="0" algn="l" rtl="0">
                        <a:spcBef>
                          <a:spcPts val="0"/>
                        </a:spcBef>
                        <a:spcAft>
                          <a:spcPts val="300"/>
                        </a:spcAft>
                        <a:buNone/>
                      </a:pPr>
                      <a:r>
                        <a:rPr lang="en" sz="1100">
                          <a:latin typeface="Inter"/>
                          <a:ea typeface="Inter"/>
                          <a:cs typeface="Inter"/>
                          <a:sym typeface="Inter"/>
                        </a:rPr>
                        <a:t>1. Define instructional vision for ACPS that outlines a prioritized set of specific teacher practices and behaviors the Division wants to focus on over the coming 1-2 years (these might combine aspects of CRT and an instructional framework); calibrate among central office instructional staff, principal supervisors, and principals what the instructional vision looks like in practice; identify success measures, including changes in teacher practice as evidenced by instructional walks and staff feedback on the quality/utility of professional learning</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Fall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1"/>
                  </a:ext>
                </a:extLst>
              </a:tr>
              <a:tr h="424200">
                <a:tc>
                  <a:txBody>
                    <a:bodyPr/>
                    <a:lstStyle/>
                    <a:p>
                      <a:pPr marL="0" lvl="0" indent="0" algn="l" rtl="0">
                        <a:spcBef>
                          <a:spcPts val="0"/>
                        </a:spcBef>
                        <a:spcAft>
                          <a:spcPts val="0"/>
                        </a:spcAft>
                        <a:buNone/>
                      </a:pPr>
                      <a:r>
                        <a:rPr lang="en" sz="1100">
                          <a:latin typeface="Inter"/>
                          <a:ea typeface="Inter"/>
                          <a:cs typeface="Inter"/>
                          <a:sym typeface="Inter"/>
                        </a:rPr>
                        <a:t>2. Develop or refine SY23-24 professional learning calendar with differentiated supports for school-based leaders and teachers; specify function of each time of professional learning (e.g., workshop versus coaching versus PLC, etc.) and map to the learning needs of central office and school-based adults (e.g., understand the curriculum versus internalizing instructional shifts versus planning for instruction, etc.)</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Summer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2"/>
                  </a:ext>
                </a:extLst>
              </a:tr>
              <a:tr h="424200">
                <a:tc>
                  <a:txBody>
                    <a:bodyPr/>
                    <a:lstStyle/>
                    <a:p>
                      <a:pPr marL="0" lvl="0" indent="0" algn="l" rtl="0">
                        <a:spcBef>
                          <a:spcPts val="0"/>
                        </a:spcBef>
                        <a:spcAft>
                          <a:spcPts val="0"/>
                        </a:spcAft>
                        <a:buNone/>
                      </a:pPr>
                      <a:r>
                        <a:rPr lang="en" sz="1100">
                          <a:latin typeface="Inter"/>
                          <a:ea typeface="Inter"/>
                          <a:cs typeface="Inter"/>
                          <a:sym typeface="Inter"/>
                        </a:rPr>
                        <a:t>3. Repurpose instructional walks as a learning tool; increase frequency of instructional walks and participation by coaches, specialists, and central office instructional staff.  Collect and synthesize observation data to identify how teachers are performing against expectations, where bright spots are evident, and what needs are prevalent. Based on data, map individual needs to coaching; map trends within a school to PLCs with external support; map trends across schools to workshop PD</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SY23-24</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3"/>
                  </a:ext>
                </a:extLst>
              </a:tr>
              <a:tr h="424200">
                <a:tc>
                  <a:txBody>
                    <a:bodyPr/>
                    <a:lstStyle/>
                    <a:p>
                      <a:pPr marL="0" lvl="0" indent="0" algn="l" rtl="0">
                        <a:spcBef>
                          <a:spcPts val="0"/>
                        </a:spcBef>
                        <a:spcAft>
                          <a:spcPts val="0"/>
                        </a:spcAft>
                        <a:buNone/>
                      </a:pPr>
                      <a:r>
                        <a:rPr lang="en" sz="1100">
                          <a:latin typeface="Inter"/>
                          <a:ea typeface="Inter"/>
                          <a:cs typeface="Inter"/>
                          <a:sym typeface="Inter"/>
                        </a:rPr>
                        <a:t>4. Revisit instructional coaching model and shift from opt-in approach to one that positions instructional coaching as part of the comprehensive system of adult learning</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SY23-24</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4"/>
                  </a:ext>
                </a:extLst>
              </a:tr>
              <a:tr h="424200">
                <a:tc>
                  <a:txBody>
                    <a:bodyPr/>
                    <a:lstStyle/>
                    <a:p>
                      <a:pPr marL="0" lvl="0" indent="0" algn="l" rtl="0">
                        <a:spcBef>
                          <a:spcPts val="0"/>
                        </a:spcBef>
                        <a:spcAft>
                          <a:spcPts val="0"/>
                        </a:spcAft>
                        <a:buNone/>
                      </a:pPr>
                      <a:r>
                        <a:rPr lang="en" sz="1100">
                          <a:latin typeface="Inter"/>
                          <a:ea typeface="Inter"/>
                          <a:cs typeface="Inter"/>
                          <a:sym typeface="Inter"/>
                        </a:rPr>
                        <a:t>5. Invest heavily in building the knowledge and skill of coaches, reading specialists and other adults meant to support professional learning for teachers</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SY23-24</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5"/>
                  </a:ext>
                </a:extLst>
              </a:tr>
            </a:tbl>
          </a:graphicData>
        </a:graphic>
      </p:graphicFrame>
      <p:sp>
        <p:nvSpPr>
          <p:cNvPr id="680" name="Google Shape;680;p60"/>
          <p:cNvSpPr txBox="1"/>
          <p:nvPr/>
        </p:nvSpPr>
        <p:spPr>
          <a:xfrm>
            <a:off x="126175" y="1709750"/>
            <a:ext cx="8904900" cy="642000"/>
          </a:xfrm>
          <a:prstGeom prst="rect">
            <a:avLst/>
          </a:prstGeom>
          <a:solidFill>
            <a:srgbClr val="F3F3F3"/>
          </a:solidFill>
          <a:ln>
            <a:noFill/>
          </a:ln>
        </p:spPr>
        <p:txBody>
          <a:bodyPr spcFirstLastPara="1" wrap="square" lIns="45700" tIns="45700" rIns="27425" bIns="45700" anchor="t" anchorCtr="0">
            <a:noAutofit/>
          </a:bodyPr>
          <a:lstStyle/>
          <a:p>
            <a:pPr marL="0" marR="0" lvl="0" indent="0" algn="l" rtl="0">
              <a:lnSpc>
                <a:spcPct val="114000"/>
              </a:lnSpc>
              <a:spcBef>
                <a:spcPts val="0"/>
              </a:spcBef>
              <a:spcAft>
                <a:spcPts val="0"/>
              </a:spcAft>
              <a:buClr>
                <a:srgbClr val="000000"/>
              </a:buClr>
              <a:buSzPts val="2400"/>
              <a:buFont typeface="Arial"/>
              <a:buNone/>
            </a:pPr>
            <a:r>
              <a:rPr lang="en" sz="1300" b="1">
                <a:solidFill>
                  <a:schemeClr val="dk1"/>
                </a:solidFill>
                <a:latin typeface="Inter"/>
                <a:ea typeface="Inter"/>
                <a:cs typeface="Inter"/>
                <a:sym typeface="Inter"/>
              </a:rPr>
              <a:t>2a. </a:t>
            </a:r>
            <a:r>
              <a:rPr lang="en" sz="1300">
                <a:solidFill>
                  <a:schemeClr val="dk1"/>
                </a:solidFill>
                <a:latin typeface="Inter"/>
                <a:ea typeface="Inter"/>
                <a:cs typeface="Inter"/>
                <a:sym typeface="Inter"/>
              </a:rPr>
              <a:t>Develop a</a:t>
            </a:r>
            <a:r>
              <a:rPr lang="en" sz="1300" b="1">
                <a:solidFill>
                  <a:schemeClr val="dk1"/>
                </a:solidFill>
                <a:latin typeface="Inter"/>
                <a:ea typeface="Inter"/>
                <a:cs typeface="Inter"/>
                <a:sym typeface="Inter"/>
              </a:rPr>
              <a:t> unified vision</a:t>
            </a:r>
            <a:r>
              <a:rPr lang="en" sz="1300">
                <a:solidFill>
                  <a:schemeClr val="dk1"/>
                </a:solidFill>
                <a:latin typeface="Inter"/>
                <a:ea typeface="Inter"/>
                <a:cs typeface="Inter"/>
                <a:sym typeface="Inter"/>
              </a:rPr>
              <a:t> </a:t>
            </a:r>
            <a:r>
              <a:rPr lang="en" sz="1300" b="1">
                <a:solidFill>
                  <a:schemeClr val="dk1"/>
                </a:solidFill>
                <a:latin typeface="Inter"/>
                <a:ea typeface="Inter"/>
                <a:cs typeface="Inter"/>
                <a:sym typeface="Inter"/>
              </a:rPr>
              <a:t>for adult learning</a:t>
            </a:r>
            <a:r>
              <a:rPr lang="en" sz="1300">
                <a:solidFill>
                  <a:schemeClr val="dk1"/>
                </a:solidFill>
                <a:latin typeface="Inter"/>
                <a:ea typeface="Inter"/>
                <a:cs typeface="Inter"/>
                <a:sym typeface="Inter"/>
              </a:rPr>
              <a:t> in which principal walkthroughs, instructional coaching, PDs and PLCs all reinforce the same set of teacher practices and behaviors</a:t>
            </a:r>
            <a:endParaRPr sz="1300">
              <a:solidFill>
                <a:schemeClr val="dk1"/>
              </a:solidFill>
              <a:latin typeface="Inter"/>
              <a:ea typeface="Inter"/>
              <a:cs typeface="Inter"/>
              <a:sym typeface="Inter"/>
            </a:endParaRPr>
          </a:p>
        </p:txBody>
      </p:sp>
      <p:sp>
        <p:nvSpPr>
          <p:cNvPr id="681" name="Google Shape;681;p60"/>
          <p:cNvSpPr/>
          <p:nvPr/>
        </p:nvSpPr>
        <p:spPr>
          <a:xfrm>
            <a:off x="92887" y="54015"/>
            <a:ext cx="288000" cy="288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lt1"/>
                </a:solidFill>
                <a:latin typeface="Inter"/>
                <a:ea typeface="Inter"/>
                <a:cs typeface="Inter"/>
                <a:sym typeface="Inter"/>
              </a:rPr>
              <a:t>2</a:t>
            </a:r>
            <a:endParaRPr sz="1400" b="0" i="0" u="none" strike="noStrike" cap="none">
              <a:solidFill>
                <a:srgbClr val="000000"/>
              </a:solidFill>
              <a:latin typeface="Arial"/>
              <a:ea typeface="Arial"/>
              <a:cs typeface="Arial"/>
              <a:sym typeface="Arial"/>
            </a:endParaRPr>
          </a:p>
        </p:txBody>
      </p:sp>
      <p:sp>
        <p:nvSpPr>
          <p:cNvPr id="682" name="Google Shape;682;p60"/>
          <p:cNvSpPr txBox="1">
            <a:spLocks noGrp="1"/>
          </p:cNvSpPr>
          <p:nvPr>
            <p:ph type="body" idx="1"/>
          </p:nvPr>
        </p:nvSpPr>
        <p:spPr>
          <a:xfrm>
            <a:off x="126175" y="1318850"/>
            <a:ext cx="2072400" cy="387300"/>
          </a:xfrm>
          <a:prstGeom prst="rect">
            <a:avLst/>
          </a:prstGeom>
          <a:solidFill>
            <a:schemeClr val="accent5"/>
          </a:solidFill>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rPr>
              <a:t>Key Initiative</a:t>
            </a:r>
            <a:endParaRPr b="1">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61"/>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
        <p:nvSpPr>
          <p:cNvPr id="688" name="Google Shape;688;p61"/>
          <p:cNvSpPr txBox="1">
            <a:spLocks noGrp="1"/>
          </p:cNvSpPr>
          <p:nvPr>
            <p:ph type="body" idx="1"/>
          </p:nvPr>
        </p:nvSpPr>
        <p:spPr>
          <a:xfrm>
            <a:off x="190500" y="1866825"/>
            <a:ext cx="3780900" cy="4393800"/>
          </a:xfrm>
          <a:prstGeom prst="rect">
            <a:avLst/>
          </a:prstGeom>
          <a:solidFill>
            <a:srgbClr val="F3F3F3"/>
          </a:solidFill>
        </p:spPr>
        <p:txBody>
          <a:bodyPr spcFirstLastPara="1" wrap="square" lIns="91425" tIns="91425" rIns="91425" bIns="91425" anchor="t" anchorCtr="0">
            <a:noAutofit/>
          </a:bodyPr>
          <a:lstStyle/>
          <a:p>
            <a:pPr marL="0" lvl="0" indent="0" algn="l" rtl="0">
              <a:spcBef>
                <a:spcPts val="0"/>
              </a:spcBef>
              <a:spcAft>
                <a:spcPts val="0"/>
              </a:spcAft>
              <a:buNone/>
            </a:pPr>
            <a:r>
              <a:rPr lang="en" sz="1200"/>
              <a:t>ACPS has invested in high-quality instructional materials (HQIM) to support Tier 1 instruction in elementary math and literacy; however, this same investment has not been consistently made in </a:t>
            </a:r>
            <a:r>
              <a:rPr lang="en" sz="1200" b="1"/>
              <a:t>middle school math</a:t>
            </a:r>
            <a:r>
              <a:rPr lang="en" sz="1200"/>
              <a:t>, </a:t>
            </a:r>
            <a:r>
              <a:rPr lang="en" sz="1200" b="1"/>
              <a:t>Algebra 1</a:t>
            </a:r>
            <a:r>
              <a:rPr lang="en" sz="1200"/>
              <a:t>, and</a:t>
            </a:r>
            <a:r>
              <a:rPr lang="en" sz="1200" b="1"/>
              <a:t> RTI</a:t>
            </a:r>
            <a:r>
              <a:rPr lang="en" sz="1200"/>
              <a:t>.</a:t>
            </a:r>
            <a:endParaRPr sz="1200"/>
          </a:p>
          <a:p>
            <a:pPr marL="457200" lvl="0" indent="-298450" algn="l" rtl="0">
              <a:spcBef>
                <a:spcPts val="400"/>
              </a:spcBef>
              <a:spcAft>
                <a:spcPts val="0"/>
              </a:spcAft>
              <a:buSzPts val="1100"/>
              <a:buChar char="●"/>
            </a:pPr>
            <a:r>
              <a:rPr lang="en" sz="1100"/>
              <a:t>ACPS lacks aligned middle school </a:t>
            </a:r>
            <a:r>
              <a:rPr lang="en" sz="1100" b="1"/>
              <a:t>math HQIM that prepares students for Algebra 1</a:t>
            </a:r>
            <a:r>
              <a:rPr lang="en" sz="1100"/>
              <a:t>, the gateway course for advanced math </a:t>
            </a:r>
            <a:endParaRPr sz="1100"/>
          </a:p>
          <a:p>
            <a:pPr marL="457200" lvl="0" indent="-298450" algn="l" rtl="0">
              <a:spcBef>
                <a:spcPts val="400"/>
              </a:spcBef>
              <a:spcAft>
                <a:spcPts val="0"/>
              </a:spcAft>
              <a:buSzPts val="1100"/>
              <a:buChar char="●"/>
            </a:pPr>
            <a:r>
              <a:rPr lang="en" sz="1100"/>
              <a:t>ACPS’ Algebra 1 </a:t>
            </a:r>
            <a:r>
              <a:rPr lang="en" sz="1100" b="1"/>
              <a:t>scope and sequence was developed in-house</a:t>
            </a:r>
            <a:r>
              <a:rPr lang="en" sz="1100"/>
              <a:t> and is </a:t>
            </a:r>
            <a:r>
              <a:rPr lang="en" sz="1100" b="1"/>
              <a:t>not accompanied by aligned resources</a:t>
            </a:r>
            <a:r>
              <a:rPr lang="en" sz="1100"/>
              <a:t>; additionally, instructional coaches do not prioritize supporting secondary math</a:t>
            </a:r>
            <a:endParaRPr sz="1100"/>
          </a:p>
          <a:p>
            <a:pPr marL="457200" lvl="0" indent="-298450" algn="l" rtl="0">
              <a:spcBef>
                <a:spcPts val="400"/>
              </a:spcBef>
              <a:spcAft>
                <a:spcPts val="0"/>
              </a:spcAft>
              <a:buSzPts val="1100"/>
              <a:buChar char="●"/>
            </a:pPr>
            <a:r>
              <a:rPr lang="en" sz="1100"/>
              <a:t>Teachers want more </a:t>
            </a:r>
            <a:r>
              <a:rPr lang="en" sz="1100" b="1"/>
              <a:t>resources and research-based strategies to support Tier 2 and 3</a:t>
            </a:r>
            <a:r>
              <a:rPr lang="en" sz="1100"/>
              <a:t> instruction, and highlight challenges finding time in the school day for RTI supports</a:t>
            </a:r>
            <a:endParaRPr sz="1100"/>
          </a:p>
          <a:p>
            <a:pPr marL="457200" lvl="0" indent="-298450" algn="l" rtl="0">
              <a:spcBef>
                <a:spcPts val="400"/>
              </a:spcBef>
              <a:spcAft>
                <a:spcPts val="400"/>
              </a:spcAft>
              <a:buSzPts val="1100"/>
              <a:buChar char="●"/>
            </a:pPr>
            <a:r>
              <a:rPr lang="en" sz="1100"/>
              <a:t>Relatedly, ACPS is </a:t>
            </a:r>
            <a:r>
              <a:rPr lang="en" sz="1100" b="1"/>
              <a:t>required to replace Being a Reader</a:t>
            </a:r>
            <a:r>
              <a:rPr lang="en" sz="1100"/>
              <a:t> with a state-recommended literacy program by the ‘24 -’25 school year</a:t>
            </a:r>
            <a:endParaRPr sz="1100"/>
          </a:p>
        </p:txBody>
      </p:sp>
      <p:sp>
        <p:nvSpPr>
          <p:cNvPr id="689" name="Google Shape;689;p61"/>
          <p:cNvSpPr txBox="1">
            <a:spLocks noGrp="1"/>
          </p:cNvSpPr>
          <p:nvPr>
            <p:ph type="body" idx="1"/>
          </p:nvPr>
        </p:nvSpPr>
        <p:spPr>
          <a:xfrm>
            <a:off x="4128800" y="1866975"/>
            <a:ext cx="4873800" cy="4393800"/>
          </a:xfrm>
          <a:prstGeom prst="rect">
            <a:avLst/>
          </a:prstGeom>
          <a:solidFill>
            <a:srgbClr val="F3F3F3"/>
          </a:solidFill>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sz="1200"/>
              <a:t>Education researchers have established that</a:t>
            </a:r>
            <a:r>
              <a:rPr lang="en" sz="1200" b="1"/>
              <a:t> using better instructional materials improves student outcomes</a:t>
            </a:r>
            <a:r>
              <a:rPr lang="en" sz="1200"/>
              <a:t>; when teachers use HQIM they can focus their efforts on more deeply understanding content, building relationships with students, and consistently maintaining high expectations for instructional tasks</a:t>
            </a:r>
            <a:endParaRPr sz="1200"/>
          </a:p>
          <a:p>
            <a:pPr marL="457200" lvl="0" indent="-304800" algn="l" rtl="0">
              <a:spcBef>
                <a:spcPts val="400"/>
              </a:spcBef>
              <a:spcAft>
                <a:spcPts val="0"/>
              </a:spcAft>
              <a:buSzPts val="1200"/>
              <a:buChar char="●"/>
            </a:pPr>
            <a:r>
              <a:rPr lang="en" sz="1200"/>
              <a:t>In addition to the ample research on the impact of HQIM, there are many </a:t>
            </a:r>
            <a:r>
              <a:rPr lang="en" sz="1200" b="1"/>
              <a:t>best practices around curricular adoption</a:t>
            </a:r>
            <a:r>
              <a:rPr lang="en" sz="1200"/>
              <a:t> that should inform plans to adopt new curricula</a:t>
            </a:r>
            <a:endParaRPr sz="1100"/>
          </a:p>
          <a:p>
            <a:pPr marL="457200" lvl="0" indent="-304800" algn="l" rtl="0">
              <a:spcBef>
                <a:spcPts val="400"/>
              </a:spcBef>
              <a:spcAft>
                <a:spcPts val="0"/>
              </a:spcAft>
              <a:buSzPts val="1200"/>
              <a:buChar char="●"/>
            </a:pPr>
            <a:r>
              <a:rPr lang="en" sz="1200"/>
              <a:t>As a shorter-term strategy,</a:t>
            </a:r>
            <a:r>
              <a:rPr lang="en" sz="1200" b="1"/>
              <a:t> High-Impact Tutoring is a promising strategy</a:t>
            </a:r>
            <a:r>
              <a:rPr lang="en" sz="1200"/>
              <a:t> for improving accelerating student outcomes with a growing research base  effective than other interventions that have been tested and is effective across grade and content levels.</a:t>
            </a:r>
            <a:endParaRPr sz="1200"/>
          </a:p>
          <a:p>
            <a:pPr marL="914400" lvl="1" indent="-304800" algn="l" rtl="0">
              <a:spcBef>
                <a:spcPts val="400"/>
              </a:spcBef>
              <a:spcAft>
                <a:spcPts val="0"/>
              </a:spcAft>
              <a:buSzPts val="1200"/>
              <a:buChar char="○"/>
            </a:pPr>
            <a:r>
              <a:rPr lang="en" sz="1100">
                <a:solidFill>
                  <a:schemeClr val="dk1"/>
                </a:solidFill>
              </a:rPr>
              <a:t>We note that not all tutoring programs have been shown to improve student achievement; leaders should choose </a:t>
            </a:r>
            <a:r>
              <a:rPr lang="en" sz="1100" u="sng">
                <a:solidFill>
                  <a:schemeClr val="lt2"/>
                </a:solidFill>
                <a:hlinkClick r:id="rId3">
                  <a:extLst>
                    <a:ext uri="{A12FA001-AC4F-418D-AE19-62706E023703}">
                      <ahyp:hlinkClr xmlns:ahyp="http://schemas.microsoft.com/office/drawing/2018/hyperlinkcolor" val="tx"/>
                    </a:ext>
                  </a:extLst>
                </a:hlinkClick>
              </a:rPr>
              <a:t>specific models</a:t>
            </a:r>
            <a:r>
              <a:rPr lang="en" sz="1100">
                <a:solidFill>
                  <a:schemeClr val="accent2"/>
                </a:solidFill>
              </a:rPr>
              <a:t> </a:t>
            </a:r>
            <a:r>
              <a:rPr lang="en" sz="1100">
                <a:solidFill>
                  <a:schemeClr val="dk1"/>
                </a:solidFill>
              </a:rPr>
              <a:t>backed by evidence of impact on important outcomes </a:t>
            </a:r>
            <a:endParaRPr sz="1200">
              <a:solidFill>
                <a:schemeClr val="dk1"/>
              </a:solidFill>
            </a:endParaRPr>
          </a:p>
        </p:txBody>
      </p:sp>
      <p:sp>
        <p:nvSpPr>
          <p:cNvPr id="690" name="Google Shape;690;p61"/>
          <p:cNvSpPr txBox="1">
            <a:spLocks noGrp="1"/>
          </p:cNvSpPr>
          <p:nvPr>
            <p:ph type="title"/>
          </p:nvPr>
        </p:nvSpPr>
        <p:spPr>
          <a:xfrm>
            <a:off x="342900" y="0"/>
            <a:ext cx="8458200" cy="11652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b="1">
                <a:solidFill>
                  <a:schemeClr val="dk2"/>
                </a:solidFill>
              </a:rPr>
              <a:t>Root cause: </a:t>
            </a:r>
            <a:r>
              <a:rPr lang="en">
                <a:solidFill>
                  <a:schemeClr val="dk2"/>
                </a:solidFill>
              </a:rPr>
              <a:t>Gaps in content, esp. for secondary math and K-5 interventions, create barriers for teachers and students  </a:t>
            </a:r>
            <a:endParaRPr>
              <a:solidFill>
                <a:srgbClr val="6D1E4A"/>
              </a:solidFill>
            </a:endParaRPr>
          </a:p>
        </p:txBody>
      </p:sp>
      <p:sp>
        <p:nvSpPr>
          <p:cNvPr id="691" name="Google Shape;691;p61"/>
          <p:cNvSpPr/>
          <p:nvPr/>
        </p:nvSpPr>
        <p:spPr>
          <a:xfrm>
            <a:off x="92887" y="54015"/>
            <a:ext cx="288000" cy="288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lt1"/>
                </a:solidFill>
                <a:latin typeface="Inter"/>
                <a:ea typeface="Inter"/>
                <a:cs typeface="Inter"/>
                <a:sym typeface="Inter"/>
              </a:rPr>
              <a:t>3</a:t>
            </a:r>
            <a:endParaRPr sz="1400" b="0" i="0" u="none" strike="noStrike" cap="none">
              <a:solidFill>
                <a:srgbClr val="000000"/>
              </a:solidFill>
              <a:latin typeface="Arial"/>
              <a:ea typeface="Arial"/>
              <a:cs typeface="Arial"/>
              <a:sym typeface="Arial"/>
            </a:endParaRPr>
          </a:p>
        </p:txBody>
      </p:sp>
      <p:sp>
        <p:nvSpPr>
          <p:cNvPr id="692" name="Google Shape;692;p61"/>
          <p:cNvSpPr txBox="1">
            <a:spLocks noGrp="1"/>
          </p:cNvSpPr>
          <p:nvPr>
            <p:ph type="body" idx="1"/>
          </p:nvPr>
        </p:nvSpPr>
        <p:spPr>
          <a:xfrm>
            <a:off x="190500" y="1479525"/>
            <a:ext cx="3780900" cy="3873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Current State</a:t>
            </a:r>
            <a:endParaRPr b="1">
              <a:solidFill>
                <a:schemeClr val="lt1"/>
              </a:solidFill>
            </a:endParaRPr>
          </a:p>
        </p:txBody>
      </p:sp>
      <p:sp>
        <p:nvSpPr>
          <p:cNvPr id="693" name="Google Shape;693;p61"/>
          <p:cNvSpPr txBox="1">
            <a:spLocks noGrp="1"/>
          </p:cNvSpPr>
          <p:nvPr>
            <p:ph type="body" idx="1"/>
          </p:nvPr>
        </p:nvSpPr>
        <p:spPr>
          <a:xfrm>
            <a:off x="4120800" y="1479525"/>
            <a:ext cx="4881900" cy="387300"/>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What the Research Says</a:t>
            </a:r>
            <a:endParaRPr b="1">
              <a:solidFill>
                <a:schemeClr val="lt1"/>
              </a:solidFill>
            </a:endParaRPr>
          </a:p>
        </p:txBody>
      </p:sp>
      <p:sp>
        <p:nvSpPr>
          <p:cNvPr id="694" name="Google Shape;694;p61"/>
          <p:cNvSpPr/>
          <p:nvPr/>
        </p:nvSpPr>
        <p:spPr>
          <a:xfrm>
            <a:off x="0" y="6522100"/>
            <a:ext cx="8601000" cy="33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r>
              <a:rPr lang="en" sz="900">
                <a:solidFill>
                  <a:srgbClr val="000000"/>
                </a:solidFill>
                <a:latin typeface="Inter"/>
                <a:ea typeface="Inter"/>
                <a:cs typeface="Inter"/>
                <a:sym typeface="Inter"/>
              </a:rPr>
              <a:t>Sources: </a:t>
            </a:r>
            <a:r>
              <a:rPr lang="en" sz="900">
                <a:solidFill>
                  <a:schemeClr val="dk1"/>
                </a:solidFill>
                <a:latin typeface="Inter"/>
                <a:ea typeface="Inter"/>
                <a:cs typeface="Inter"/>
                <a:sym typeface="Inter"/>
              </a:rPr>
              <a:t>Short, Hirsch (2020); “</a:t>
            </a:r>
            <a:r>
              <a:rPr lang="en" sz="900" u="sng">
                <a:solidFill>
                  <a:schemeClr val="dk2"/>
                </a:solidFill>
                <a:latin typeface="Inter"/>
                <a:ea typeface="Inter"/>
                <a:cs typeface="Inter"/>
                <a:sym typeface="Inter"/>
                <a:hlinkClick r:id="rId4">
                  <a:extLst>
                    <a:ext uri="{A12FA001-AC4F-418D-AE19-62706E023703}">
                      <ahyp:hlinkClr xmlns:ahyp="http://schemas.microsoft.com/office/drawing/2018/hyperlinkcolor" val="tx"/>
                    </a:ext>
                  </a:extLst>
                </a:hlinkClick>
              </a:rPr>
              <a:t>Selecting for Quality: 6 Key Adoption Steps</a:t>
            </a:r>
            <a:r>
              <a:rPr lang="en" sz="900">
                <a:solidFill>
                  <a:schemeClr val="dk1"/>
                </a:solidFill>
                <a:latin typeface="Inter"/>
                <a:ea typeface="Inter"/>
                <a:cs typeface="Inter"/>
                <a:sym typeface="Inter"/>
              </a:rPr>
              <a:t>,” EdReports.  See</a:t>
            </a:r>
            <a:r>
              <a:rPr lang="en" sz="900">
                <a:solidFill>
                  <a:srgbClr val="888888"/>
                </a:solidFill>
                <a:latin typeface="Inter"/>
                <a:ea typeface="Inter"/>
                <a:cs typeface="Inter"/>
                <a:sym typeface="Inter"/>
              </a:rPr>
              <a:t> </a:t>
            </a:r>
            <a:r>
              <a:rPr lang="en" sz="900" u="sng">
                <a:solidFill>
                  <a:schemeClr val="dk2"/>
                </a:solidFill>
                <a:latin typeface="Inter"/>
                <a:ea typeface="Inter"/>
                <a:cs typeface="Inter"/>
                <a:sym typeface="Inter"/>
                <a:hlinkClick r:id="rId3">
                  <a:extLst>
                    <a:ext uri="{A12FA001-AC4F-418D-AE19-62706E023703}">
                      <ahyp:hlinkClr xmlns:ahyp="http://schemas.microsoft.com/office/drawing/2018/hyperlinkcolor" val="tx"/>
                    </a:ext>
                  </a:extLst>
                </a:hlinkClick>
              </a:rPr>
              <a:t>ProvenTutoring.org</a:t>
            </a:r>
            <a:r>
              <a:rPr lang="en" sz="900">
                <a:solidFill>
                  <a:srgbClr val="888888"/>
                </a:solidFill>
                <a:latin typeface="Inter"/>
                <a:ea typeface="Inter"/>
                <a:cs typeface="Inter"/>
                <a:sym typeface="Inter"/>
              </a:rPr>
              <a:t> </a:t>
            </a:r>
            <a:r>
              <a:rPr lang="en" sz="900">
                <a:solidFill>
                  <a:schemeClr val="dk1"/>
                </a:solidFill>
                <a:latin typeface="Inter"/>
                <a:ea typeface="Inter"/>
                <a:cs typeface="Inter"/>
                <a:sym typeface="Inter"/>
              </a:rPr>
              <a:t>for more on tutoring providers with a strong evidence base.</a:t>
            </a:r>
            <a:endParaRPr sz="900" b="0" u="none" strike="noStrike" cap="none">
              <a:solidFill>
                <a:srgbClr val="000000"/>
              </a:solidFill>
              <a:latin typeface="Inter"/>
              <a:ea typeface="Inter"/>
              <a:cs typeface="Inter"/>
              <a:sym typeface="Inte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62"/>
          <p:cNvSpPr txBox="1">
            <a:spLocks noGrp="1"/>
          </p:cNvSpPr>
          <p:nvPr>
            <p:ph type="title"/>
          </p:nvPr>
        </p:nvSpPr>
        <p:spPr>
          <a:xfrm>
            <a:off x="342900" y="0"/>
            <a:ext cx="8458200" cy="116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Recommendation: </a:t>
            </a:r>
            <a:r>
              <a:rPr lang="en"/>
              <a:t>Invest in High-Quality Instructional Materials to fill gaps in content</a:t>
            </a:r>
            <a:endParaRPr/>
          </a:p>
        </p:txBody>
      </p:sp>
      <p:sp>
        <p:nvSpPr>
          <p:cNvPr id="700" name="Google Shape;700;p62"/>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35</a:t>
            </a:fld>
            <a:endParaRPr/>
          </a:p>
        </p:txBody>
      </p:sp>
      <p:graphicFrame>
        <p:nvGraphicFramePr>
          <p:cNvPr id="701" name="Google Shape;701;p62"/>
          <p:cNvGraphicFramePr/>
          <p:nvPr/>
        </p:nvGraphicFramePr>
        <p:xfrm>
          <a:off x="110300" y="2477500"/>
          <a:ext cx="8832500" cy="3017340"/>
        </p:xfrm>
        <a:graphic>
          <a:graphicData uri="http://schemas.openxmlformats.org/drawingml/2006/table">
            <a:tbl>
              <a:tblPr>
                <a:noFill/>
                <a:tableStyleId>{8E0D0C20-FBC0-4C79-A720-246086F8F242}</a:tableStyleId>
              </a:tblPr>
              <a:tblGrid>
                <a:gridCol w="7683100">
                  <a:extLst>
                    <a:ext uri="{9D8B030D-6E8A-4147-A177-3AD203B41FA5}">
                      <a16:colId xmlns:a16="http://schemas.microsoft.com/office/drawing/2014/main" val="20000"/>
                    </a:ext>
                  </a:extLst>
                </a:gridCol>
                <a:gridCol w="1149400">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1600" b="1">
                          <a:solidFill>
                            <a:schemeClr val="lt1"/>
                          </a:solidFill>
                          <a:latin typeface="Inter"/>
                          <a:ea typeface="Inter"/>
                          <a:cs typeface="Inter"/>
                          <a:sym typeface="Inter"/>
                        </a:rPr>
                        <a:t>Actions</a:t>
                      </a:r>
                      <a:endParaRPr sz="1600" b="1">
                        <a:solidFill>
                          <a:schemeClr val="lt1"/>
                        </a:solidFill>
                        <a:latin typeface="Inter"/>
                        <a:ea typeface="Inter"/>
                        <a:cs typeface="Inter"/>
                        <a:sym typeface="Inter"/>
                      </a:endParaRPr>
                    </a:p>
                  </a:txBody>
                  <a:tcPr marL="91425" marR="91425" marT="91425" marB="91425">
                    <a:solidFill>
                      <a:schemeClr val="accent5"/>
                    </a:solidFill>
                  </a:tcPr>
                </a:tc>
                <a:tc>
                  <a:txBody>
                    <a:bodyPr/>
                    <a:lstStyle/>
                    <a:p>
                      <a:pPr marL="0" lvl="0" indent="0" algn="l" rtl="0">
                        <a:spcBef>
                          <a:spcPts val="0"/>
                        </a:spcBef>
                        <a:spcAft>
                          <a:spcPts val="0"/>
                        </a:spcAft>
                        <a:buNone/>
                      </a:pPr>
                      <a:r>
                        <a:rPr lang="en" sz="1600" b="1">
                          <a:solidFill>
                            <a:schemeClr val="lt1"/>
                          </a:solidFill>
                          <a:latin typeface="Inter"/>
                          <a:ea typeface="Inter"/>
                          <a:cs typeface="Inter"/>
                          <a:sym typeface="Inter"/>
                        </a:rPr>
                        <a:t>Timing</a:t>
                      </a:r>
                      <a:endParaRPr sz="1600" b="1">
                        <a:solidFill>
                          <a:schemeClr val="lt1"/>
                        </a:solidFill>
                        <a:latin typeface="Inter"/>
                        <a:ea typeface="Inter"/>
                        <a:cs typeface="Inter"/>
                        <a:sym typeface="Inter"/>
                      </a:endParaRPr>
                    </a:p>
                  </a:txBody>
                  <a:tcPr marL="91425" marR="91425" marT="91425" marB="91425">
                    <a:solidFill>
                      <a:schemeClr val="accent5"/>
                    </a:solidFill>
                  </a:tcPr>
                </a:tc>
                <a:extLst>
                  <a:ext uri="{0D108BD9-81ED-4DB2-BD59-A6C34878D82A}">
                    <a16:rowId xmlns:a16="http://schemas.microsoft.com/office/drawing/2014/main" val="10000"/>
                  </a:ext>
                </a:extLst>
              </a:tr>
              <a:tr h="424200">
                <a:tc>
                  <a:txBody>
                    <a:bodyPr/>
                    <a:lstStyle/>
                    <a:p>
                      <a:pPr marL="0" lvl="0" indent="0" algn="l" rtl="0">
                        <a:spcBef>
                          <a:spcPts val="0"/>
                        </a:spcBef>
                        <a:spcAft>
                          <a:spcPts val="300"/>
                        </a:spcAft>
                        <a:buNone/>
                      </a:pPr>
                      <a:r>
                        <a:rPr lang="en" sz="1100">
                          <a:latin typeface="Inter"/>
                          <a:ea typeface="Inter"/>
                          <a:cs typeface="Inter"/>
                          <a:sym typeface="Inter"/>
                        </a:rPr>
                        <a:t>1. Recruit a design team made up of math teachers, interventionists, and other constituents to develop plans for targeted support Algebra I teachers and students, with early focus on 9th grade students</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Summer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1"/>
                  </a:ext>
                </a:extLst>
              </a:tr>
              <a:tr h="424200">
                <a:tc>
                  <a:txBody>
                    <a:bodyPr/>
                    <a:lstStyle/>
                    <a:p>
                      <a:pPr marL="0" lvl="0" indent="0" algn="l" rtl="0">
                        <a:spcBef>
                          <a:spcPts val="0"/>
                        </a:spcBef>
                        <a:spcAft>
                          <a:spcPts val="0"/>
                        </a:spcAft>
                        <a:buNone/>
                      </a:pPr>
                      <a:r>
                        <a:rPr lang="en" sz="1100">
                          <a:latin typeface="Inter"/>
                          <a:ea typeface="Inter"/>
                          <a:cs typeface="Inter"/>
                          <a:sym typeface="Inter"/>
                        </a:rPr>
                        <a:t>2. Based on plans from the design team, consider extending time during the school day (or offering additional time on “off” days with an every-other-day math schedule); make changes to master schedule as needed</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Summer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2"/>
                  </a:ext>
                </a:extLst>
              </a:tr>
              <a:tr h="424200">
                <a:tc>
                  <a:txBody>
                    <a:bodyPr/>
                    <a:lstStyle/>
                    <a:p>
                      <a:pPr marL="0" lvl="0" indent="0" algn="l" rtl="0">
                        <a:spcBef>
                          <a:spcPts val="0"/>
                        </a:spcBef>
                        <a:spcAft>
                          <a:spcPts val="0"/>
                        </a:spcAft>
                        <a:buNone/>
                      </a:pPr>
                      <a:r>
                        <a:rPr lang="en" sz="1100">
                          <a:latin typeface="Inter"/>
                          <a:ea typeface="Inter"/>
                          <a:cs typeface="Inter"/>
                          <a:sym typeface="Inter"/>
                        </a:rPr>
                        <a:t>3. </a:t>
                      </a:r>
                      <a:r>
                        <a:rPr lang="en" sz="1100">
                          <a:solidFill>
                            <a:schemeClr val="dk1"/>
                          </a:solidFill>
                          <a:latin typeface="Inter"/>
                          <a:ea typeface="Inter"/>
                          <a:cs typeface="Inter"/>
                          <a:sym typeface="Inter"/>
                        </a:rPr>
                        <a:t>Review 8th grade data to identify students to target for additional intervention support; reach out to families to invite participation in school-day math supports</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Fall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3"/>
                  </a:ext>
                </a:extLst>
              </a:tr>
              <a:tr h="424200">
                <a:tc>
                  <a:txBody>
                    <a:bodyPr/>
                    <a:lstStyle/>
                    <a:p>
                      <a:pPr marL="0" lvl="0" indent="0" algn="l" rtl="0">
                        <a:spcBef>
                          <a:spcPts val="0"/>
                        </a:spcBef>
                        <a:spcAft>
                          <a:spcPts val="0"/>
                        </a:spcAft>
                        <a:buNone/>
                      </a:pPr>
                      <a:r>
                        <a:rPr lang="en" sz="1100">
                          <a:latin typeface="Inter"/>
                          <a:ea typeface="Inter"/>
                          <a:cs typeface="Inter"/>
                          <a:sym typeface="Inter"/>
                        </a:rPr>
                        <a:t>4. Implement districtwide PLC among Algebra 1 teachers to support building practice around the existing scope and sequence, working together to solve problems of practice, and surfacing ideas for continuous improvement</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SY23-24</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4"/>
                  </a:ext>
                </a:extLst>
              </a:tr>
              <a:tr h="424200">
                <a:tc>
                  <a:txBody>
                    <a:bodyPr/>
                    <a:lstStyle/>
                    <a:p>
                      <a:pPr marL="0" lvl="0" indent="0" algn="l" rtl="0">
                        <a:spcBef>
                          <a:spcPts val="0"/>
                        </a:spcBef>
                        <a:spcAft>
                          <a:spcPts val="0"/>
                        </a:spcAft>
                        <a:buNone/>
                      </a:pPr>
                      <a:r>
                        <a:rPr lang="en" sz="1100">
                          <a:latin typeface="Inter"/>
                          <a:ea typeface="Inter"/>
                          <a:cs typeface="Inter"/>
                          <a:sym typeface="Inter"/>
                        </a:rPr>
                        <a:t>5. Gather and synthesize feedback from Algebra 1 teachers on what is working and what could be improved; meet with all Algebra 1 teachers to communicate specific next steps based on feedback   </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Inter"/>
                          <a:ea typeface="Inter"/>
                          <a:cs typeface="Inter"/>
                          <a:sym typeface="Inter"/>
                        </a:rPr>
                        <a:t>Spring ‘24</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5"/>
                  </a:ext>
                </a:extLst>
              </a:tr>
            </a:tbl>
          </a:graphicData>
        </a:graphic>
      </p:graphicFrame>
      <p:sp>
        <p:nvSpPr>
          <p:cNvPr id="702" name="Google Shape;702;p62"/>
          <p:cNvSpPr txBox="1"/>
          <p:nvPr/>
        </p:nvSpPr>
        <p:spPr>
          <a:xfrm>
            <a:off x="126175" y="1709750"/>
            <a:ext cx="8904900" cy="642000"/>
          </a:xfrm>
          <a:prstGeom prst="rect">
            <a:avLst/>
          </a:prstGeom>
          <a:solidFill>
            <a:srgbClr val="F3F3F3"/>
          </a:solidFill>
          <a:ln>
            <a:noFill/>
          </a:ln>
        </p:spPr>
        <p:txBody>
          <a:bodyPr spcFirstLastPara="1" wrap="square" lIns="45700" tIns="45700" rIns="27425" bIns="45700" anchor="t" anchorCtr="0">
            <a:noAutofit/>
          </a:bodyPr>
          <a:lstStyle/>
          <a:p>
            <a:pPr marL="0" marR="0" lvl="0" indent="0" algn="l" rtl="0">
              <a:lnSpc>
                <a:spcPct val="114000"/>
              </a:lnSpc>
              <a:spcBef>
                <a:spcPts val="0"/>
              </a:spcBef>
              <a:spcAft>
                <a:spcPts val="0"/>
              </a:spcAft>
              <a:buClr>
                <a:srgbClr val="000000"/>
              </a:buClr>
              <a:buSzPts val="2400"/>
              <a:buFont typeface="Arial"/>
              <a:buNone/>
            </a:pPr>
            <a:r>
              <a:rPr lang="en" sz="1300" b="1">
                <a:solidFill>
                  <a:schemeClr val="dk1"/>
                </a:solidFill>
                <a:latin typeface="Inter"/>
                <a:ea typeface="Inter"/>
                <a:cs typeface="Inter"/>
                <a:sym typeface="Inter"/>
              </a:rPr>
              <a:t>3a.1. Invest in short-term solutions to strengthen 9th Grade Algebra 1 skills</a:t>
            </a:r>
            <a:r>
              <a:rPr lang="en" sz="1300">
                <a:solidFill>
                  <a:schemeClr val="dk1"/>
                </a:solidFill>
                <a:latin typeface="Inter"/>
                <a:ea typeface="Inter"/>
                <a:cs typeface="Inter"/>
                <a:sym typeface="Inter"/>
              </a:rPr>
              <a:t>; provide extended school time and targeted supports for Algebra 1 teachers and students</a:t>
            </a:r>
            <a:endParaRPr sz="1300">
              <a:solidFill>
                <a:schemeClr val="dk1"/>
              </a:solidFill>
              <a:latin typeface="Inter"/>
              <a:ea typeface="Inter"/>
              <a:cs typeface="Inter"/>
              <a:sym typeface="Inter"/>
            </a:endParaRPr>
          </a:p>
        </p:txBody>
      </p:sp>
      <p:sp>
        <p:nvSpPr>
          <p:cNvPr id="703" name="Google Shape;703;p62"/>
          <p:cNvSpPr/>
          <p:nvPr/>
        </p:nvSpPr>
        <p:spPr>
          <a:xfrm>
            <a:off x="92887" y="54015"/>
            <a:ext cx="288000" cy="288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lt1"/>
                </a:solidFill>
                <a:latin typeface="Inter"/>
                <a:ea typeface="Inter"/>
                <a:cs typeface="Inter"/>
                <a:sym typeface="Inter"/>
              </a:rPr>
              <a:t>3</a:t>
            </a:r>
            <a:endParaRPr sz="1400" b="0" i="0" u="none" strike="noStrike" cap="none">
              <a:solidFill>
                <a:srgbClr val="000000"/>
              </a:solidFill>
              <a:latin typeface="Arial"/>
              <a:ea typeface="Arial"/>
              <a:cs typeface="Arial"/>
              <a:sym typeface="Arial"/>
            </a:endParaRPr>
          </a:p>
        </p:txBody>
      </p:sp>
      <p:sp>
        <p:nvSpPr>
          <p:cNvPr id="704" name="Google Shape;704;p62"/>
          <p:cNvSpPr txBox="1">
            <a:spLocks noGrp="1"/>
          </p:cNvSpPr>
          <p:nvPr>
            <p:ph type="body" idx="1"/>
          </p:nvPr>
        </p:nvSpPr>
        <p:spPr>
          <a:xfrm>
            <a:off x="126175" y="1318850"/>
            <a:ext cx="2072400" cy="387300"/>
          </a:xfrm>
          <a:prstGeom prst="rect">
            <a:avLst/>
          </a:prstGeom>
          <a:solidFill>
            <a:schemeClr val="accent5"/>
          </a:solidFill>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rPr>
              <a:t>Key Initiative</a:t>
            </a:r>
            <a:endParaRPr b="1">
              <a:solidFill>
                <a:schemeClr val="lt1"/>
              </a:solidFill>
            </a:endParaRPr>
          </a:p>
        </p:txBody>
      </p:sp>
      <p:sp>
        <p:nvSpPr>
          <p:cNvPr id="705" name="Google Shape;705;p62"/>
          <p:cNvSpPr txBox="1"/>
          <p:nvPr/>
        </p:nvSpPr>
        <p:spPr>
          <a:xfrm>
            <a:off x="0" y="6607250"/>
            <a:ext cx="8424600" cy="250800"/>
          </a:xfrm>
          <a:prstGeom prst="rect">
            <a:avLst/>
          </a:prstGeom>
          <a:noFill/>
          <a:ln>
            <a:noFill/>
          </a:ln>
        </p:spPr>
        <p:txBody>
          <a:bodyPr spcFirstLastPara="1" wrap="square" lIns="45700" tIns="0" rIns="0" bIns="0" anchor="ctr" anchorCtr="0">
            <a:noAutofit/>
          </a:bodyPr>
          <a:lstStyle/>
          <a:p>
            <a:pPr marL="0" lvl="0" indent="0" algn="l" rtl="0">
              <a:spcBef>
                <a:spcPts val="0"/>
              </a:spcBef>
              <a:spcAft>
                <a:spcPts val="0"/>
              </a:spcAft>
              <a:buNone/>
            </a:pPr>
            <a:r>
              <a:rPr lang="en" sz="900">
                <a:latin typeface="Inter"/>
                <a:ea typeface="Inter"/>
                <a:cs typeface="Inter"/>
                <a:sym typeface="Inter"/>
              </a:rPr>
              <a:t>Note: we recommend National Student Support Accelerator’s </a:t>
            </a:r>
            <a:r>
              <a:rPr lang="en" sz="900" u="sng">
                <a:solidFill>
                  <a:schemeClr val="hlink"/>
                </a:solidFill>
                <a:latin typeface="Inter"/>
                <a:ea typeface="Inter"/>
                <a:cs typeface="Inter"/>
                <a:sym typeface="Inter"/>
                <a:hlinkClick r:id="rId3"/>
              </a:rPr>
              <a:t>Toolkit for Tutoring Programs</a:t>
            </a:r>
            <a:r>
              <a:rPr lang="en" sz="900">
                <a:latin typeface="Inter"/>
                <a:ea typeface="Inter"/>
                <a:cs typeface="Inter"/>
                <a:sym typeface="Inter"/>
              </a:rPr>
              <a:t> as a helpful starting point for HIT design and planning.</a:t>
            </a:r>
            <a:endParaRPr sz="900">
              <a:latin typeface="Inter"/>
              <a:ea typeface="Inter"/>
              <a:cs typeface="Inter"/>
              <a:sym typeface="Inte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63"/>
          <p:cNvSpPr txBox="1">
            <a:spLocks noGrp="1"/>
          </p:cNvSpPr>
          <p:nvPr>
            <p:ph type="title"/>
          </p:nvPr>
        </p:nvSpPr>
        <p:spPr>
          <a:xfrm>
            <a:off x="342900" y="0"/>
            <a:ext cx="8458200" cy="116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Recommendation: </a:t>
            </a:r>
            <a:r>
              <a:rPr lang="en"/>
              <a:t>Invest in High-Quality Instructional Materials to fill gaps in content</a:t>
            </a:r>
            <a:endParaRPr/>
          </a:p>
        </p:txBody>
      </p:sp>
      <p:sp>
        <p:nvSpPr>
          <p:cNvPr id="711" name="Google Shape;711;p63"/>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36</a:t>
            </a:fld>
            <a:endParaRPr/>
          </a:p>
        </p:txBody>
      </p:sp>
      <p:graphicFrame>
        <p:nvGraphicFramePr>
          <p:cNvPr id="712" name="Google Shape;712;p63"/>
          <p:cNvGraphicFramePr/>
          <p:nvPr/>
        </p:nvGraphicFramePr>
        <p:xfrm>
          <a:off x="110300" y="2477500"/>
          <a:ext cx="8832500" cy="4053600"/>
        </p:xfrm>
        <a:graphic>
          <a:graphicData uri="http://schemas.openxmlformats.org/drawingml/2006/table">
            <a:tbl>
              <a:tblPr>
                <a:noFill/>
                <a:tableStyleId>{8E0D0C20-FBC0-4C79-A720-246086F8F242}</a:tableStyleId>
              </a:tblPr>
              <a:tblGrid>
                <a:gridCol w="7683100">
                  <a:extLst>
                    <a:ext uri="{9D8B030D-6E8A-4147-A177-3AD203B41FA5}">
                      <a16:colId xmlns:a16="http://schemas.microsoft.com/office/drawing/2014/main" val="20000"/>
                    </a:ext>
                  </a:extLst>
                </a:gridCol>
                <a:gridCol w="1149400">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1600" b="1">
                          <a:solidFill>
                            <a:schemeClr val="lt1"/>
                          </a:solidFill>
                          <a:latin typeface="Inter"/>
                          <a:ea typeface="Inter"/>
                          <a:cs typeface="Inter"/>
                          <a:sym typeface="Inter"/>
                        </a:rPr>
                        <a:t>Actions</a:t>
                      </a:r>
                      <a:endParaRPr sz="1600" b="1">
                        <a:solidFill>
                          <a:schemeClr val="lt1"/>
                        </a:solidFill>
                        <a:latin typeface="Inter"/>
                        <a:ea typeface="Inter"/>
                        <a:cs typeface="Inter"/>
                        <a:sym typeface="Inter"/>
                      </a:endParaRPr>
                    </a:p>
                  </a:txBody>
                  <a:tcPr marL="91425" marR="91425" marT="91425" marB="91425">
                    <a:solidFill>
                      <a:schemeClr val="accent5"/>
                    </a:solidFill>
                  </a:tcPr>
                </a:tc>
                <a:tc>
                  <a:txBody>
                    <a:bodyPr/>
                    <a:lstStyle/>
                    <a:p>
                      <a:pPr marL="0" lvl="0" indent="0" algn="l" rtl="0">
                        <a:spcBef>
                          <a:spcPts val="0"/>
                        </a:spcBef>
                        <a:spcAft>
                          <a:spcPts val="0"/>
                        </a:spcAft>
                        <a:buNone/>
                      </a:pPr>
                      <a:r>
                        <a:rPr lang="en" sz="1600" b="1">
                          <a:solidFill>
                            <a:schemeClr val="lt1"/>
                          </a:solidFill>
                          <a:latin typeface="Inter"/>
                          <a:ea typeface="Inter"/>
                          <a:cs typeface="Inter"/>
                          <a:sym typeface="Inter"/>
                        </a:rPr>
                        <a:t>Timing</a:t>
                      </a:r>
                      <a:endParaRPr sz="1600" b="1">
                        <a:solidFill>
                          <a:schemeClr val="lt1"/>
                        </a:solidFill>
                        <a:latin typeface="Inter"/>
                        <a:ea typeface="Inter"/>
                        <a:cs typeface="Inter"/>
                        <a:sym typeface="Inter"/>
                      </a:endParaRPr>
                    </a:p>
                  </a:txBody>
                  <a:tcPr marL="91425" marR="91425" marT="91425" marB="91425">
                    <a:solidFill>
                      <a:schemeClr val="accent5"/>
                    </a:solidFill>
                  </a:tcPr>
                </a:tc>
                <a:extLst>
                  <a:ext uri="{0D108BD9-81ED-4DB2-BD59-A6C34878D82A}">
                    <a16:rowId xmlns:a16="http://schemas.microsoft.com/office/drawing/2014/main" val="10000"/>
                  </a:ext>
                </a:extLst>
              </a:tr>
              <a:tr h="424200">
                <a:tc>
                  <a:txBody>
                    <a:bodyPr/>
                    <a:lstStyle/>
                    <a:p>
                      <a:pPr marL="0" lvl="0" indent="0" algn="l" rtl="0">
                        <a:spcBef>
                          <a:spcPts val="0"/>
                        </a:spcBef>
                        <a:spcAft>
                          <a:spcPts val="300"/>
                        </a:spcAft>
                        <a:buNone/>
                      </a:pPr>
                      <a:r>
                        <a:rPr lang="en" sz="1100">
                          <a:latin typeface="Inter"/>
                          <a:ea typeface="Inter"/>
                          <a:cs typeface="Inter"/>
                          <a:sym typeface="Inter"/>
                        </a:rPr>
                        <a:t>1. Recruit a design team made up of math teachers, interventionists, and other constituents to begin developing plans for a high-intensity tutoring (HIT) program targeting current middle school math students</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Summer ‘24</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1"/>
                  </a:ext>
                </a:extLst>
              </a:tr>
              <a:tr h="424200">
                <a:tc>
                  <a:txBody>
                    <a:bodyPr/>
                    <a:lstStyle/>
                    <a:p>
                      <a:pPr marL="0" lvl="0" indent="0" algn="l" rtl="0">
                        <a:spcBef>
                          <a:spcPts val="0"/>
                        </a:spcBef>
                        <a:spcAft>
                          <a:spcPts val="0"/>
                        </a:spcAft>
                        <a:buNone/>
                      </a:pPr>
                      <a:r>
                        <a:rPr lang="en" sz="1100">
                          <a:latin typeface="Inter"/>
                          <a:ea typeface="Inter"/>
                          <a:cs typeface="Inter"/>
                          <a:sym typeface="Inter"/>
                        </a:rPr>
                        <a:t>2. Outline the goals and design of the HIT program, and develop a budget to pilot the program at 1-2 middle schools during SY24-25 (should include deciding whether ACPS will run the program or partner with a provider)</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Summer ‘24</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2"/>
                  </a:ext>
                </a:extLst>
              </a:tr>
              <a:tr h="424200">
                <a:tc>
                  <a:txBody>
                    <a:bodyPr/>
                    <a:lstStyle/>
                    <a:p>
                      <a:pPr marL="0" lvl="0" indent="0" algn="l" rtl="0">
                        <a:spcBef>
                          <a:spcPts val="0"/>
                        </a:spcBef>
                        <a:spcAft>
                          <a:spcPts val="0"/>
                        </a:spcAft>
                        <a:buNone/>
                      </a:pPr>
                      <a:r>
                        <a:rPr lang="en" sz="1100">
                          <a:latin typeface="Inter"/>
                          <a:ea typeface="Inter"/>
                          <a:cs typeface="Inter"/>
                          <a:sym typeface="Inter"/>
                        </a:rPr>
                        <a:t>3. Pilot HIT program at 1-2 middle schools; gather and synthesize feedback from students, families, tutors, teachers, and school leaders; develop plans to improve program based on feedback</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Fall ‘24</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3"/>
                  </a:ext>
                </a:extLst>
              </a:tr>
              <a:tr h="424200">
                <a:tc>
                  <a:txBody>
                    <a:bodyPr/>
                    <a:lstStyle/>
                    <a:p>
                      <a:pPr marL="0" lvl="0" indent="0" algn="l" rtl="0">
                        <a:spcBef>
                          <a:spcPts val="0"/>
                        </a:spcBef>
                        <a:spcAft>
                          <a:spcPts val="0"/>
                        </a:spcAft>
                        <a:buNone/>
                      </a:pPr>
                      <a:r>
                        <a:rPr lang="en" sz="1100">
                          <a:latin typeface="Inter"/>
                          <a:ea typeface="Inter"/>
                          <a:cs typeface="Inter"/>
                          <a:sym typeface="Inter"/>
                        </a:rPr>
                        <a:t>4. Implement and communicate improvements to pilot program based on feedback; continue gathering feedback to inform decision about whether to stop, continue, or scale the program in SY25-26</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Spring ‘25</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4"/>
                  </a:ext>
                </a:extLst>
              </a:tr>
              <a:tr h="424200">
                <a:tc>
                  <a:txBody>
                    <a:bodyPr/>
                    <a:lstStyle/>
                    <a:p>
                      <a:pPr marL="0" lvl="0" indent="0" algn="l" rtl="0">
                        <a:spcBef>
                          <a:spcPts val="0"/>
                        </a:spcBef>
                        <a:spcAft>
                          <a:spcPts val="0"/>
                        </a:spcAft>
                        <a:buNone/>
                      </a:pPr>
                      <a:r>
                        <a:rPr lang="en" sz="1100">
                          <a:latin typeface="Inter"/>
                          <a:ea typeface="Inter"/>
                          <a:cs typeface="Inter"/>
                          <a:sym typeface="Inter"/>
                        </a:rPr>
                        <a:t>5. Recruit a design team to begin developing plans to pilot a math summer transition camp that targets middle school students in need of additional support to master pre-Algebra concepts </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Spring ‘25</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5"/>
                  </a:ext>
                </a:extLst>
              </a:tr>
              <a:tr h="424200">
                <a:tc>
                  <a:txBody>
                    <a:bodyPr/>
                    <a:lstStyle/>
                    <a:p>
                      <a:pPr marL="0" lvl="0" indent="0" algn="l" rtl="0">
                        <a:spcBef>
                          <a:spcPts val="0"/>
                        </a:spcBef>
                        <a:spcAft>
                          <a:spcPts val="0"/>
                        </a:spcAft>
                        <a:buNone/>
                      </a:pPr>
                      <a:r>
                        <a:rPr lang="en" sz="1100">
                          <a:latin typeface="Inter"/>
                          <a:ea typeface="Inter"/>
                          <a:cs typeface="Inter"/>
                          <a:sym typeface="Inter"/>
                        </a:rPr>
                        <a:t>6. Communicate plans for summer math camp to families across the Division and begin recruiting students, prioritizing those most in need of additional supports</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Spring ‘25</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6"/>
                  </a:ext>
                </a:extLst>
              </a:tr>
              <a:tr h="424200">
                <a:tc>
                  <a:txBody>
                    <a:bodyPr/>
                    <a:lstStyle/>
                    <a:p>
                      <a:pPr marL="0" lvl="0" indent="0" algn="l" rtl="0">
                        <a:spcBef>
                          <a:spcPts val="0"/>
                        </a:spcBef>
                        <a:spcAft>
                          <a:spcPts val="0"/>
                        </a:spcAft>
                        <a:buNone/>
                      </a:pPr>
                      <a:r>
                        <a:rPr lang="en" sz="1100">
                          <a:latin typeface="Inter"/>
                          <a:ea typeface="Inter"/>
                          <a:cs typeface="Inter"/>
                          <a:sym typeface="Inter"/>
                        </a:rPr>
                        <a:t>7. Pilot summer math camp; gather and synthesize feedback from students, families, teachers, and other constituents; develop plans to improve camps based on feedback</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Summer ‘25</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7"/>
                  </a:ext>
                </a:extLst>
              </a:tr>
            </a:tbl>
          </a:graphicData>
        </a:graphic>
      </p:graphicFrame>
      <p:sp>
        <p:nvSpPr>
          <p:cNvPr id="713" name="Google Shape;713;p63"/>
          <p:cNvSpPr txBox="1"/>
          <p:nvPr/>
        </p:nvSpPr>
        <p:spPr>
          <a:xfrm>
            <a:off x="126175" y="1709750"/>
            <a:ext cx="8904900" cy="642000"/>
          </a:xfrm>
          <a:prstGeom prst="rect">
            <a:avLst/>
          </a:prstGeom>
          <a:solidFill>
            <a:srgbClr val="F3F3F3"/>
          </a:solidFill>
          <a:ln>
            <a:noFill/>
          </a:ln>
        </p:spPr>
        <p:txBody>
          <a:bodyPr spcFirstLastPara="1" wrap="square" lIns="45700" tIns="45700" rIns="27425" bIns="45700" anchor="t" anchorCtr="0">
            <a:noAutofit/>
          </a:bodyPr>
          <a:lstStyle/>
          <a:p>
            <a:pPr marL="0" marR="0" lvl="0" indent="0" algn="l" rtl="0">
              <a:lnSpc>
                <a:spcPct val="114000"/>
              </a:lnSpc>
              <a:spcBef>
                <a:spcPts val="0"/>
              </a:spcBef>
              <a:spcAft>
                <a:spcPts val="0"/>
              </a:spcAft>
              <a:buClr>
                <a:srgbClr val="000000"/>
              </a:buClr>
              <a:buSzPts val="2400"/>
              <a:buFont typeface="Arial"/>
              <a:buNone/>
            </a:pPr>
            <a:r>
              <a:rPr lang="en" sz="1300" b="1">
                <a:solidFill>
                  <a:schemeClr val="dk1"/>
                </a:solidFill>
                <a:latin typeface="Inter"/>
                <a:ea typeface="Inter"/>
                <a:cs typeface="Inter"/>
                <a:sym typeface="Inter"/>
              </a:rPr>
              <a:t>3a.2. Invest in short-term solutions to strengthen 9th Grade Algebra 1 skills</a:t>
            </a:r>
            <a:r>
              <a:rPr lang="en" sz="1300">
                <a:solidFill>
                  <a:schemeClr val="dk1"/>
                </a:solidFill>
                <a:latin typeface="Inter"/>
                <a:ea typeface="Inter"/>
                <a:cs typeface="Inter"/>
                <a:sym typeface="Inter"/>
              </a:rPr>
              <a:t>; pilot a summer math transition camp and implement a high-intensity tutoring model to support middle school math students </a:t>
            </a:r>
            <a:endParaRPr sz="1300">
              <a:solidFill>
                <a:schemeClr val="dk1"/>
              </a:solidFill>
              <a:latin typeface="Inter"/>
              <a:ea typeface="Inter"/>
              <a:cs typeface="Inter"/>
              <a:sym typeface="Inter"/>
            </a:endParaRPr>
          </a:p>
        </p:txBody>
      </p:sp>
      <p:sp>
        <p:nvSpPr>
          <p:cNvPr id="714" name="Google Shape;714;p63"/>
          <p:cNvSpPr/>
          <p:nvPr/>
        </p:nvSpPr>
        <p:spPr>
          <a:xfrm>
            <a:off x="92887" y="54015"/>
            <a:ext cx="288000" cy="288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lt1"/>
                </a:solidFill>
                <a:latin typeface="Inter"/>
                <a:ea typeface="Inter"/>
                <a:cs typeface="Inter"/>
                <a:sym typeface="Inter"/>
              </a:rPr>
              <a:t>3</a:t>
            </a:r>
            <a:endParaRPr sz="1400" b="0" i="0" u="none" strike="noStrike" cap="none">
              <a:solidFill>
                <a:srgbClr val="000000"/>
              </a:solidFill>
              <a:latin typeface="Arial"/>
              <a:ea typeface="Arial"/>
              <a:cs typeface="Arial"/>
              <a:sym typeface="Arial"/>
            </a:endParaRPr>
          </a:p>
        </p:txBody>
      </p:sp>
      <p:sp>
        <p:nvSpPr>
          <p:cNvPr id="715" name="Google Shape;715;p63"/>
          <p:cNvSpPr txBox="1">
            <a:spLocks noGrp="1"/>
          </p:cNvSpPr>
          <p:nvPr>
            <p:ph type="body" idx="1"/>
          </p:nvPr>
        </p:nvSpPr>
        <p:spPr>
          <a:xfrm>
            <a:off x="126175" y="1318850"/>
            <a:ext cx="2072400" cy="387300"/>
          </a:xfrm>
          <a:prstGeom prst="rect">
            <a:avLst/>
          </a:prstGeom>
          <a:solidFill>
            <a:schemeClr val="accent5"/>
          </a:solidFill>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rPr>
              <a:t>Key Initiative</a:t>
            </a:r>
            <a:endParaRPr b="1">
              <a:solidFill>
                <a:schemeClr val="lt1"/>
              </a:solidFill>
            </a:endParaRPr>
          </a:p>
        </p:txBody>
      </p:sp>
      <p:sp>
        <p:nvSpPr>
          <p:cNvPr id="716" name="Google Shape;716;p63"/>
          <p:cNvSpPr txBox="1"/>
          <p:nvPr/>
        </p:nvSpPr>
        <p:spPr>
          <a:xfrm>
            <a:off x="0" y="6607250"/>
            <a:ext cx="8424600" cy="250800"/>
          </a:xfrm>
          <a:prstGeom prst="rect">
            <a:avLst/>
          </a:prstGeom>
          <a:noFill/>
          <a:ln>
            <a:noFill/>
          </a:ln>
        </p:spPr>
        <p:txBody>
          <a:bodyPr spcFirstLastPara="1" wrap="square" lIns="45700" tIns="0" rIns="0" bIns="0" anchor="ctr" anchorCtr="0">
            <a:noAutofit/>
          </a:bodyPr>
          <a:lstStyle/>
          <a:p>
            <a:pPr marL="0" lvl="0" indent="0" algn="l" rtl="0">
              <a:spcBef>
                <a:spcPts val="0"/>
              </a:spcBef>
              <a:spcAft>
                <a:spcPts val="0"/>
              </a:spcAft>
              <a:buNone/>
            </a:pPr>
            <a:r>
              <a:rPr lang="en" sz="900">
                <a:latin typeface="Inter"/>
                <a:ea typeface="Inter"/>
                <a:cs typeface="Inter"/>
                <a:sym typeface="Inter"/>
              </a:rPr>
              <a:t>Note: we recommend National Student Support Accelerator’s </a:t>
            </a:r>
            <a:r>
              <a:rPr lang="en" sz="900" u="sng">
                <a:solidFill>
                  <a:schemeClr val="hlink"/>
                </a:solidFill>
                <a:latin typeface="Inter"/>
                <a:ea typeface="Inter"/>
                <a:cs typeface="Inter"/>
                <a:sym typeface="Inter"/>
                <a:hlinkClick r:id="rId3"/>
              </a:rPr>
              <a:t>Toolkit for Tutoring Programs</a:t>
            </a:r>
            <a:r>
              <a:rPr lang="en" sz="900">
                <a:latin typeface="Inter"/>
                <a:ea typeface="Inter"/>
                <a:cs typeface="Inter"/>
                <a:sym typeface="Inter"/>
              </a:rPr>
              <a:t> as a helpful starting point for HIT design and planning.</a:t>
            </a:r>
            <a:endParaRPr sz="900">
              <a:latin typeface="Inter"/>
              <a:ea typeface="Inter"/>
              <a:cs typeface="Inter"/>
              <a:sym typeface="Inte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64"/>
          <p:cNvSpPr txBox="1">
            <a:spLocks noGrp="1"/>
          </p:cNvSpPr>
          <p:nvPr>
            <p:ph type="title"/>
          </p:nvPr>
        </p:nvSpPr>
        <p:spPr>
          <a:xfrm>
            <a:off x="342900" y="0"/>
            <a:ext cx="8458200" cy="116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b="1">
                <a:solidFill>
                  <a:schemeClr val="dk2"/>
                </a:solidFill>
              </a:rPr>
              <a:t>Recommendation: </a:t>
            </a:r>
            <a:r>
              <a:rPr lang="en">
                <a:solidFill>
                  <a:schemeClr val="dk2"/>
                </a:solidFill>
              </a:rPr>
              <a:t>Organize instruction around rigorous tasks</a:t>
            </a:r>
            <a:endParaRPr/>
          </a:p>
        </p:txBody>
      </p:sp>
      <p:sp>
        <p:nvSpPr>
          <p:cNvPr id="722" name="Google Shape;722;p64"/>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37</a:t>
            </a:fld>
            <a:endParaRPr/>
          </a:p>
        </p:txBody>
      </p:sp>
      <p:graphicFrame>
        <p:nvGraphicFramePr>
          <p:cNvPr id="723" name="Google Shape;723;p64"/>
          <p:cNvGraphicFramePr/>
          <p:nvPr/>
        </p:nvGraphicFramePr>
        <p:xfrm>
          <a:off x="110300" y="2477500"/>
          <a:ext cx="8832500" cy="4053600"/>
        </p:xfrm>
        <a:graphic>
          <a:graphicData uri="http://schemas.openxmlformats.org/drawingml/2006/table">
            <a:tbl>
              <a:tblPr>
                <a:noFill/>
                <a:tableStyleId>{8E0D0C20-FBC0-4C79-A720-246086F8F242}</a:tableStyleId>
              </a:tblPr>
              <a:tblGrid>
                <a:gridCol w="7544550">
                  <a:extLst>
                    <a:ext uri="{9D8B030D-6E8A-4147-A177-3AD203B41FA5}">
                      <a16:colId xmlns:a16="http://schemas.microsoft.com/office/drawing/2014/main" val="20000"/>
                    </a:ext>
                  </a:extLst>
                </a:gridCol>
                <a:gridCol w="1287950">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1600" b="1">
                          <a:solidFill>
                            <a:schemeClr val="lt1"/>
                          </a:solidFill>
                          <a:latin typeface="Inter"/>
                          <a:ea typeface="Inter"/>
                          <a:cs typeface="Inter"/>
                          <a:sym typeface="Inter"/>
                        </a:rPr>
                        <a:t>Actions</a:t>
                      </a:r>
                      <a:endParaRPr sz="1600" b="1">
                        <a:solidFill>
                          <a:schemeClr val="lt1"/>
                        </a:solidFill>
                        <a:latin typeface="Inter"/>
                        <a:ea typeface="Inter"/>
                        <a:cs typeface="Inter"/>
                        <a:sym typeface="Inter"/>
                      </a:endParaRPr>
                    </a:p>
                  </a:txBody>
                  <a:tcPr marL="91425" marR="91425" marT="91425" marB="91425">
                    <a:solidFill>
                      <a:schemeClr val="accent5"/>
                    </a:solidFill>
                  </a:tcPr>
                </a:tc>
                <a:tc>
                  <a:txBody>
                    <a:bodyPr/>
                    <a:lstStyle/>
                    <a:p>
                      <a:pPr marL="0" lvl="0" indent="0" algn="l" rtl="0">
                        <a:spcBef>
                          <a:spcPts val="0"/>
                        </a:spcBef>
                        <a:spcAft>
                          <a:spcPts val="0"/>
                        </a:spcAft>
                        <a:buNone/>
                      </a:pPr>
                      <a:r>
                        <a:rPr lang="en" sz="1600" b="1">
                          <a:solidFill>
                            <a:schemeClr val="lt1"/>
                          </a:solidFill>
                          <a:latin typeface="Inter"/>
                          <a:ea typeface="Inter"/>
                          <a:cs typeface="Inter"/>
                          <a:sym typeface="Inter"/>
                        </a:rPr>
                        <a:t>Timing</a:t>
                      </a:r>
                      <a:endParaRPr sz="1600" b="1">
                        <a:solidFill>
                          <a:schemeClr val="lt1"/>
                        </a:solidFill>
                        <a:latin typeface="Inter"/>
                        <a:ea typeface="Inter"/>
                        <a:cs typeface="Inter"/>
                        <a:sym typeface="Inter"/>
                      </a:endParaRPr>
                    </a:p>
                  </a:txBody>
                  <a:tcPr marL="91425" marR="91425" marT="91425" marB="91425">
                    <a:solidFill>
                      <a:schemeClr val="accent5"/>
                    </a:solidFill>
                  </a:tcPr>
                </a:tc>
                <a:extLst>
                  <a:ext uri="{0D108BD9-81ED-4DB2-BD59-A6C34878D82A}">
                    <a16:rowId xmlns:a16="http://schemas.microsoft.com/office/drawing/2014/main" val="10000"/>
                  </a:ext>
                </a:extLst>
              </a:tr>
              <a:tr h="424200">
                <a:tc>
                  <a:txBody>
                    <a:bodyPr/>
                    <a:lstStyle/>
                    <a:p>
                      <a:pPr marL="0" lvl="0" indent="0" algn="l" rtl="0">
                        <a:spcBef>
                          <a:spcPts val="0"/>
                        </a:spcBef>
                        <a:spcAft>
                          <a:spcPts val="300"/>
                        </a:spcAft>
                        <a:buNone/>
                      </a:pPr>
                      <a:r>
                        <a:rPr lang="en" sz="1100">
                          <a:latin typeface="Inter"/>
                          <a:ea typeface="Inter"/>
                          <a:cs typeface="Inter"/>
                          <a:sym typeface="Inter"/>
                        </a:rPr>
                        <a:t>1. </a:t>
                      </a:r>
                      <a:r>
                        <a:rPr lang="en" sz="1100">
                          <a:solidFill>
                            <a:schemeClr val="dk1"/>
                          </a:solidFill>
                          <a:latin typeface="Inter"/>
                          <a:ea typeface="Inter"/>
                          <a:cs typeface="Inter"/>
                          <a:sym typeface="Inter"/>
                        </a:rPr>
                        <a:t>Recruit a cross-functional selection committee including teachers, principals, instructional coaches, and central office leaders for each curriculum to be identified</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Summer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1"/>
                  </a:ext>
                </a:extLst>
              </a:tr>
              <a:tr h="424200">
                <a:tc>
                  <a:txBody>
                    <a:bodyPr/>
                    <a:lstStyle/>
                    <a:p>
                      <a:pPr marL="0" lvl="0" indent="0" algn="l" rtl="0">
                        <a:spcBef>
                          <a:spcPts val="0"/>
                        </a:spcBef>
                        <a:spcAft>
                          <a:spcPts val="0"/>
                        </a:spcAft>
                        <a:buNone/>
                      </a:pPr>
                      <a:r>
                        <a:rPr lang="en" sz="1100">
                          <a:latin typeface="Inter"/>
                          <a:ea typeface="Inter"/>
                          <a:cs typeface="Inter"/>
                          <a:sym typeface="Inter"/>
                        </a:rPr>
                        <a:t>2. Define selection criteria for each curriculum, including alignment to ACPS’ instructional vision and extent to which new curriculum addresses current gaps</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Summer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2"/>
                  </a:ext>
                </a:extLst>
              </a:tr>
              <a:tr h="424200">
                <a:tc>
                  <a:txBody>
                    <a:bodyPr/>
                    <a:lstStyle/>
                    <a:p>
                      <a:pPr marL="0" lvl="0" indent="0" algn="l" rtl="0">
                        <a:spcBef>
                          <a:spcPts val="0"/>
                        </a:spcBef>
                        <a:spcAft>
                          <a:spcPts val="0"/>
                        </a:spcAft>
                        <a:buNone/>
                      </a:pPr>
                      <a:r>
                        <a:rPr lang="en" sz="1100">
                          <a:latin typeface="Inter"/>
                          <a:ea typeface="Inter"/>
                          <a:cs typeface="Inter"/>
                          <a:sym typeface="Inter"/>
                        </a:rPr>
                        <a:t>3. Conduct initial research on full list of potential curricula and narrow to approximately three options for deeper diligence and conversation</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Fall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3"/>
                  </a:ext>
                </a:extLst>
              </a:tr>
              <a:tr h="424200">
                <a:tc>
                  <a:txBody>
                    <a:bodyPr/>
                    <a:lstStyle/>
                    <a:p>
                      <a:pPr marL="0" lvl="0" indent="0" algn="l" rtl="0">
                        <a:spcBef>
                          <a:spcPts val="0"/>
                        </a:spcBef>
                        <a:spcAft>
                          <a:spcPts val="0"/>
                        </a:spcAft>
                        <a:buNone/>
                      </a:pPr>
                      <a:r>
                        <a:rPr lang="en" sz="1100">
                          <a:latin typeface="Inter"/>
                          <a:ea typeface="Inter"/>
                          <a:cs typeface="Inter"/>
                          <a:sym typeface="Inter"/>
                        </a:rPr>
                        <a:t>4. Complete full due diligence on the narrowed set of curricular options; speak to publishers, interview districts who have adopted recently, engage teachers to interact with the narrowed set of curricula, gather broad input </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Fall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4"/>
                  </a:ext>
                </a:extLst>
              </a:tr>
              <a:tr h="424200">
                <a:tc>
                  <a:txBody>
                    <a:bodyPr/>
                    <a:lstStyle/>
                    <a:p>
                      <a:pPr marL="0" lvl="0" indent="0" algn="l" rtl="0">
                        <a:spcBef>
                          <a:spcPts val="0"/>
                        </a:spcBef>
                        <a:spcAft>
                          <a:spcPts val="0"/>
                        </a:spcAft>
                        <a:buNone/>
                      </a:pPr>
                      <a:r>
                        <a:rPr lang="en" sz="1100">
                          <a:latin typeface="Inter"/>
                          <a:ea typeface="Inter"/>
                          <a:cs typeface="Inter"/>
                          <a:sym typeface="Inter"/>
                        </a:rPr>
                        <a:t>5. Make final decision and communicate how the decision was made (e.g., input and feedback from constituents, criteria used, tradeoffs made, etc.); develop detailed plans to procure and implement materials</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Spring ‘24</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5"/>
                  </a:ext>
                </a:extLst>
              </a:tr>
              <a:tr h="424200">
                <a:tc>
                  <a:txBody>
                    <a:bodyPr/>
                    <a:lstStyle/>
                    <a:p>
                      <a:pPr marL="0" lvl="0" indent="0" algn="l" rtl="0">
                        <a:spcBef>
                          <a:spcPts val="0"/>
                        </a:spcBef>
                        <a:spcAft>
                          <a:spcPts val="0"/>
                        </a:spcAft>
                        <a:buNone/>
                      </a:pPr>
                      <a:r>
                        <a:rPr lang="en" sz="1100">
                          <a:latin typeface="Inter"/>
                          <a:ea typeface="Inter"/>
                          <a:cs typeface="Inter"/>
                          <a:sym typeface="Inter"/>
                        </a:rPr>
                        <a:t>6. Implement new curriculum based on detailed plans with milestones; develop comprehensive adult learning plan and start with a small number of grade levels; monitor implementation and collect feedback</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SY 24-25</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6"/>
                  </a:ext>
                </a:extLst>
              </a:tr>
              <a:tr h="424200">
                <a:tc>
                  <a:txBody>
                    <a:bodyPr/>
                    <a:lstStyle/>
                    <a:p>
                      <a:pPr marL="0" lvl="0" indent="0" algn="l" rtl="0">
                        <a:spcBef>
                          <a:spcPts val="0"/>
                        </a:spcBef>
                        <a:spcAft>
                          <a:spcPts val="0"/>
                        </a:spcAft>
                        <a:buNone/>
                      </a:pPr>
                      <a:r>
                        <a:rPr lang="en" sz="1100">
                          <a:latin typeface="Inter"/>
                          <a:ea typeface="Inter"/>
                          <a:cs typeface="Inter"/>
                          <a:sym typeface="Inter"/>
                        </a:rPr>
                        <a:t>7. Review early implementation efforts; collect extensive feedback from teachers, school leaders, central office staff, and students; communicate learnings and concrete plans to address feedback</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Summer ‘25</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7"/>
                  </a:ext>
                </a:extLst>
              </a:tr>
            </a:tbl>
          </a:graphicData>
        </a:graphic>
      </p:graphicFrame>
      <p:sp>
        <p:nvSpPr>
          <p:cNvPr id="724" name="Google Shape;724;p64"/>
          <p:cNvSpPr txBox="1">
            <a:spLocks noGrp="1"/>
          </p:cNvSpPr>
          <p:nvPr>
            <p:ph type="body" idx="1"/>
          </p:nvPr>
        </p:nvSpPr>
        <p:spPr>
          <a:xfrm>
            <a:off x="126175" y="1318850"/>
            <a:ext cx="2072400" cy="387300"/>
          </a:xfrm>
          <a:prstGeom prst="rect">
            <a:avLst/>
          </a:prstGeom>
          <a:solidFill>
            <a:schemeClr val="accent5"/>
          </a:solidFill>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rPr>
              <a:t>Key Initiative</a:t>
            </a:r>
            <a:endParaRPr b="1">
              <a:solidFill>
                <a:schemeClr val="lt1"/>
              </a:solidFill>
            </a:endParaRPr>
          </a:p>
        </p:txBody>
      </p:sp>
      <p:sp>
        <p:nvSpPr>
          <p:cNvPr id="725" name="Google Shape;725;p64"/>
          <p:cNvSpPr txBox="1"/>
          <p:nvPr/>
        </p:nvSpPr>
        <p:spPr>
          <a:xfrm>
            <a:off x="126175" y="1709750"/>
            <a:ext cx="8904900" cy="642000"/>
          </a:xfrm>
          <a:prstGeom prst="rect">
            <a:avLst/>
          </a:prstGeom>
          <a:solidFill>
            <a:srgbClr val="F3F3F3"/>
          </a:solidFill>
          <a:ln>
            <a:noFill/>
          </a:ln>
        </p:spPr>
        <p:txBody>
          <a:bodyPr spcFirstLastPara="1" wrap="square" lIns="45700" tIns="45700" rIns="27425" bIns="45700" anchor="t" anchorCtr="0">
            <a:noAutofit/>
          </a:bodyPr>
          <a:lstStyle/>
          <a:p>
            <a:pPr marL="0" marR="0" lvl="0" indent="0" algn="l" rtl="0">
              <a:lnSpc>
                <a:spcPct val="114000"/>
              </a:lnSpc>
              <a:spcBef>
                <a:spcPts val="0"/>
              </a:spcBef>
              <a:spcAft>
                <a:spcPts val="0"/>
              </a:spcAft>
              <a:buClr>
                <a:srgbClr val="000000"/>
              </a:buClr>
              <a:buSzPts val="2400"/>
              <a:buFont typeface="Arial"/>
              <a:buNone/>
            </a:pPr>
            <a:r>
              <a:rPr lang="en" sz="1300" b="1">
                <a:solidFill>
                  <a:schemeClr val="dk1"/>
                </a:solidFill>
                <a:latin typeface="Inter"/>
                <a:ea typeface="Inter"/>
                <a:cs typeface="Inter"/>
                <a:sym typeface="Inter"/>
              </a:rPr>
              <a:t>3b. Adopt K-5 ELA, secondary math and Algebra 1 curricula </a:t>
            </a:r>
            <a:r>
              <a:rPr lang="en" sz="1300">
                <a:solidFill>
                  <a:schemeClr val="dk1"/>
                </a:solidFill>
                <a:latin typeface="Inter"/>
                <a:ea typeface="Inter"/>
                <a:cs typeface="Inter"/>
                <a:sym typeface="Inter"/>
              </a:rPr>
              <a:t>with embedded tasks that are standards-aligned, on grade level, and provide a variety of ways and multiple opportunities for students to demonstrate mastery</a:t>
            </a:r>
            <a:endParaRPr sz="1300">
              <a:solidFill>
                <a:schemeClr val="dk1"/>
              </a:solidFill>
              <a:latin typeface="Inter"/>
              <a:ea typeface="Inter"/>
              <a:cs typeface="Inter"/>
              <a:sym typeface="Inter"/>
            </a:endParaRPr>
          </a:p>
        </p:txBody>
      </p:sp>
      <p:sp>
        <p:nvSpPr>
          <p:cNvPr id="726" name="Google Shape;726;p64"/>
          <p:cNvSpPr/>
          <p:nvPr/>
        </p:nvSpPr>
        <p:spPr>
          <a:xfrm>
            <a:off x="92887" y="54015"/>
            <a:ext cx="288000" cy="288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lt1"/>
                </a:solidFill>
                <a:latin typeface="Inter"/>
                <a:ea typeface="Inter"/>
                <a:cs typeface="Inter"/>
                <a:sym typeface="Inter"/>
              </a:rPr>
              <a:t>3</a:t>
            </a:r>
            <a:endParaRPr sz="1400" b="0" i="0" u="none" strike="noStrike" cap="none">
              <a:solidFill>
                <a:srgbClr val="000000"/>
              </a:solidFill>
              <a:latin typeface="Arial"/>
              <a:ea typeface="Arial"/>
              <a:cs typeface="Arial"/>
              <a:sym typeface="Arial"/>
            </a:endParaRPr>
          </a:p>
        </p:txBody>
      </p:sp>
      <p:sp>
        <p:nvSpPr>
          <p:cNvPr id="727" name="Google Shape;727;p64"/>
          <p:cNvSpPr txBox="1"/>
          <p:nvPr/>
        </p:nvSpPr>
        <p:spPr>
          <a:xfrm>
            <a:off x="0" y="6607250"/>
            <a:ext cx="8424600" cy="250800"/>
          </a:xfrm>
          <a:prstGeom prst="rect">
            <a:avLst/>
          </a:prstGeom>
          <a:noFill/>
          <a:ln>
            <a:noFill/>
          </a:ln>
        </p:spPr>
        <p:txBody>
          <a:bodyPr spcFirstLastPara="1" wrap="square" lIns="45700" tIns="0" rIns="0" bIns="0" anchor="ctr" anchorCtr="0">
            <a:noAutofit/>
          </a:bodyPr>
          <a:lstStyle/>
          <a:p>
            <a:pPr marL="0" lvl="0" indent="0" algn="l" rtl="0">
              <a:spcBef>
                <a:spcPts val="0"/>
              </a:spcBef>
              <a:spcAft>
                <a:spcPts val="0"/>
              </a:spcAft>
              <a:buNone/>
            </a:pPr>
            <a:r>
              <a:rPr lang="en" sz="900">
                <a:solidFill>
                  <a:schemeClr val="dk1"/>
                </a:solidFill>
                <a:latin typeface="Inter"/>
                <a:ea typeface="Inter"/>
                <a:cs typeface="Inter"/>
                <a:sym typeface="Inter"/>
              </a:rPr>
              <a:t>Adapted from </a:t>
            </a:r>
            <a:r>
              <a:rPr lang="en" sz="900" u="sng">
                <a:solidFill>
                  <a:schemeClr val="dk2"/>
                </a:solidFill>
                <a:latin typeface="Inter"/>
                <a:ea typeface="Inter"/>
                <a:cs typeface="Inter"/>
                <a:sym typeface="Inter"/>
                <a:hlinkClick r:id="rId3">
                  <a:extLst>
                    <a:ext uri="{A12FA001-AC4F-418D-AE19-62706E023703}">
                      <ahyp:hlinkClr xmlns:ahyp="http://schemas.microsoft.com/office/drawing/2018/hyperlinkcolor" val="tx"/>
                    </a:ext>
                  </a:extLst>
                </a:hlinkClick>
              </a:rPr>
              <a:t>Selecting for Quality: 6 Key Adoption Steps</a:t>
            </a:r>
            <a:r>
              <a:rPr lang="en" sz="900">
                <a:solidFill>
                  <a:schemeClr val="dk1"/>
                </a:solidFill>
                <a:latin typeface="Inter"/>
                <a:ea typeface="Inter"/>
                <a:cs typeface="Inter"/>
                <a:sym typeface="Inter"/>
              </a:rPr>
              <a:t>, EdReports</a:t>
            </a:r>
            <a:endParaRPr sz="900">
              <a:latin typeface="Inter"/>
              <a:ea typeface="Inter"/>
              <a:cs typeface="Inter"/>
              <a:sym typeface="Inte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65"/>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
        <p:nvSpPr>
          <p:cNvPr id="733" name="Google Shape;733;p65"/>
          <p:cNvSpPr txBox="1">
            <a:spLocks noGrp="1"/>
          </p:cNvSpPr>
          <p:nvPr>
            <p:ph type="body" idx="1"/>
          </p:nvPr>
        </p:nvSpPr>
        <p:spPr>
          <a:xfrm>
            <a:off x="190500" y="1866825"/>
            <a:ext cx="4259700" cy="4413900"/>
          </a:xfrm>
          <a:prstGeom prst="rect">
            <a:avLst/>
          </a:prstGeom>
          <a:solidFill>
            <a:srgbClr val="F3F3F3"/>
          </a:solidFill>
        </p:spPr>
        <p:txBody>
          <a:bodyPr spcFirstLastPara="1" wrap="square" lIns="91425" tIns="91425" rIns="91425" bIns="91425" anchor="t" anchorCtr="0">
            <a:noAutofit/>
          </a:bodyPr>
          <a:lstStyle/>
          <a:p>
            <a:pPr marL="0" lvl="0" indent="0" algn="l" rtl="0">
              <a:spcBef>
                <a:spcPts val="0"/>
              </a:spcBef>
              <a:spcAft>
                <a:spcPts val="0"/>
              </a:spcAft>
              <a:buNone/>
            </a:pPr>
            <a:r>
              <a:rPr lang="en" sz="1200"/>
              <a:t>Division-level structures are </a:t>
            </a:r>
            <a:r>
              <a:rPr lang="en" sz="1200" b="1"/>
              <a:t>not being effectively leveraged to transform instructional practices</a:t>
            </a:r>
            <a:endParaRPr sz="1200"/>
          </a:p>
          <a:p>
            <a:pPr marL="457200" lvl="0" indent="-292100" algn="l" rtl="0">
              <a:spcBef>
                <a:spcPts val="600"/>
              </a:spcBef>
              <a:spcAft>
                <a:spcPts val="0"/>
              </a:spcAft>
              <a:buSzPts val="1000"/>
              <a:buChar char="●"/>
            </a:pPr>
            <a:r>
              <a:rPr lang="en" sz="1100"/>
              <a:t>Although some central office staff are in schools everyday and regularly conduct classroom walkthroughs with principals, they are </a:t>
            </a:r>
            <a:r>
              <a:rPr lang="en" sz="1100" b="1"/>
              <a:t>not consistently providing principals with job-embedded coaching </a:t>
            </a:r>
            <a:r>
              <a:rPr lang="en" sz="1100"/>
              <a:t>to strengthen their </a:t>
            </a:r>
            <a:r>
              <a:rPr lang="en" sz="1100" b="1"/>
              <a:t>instructional leadership</a:t>
            </a:r>
            <a:endParaRPr sz="1100" b="1"/>
          </a:p>
          <a:p>
            <a:pPr marL="457200" lvl="0" indent="-292100" algn="l" rtl="0">
              <a:spcBef>
                <a:spcPts val="600"/>
              </a:spcBef>
              <a:spcAft>
                <a:spcPts val="0"/>
              </a:spcAft>
              <a:buSzPts val="1000"/>
              <a:buChar char="●"/>
            </a:pPr>
            <a:r>
              <a:rPr lang="en" sz="1100"/>
              <a:t>Instructional coaches are currently an opt-in resource for teachers and do not report what they see in classrooms to principals; this </a:t>
            </a:r>
            <a:r>
              <a:rPr lang="en" sz="1100" b="1"/>
              <a:t>limits their ability to be leveraged to drive implementation of specific instructional practices</a:t>
            </a:r>
            <a:r>
              <a:rPr lang="en" sz="1100"/>
              <a:t> with fidelity</a:t>
            </a:r>
            <a:endParaRPr sz="1100"/>
          </a:p>
          <a:p>
            <a:pPr marL="457200" lvl="0" indent="-298450" algn="l" rtl="0">
              <a:spcBef>
                <a:spcPts val="600"/>
              </a:spcBef>
              <a:spcAft>
                <a:spcPts val="0"/>
              </a:spcAft>
              <a:buSzPts val="1100"/>
              <a:buChar char="●"/>
            </a:pPr>
            <a:r>
              <a:rPr lang="en" sz="1100"/>
              <a:t>Although teachers engage in PLCs and DPLCs, more training is needed </a:t>
            </a:r>
            <a:r>
              <a:rPr lang="en" sz="1100" b="1"/>
              <a:t>improve how teachers use data and division-wide assessment</a:t>
            </a:r>
            <a:r>
              <a:rPr lang="en" sz="1100"/>
              <a:t> to target instruction</a:t>
            </a:r>
            <a:endParaRPr sz="1100"/>
          </a:p>
          <a:p>
            <a:pPr marL="457200" lvl="0" indent="-298450" algn="l" rtl="0">
              <a:spcBef>
                <a:spcPts val="600"/>
              </a:spcBef>
              <a:spcAft>
                <a:spcPts val="600"/>
              </a:spcAft>
              <a:buSzPts val="1100"/>
              <a:buChar char="●"/>
            </a:pPr>
            <a:r>
              <a:rPr lang="en" sz="1100"/>
              <a:t>There is a </a:t>
            </a:r>
            <a:r>
              <a:rPr lang="en" sz="1100" b="1"/>
              <a:t>lack of clarity around decision-rights</a:t>
            </a:r>
            <a:r>
              <a:rPr lang="en" sz="1100"/>
              <a:t> within the Division, including which elements of instructional practice are centralized and held “tight” versus which are decentralized and held “loose”</a:t>
            </a:r>
            <a:endParaRPr sz="1100"/>
          </a:p>
        </p:txBody>
      </p:sp>
      <p:sp>
        <p:nvSpPr>
          <p:cNvPr id="734" name="Google Shape;734;p65"/>
          <p:cNvSpPr txBox="1">
            <a:spLocks noGrp="1"/>
          </p:cNvSpPr>
          <p:nvPr>
            <p:ph type="body" idx="1"/>
          </p:nvPr>
        </p:nvSpPr>
        <p:spPr>
          <a:xfrm>
            <a:off x="4742850" y="1866825"/>
            <a:ext cx="4259700" cy="4413900"/>
          </a:xfrm>
          <a:prstGeom prst="rect">
            <a:avLst/>
          </a:prstGeom>
          <a:solidFill>
            <a:srgbClr val="F3F3F3"/>
          </a:solidFill>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a:t>A foundational principle of program evaluation is that, in order to </a:t>
            </a:r>
            <a:r>
              <a:rPr lang="en" sz="1200" b="1"/>
              <a:t>evaluate the impact of an intervention, there must be a clear theory of change</a:t>
            </a:r>
            <a:r>
              <a:rPr lang="en" sz="1200"/>
              <a:t> which describes the chain of events that leads from the intervention to intermediate outcomes to the desired final outcomes</a:t>
            </a:r>
            <a:endParaRPr sz="1200"/>
          </a:p>
          <a:p>
            <a:pPr marL="457200" lvl="0" indent="-304800" algn="l" rtl="0">
              <a:spcBef>
                <a:spcPts val="600"/>
              </a:spcBef>
              <a:spcAft>
                <a:spcPts val="0"/>
              </a:spcAft>
              <a:buSzPts val="1200"/>
              <a:buChar char="●"/>
            </a:pPr>
            <a:r>
              <a:rPr lang="en" sz="1200"/>
              <a:t>Applied to a district, this means that for every role, both at schools and at central office, there should be a clear understanding of </a:t>
            </a:r>
            <a:r>
              <a:rPr lang="en" sz="1200" b="1"/>
              <a:t>how their actions drive outcomes for students</a:t>
            </a:r>
            <a:endParaRPr sz="1200"/>
          </a:p>
          <a:p>
            <a:pPr marL="457200" lvl="0" indent="-304800" algn="l" rtl="0">
              <a:spcBef>
                <a:spcPts val="600"/>
              </a:spcBef>
              <a:spcAft>
                <a:spcPts val="0"/>
              </a:spcAft>
              <a:buSzPts val="1200"/>
              <a:buChar char="●"/>
            </a:pPr>
            <a:r>
              <a:rPr lang="en" sz="1200"/>
              <a:t>A theory of change allows a district to hold roles </a:t>
            </a:r>
            <a:r>
              <a:rPr lang="en" sz="1200" b="1"/>
              <a:t>accountable for intermediate outcomes</a:t>
            </a:r>
            <a:r>
              <a:rPr lang="en" sz="1200"/>
              <a:t> and </a:t>
            </a:r>
            <a:r>
              <a:rPr lang="en" sz="1200" b="1"/>
              <a:t>assess whether the role is effective</a:t>
            </a:r>
            <a:r>
              <a:rPr lang="en" sz="1200"/>
              <a:t> at improving student outcomes</a:t>
            </a:r>
            <a:endParaRPr sz="1200"/>
          </a:p>
          <a:p>
            <a:pPr marL="457200" lvl="0" indent="-304800" algn="l" rtl="0">
              <a:spcBef>
                <a:spcPts val="600"/>
              </a:spcBef>
              <a:spcAft>
                <a:spcPts val="600"/>
              </a:spcAft>
              <a:buSzPts val="1200"/>
              <a:buChar char="●"/>
            </a:pPr>
            <a:r>
              <a:rPr lang="en" sz="1200"/>
              <a:t>Articulating a theory of change across the Division should also </a:t>
            </a:r>
            <a:r>
              <a:rPr lang="en" sz="1200" b="1"/>
              <a:t>describe which elements of instruction are held tight versus loose, and why</a:t>
            </a:r>
            <a:r>
              <a:rPr lang="en" sz="1200"/>
              <a:t> </a:t>
            </a:r>
            <a:endParaRPr sz="1200"/>
          </a:p>
        </p:txBody>
      </p:sp>
      <p:sp>
        <p:nvSpPr>
          <p:cNvPr id="735" name="Google Shape;735;p65"/>
          <p:cNvSpPr txBox="1">
            <a:spLocks noGrp="1"/>
          </p:cNvSpPr>
          <p:nvPr>
            <p:ph type="title"/>
          </p:nvPr>
        </p:nvSpPr>
        <p:spPr>
          <a:xfrm>
            <a:off x="342900" y="0"/>
            <a:ext cx="8458200" cy="11652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b="1">
                <a:solidFill>
                  <a:schemeClr val="dk2"/>
                </a:solidFill>
              </a:rPr>
              <a:t>Root cause: </a:t>
            </a:r>
            <a:r>
              <a:rPr lang="en">
                <a:solidFill>
                  <a:schemeClr val="dk2"/>
                </a:solidFill>
              </a:rPr>
              <a:t>ACPS does not have a unifying Theory of Change linking interventions to student outcomes </a:t>
            </a:r>
            <a:endParaRPr>
              <a:solidFill>
                <a:srgbClr val="6D1E4A"/>
              </a:solidFill>
            </a:endParaRPr>
          </a:p>
        </p:txBody>
      </p:sp>
      <p:sp>
        <p:nvSpPr>
          <p:cNvPr id="736" name="Google Shape;736;p65"/>
          <p:cNvSpPr/>
          <p:nvPr/>
        </p:nvSpPr>
        <p:spPr>
          <a:xfrm>
            <a:off x="92887" y="54015"/>
            <a:ext cx="288000" cy="288000"/>
          </a:xfrm>
          <a:prstGeom prst="ellipse">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lt1"/>
                </a:solidFill>
                <a:latin typeface="Inter"/>
                <a:ea typeface="Inter"/>
                <a:cs typeface="Inter"/>
                <a:sym typeface="Inter"/>
              </a:rPr>
              <a:t>4</a:t>
            </a:r>
            <a:endParaRPr sz="1400" b="0" i="0" u="none" strike="noStrike" cap="none">
              <a:solidFill>
                <a:srgbClr val="000000"/>
              </a:solidFill>
              <a:latin typeface="Arial"/>
              <a:ea typeface="Arial"/>
              <a:cs typeface="Arial"/>
              <a:sym typeface="Arial"/>
            </a:endParaRPr>
          </a:p>
        </p:txBody>
      </p:sp>
      <p:sp>
        <p:nvSpPr>
          <p:cNvPr id="737" name="Google Shape;737;p65"/>
          <p:cNvSpPr txBox="1">
            <a:spLocks noGrp="1"/>
          </p:cNvSpPr>
          <p:nvPr>
            <p:ph type="body" idx="1"/>
          </p:nvPr>
        </p:nvSpPr>
        <p:spPr>
          <a:xfrm>
            <a:off x="190500" y="1479525"/>
            <a:ext cx="4259700" cy="3873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Current State</a:t>
            </a:r>
            <a:endParaRPr b="1">
              <a:solidFill>
                <a:schemeClr val="lt1"/>
              </a:solidFill>
            </a:endParaRPr>
          </a:p>
        </p:txBody>
      </p:sp>
      <p:sp>
        <p:nvSpPr>
          <p:cNvPr id="738" name="Google Shape;738;p65"/>
          <p:cNvSpPr txBox="1">
            <a:spLocks noGrp="1"/>
          </p:cNvSpPr>
          <p:nvPr>
            <p:ph type="body" idx="1"/>
          </p:nvPr>
        </p:nvSpPr>
        <p:spPr>
          <a:xfrm>
            <a:off x="4743000" y="1479525"/>
            <a:ext cx="4259700" cy="387300"/>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What the Research Says</a:t>
            </a:r>
            <a:endParaRPr b="1">
              <a:solidFill>
                <a:schemeClr val="lt1"/>
              </a:solidFill>
            </a:endParaRPr>
          </a:p>
        </p:txBody>
      </p:sp>
      <p:sp>
        <p:nvSpPr>
          <p:cNvPr id="739" name="Google Shape;739;p65"/>
          <p:cNvSpPr txBox="1"/>
          <p:nvPr/>
        </p:nvSpPr>
        <p:spPr>
          <a:xfrm>
            <a:off x="0" y="6607250"/>
            <a:ext cx="8424600" cy="250800"/>
          </a:xfrm>
          <a:prstGeom prst="rect">
            <a:avLst/>
          </a:prstGeom>
          <a:noFill/>
          <a:ln>
            <a:noFill/>
          </a:ln>
        </p:spPr>
        <p:txBody>
          <a:bodyPr spcFirstLastPara="1" wrap="square" lIns="45700" tIns="0" rIns="0" bIns="0" anchor="ctr" anchorCtr="0">
            <a:noAutofit/>
          </a:bodyPr>
          <a:lstStyle/>
          <a:p>
            <a:pPr marL="0" lvl="0" indent="0" algn="l" rtl="0">
              <a:spcBef>
                <a:spcPts val="0"/>
              </a:spcBef>
              <a:spcAft>
                <a:spcPts val="0"/>
              </a:spcAft>
              <a:buNone/>
            </a:pPr>
            <a:r>
              <a:rPr lang="en" sz="900">
                <a:solidFill>
                  <a:schemeClr val="dk1"/>
                </a:solidFill>
                <a:latin typeface="Inter"/>
                <a:ea typeface="Inter"/>
                <a:cs typeface="Inter"/>
                <a:sym typeface="Inter"/>
              </a:rPr>
              <a:t>Source: “</a:t>
            </a:r>
            <a:r>
              <a:rPr lang="en" sz="900" u="sng">
                <a:solidFill>
                  <a:schemeClr val="dk2"/>
                </a:solidFill>
                <a:latin typeface="Inter"/>
                <a:ea typeface="Inter"/>
                <a:cs typeface="Inter"/>
                <a:sym typeface="Inter"/>
                <a:hlinkClick r:id="rId3">
                  <a:extLst>
                    <a:ext uri="{A12FA001-AC4F-418D-AE19-62706E023703}">
                      <ahyp:hlinkClr xmlns:ahyp="http://schemas.microsoft.com/office/drawing/2018/hyperlinkcolor" val="tx"/>
                    </a:ext>
                  </a:extLst>
                </a:hlinkClick>
              </a:rPr>
              <a:t>Building Evidence for Educator Effectiveness: Theory of Change</a:t>
            </a:r>
            <a:r>
              <a:rPr lang="en" sz="900">
                <a:solidFill>
                  <a:schemeClr val="dk1"/>
                </a:solidFill>
                <a:latin typeface="Inter"/>
                <a:ea typeface="Inter"/>
                <a:cs typeface="Inter"/>
                <a:sym typeface="Inter"/>
              </a:rPr>
              <a:t>,” U.S. Department of Education; Childress, Elmore, Grossman (2006)</a:t>
            </a:r>
            <a:endParaRPr sz="900">
              <a:solidFill>
                <a:schemeClr val="dk1"/>
              </a:solidFill>
              <a:latin typeface="Inter"/>
              <a:ea typeface="Inter"/>
              <a:cs typeface="Inter"/>
              <a:sym typeface="Inte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66"/>
          <p:cNvSpPr txBox="1">
            <a:spLocks noGrp="1"/>
          </p:cNvSpPr>
          <p:nvPr>
            <p:ph type="title"/>
          </p:nvPr>
        </p:nvSpPr>
        <p:spPr>
          <a:xfrm>
            <a:off x="342900" y="0"/>
            <a:ext cx="8458200" cy="116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Recommendation: </a:t>
            </a:r>
            <a:r>
              <a:rPr lang="en"/>
              <a:t>Clarify how Division actions lead to student outcomes</a:t>
            </a:r>
            <a:endParaRPr/>
          </a:p>
        </p:txBody>
      </p:sp>
      <p:sp>
        <p:nvSpPr>
          <p:cNvPr id="745" name="Google Shape;745;p66"/>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39</a:t>
            </a:fld>
            <a:endParaRPr/>
          </a:p>
        </p:txBody>
      </p:sp>
      <p:graphicFrame>
        <p:nvGraphicFramePr>
          <p:cNvPr id="746" name="Google Shape;746;p66"/>
          <p:cNvGraphicFramePr/>
          <p:nvPr/>
        </p:nvGraphicFramePr>
        <p:xfrm>
          <a:off x="110300" y="2477500"/>
          <a:ext cx="8832500" cy="3352620"/>
        </p:xfrm>
        <a:graphic>
          <a:graphicData uri="http://schemas.openxmlformats.org/drawingml/2006/table">
            <a:tbl>
              <a:tblPr>
                <a:noFill/>
                <a:tableStyleId>{8E0D0C20-FBC0-4C79-A720-246086F8F242}</a:tableStyleId>
              </a:tblPr>
              <a:tblGrid>
                <a:gridCol w="7683100">
                  <a:extLst>
                    <a:ext uri="{9D8B030D-6E8A-4147-A177-3AD203B41FA5}">
                      <a16:colId xmlns:a16="http://schemas.microsoft.com/office/drawing/2014/main" val="20000"/>
                    </a:ext>
                  </a:extLst>
                </a:gridCol>
                <a:gridCol w="1149400">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1600" b="1">
                          <a:solidFill>
                            <a:schemeClr val="lt1"/>
                          </a:solidFill>
                          <a:latin typeface="Inter"/>
                          <a:ea typeface="Inter"/>
                          <a:cs typeface="Inter"/>
                          <a:sym typeface="Inter"/>
                        </a:rPr>
                        <a:t>Actions</a:t>
                      </a:r>
                      <a:endParaRPr sz="1600" b="1">
                        <a:solidFill>
                          <a:schemeClr val="lt1"/>
                        </a:solidFill>
                        <a:latin typeface="Inter"/>
                        <a:ea typeface="Inter"/>
                        <a:cs typeface="Inter"/>
                        <a:sym typeface="Inter"/>
                      </a:endParaRPr>
                    </a:p>
                  </a:txBody>
                  <a:tcPr marL="91425" marR="91425" marT="91425" marB="91425">
                    <a:solidFill>
                      <a:schemeClr val="accent5"/>
                    </a:solidFill>
                  </a:tcPr>
                </a:tc>
                <a:tc>
                  <a:txBody>
                    <a:bodyPr/>
                    <a:lstStyle/>
                    <a:p>
                      <a:pPr marL="0" lvl="0" indent="0" algn="l" rtl="0">
                        <a:spcBef>
                          <a:spcPts val="0"/>
                        </a:spcBef>
                        <a:spcAft>
                          <a:spcPts val="0"/>
                        </a:spcAft>
                        <a:buNone/>
                      </a:pPr>
                      <a:r>
                        <a:rPr lang="en" sz="1600" b="1">
                          <a:solidFill>
                            <a:schemeClr val="lt1"/>
                          </a:solidFill>
                          <a:latin typeface="Inter"/>
                          <a:ea typeface="Inter"/>
                          <a:cs typeface="Inter"/>
                          <a:sym typeface="Inter"/>
                        </a:rPr>
                        <a:t>Timing</a:t>
                      </a:r>
                      <a:endParaRPr sz="1600" b="1">
                        <a:solidFill>
                          <a:schemeClr val="lt1"/>
                        </a:solidFill>
                        <a:latin typeface="Inter"/>
                        <a:ea typeface="Inter"/>
                        <a:cs typeface="Inter"/>
                        <a:sym typeface="Inter"/>
                      </a:endParaRPr>
                    </a:p>
                  </a:txBody>
                  <a:tcPr marL="91425" marR="91425" marT="91425" marB="91425">
                    <a:solidFill>
                      <a:schemeClr val="accent5"/>
                    </a:solidFill>
                  </a:tcPr>
                </a:tc>
                <a:extLst>
                  <a:ext uri="{0D108BD9-81ED-4DB2-BD59-A6C34878D82A}">
                    <a16:rowId xmlns:a16="http://schemas.microsoft.com/office/drawing/2014/main" val="10000"/>
                  </a:ext>
                </a:extLst>
              </a:tr>
              <a:tr h="424200">
                <a:tc>
                  <a:txBody>
                    <a:bodyPr/>
                    <a:lstStyle/>
                    <a:p>
                      <a:pPr marL="0" lvl="0" indent="0" algn="l" rtl="0">
                        <a:spcBef>
                          <a:spcPts val="0"/>
                        </a:spcBef>
                        <a:spcAft>
                          <a:spcPts val="300"/>
                        </a:spcAft>
                        <a:buNone/>
                      </a:pPr>
                      <a:r>
                        <a:rPr lang="en" sz="1100">
                          <a:latin typeface="Inter"/>
                          <a:ea typeface="Inter"/>
                          <a:cs typeface="Inter"/>
                          <a:sym typeface="Inter"/>
                        </a:rPr>
                        <a:t>1. Review existing Division-wide planning documents that articulate linkages between ACPS’ vision, central office, schools, and student outcomes </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Summer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1"/>
                  </a:ext>
                </a:extLst>
              </a:tr>
              <a:tr h="424200">
                <a:tc>
                  <a:txBody>
                    <a:bodyPr/>
                    <a:lstStyle/>
                    <a:p>
                      <a:pPr marL="0" lvl="0" indent="0" algn="l" rtl="0">
                        <a:spcBef>
                          <a:spcPts val="0"/>
                        </a:spcBef>
                        <a:spcAft>
                          <a:spcPts val="0"/>
                        </a:spcAft>
                        <a:buNone/>
                      </a:pPr>
                      <a:r>
                        <a:rPr lang="en" sz="1100">
                          <a:latin typeface="Inter"/>
                          <a:ea typeface="Inter"/>
                          <a:cs typeface="Inter"/>
                          <a:sym typeface="Inter"/>
                        </a:rPr>
                        <a:t>2. Use existing documents as a starting place to draft an updated Theory of Change that succinctly describes how each element of the Division works together to achieve ACPS’ vision and drive student outcomes</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Summer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2"/>
                  </a:ext>
                </a:extLst>
              </a:tr>
              <a:tr h="424200">
                <a:tc>
                  <a:txBody>
                    <a:bodyPr/>
                    <a:lstStyle/>
                    <a:p>
                      <a:pPr marL="0" lvl="0" indent="0" algn="l" rtl="0">
                        <a:spcBef>
                          <a:spcPts val="0"/>
                        </a:spcBef>
                        <a:spcAft>
                          <a:spcPts val="0"/>
                        </a:spcAft>
                        <a:buNone/>
                      </a:pPr>
                      <a:r>
                        <a:rPr lang="en" sz="1100">
                          <a:latin typeface="Inter"/>
                          <a:ea typeface="Inter"/>
                          <a:cs typeface="Inter"/>
                          <a:sym typeface="Inter"/>
                        </a:rPr>
                        <a:t>3. As part of broader communication efforts (see key initiative 5a), share updated Theory of Change with stakeholders across the Division for further input and feedback on both the design of the Theory of Change, and the extent to which current systems and structures are aligned with the design </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Fall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3"/>
                  </a:ext>
                </a:extLst>
              </a:tr>
              <a:tr h="424200">
                <a:tc>
                  <a:txBody>
                    <a:bodyPr/>
                    <a:lstStyle/>
                    <a:p>
                      <a:pPr marL="0" lvl="0" indent="0" algn="l" rtl="0">
                        <a:spcBef>
                          <a:spcPts val="0"/>
                        </a:spcBef>
                        <a:spcAft>
                          <a:spcPts val="0"/>
                        </a:spcAft>
                        <a:buNone/>
                      </a:pPr>
                      <a:r>
                        <a:rPr lang="en" sz="1100">
                          <a:latin typeface="Inter"/>
                          <a:ea typeface="Inter"/>
                          <a:cs typeface="Inter"/>
                          <a:sym typeface="Inter"/>
                        </a:rPr>
                        <a:t>4. </a:t>
                      </a:r>
                      <a:r>
                        <a:rPr lang="en" sz="1100">
                          <a:solidFill>
                            <a:schemeClr val="dk1"/>
                          </a:solidFill>
                          <a:latin typeface="Inter"/>
                          <a:ea typeface="Inter"/>
                          <a:cs typeface="Inter"/>
                          <a:sym typeface="Inter"/>
                        </a:rPr>
                        <a:t>Follow up with all school teams to communicate synthesized feedback and resulting changes to Theory of Change based on feedback (i.e., what we we heard, what we changed based on feedback), including changes to the design and, importantly, changes to systems and structures to better reflect the design </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Spring ‘24</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4"/>
                  </a:ext>
                </a:extLst>
              </a:tr>
              <a:tr h="424200">
                <a:tc>
                  <a:txBody>
                    <a:bodyPr/>
                    <a:lstStyle/>
                    <a:p>
                      <a:pPr marL="0" lvl="0" indent="0" algn="l" rtl="0">
                        <a:spcBef>
                          <a:spcPts val="0"/>
                        </a:spcBef>
                        <a:spcAft>
                          <a:spcPts val="0"/>
                        </a:spcAft>
                        <a:buNone/>
                      </a:pPr>
                      <a:r>
                        <a:rPr lang="en" sz="1100">
                          <a:latin typeface="Inter"/>
                          <a:ea typeface="Inter"/>
                          <a:cs typeface="Inter"/>
                          <a:sym typeface="Inter"/>
                        </a:rPr>
                        <a:t>5. Complete annual review of Theory of Change and make recommendations for further refinements of systems and structures to better reflect the Division’s theoretical framework </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Summer ‘24</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5"/>
                  </a:ext>
                </a:extLst>
              </a:tr>
            </a:tbl>
          </a:graphicData>
        </a:graphic>
      </p:graphicFrame>
      <p:sp>
        <p:nvSpPr>
          <p:cNvPr id="747" name="Google Shape;747;p66"/>
          <p:cNvSpPr/>
          <p:nvPr/>
        </p:nvSpPr>
        <p:spPr>
          <a:xfrm>
            <a:off x="92887" y="54015"/>
            <a:ext cx="288000" cy="288000"/>
          </a:xfrm>
          <a:prstGeom prst="ellipse">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lt1"/>
                </a:solidFill>
                <a:latin typeface="Inter"/>
                <a:ea typeface="Inter"/>
                <a:cs typeface="Inter"/>
                <a:sym typeface="Inter"/>
              </a:rPr>
              <a:t>4</a:t>
            </a:r>
            <a:endParaRPr sz="1400" b="0" i="0" u="none" strike="noStrike" cap="none">
              <a:solidFill>
                <a:srgbClr val="000000"/>
              </a:solidFill>
              <a:latin typeface="Arial"/>
              <a:ea typeface="Arial"/>
              <a:cs typeface="Arial"/>
              <a:sym typeface="Arial"/>
            </a:endParaRPr>
          </a:p>
        </p:txBody>
      </p:sp>
      <p:sp>
        <p:nvSpPr>
          <p:cNvPr id="748" name="Google Shape;748;p66"/>
          <p:cNvSpPr txBox="1"/>
          <p:nvPr/>
        </p:nvSpPr>
        <p:spPr>
          <a:xfrm>
            <a:off x="126175" y="1709750"/>
            <a:ext cx="8904900" cy="642000"/>
          </a:xfrm>
          <a:prstGeom prst="rect">
            <a:avLst/>
          </a:prstGeom>
          <a:solidFill>
            <a:srgbClr val="F3F3F3"/>
          </a:solidFill>
          <a:ln>
            <a:noFill/>
          </a:ln>
        </p:spPr>
        <p:txBody>
          <a:bodyPr spcFirstLastPara="1" wrap="square" lIns="45700" tIns="45700" rIns="27425" bIns="45700" anchor="t" anchorCtr="0">
            <a:noAutofit/>
          </a:bodyPr>
          <a:lstStyle/>
          <a:p>
            <a:pPr marL="0" marR="0" lvl="0" indent="0" algn="l" rtl="0">
              <a:lnSpc>
                <a:spcPct val="114000"/>
              </a:lnSpc>
              <a:spcBef>
                <a:spcPts val="0"/>
              </a:spcBef>
              <a:spcAft>
                <a:spcPts val="0"/>
              </a:spcAft>
              <a:buClr>
                <a:srgbClr val="000000"/>
              </a:buClr>
              <a:buSzPts val="2400"/>
              <a:buFont typeface="Arial"/>
              <a:buNone/>
            </a:pPr>
            <a:r>
              <a:rPr lang="en" sz="1300" b="1">
                <a:solidFill>
                  <a:schemeClr val="dk1"/>
                </a:solidFill>
                <a:latin typeface="Inter"/>
                <a:ea typeface="Inter"/>
                <a:cs typeface="Inter"/>
                <a:sym typeface="Inter"/>
              </a:rPr>
              <a:t>4a. Develop and document a Theory of Change </a:t>
            </a:r>
            <a:r>
              <a:rPr lang="en" sz="1300">
                <a:solidFill>
                  <a:schemeClr val="dk1"/>
                </a:solidFill>
                <a:latin typeface="Inter"/>
                <a:ea typeface="Inter"/>
                <a:cs typeface="Inter"/>
                <a:sym typeface="Inter"/>
              </a:rPr>
              <a:t>that articulates, in simple “if… then…” statements, the logic chain linking beliefs, decisions, and individual actions from the central office to school-based staff to students</a:t>
            </a:r>
            <a:endParaRPr sz="1300">
              <a:solidFill>
                <a:schemeClr val="dk1"/>
              </a:solidFill>
              <a:latin typeface="Inter"/>
              <a:ea typeface="Inter"/>
              <a:cs typeface="Inter"/>
              <a:sym typeface="Inter"/>
            </a:endParaRPr>
          </a:p>
        </p:txBody>
      </p:sp>
      <p:sp>
        <p:nvSpPr>
          <p:cNvPr id="749" name="Google Shape;749;p66"/>
          <p:cNvSpPr txBox="1">
            <a:spLocks noGrp="1"/>
          </p:cNvSpPr>
          <p:nvPr>
            <p:ph type="body" idx="1"/>
          </p:nvPr>
        </p:nvSpPr>
        <p:spPr>
          <a:xfrm>
            <a:off x="126175" y="1318850"/>
            <a:ext cx="2072400" cy="387300"/>
          </a:xfrm>
          <a:prstGeom prst="rect">
            <a:avLst/>
          </a:prstGeom>
          <a:solidFill>
            <a:schemeClr val="accent5"/>
          </a:solidFill>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rPr>
              <a:t>Key Initiative</a:t>
            </a:r>
            <a:endParaRPr b="1">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1"/>
          <p:cNvSpPr txBox="1">
            <a:spLocks noGrp="1"/>
          </p:cNvSpPr>
          <p:nvPr>
            <p:ph type="title"/>
          </p:nvPr>
        </p:nvSpPr>
        <p:spPr>
          <a:xfrm>
            <a:off x="342900" y="0"/>
            <a:ext cx="8458200" cy="1165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
              <a:t>With this context in mind, the Division hired Bellwether to help answer an essential question</a:t>
            </a:r>
            <a:endParaRPr/>
          </a:p>
        </p:txBody>
      </p:sp>
      <p:sp>
        <p:nvSpPr>
          <p:cNvPr id="288" name="Google Shape;288;p31"/>
          <p:cNvSpPr txBox="1">
            <a:spLocks noGrp="1"/>
          </p:cNvSpPr>
          <p:nvPr>
            <p:ph type="sldNum" idx="12"/>
          </p:nvPr>
        </p:nvSpPr>
        <p:spPr>
          <a:xfrm>
            <a:off x="8104925" y="6451925"/>
            <a:ext cx="607500" cy="29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4</a:t>
            </a:fld>
            <a:endParaRPr/>
          </a:p>
        </p:txBody>
      </p:sp>
      <p:sp>
        <p:nvSpPr>
          <p:cNvPr id="289" name="Google Shape;289;p31"/>
          <p:cNvSpPr/>
          <p:nvPr/>
        </p:nvSpPr>
        <p:spPr>
          <a:xfrm>
            <a:off x="772200" y="1987675"/>
            <a:ext cx="7599600" cy="3371400"/>
          </a:xfrm>
          <a:prstGeom prst="bracketPair">
            <a:avLst/>
          </a:pr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4000"/>
              </a:lnSpc>
              <a:spcBef>
                <a:spcPts val="0"/>
              </a:spcBef>
              <a:spcAft>
                <a:spcPts val="0"/>
              </a:spcAft>
              <a:buClr>
                <a:srgbClr val="000000"/>
              </a:buClr>
              <a:buSzPts val="2400"/>
              <a:buFont typeface="Arial"/>
              <a:buNone/>
            </a:pPr>
            <a:r>
              <a:rPr lang="en" sz="2400" b="0" i="0" u="none" strike="noStrike" cap="none">
                <a:solidFill>
                  <a:srgbClr val="6D1E4A"/>
                </a:solidFill>
                <a:latin typeface="Inter"/>
                <a:ea typeface="Inter"/>
                <a:cs typeface="Inter"/>
                <a:sym typeface="Inter"/>
              </a:rPr>
              <a:t>Why are pass rates for ACPS students of color on the Virginia Standards of Learning (SOLs) for K-5 reading, K-5 math, and high school Algebra 1 lower than the averages for other students of color in the state and lower than their peers in other demographic groups in ACPS?</a:t>
            </a:r>
            <a:endParaRPr sz="2400" b="0" i="0" u="none" strike="noStrike" cap="none">
              <a:solidFill>
                <a:schemeClr val="dk1"/>
              </a:solidFill>
              <a:latin typeface="Inter"/>
              <a:ea typeface="Inter"/>
              <a:cs typeface="Inter"/>
              <a:sym typeface="Inte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67"/>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755" name="Google Shape;755;p67"/>
          <p:cNvSpPr txBox="1">
            <a:spLocks noGrp="1"/>
          </p:cNvSpPr>
          <p:nvPr>
            <p:ph type="body" idx="1"/>
          </p:nvPr>
        </p:nvSpPr>
        <p:spPr>
          <a:xfrm>
            <a:off x="190500" y="1479525"/>
            <a:ext cx="3623400" cy="3873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Current State</a:t>
            </a:r>
            <a:endParaRPr b="1">
              <a:solidFill>
                <a:schemeClr val="lt1"/>
              </a:solidFill>
            </a:endParaRPr>
          </a:p>
        </p:txBody>
      </p:sp>
      <p:sp>
        <p:nvSpPr>
          <p:cNvPr id="756" name="Google Shape;756;p67"/>
          <p:cNvSpPr txBox="1">
            <a:spLocks noGrp="1"/>
          </p:cNvSpPr>
          <p:nvPr>
            <p:ph type="body" idx="1"/>
          </p:nvPr>
        </p:nvSpPr>
        <p:spPr>
          <a:xfrm>
            <a:off x="4023826" y="1479525"/>
            <a:ext cx="4978800" cy="387300"/>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b="1">
                <a:solidFill>
                  <a:schemeClr val="lt1"/>
                </a:solidFill>
              </a:rPr>
              <a:t>What the Research Says</a:t>
            </a:r>
            <a:endParaRPr b="1">
              <a:solidFill>
                <a:schemeClr val="lt1"/>
              </a:solidFill>
            </a:endParaRPr>
          </a:p>
        </p:txBody>
      </p:sp>
      <p:sp>
        <p:nvSpPr>
          <p:cNvPr id="757" name="Google Shape;757;p67"/>
          <p:cNvSpPr txBox="1">
            <a:spLocks noGrp="1"/>
          </p:cNvSpPr>
          <p:nvPr>
            <p:ph type="body" idx="1"/>
          </p:nvPr>
        </p:nvSpPr>
        <p:spPr>
          <a:xfrm>
            <a:off x="190500" y="1866825"/>
            <a:ext cx="3623400" cy="4273800"/>
          </a:xfrm>
          <a:prstGeom prst="rect">
            <a:avLst/>
          </a:prstGeom>
          <a:solidFill>
            <a:srgbClr val="F3F3F3"/>
          </a:solidFill>
        </p:spPr>
        <p:txBody>
          <a:bodyPr spcFirstLastPara="1" wrap="square" lIns="91425" tIns="91425" rIns="91425" bIns="91425" anchor="t" anchorCtr="0">
            <a:noAutofit/>
          </a:bodyPr>
          <a:lstStyle/>
          <a:p>
            <a:pPr marL="0" lvl="0" indent="0" algn="l" rtl="0">
              <a:spcBef>
                <a:spcPts val="0"/>
              </a:spcBef>
              <a:spcAft>
                <a:spcPts val="0"/>
              </a:spcAft>
              <a:buNone/>
            </a:pPr>
            <a:r>
              <a:rPr lang="en" sz="1200"/>
              <a:t>Stakeholders across ACPS are dissatisfied with what they perceive as a </a:t>
            </a:r>
            <a:r>
              <a:rPr lang="en" sz="1200" b="1"/>
              <a:t>lack of transparency </a:t>
            </a:r>
            <a:r>
              <a:rPr lang="en" sz="1200"/>
              <a:t>around key decisions; stakeholders are </a:t>
            </a:r>
            <a:r>
              <a:rPr lang="en" sz="1200" b="1"/>
              <a:t>eager for more communication</a:t>
            </a:r>
            <a:r>
              <a:rPr lang="en" sz="1200"/>
              <a:t>, in more mediums, so they can be</a:t>
            </a:r>
            <a:r>
              <a:rPr lang="en" sz="1200" b="1"/>
              <a:t> stronger partners to the division</a:t>
            </a:r>
            <a:endParaRPr sz="1200" b="1"/>
          </a:p>
          <a:p>
            <a:pPr marL="457200" lvl="0" indent="-298450" algn="l" rtl="0">
              <a:spcBef>
                <a:spcPts val="400"/>
              </a:spcBef>
              <a:spcAft>
                <a:spcPts val="0"/>
              </a:spcAft>
              <a:buSzPts val="1100"/>
              <a:buChar char="●"/>
            </a:pPr>
            <a:r>
              <a:rPr lang="en" sz="1100"/>
              <a:t>School l</a:t>
            </a:r>
            <a:r>
              <a:rPr lang="en" sz="1100" b="1"/>
              <a:t>eaders and teachers want a greater say in the curriculum</a:t>
            </a:r>
            <a:r>
              <a:rPr lang="en" sz="1100"/>
              <a:t> that is being taught; when the division does seek their input it is not clear how that feedback is used</a:t>
            </a:r>
            <a:endParaRPr sz="1100"/>
          </a:p>
          <a:p>
            <a:pPr marL="457200" lvl="0" indent="-298450" algn="l" rtl="0">
              <a:spcBef>
                <a:spcPts val="400"/>
              </a:spcBef>
              <a:spcAft>
                <a:spcPts val="0"/>
              </a:spcAft>
              <a:buSzPts val="1100"/>
              <a:buChar char="●"/>
            </a:pPr>
            <a:r>
              <a:rPr lang="en" sz="1100"/>
              <a:t>ACPS has tried to provide opportunities for the community to engage with the division and schools, but </a:t>
            </a:r>
            <a:r>
              <a:rPr lang="en" sz="1100" b="1"/>
              <a:t>community engagement remains inconsistent</a:t>
            </a:r>
            <a:r>
              <a:rPr lang="en" sz="1100"/>
              <a:t>; this may be partially due to a distrust of the school division</a:t>
            </a:r>
            <a:endParaRPr sz="1100"/>
          </a:p>
          <a:p>
            <a:pPr marL="457200" lvl="0" indent="-298450" algn="l" rtl="0">
              <a:spcBef>
                <a:spcPts val="400"/>
              </a:spcBef>
              <a:spcAft>
                <a:spcPts val="400"/>
              </a:spcAft>
              <a:buSzPts val="1100"/>
              <a:buChar char="●"/>
            </a:pPr>
            <a:r>
              <a:rPr lang="en" sz="1100" b="1"/>
              <a:t>Families and community leaders want more regular communication</a:t>
            </a:r>
            <a:r>
              <a:rPr lang="en" sz="1100"/>
              <a:t> from schools on student’s academic progress, and currently face numerous barriers to engagement</a:t>
            </a:r>
            <a:endParaRPr sz="1100"/>
          </a:p>
        </p:txBody>
      </p:sp>
      <p:sp>
        <p:nvSpPr>
          <p:cNvPr id="758" name="Google Shape;758;p67"/>
          <p:cNvSpPr txBox="1">
            <a:spLocks noGrp="1"/>
          </p:cNvSpPr>
          <p:nvPr>
            <p:ph type="body" idx="1"/>
          </p:nvPr>
        </p:nvSpPr>
        <p:spPr>
          <a:xfrm>
            <a:off x="4023825" y="1866825"/>
            <a:ext cx="4978800" cy="4273800"/>
          </a:xfrm>
          <a:prstGeom prst="rect">
            <a:avLst/>
          </a:prstGeom>
          <a:solidFill>
            <a:srgbClr val="F3F3F3"/>
          </a:solidFill>
        </p:spPr>
        <p:txBody>
          <a:bodyPr spcFirstLastPara="1" wrap="square" lIns="91425" tIns="91425" rIns="91425" bIns="91425" anchor="t" anchorCtr="0">
            <a:noAutofit/>
          </a:bodyPr>
          <a:lstStyle/>
          <a:p>
            <a:pPr marL="0" lvl="0" indent="0" algn="l" rtl="0">
              <a:spcBef>
                <a:spcPts val="0"/>
              </a:spcBef>
              <a:spcAft>
                <a:spcPts val="0"/>
              </a:spcAft>
              <a:buNone/>
            </a:pPr>
            <a:r>
              <a:rPr lang="en" sz="1200"/>
              <a:t>A long-standing body of research has shown that </a:t>
            </a:r>
            <a:r>
              <a:rPr lang="en" sz="1200" b="1"/>
              <a:t>when teachers are active in reaching out to students’ families, academic performance improves</a:t>
            </a:r>
            <a:endParaRPr sz="1200" b="1"/>
          </a:p>
          <a:p>
            <a:pPr marL="457200" lvl="0" indent="-298450" algn="l" rtl="0">
              <a:spcBef>
                <a:spcPts val="400"/>
              </a:spcBef>
              <a:spcAft>
                <a:spcPts val="0"/>
              </a:spcAft>
              <a:buSzPts val="1100"/>
              <a:buChar char="●"/>
            </a:pPr>
            <a:r>
              <a:rPr lang="en" sz="1100"/>
              <a:t>One study of 71 high-poverty schools found that when teachers were active in outreach to families, students’ reading and math scores improved at a 50 percent faster rate in reading and a 40 percent faster rate for math</a:t>
            </a:r>
            <a:endParaRPr sz="1100"/>
          </a:p>
          <a:p>
            <a:pPr marL="457200" lvl="0" indent="-304800" algn="l" rtl="0">
              <a:spcBef>
                <a:spcPts val="400"/>
              </a:spcBef>
              <a:spcAft>
                <a:spcPts val="0"/>
              </a:spcAft>
              <a:buSzPts val="1200"/>
              <a:buChar char="●"/>
            </a:pPr>
            <a:r>
              <a:rPr lang="en" sz="1200"/>
              <a:t>What worked?  Meeting every family </a:t>
            </a:r>
            <a:r>
              <a:rPr lang="en" sz="1200" b="1"/>
              <a:t>face-to-face</a:t>
            </a:r>
            <a:r>
              <a:rPr lang="en" sz="1200"/>
              <a:t>, </a:t>
            </a:r>
            <a:r>
              <a:rPr lang="en" sz="1200" b="1"/>
              <a:t>sending materials home</a:t>
            </a:r>
            <a:r>
              <a:rPr lang="en" sz="1200"/>
              <a:t> for parents to use to help their kids, and </a:t>
            </a:r>
            <a:r>
              <a:rPr lang="en" sz="1200" b="1"/>
              <a:t>staying in regular touch</a:t>
            </a:r>
            <a:r>
              <a:rPr lang="en" sz="1200"/>
              <a:t> with families on students’ progress</a:t>
            </a:r>
            <a:endParaRPr sz="1200"/>
          </a:p>
          <a:p>
            <a:pPr marL="0" lvl="0" indent="0" algn="l" rtl="0">
              <a:spcBef>
                <a:spcPts val="400"/>
              </a:spcBef>
              <a:spcAft>
                <a:spcPts val="0"/>
              </a:spcAft>
              <a:buNone/>
            </a:pPr>
            <a:r>
              <a:rPr lang="en" sz="1200"/>
              <a:t>Relatedly, there is ample research on </a:t>
            </a:r>
            <a:r>
              <a:rPr lang="en" sz="1200" b="1"/>
              <a:t>approaches to changement management</a:t>
            </a:r>
            <a:r>
              <a:rPr lang="en" sz="1200"/>
              <a:t> that is particularly important when planning significant shifts in practice  </a:t>
            </a:r>
            <a:endParaRPr sz="1200"/>
          </a:p>
          <a:p>
            <a:pPr marL="457200" lvl="0" indent="-298450" algn="l" rtl="0">
              <a:spcBef>
                <a:spcPts val="400"/>
              </a:spcBef>
              <a:spcAft>
                <a:spcPts val="400"/>
              </a:spcAft>
              <a:buSzPts val="1100"/>
              <a:buChar char="●"/>
            </a:pPr>
            <a:r>
              <a:rPr lang="en" sz="1100"/>
              <a:t>Change Management is one of the ten elements identified in the </a:t>
            </a:r>
            <a:r>
              <a:rPr lang="en" sz="1100" u="sng">
                <a:solidFill>
                  <a:schemeClr val="hlink"/>
                </a:solidFill>
                <a:hlinkClick r:id="rId3"/>
              </a:rPr>
              <a:t>Carnegie Corporation Challenge Paper</a:t>
            </a:r>
            <a:r>
              <a:rPr lang="en" sz="1100"/>
              <a:t>, which recommends the </a:t>
            </a:r>
            <a:r>
              <a:rPr lang="en" sz="1100" b="1"/>
              <a:t>Concerns-Based Adoption Model</a:t>
            </a:r>
            <a:r>
              <a:rPr lang="en" sz="1100"/>
              <a:t> to determine the appropriate support to provide to the stakeholders experiencing change</a:t>
            </a:r>
            <a:endParaRPr sz="1100"/>
          </a:p>
        </p:txBody>
      </p:sp>
      <p:sp>
        <p:nvSpPr>
          <p:cNvPr id="759" name="Google Shape;759;p67"/>
          <p:cNvSpPr txBox="1">
            <a:spLocks noGrp="1"/>
          </p:cNvSpPr>
          <p:nvPr>
            <p:ph type="title"/>
          </p:nvPr>
        </p:nvSpPr>
        <p:spPr>
          <a:xfrm>
            <a:off x="342900" y="0"/>
            <a:ext cx="8598000" cy="11652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b="1">
                <a:solidFill>
                  <a:schemeClr val="dk2"/>
                </a:solidFill>
              </a:rPr>
              <a:t>Root cause: </a:t>
            </a:r>
            <a:r>
              <a:rPr lang="en">
                <a:solidFill>
                  <a:schemeClr val="dk2"/>
                </a:solidFill>
              </a:rPr>
              <a:t>Internal and external stakeholders do not experience engagement in ways that meet their needs </a:t>
            </a:r>
            <a:endParaRPr>
              <a:solidFill>
                <a:srgbClr val="6D1E4A"/>
              </a:solidFill>
            </a:endParaRPr>
          </a:p>
        </p:txBody>
      </p:sp>
      <p:sp>
        <p:nvSpPr>
          <p:cNvPr id="760" name="Google Shape;760;p67"/>
          <p:cNvSpPr/>
          <p:nvPr/>
        </p:nvSpPr>
        <p:spPr>
          <a:xfrm>
            <a:off x="92887" y="54015"/>
            <a:ext cx="288000" cy="288000"/>
          </a:xfrm>
          <a:prstGeom prst="ellipse">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lt1"/>
                </a:solidFill>
                <a:latin typeface="Inter"/>
                <a:ea typeface="Inter"/>
                <a:cs typeface="Inter"/>
                <a:sym typeface="Inter"/>
              </a:rPr>
              <a:t>5</a:t>
            </a:r>
            <a:endParaRPr sz="1400" b="0" i="0" u="none" strike="noStrike" cap="none">
              <a:solidFill>
                <a:srgbClr val="000000"/>
              </a:solidFill>
              <a:latin typeface="Arial"/>
              <a:ea typeface="Arial"/>
              <a:cs typeface="Arial"/>
              <a:sym typeface="Arial"/>
            </a:endParaRPr>
          </a:p>
        </p:txBody>
      </p:sp>
      <p:sp>
        <p:nvSpPr>
          <p:cNvPr id="761" name="Google Shape;761;p67"/>
          <p:cNvSpPr txBox="1"/>
          <p:nvPr/>
        </p:nvSpPr>
        <p:spPr>
          <a:xfrm>
            <a:off x="0" y="6607250"/>
            <a:ext cx="8424600" cy="250800"/>
          </a:xfrm>
          <a:prstGeom prst="rect">
            <a:avLst/>
          </a:prstGeom>
          <a:noFill/>
          <a:ln>
            <a:noFill/>
          </a:ln>
        </p:spPr>
        <p:txBody>
          <a:bodyPr spcFirstLastPara="1" wrap="square" lIns="45700" tIns="0" rIns="0" bIns="0" anchor="ctr" anchorCtr="0">
            <a:noAutofit/>
          </a:bodyPr>
          <a:lstStyle/>
          <a:p>
            <a:pPr marL="0" lvl="0" indent="0" algn="l" rtl="0">
              <a:spcBef>
                <a:spcPts val="0"/>
              </a:spcBef>
              <a:spcAft>
                <a:spcPts val="0"/>
              </a:spcAft>
              <a:buNone/>
            </a:pPr>
            <a:r>
              <a:rPr lang="en" sz="900">
                <a:solidFill>
                  <a:schemeClr val="dk1"/>
                </a:solidFill>
                <a:latin typeface="Inter"/>
                <a:ea typeface="Inter"/>
                <a:cs typeface="Inter"/>
                <a:sym typeface="Inter"/>
              </a:rPr>
              <a:t>Sources: Short, Hirsch (2020); “</a:t>
            </a:r>
            <a:r>
              <a:rPr lang="en" sz="900" u="sng">
                <a:solidFill>
                  <a:schemeClr val="dk2"/>
                </a:solidFill>
                <a:latin typeface="Inter"/>
                <a:ea typeface="Inter"/>
                <a:cs typeface="Inter"/>
                <a:sym typeface="Inter"/>
                <a:hlinkClick r:id="rId4">
                  <a:extLst>
                    <a:ext uri="{A12FA001-AC4F-418D-AE19-62706E023703}">
                      <ahyp:hlinkClr xmlns:ahyp="http://schemas.microsoft.com/office/drawing/2018/hyperlinkcolor" val="tx"/>
                    </a:ext>
                  </a:extLst>
                </a:hlinkClick>
              </a:rPr>
              <a:t>Longitudinal Evaluation of School Change and Performance in Title 1 Schools</a:t>
            </a:r>
            <a:r>
              <a:rPr lang="en" sz="900">
                <a:solidFill>
                  <a:schemeClr val="dk1"/>
                </a:solidFill>
                <a:latin typeface="Inter"/>
                <a:ea typeface="Inter"/>
                <a:cs typeface="Inter"/>
                <a:sym typeface="Inter"/>
              </a:rPr>
              <a:t>,” U.S. Department of Education</a:t>
            </a:r>
            <a:endParaRPr sz="900">
              <a:solidFill>
                <a:schemeClr val="dk1"/>
              </a:solidFill>
              <a:latin typeface="Inter"/>
              <a:ea typeface="Inter"/>
              <a:cs typeface="Inter"/>
              <a:sym typeface="Inte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68"/>
          <p:cNvSpPr txBox="1">
            <a:spLocks noGrp="1"/>
          </p:cNvSpPr>
          <p:nvPr>
            <p:ph type="title"/>
          </p:nvPr>
        </p:nvSpPr>
        <p:spPr>
          <a:xfrm>
            <a:off x="342900" y="0"/>
            <a:ext cx="8458200" cy="116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Recommendation: </a:t>
            </a:r>
            <a:r>
              <a:rPr lang="en"/>
              <a:t>Strengthen systems for input and feedback</a:t>
            </a:r>
            <a:endParaRPr/>
          </a:p>
        </p:txBody>
      </p:sp>
      <p:sp>
        <p:nvSpPr>
          <p:cNvPr id="767" name="Google Shape;767;p68"/>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41</a:t>
            </a:fld>
            <a:endParaRPr/>
          </a:p>
        </p:txBody>
      </p:sp>
      <p:graphicFrame>
        <p:nvGraphicFramePr>
          <p:cNvPr id="768" name="Google Shape;768;p68"/>
          <p:cNvGraphicFramePr/>
          <p:nvPr/>
        </p:nvGraphicFramePr>
        <p:xfrm>
          <a:off x="110300" y="2477500"/>
          <a:ext cx="8832500" cy="4053600"/>
        </p:xfrm>
        <a:graphic>
          <a:graphicData uri="http://schemas.openxmlformats.org/drawingml/2006/table">
            <a:tbl>
              <a:tblPr>
                <a:noFill/>
                <a:tableStyleId>{8E0D0C20-FBC0-4C79-A720-246086F8F242}</a:tableStyleId>
              </a:tblPr>
              <a:tblGrid>
                <a:gridCol w="7683100">
                  <a:extLst>
                    <a:ext uri="{9D8B030D-6E8A-4147-A177-3AD203B41FA5}">
                      <a16:colId xmlns:a16="http://schemas.microsoft.com/office/drawing/2014/main" val="20000"/>
                    </a:ext>
                  </a:extLst>
                </a:gridCol>
                <a:gridCol w="1149400">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1600" b="1">
                          <a:solidFill>
                            <a:schemeClr val="lt1"/>
                          </a:solidFill>
                          <a:latin typeface="Inter"/>
                          <a:ea typeface="Inter"/>
                          <a:cs typeface="Inter"/>
                          <a:sym typeface="Inter"/>
                        </a:rPr>
                        <a:t>Actions</a:t>
                      </a:r>
                      <a:endParaRPr sz="1600" b="1">
                        <a:solidFill>
                          <a:schemeClr val="lt1"/>
                        </a:solidFill>
                        <a:latin typeface="Inter"/>
                        <a:ea typeface="Inter"/>
                        <a:cs typeface="Inter"/>
                        <a:sym typeface="Inter"/>
                      </a:endParaRPr>
                    </a:p>
                  </a:txBody>
                  <a:tcPr marL="91425" marR="91425" marT="91425" marB="91425">
                    <a:solidFill>
                      <a:schemeClr val="accent5"/>
                    </a:solidFill>
                  </a:tcPr>
                </a:tc>
                <a:tc>
                  <a:txBody>
                    <a:bodyPr/>
                    <a:lstStyle/>
                    <a:p>
                      <a:pPr marL="0" lvl="0" indent="0" algn="l" rtl="0">
                        <a:spcBef>
                          <a:spcPts val="0"/>
                        </a:spcBef>
                        <a:spcAft>
                          <a:spcPts val="0"/>
                        </a:spcAft>
                        <a:buNone/>
                      </a:pPr>
                      <a:r>
                        <a:rPr lang="en" sz="1600" b="1">
                          <a:solidFill>
                            <a:schemeClr val="lt1"/>
                          </a:solidFill>
                          <a:latin typeface="Inter"/>
                          <a:ea typeface="Inter"/>
                          <a:cs typeface="Inter"/>
                          <a:sym typeface="Inter"/>
                        </a:rPr>
                        <a:t>Timing</a:t>
                      </a:r>
                      <a:endParaRPr sz="1600" b="1">
                        <a:solidFill>
                          <a:schemeClr val="lt1"/>
                        </a:solidFill>
                        <a:latin typeface="Inter"/>
                        <a:ea typeface="Inter"/>
                        <a:cs typeface="Inter"/>
                        <a:sym typeface="Inter"/>
                      </a:endParaRPr>
                    </a:p>
                  </a:txBody>
                  <a:tcPr marL="91425" marR="91425" marT="91425" marB="91425">
                    <a:solidFill>
                      <a:schemeClr val="accent5"/>
                    </a:solidFill>
                  </a:tcPr>
                </a:tc>
                <a:extLst>
                  <a:ext uri="{0D108BD9-81ED-4DB2-BD59-A6C34878D82A}">
                    <a16:rowId xmlns:a16="http://schemas.microsoft.com/office/drawing/2014/main" val="10000"/>
                  </a:ext>
                </a:extLst>
              </a:tr>
              <a:tr h="424200">
                <a:tc>
                  <a:txBody>
                    <a:bodyPr/>
                    <a:lstStyle/>
                    <a:p>
                      <a:pPr marL="0" lvl="0" indent="0" algn="l" rtl="0">
                        <a:spcBef>
                          <a:spcPts val="0"/>
                        </a:spcBef>
                        <a:spcAft>
                          <a:spcPts val="300"/>
                        </a:spcAft>
                        <a:buNone/>
                      </a:pPr>
                      <a:r>
                        <a:rPr lang="en" sz="1100">
                          <a:latin typeface="Inter"/>
                          <a:ea typeface="Inter"/>
                          <a:cs typeface="Inter"/>
                          <a:sym typeface="Inter"/>
                        </a:rPr>
                        <a:t>1. Share results of instructional practices audit with stakeholders across the Division using a variety of methods (digital/physical, written/video, in-person/virtual, etc.) </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Spring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1"/>
                  </a:ext>
                </a:extLst>
              </a:tr>
              <a:tr h="424200">
                <a:tc>
                  <a:txBody>
                    <a:bodyPr/>
                    <a:lstStyle/>
                    <a:p>
                      <a:pPr marL="0" lvl="0" indent="0" algn="l" rtl="0">
                        <a:spcBef>
                          <a:spcPts val="0"/>
                        </a:spcBef>
                        <a:spcAft>
                          <a:spcPts val="0"/>
                        </a:spcAft>
                        <a:buNone/>
                      </a:pPr>
                      <a:r>
                        <a:rPr lang="en" sz="1100">
                          <a:latin typeface="Inter"/>
                          <a:ea typeface="Inter"/>
                          <a:cs typeface="Inter"/>
                          <a:sym typeface="Inter"/>
                        </a:rPr>
                        <a:t>2. Leverage ACPS Task Force to to review audit findings and make final recommendations to the board; pending board approval, begin implementation planning for SY23-24 </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Summer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2"/>
                  </a:ext>
                </a:extLst>
              </a:tr>
              <a:tr h="424200">
                <a:tc>
                  <a:txBody>
                    <a:bodyPr/>
                    <a:lstStyle/>
                    <a:p>
                      <a:pPr marL="0" lvl="0" indent="0" algn="l" rtl="0">
                        <a:spcBef>
                          <a:spcPts val="0"/>
                        </a:spcBef>
                        <a:spcAft>
                          <a:spcPts val="0"/>
                        </a:spcAft>
                        <a:buNone/>
                      </a:pPr>
                      <a:r>
                        <a:rPr lang="en" sz="1100">
                          <a:latin typeface="Inter"/>
                          <a:ea typeface="Inter"/>
                          <a:cs typeface="Inter"/>
                          <a:sym typeface="Inter"/>
                        </a:rPr>
                        <a:t>3. Develop plans to implement highest priority recommendations that include extensive opportunities for further input and feedback from a diverse set of stakeholders across the Division  </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Summer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3"/>
                  </a:ext>
                </a:extLst>
              </a:tr>
              <a:tr h="424200">
                <a:tc>
                  <a:txBody>
                    <a:bodyPr/>
                    <a:lstStyle/>
                    <a:p>
                      <a:pPr marL="0" lvl="0" indent="0" algn="l" rtl="0">
                        <a:spcBef>
                          <a:spcPts val="0"/>
                        </a:spcBef>
                        <a:spcAft>
                          <a:spcPts val="0"/>
                        </a:spcAft>
                        <a:buNone/>
                      </a:pPr>
                      <a:r>
                        <a:rPr lang="en" sz="1100">
                          <a:latin typeface="Inter"/>
                          <a:ea typeface="Inter"/>
                          <a:cs typeface="Inter"/>
                          <a:sym typeface="Inter"/>
                        </a:rPr>
                        <a:t>4. Conduct listening tour in which ACPS leadership shares findings and next steps with school-based staff (i.e., what we heard, what we plan to do) and asks for further input and feedback on plans; synthesize feedback</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Fall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4"/>
                  </a:ext>
                </a:extLst>
              </a:tr>
              <a:tr h="424200">
                <a:tc>
                  <a:txBody>
                    <a:bodyPr/>
                    <a:lstStyle/>
                    <a:p>
                      <a:pPr marL="0" lvl="0" indent="0" algn="l" rtl="0">
                        <a:spcBef>
                          <a:spcPts val="0"/>
                        </a:spcBef>
                        <a:spcAft>
                          <a:spcPts val="0"/>
                        </a:spcAft>
                        <a:buNone/>
                      </a:pPr>
                      <a:r>
                        <a:rPr lang="en" sz="1100">
                          <a:latin typeface="Inter"/>
                          <a:ea typeface="Inter"/>
                          <a:cs typeface="Inter"/>
                          <a:sym typeface="Inter"/>
                        </a:rPr>
                        <a:t>5. Follow up with all school teams to communicate synthesized feedback and resulting changes to implementation plans based on feedback (i.e., what we we heard, what we changed based on feedback) </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Fall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5"/>
                  </a:ext>
                </a:extLst>
              </a:tr>
              <a:tr h="424200">
                <a:tc>
                  <a:txBody>
                    <a:bodyPr/>
                    <a:lstStyle/>
                    <a:p>
                      <a:pPr marL="0" lvl="0" indent="0" algn="l" rtl="0">
                        <a:spcBef>
                          <a:spcPts val="0"/>
                        </a:spcBef>
                        <a:spcAft>
                          <a:spcPts val="0"/>
                        </a:spcAft>
                        <a:buNone/>
                      </a:pPr>
                      <a:r>
                        <a:rPr lang="en" sz="1100">
                          <a:latin typeface="Inter"/>
                          <a:ea typeface="Inter"/>
                          <a:cs typeface="Inter"/>
                          <a:sym typeface="Inter"/>
                        </a:rPr>
                        <a:t>6. Begin implementing high priority recommendations; set up structures to regularly gather, synthesize, and communicate feedback to stakeholders across the Division</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Fall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6"/>
                  </a:ext>
                </a:extLst>
              </a:tr>
              <a:tr h="424200">
                <a:tc>
                  <a:txBody>
                    <a:bodyPr/>
                    <a:lstStyle/>
                    <a:p>
                      <a:pPr marL="0" lvl="0" indent="0" algn="l" rtl="0">
                        <a:spcBef>
                          <a:spcPts val="0"/>
                        </a:spcBef>
                        <a:spcAft>
                          <a:spcPts val="0"/>
                        </a:spcAft>
                        <a:buNone/>
                      </a:pPr>
                      <a:r>
                        <a:rPr lang="en" sz="1100">
                          <a:latin typeface="Inter"/>
                          <a:ea typeface="Inter"/>
                          <a:cs typeface="Inter"/>
                          <a:sym typeface="Inter"/>
                        </a:rPr>
                        <a:t>7. Share summary of work to-date, highlighting early wins and learnings from first year; communicate using a variety of methods/formats </a:t>
                      </a:r>
                      <a:r>
                        <a:rPr lang="en" sz="1100">
                          <a:solidFill>
                            <a:schemeClr val="dk1"/>
                          </a:solidFill>
                          <a:latin typeface="Inter"/>
                          <a:ea typeface="Inter"/>
                          <a:cs typeface="Inter"/>
                          <a:sym typeface="Inter"/>
                        </a:rPr>
                        <a:t>(digital/physical, written/video, in-person/virtual, etc.) </a:t>
                      </a:r>
                      <a:r>
                        <a:rPr lang="en" sz="1100">
                          <a:latin typeface="Inter"/>
                          <a:ea typeface="Inter"/>
                          <a:cs typeface="Inter"/>
                          <a:sym typeface="Inter"/>
                        </a:rPr>
                        <a:t> </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Spring ‘24</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7"/>
                  </a:ext>
                </a:extLst>
              </a:tr>
            </a:tbl>
          </a:graphicData>
        </a:graphic>
      </p:graphicFrame>
      <p:sp>
        <p:nvSpPr>
          <p:cNvPr id="769" name="Google Shape;769;p68"/>
          <p:cNvSpPr/>
          <p:nvPr/>
        </p:nvSpPr>
        <p:spPr>
          <a:xfrm>
            <a:off x="92887" y="54015"/>
            <a:ext cx="288000" cy="288000"/>
          </a:xfrm>
          <a:prstGeom prst="ellipse">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lt1"/>
                </a:solidFill>
                <a:latin typeface="Inter"/>
                <a:ea typeface="Inter"/>
                <a:cs typeface="Inter"/>
                <a:sym typeface="Inter"/>
              </a:rPr>
              <a:t>5</a:t>
            </a:r>
            <a:endParaRPr sz="1400" b="0" i="0" u="none" strike="noStrike" cap="none">
              <a:solidFill>
                <a:srgbClr val="000000"/>
              </a:solidFill>
              <a:latin typeface="Arial"/>
              <a:ea typeface="Arial"/>
              <a:cs typeface="Arial"/>
              <a:sym typeface="Arial"/>
            </a:endParaRPr>
          </a:p>
        </p:txBody>
      </p:sp>
      <p:sp>
        <p:nvSpPr>
          <p:cNvPr id="770" name="Google Shape;770;p68"/>
          <p:cNvSpPr txBox="1"/>
          <p:nvPr/>
        </p:nvSpPr>
        <p:spPr>
          <a:xfrm>
            <a:off x="126175" y="1709750"/>
            <a:ext cx="8904900" cy="642000"/>
          </a:xfrm>
          <a:prstGeom prst="rect">
            <a:avLst/>
          </a:prstGeom>
          <a:solidFill>
            <a:srgbClr val="F3F3F3"/>
          </a:solidFill>
          <a:ln>
            <a:noFill/>
          </a:ln>
        </p:spPr>
        <p:txBody>
          <a:bodyPr spcFirstLastPara="1" wrap="square" lIns="45700" tIns="45700" rIns="27425" bIns="45700" anchor="t" anchorCtr="0">
            <a:noAutofit/>
          </a:bodyPr>
          <a:lstStyle/>
          <a:p>
            <a:pPr marL="0" marR="0" lvl="0" indent="0" algn="l" rtl="0">
              <a:lnSpc>
                <a:spcPct val="114000"/>
              </a:lnSpc>
              <a:spcBef>
                <a:spcPts val="0"/>
              </a:spcBef>
              <a:spcAft>
                <a:spcPts val="0"/>
              </a:spcAft>
              <a:buClr>
                <a:srgbClr val="000000"/>
              </a:buClr>
              <a:buSzPts val="2400"/>
              <a:buFont typeface="Arial"/>
              <a:buNone/>
            </a:pPr>
            <a:r>
              <a:rPr lang="en" sz="1300" b="1">
                <a:solidFill>
                  <a:schemeClr val="dk1"/>
                </a:solidFill>
                <a:latin typeface="Inter"/>
                <a:ea typeface="Inter"/>
                <a:cs typeface="Inter"/>
                <a:sym typeface="Inter"/>
              </a:rPr>
              <a:t>5a. Increase transparency into Division-wide decisions </a:t>
            </a:r>
            <a:r>
              <a:rPr lang="en" sz="1300">
                <a:solidFill>
                  <a:schemeClr val="dk1"/>
                </a:solidFill>
                <a:latin typeface="Inter"/>
                <a:ea typeface="Inter"/>
                <a:cs typeface="Inter"/>
                <a:sym typeface="Inter"/>
              </a:rPr>
              <a:t>by over-communicating with all stakeholders, using multiple methods of communication, and explaining the rationale behind decisions</a:t>
            </a:r>
            <a:endParaRPr sz="1300">
              <a:solidFill>
                <a:schemeClr val="dk1"/>
              </a:solidFill>
              <a:latin typeface="Inter"/>
              <a:ea typeface="Inter"/>
              <a:cs typeface="Inter"/>
              <a:sym typeface="Inter"/>
            </a:endParaRPr>
          </a:p>
        </p:txBody>
      </p:sp>
      <p:sp>
        <p:nvSpPr>
          <p:cNvPr id="771" name="Google Shape;771;p68"/>
          <p:cNvSpPr txBox="1">
            <a:spLocks noGrp="1"/>
          </p:cNvSpPr>
          <p:nvPr>
            <p:ph type="body" idx="1"/>
          </p:nvPr>
        </p:nvSpPr>
        <p:spPr>
          <a:xfrm>
            <a:off x="126175" y="1318850"/>
            <a:ext cx="2072400" cy="387300"/>
          </a:xfrm>
          <a:prstGeom prst="rect">
            <a:avLst/>
          </a:prstGeom>
          <a:solidFill>
            <a:schemeClr val="accent5"/>
          </a:solidFill>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rPr>
              <a:t>Key Initiative</a:t>
            </a:r>
            <a:endParaRPr b="1">
              <a:solidFill>
                <a:schemeClr val="l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69"/>
          <p:cNvSpPr txBox="1">
            <a:spLocks noGrp="1"/>
          </p:cNvSpPr>
          <p:nvPr>
            <p:ph type="title"/>
          </p:nvPr>
        </p:nvSpPr>
        <p:spPr>
          <a:xfrm>
            <a:off x="342900" y="0"/>
            <a:ext cx="8458200" cy="116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Recommendation: </a:t>
            </a:r>
            <a:r>
              <a:rPr lang="en"/>
              <a:t>Strengthen systems for input and feedback</a:t>
            </a:r>
            <a:endParaRPr/>
          </a:p>
        </p:txBody>
      </p:sp>
      <p:sp>
        <p:nvSpPr>
          <p:cNvPr id="777" name="Google Shape;777;p69"/>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42</a:t>
            </a:fld>
            <a:endParaRPr/>
          </a:p>
        </p:txBody>
      </p:sp>
      <p:graphicFrame>
        <p:nvGraphicFramePr>
          <p:cNvPr id="778" name="Google Shape;778;p69"/>
          <p:cNvGraphicFramePr/>
          <p:nvPr/>
        </p:nvGraphicFramePr>
        <p:xfrm>
          <a:off x="110300" y="2477500"/>
          <a:ext cx="3000000" cy="3000000"/>
        </p:xfrm>
        <a:graphic>
          <a:graphicData uri="http://schemas.openxmlformats.org/drawingml/2006/table">
            <a:tbl>
              <a:tblPr>
                <a:noFill/>
                <a:tableStyleId>{8E0D0C20-FBC0-4C79-A720-246086F8F242}</a:tableStyleId>
              </a:tblPr>
              <a:tblGrid>
                <a:gridCol w="7683100">
                  <a:extLst>
                    <a:ext uri="{9D8B030D-6E8A-4147-A177-3AD203B41FA5}">
                      <a16:colId xmlns:a16="http://schemas.microsoft.com/office/drawing/2014/main" val="20000"/>
                    </a:ext>
                  </a:extLst>
                </a:gridCol>
                <a:gridCol w="1149400">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1600" b="1">
                          <a:solidFill>
                            <a:schemeClr val="lt1"/>
                          </a:solidFill>
                          <a:latin typeface="Inter"/>
                          <a:ea typeface="Inter"/>
                          <a:cs typeface="Inter"/>
                          <a:sym typeface="Inter"/>
                        </a:rPr>
                        <a:t>Actions</a:t>
                      </a:r>
                      <a:endParaRPr sz="1600" b="1">
                        <a:solidFill>
                          <a:schemeClr val="lt1"/>
                        </a:solidFill>
                        <a:latin typeface="Inter"/>
                        <a:ea typeface="Inter"/>
                        <a:cs typeface="Inter"/>
                        <a:sym typeface="Inter"/>
                      </a:endParaRPr>
                    </a:p>
                  </a:txBody>
                  <a:tcPr marL="91425" marR="91425" marT="91425" marB="91425">
                    <a:solidFill>
                      <a:schemeClr val="accent5"/>
                    </a:solidFill>
                  </a:tcPr>
                </a:tc>
                <a:tc>
                  <a:txBody>
                    <a:bodyPr/>
                    <a:lstStyle/>
                    <a:p>
                      <a:pPr marL="0" lvl="0" indent="0" algn="l" rtl="0">
                        <a:spcBef>
                          <a:spcPts val="0"/>
                        </a:spcBef>
                        <a:spcAft>
                          <a:spcPts val="0"/>
                        </a:spcAft>
                        <a:buNone/>
                      </a:pPr>
                      <a:r>
                        <a:rPr lang="en" sz="1600" b="1">
                          <a:solidFill>
                            <a:schemeClr val="lt1"/>
                          </a:solidFill>
                          <a:latin typeface="Inter"/>
                          <a:ea typeface="Inter"/>
                          <a:cs typeface="Inter"/>
                          <a:sym typeface="Inter"/>
                        </a:rPr>
                        <a:t>Timing</a:t>
                      </a:r>
                      <a:endParaRPr sz="1600" b="1">
                        <a:solidFill>
                          <a:schemeClr val="lt1"/>
                        </a:solidFill>
                        <a:latin typeface="Inter"/>
                        <a:ea typeface="Inter"/>
                        <a:cs typeface="Inter"/>
                        <a:sym typeface="Inter"/>
                      </a:endParaRPr>
                    </a:p>
                  </a:txBody>
                  <a:tcPr marL="91425" marR="91425" marT="91425" marB="91425">
                    <a:solidFill>
                      <a:schemeClr val="accent5"/>
                    </a:solidFill>
                  </a:tcPr>
                </a:tc>
                <a:extLst>
                  <a:ext uri="{0D108BD9-81ED-4DB2-BD59-A6C34878D82A}">
                    <a16:rowId xmlns:a16="http://schemas.microsoft.com/office/drawing/2014/main" val="10000"/>
                  </a:ext>
                </a:extLst>
              </a:tr>
              <a:tr h="424200">
                <a:tc>
                  <a:txBody>
                    <a:bodyPr/>
                    <a:lstStyle/>
                    <a:p>
                      <a:pPr marL="0" lvl="0" indent="0" algn="l" rtl="0">
                        <a:spcBef>
                          <a:spcPts val="0"/>
                        </a:spcBef>
                        <a:spcAft>
                          <a:spcPts val="300"/>
                        </a:spcAft>
                        <a:buNone/>
                      </a:pPr>
                      <a:r>
                        <a:rPr lang="en" sz="1100">
                          <a:latin typeface="Inter"/>
                          <a:ea typeface="Inter"/>
                          <a:cs typeface="Inter"/>
                          <a:sym typeface="Inter"/>
                        </a:rPr>
                        <a:t>1. Create family-friendly companion guides aligned to the Division’s adopted curricula to provide families visibility into what students are learning, what "on-track" looks like, and what strategies families can use at home to support their students</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Fall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1"/>
                  </a:ext>
                </a:extLst>
              </a:tr>
              <a:tr h="424200">
                <a:tc>
                  <a:txBody>
                    <a:bodyPr/>
                    <a:lstStyle/>
                    <a:p>
                      <a:pPr marL="0" lvl="0" indent="0" algn="l" rtl="0">
                        <a:spcBef>
                          <a:spcPts val="0"/>
                        </a:spcBef>
                        <a:spcAft>
                          <a:spcPts val="0"/>
                        </a:spcAft>
                        <a:buNone/>
                      </a:pPr>
                      <a:r>
                        <a:rPr lang="en" sz="1100">
                          <a:latin typeface="Inter"/>
                          <a:ea typeface="Inter"/>
                          <a:cs typeface="Inter"/>
                          <a:sym typeface="Inter"/>
                        </a:rPr>
                        <a:t>2. Increase family awareness of K-12 pathways and course progression and ensure parents are engaged in course selection, especially for 8th grade math and key transitions (e.g., rising 6th, rising 9th graders)</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Fall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2"/>
                  </a:ext>
                </a:extLst>
              </a:tr>
              <a:tr h="424200">
                <a:tc>
                  <a:txBody>
                    <a:bodyPr/>
                    <a:lstStyle/>
                    <a:p>
                      <a:pPr marL="0" lvl="0" indent="0" algn="l" rtl="0">
                        <a:spcBef>
                          <a:spcPts val="0"/>
                        </a:spcBef>
                        <a:spcAft>
                          <a:spcPts val="0"/>
                        </a:spcAft>
                        <a:buNone/>
                      </a:pPr>
                      <a:r>
                        <a:rPr lang="en" sz="1100">
                          <a:latin typeface="Inter"/>
                          <a:ea typeface="Inter"/>
                          <a:cs typeface="Inter"/>
                          <a:sym typeface="Inter"/>
                        </a:rPr>
                        <a:t>3. Plan sessions to share resources and gather input/feedback from families; schedule these to occur in multiple places (in schools, community centers, churches) and at multiple times (morning, afternoon, evening)</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Fall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3"/>
                  </a:ext>
                </a:extLst>
              </a:tr>
              <a:tr h="424200">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Inter"/>
                          <a:ea typeface="Inter"/>
                          <a:cs typeface="Inter"/>
                          <a:sym typeface="Inter"/>
                        </a:rPr>
                        <a:t>4. Increase access to key school/ Division information by, at a minimum, providing interpretation services at all school and Division events, and translating info on curricula, course selection, and student safety</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Fall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4"/>
                  </a:ext>
                </a:extLst>
              </a:tr>
              <a:tr h="424200">
                <a:tc>
                  <a:txBody>
                    <a:bodyPr/>
                    <a:lstStyle/>
                    <a:p>
                      <a:pPr marL="0" lvl="0" indent="0" algn="l" rtl="0">
                        <a:spcBef>
                          <a:spcPts val="0"/>
                        </a:spcBef>
                        <a:spcAft>
                          <a:spcPts val="0"/>
                        </a:spcAft>
                        <a:buNone/>
                      </a:pPr>
                      <a:r>
                        <a:rPr lang="en" sz="1100">
                          <a:latin typeface="Inter"/>
                          <a:ea typeface="Inter"/>
                          <a:cs typeface="Inter"/>
                          <a:sym typeface="Inter"/>
                        </a:rPr>
                        <a:t>5. Gather and synthesize feedback from families and staff; develop plans to improve family engagement based on feedback </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Winter ‘23</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5"/>
                  </a:ext>
                </a:extLst>
              </a:tr>
              <a:tr h="424200">
                <a:tc>
                  <a:txBody>
                    <a:bodyPr/>
                    <a:lstStyle/>
                    <a:p>
                      <a:pPr marL="0" lvl="0" indent="0" algn="l" rtl="0">
                        <a:spcBef>
                          <a:spcPts val="0"/>
                        </a:spcBef>
                        <a:spcAft>
                          <a:spcPts val="0"/>
                        </a:spcAft>
                        <a:buNone/>
                      </a:pPr>
                      <a:r>
                        <a:rPr lang="en" sz="1100">
                          <a:latin typeface="Inter"/>
                          <a:ea typeface="Inter"/>
                          <a:cs typeface="Inter"/>
                          <a:sym typeface="Inter"/>
                        </a:rPr>
                        <a:t>6. Implement improvements to family engagement efforts based on feedback; continue gathering input and feedback from diverse constituents</a:t>
                      </a:r>
                      <a:endParaRPr sz="1100">
                        <a:latin typeface="Inter"/>
                        <a:ea typeface="Inter"/>
                        <a:cs typeface="Inter"/>
                        <a:sym typeface="Inter"/>
                      </a:endParaRPr>
                    </a:p>
                  </a:txBody>
                  <a:tcPr marL="91425" marR="91425" marT="91425" marB="91425"/>
                </a:tc>
                <a:tc>
                  <a:txBody>
                    <a:bodyPr/>
                    <a:lstStyle/>
                    <a:p>
                      <a:pPr marL="0" lvl="0" indent="0" algn="l" rtl="0">
                        <a:spcBef>
                          <a:spcPts val="0"/>
                        </a:spcBef>
                        <a:spcAft>
                          <a:spcPts val="0"/>
                        </a:spcAft>
                        <a:buNone/>
                      </a:pPr>
                      <a:r>
                        <a:rPr lang="en" sz="1100">
                          <a:latin typeface="Inter"/>
                          <a:ea typeface="Inter"/>
                          <a:cs typeface="Inter"/>
                          <a:sym typeface="Inter"/>
                        </a:rPr>
                        <a:t>Spring ‘24</a:t>
                      </a:r>
                      <a:endParaRPr sz="1100">
                        <a:latin typeface="Inter"/>
                        <a:ea typeface="Inter"/>
                        <a:cs typeface="Inter"/>
                        <a:sym typeface="Inter"/>
                      </a:endParaRPr>
                    </a:p>
                  </a:txBody>
                  <a:tcPr marL="91425" marR="91425" marT="91425" marB="91425"/>
                </a:tc>
                <a:extLst>
                  <a:ext uri="{0D108BD9-81ED-4DB2-BD59-A6C34878D82A}">
                    <a16:rowId xmlns:a16="http://schemas.microsoft.com/office/drawing/2014/main" val="10006"/>
                  </a:ext>
                </a:extLst>
              </a:tr>
            </a:tbl>
          </a:graphicData>
        </a:graphic>
      </p:graphicFrame>
      <p:sp>
        <p:nvSpPr>
          <p:cNvPr id="779" name="Google Shape;779;p69"/>
          <p:cNvSpPr/>
          <p:nvPr/>
        </p:nvSpPr>
        <p:spPr>
          <a:xfrm>
            <a:off x="92887" y="54015"/>
            <a:ext cx="288000" cy="288000"/>
          </a:xfrm>
          <a:prstGeom prst="ellipse">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lt1"/>
                </a:solidFill>
                <a:latin typeface="Inter"/>
                <a:ea typeface="Inter"/>
                <a:cs typeface="Inter"/>
                <a:sym typeface="Inter"/>
              </a:rPr>
              <a:t>5</a:t>
            </a:r>
            <a:endParaRPr sz="1400" b="0" i="0" u="none" strike="noStrike" cap="none">
              <a:solidFill>
                <a:srgbClr val="000000"/>
              </a:solidFill>
              <a:latin typeface="Arial"/>
              <a:ea typeface="Arial"/>
              <a:cs typeface="Arial"/>
              <a:sym typeface="Arial"/>
            </a:endParaRPr>
          </a:p>
        </p:txBody>
      </p:sp>
      <p:sp>
        <p:nvSpPr>
          <p:cNvPr id="780" name="Google Shape;780;p69"/>
          <p:cNvSpPr txBox="1"/>
          <p:nvPr/>
        </p:nvSpPr>
        <p:spPr>
          <a:xfrm>
            <a:off x="126175" y="1709750"/>
            <a:ext cx="8904900" cy="642000"/>
          </a:xfrm>
          <a:prstGeom prst="rect">
            <a:avLst/>
          </a:prstGeom>
          <a:solidFill>
            <a:srgbClr val="F3F3F3"/>
          </a:solidFill>
          <a:ln>
            <a:noFill/>
          </a:ln>
        </p:spPr>
        <p:txBody>
          <a:bodyPr spcFirstLastPara="1" wrap="square" lIns="45700" tIns="45700" rIns="27425" bIns="45700" anchor="t" anchorCtr="0">
            <a:noAutofit/>
          </a:bodyPr>
          <a:lstStyle/>
          <a:p>
            <a:pPr marL="0" marR="0" lvl="0" indent="0" algn="l" rtl="0">
              <a:lnSpc>
                <a:spcPct val="114000"/>
              </a:lnSpc>
              <a:spcBef>
                <a:spcPts val="0"/>
              </a:spcBef>
              <a:spcAft>
                <a:spcPts val="0"/>
              </a:spcAft>
              <a:buClr>
                <a:srgbClr val="000000"/>
              </a:buClr>
              <a:buSzPts val="2400"/>
              <a:buFont typeface="Arial"/>
              <a:buNone/>
            </a:pPr>
            <a:r>
              <a:rPr lang="en" sz="1300" b="1">
                <a:solidFill>
                  <a:schemeClr val="dk1"/>
                </a:solidFill>
                <a:latin typeface="Inter"/>
                <a:ea typeface="Inter"/>
                <a:cs typeface="Inter"/>
                <a:sym typeface="Inter"/>
              </a:rPr>
              <a:t>5b. Deepen engagement and supports for families across the Division</a:t>
            </a:r>
            <a:r>
              <a:rPr lang="en" sz="1300">
                <a:solidFill>
                  <a:schemeClr val="dk1"/>
                </a:solidFill>
                <a:latin typeface="Inter"/>
                <a:ea typeface="Inter"/>
                <a:cs typeface="Inter"/>
                <a:sym typeface="Inter"/>
              </a:rPr>
              <a:t> by creating family-friendly informational materials, increasing awareness of K-12 pathways, and investing in interpretation/ translation services</a:t>
            </a:r>
            <a:endParaRPr sz="1300">
              <a:solidFill>
                <a:schemeClr val="dk1"/>
              </a:solidFill>
              <a:latin typeface="Inter"/>
              <a:ea typeface="Inter"/>
              <a:cs typeface="Inter"/>
              <a:sym typeface="Inter"/>
            </a:endParaRPr>
          </a:p>
        </p:txBody>
      </p:sp>
      <p:sp>
        <p:nvSpPr>
          <p:cNvPr id="781" name="Google Shape;781;p69"/>
          <p:cNvSpPr txBox="1">
            <a:spLocks noGrp="1"/>
          </p:cNvSpPr>
          <p:nvPr>
            <p:ph type="body" idx="1"/>
          </p:nvPr>
        </p:nvSpPr>
        <p:spPr>
          <a:xfrm>
            <a:off x="126175" y="1318850"/>
            <a:ext cx="2072400" cy="387300"/>
          </a:xfrm>
          <a:prstGeom prst="rect">
            <a:avLst/>
          </a:prstGeom>
          <a:solidFill>
            <a:schemeClr val="accent5"/>
          </a:solidFill>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rPr>
              <a:t>Key Initiative</a:t>
            </a:r>
            <a:endParaRPr b="1">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2"/>
          <p:cNvSpPr txBox="1">
            <a:spLocks noGrp="1"/>
          </p:cNvSpPr>
          <p:nvPr>
            <p:ph type="title"/>
          </p:nvPr>
        </p:nvSpPr>
        <p:spPr>
          <a:xfrm>
            <a:off x="342900" y="0"/>
            <a:ext cx="8730900" cy="116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Bellwether’s engagement spanned three phases of work during the spring semester</a:t>
            </a:r>
            <a:endParaRPr/>
          </a:p>
        </p:txBody>
      </p:sp>
      <p:graphicFrame>
        <p:nvGraphicFramePr>
          <p:cNvPr id="295" name="Google Shape;295;p32"/>
          <p:cNvGraphicFramePr/>
          <p:nvPr/>
        </p:nvGraphicFramePr>
        <p:xfrm>
          <a:off x="291025" y="2391000"/>
          <a:ext cx="3000000" cy="3000000"/>
        </p:xfrm>
        <a:graphic>
          <a:graphicData uri="http://schemas.openxmlformats.org/drawingml/2006/table">
            <a:tbl>
              <a:tblPr>
                <a:noFill/>
                <a:tableStyleId>{8E0D0C20-FBC0-4C79-A720-246086F8F242}</a:tableStyleId>
              </a:tblPr>
              <a:tblGrid>
                <a:gridCol w="507425">
                  <a:extLst>
                    <a:ext uri="{9D8B030D-6E8A-4147-A177-3AD203B41FA5}">
                      <a16:colId xmlns:a16="http://schemas.microsoft.com/office/drawing/2014/main" val="20000"/>
                    </a:ext>
                  </a:extLst>
                </a:gridCol>
                <a:gridCol w="507425">
                  <a:extLst>
                    <a:ext uri="{9D8B030D-6E8A-4147-A177-3AD203B41FA5}">
                      <a16:colId xmlns:a16="http://schemas.microsoft.com/office/drawing/2014/main" val="20001"/>
                    </a:ext>
                  </a:extLst>
                </a:gridCol>
                <a:gridCol w="507425">
                  <a:extLst>
                    <a:ext uri="{9D8B030D-6E8A-4147-A177-3AD203B41FA5}">
                      <a16:colId xmlns:a16="http://schemas.microsoft.com/office/drawing/2014/main" val="20002"/>
                    </a:ext>
                  </a:extLst>
                </a:gridCol>
                <a:gridCol w="507425">
                  <a:extLst>
                    <a:ext uri="{9D8B030D-6E8A-4147-A177-3AD203B41FA5}">
                      <a16:colId xmlns:a16="http://schemas.microsoft.com/office/drawing/2014/main" val="20003"/>
                    </a:ext>
                  </a:extLst>
                </a:gridCol>
                <a:gridCol w="507425">
                  <a:extLst>
                    <a:ext uri="{9D8B030D-6E8A-4147-A177-3AD203B41FA5}">
                      <a16:colId xmlns:a16="http://schemas.microsoft.com/office/drawing/2014/main" val="20004"/>
                    </a:ext>
                  </a:extLst>
                </a:gridCol>
                <a:gridCol w="507425">
                  <a:extLst>
                    <a:ext uri="{9D8B030D-6E8A-4147-A177-3AD203B41FA5}">
                      <a16:colId xmlns:a16="http://schemas.microsoft.com/office/drawing/2014/main" val="20005"/>
                    </a:ext>
                  </a:extLst>
                </a:gridCol>
                <a:gridCol w="507425">
                  <a:extLst>
                    <a:ext uri="{9D8B030D-6E8A-4147-A177-3AD203B41FA5}">
                      <a16:colId xmlns:a16="http://schemas.microsoft.com/office/drawing/2014/main" val="20006"/>
                    </a:ext>
                  </a:extLst>
                </a:gridCol>
                <a:gridCol w="507425">
                  <a:extLst>
                    <a:ext uri="{9D8B030D-6E8A-4147-A177-3AD203B41FA5}">
                      <a16:colId xmlns:a16="http://schemas.microsoft.com/office/drawing/2014/main" val="20007"/>
                    </a:ext>
                  </a:extLst>
                </a:gridCol>
                <a:gridCol w="507425">
                  <a:extLst>
                    <a:ext uri="{9D8B030D-6E8A-4147-A177-3AD203B41FA5}">
                      <a16:colId xmlns:a16="http://schemas.microsoft.com/office/drawing/2014/main" val="20008"/>
                    </a:ext>
                  </a:extLst>
                </a:gridCol>
                <a:gridCol w="507425">
                  <a:extLst>
                    <a:ext uri="{9D8B030D-6E8A-4147-A177-3AD203B41FA5}">
                      <a16:colId xmlns:a16="http://schemas.microsoft.com/office/drawing/2014/main" val="20009"/>
                    </a:ext>
                  </a:extLst>
                </a:gridCol>
                <a:gridCol w="507425">
                  <a:extLst>
                    <a:ext uri="{9D8B030D-6E8A-4147-A177-3AD203B41FA5}">
                      <a16:colId xmlns:a16="http://schemas.microsoft.com/office/drawing/2014/main" val="20010"/>
                    </a:ext>
                  </a:extLst>
                </a:gridCol>
                <a:gridCol w="507425">
                  <a:extLst>
                    <a:ext uri="{9D8B030D-6E8A-4147-A177-3AD203B41FA5}">
                      <a16:colId xmlns:a16="http://schemas.microsoft.com/office/drawing/2014/main" val="20011"/>
                    </a:ext>
                  </a:extLst>
                </a:gridCol>
                <a:gridCol w="507425">
                  <a:extLst>
                    <a:ext uri="{9D8B030D-6E8A-4147-A177-3AD203B41FA5}">
                      <a16:colId xmlns:a16="http://schemas.microsoft.com/office/drawing/2014/main" val="20012"/>
                    </a:ext>
                  </a:extLst>
                </a:gridCol>
                <a:gridCol w="507425">
                  <a:extLst>
                    <a:ext uri="{9D8B030D-6E8A-4147-A177-3AD203B41FA5}">
                      <a16:colId xmlns:a16="http://schemas.microsoft.com/office/drawing/2014/main" val="20013"/>
                    </a:ext>
                  </a:extLst>
                </a:gridCol>
                <a:gridCol w="507425">
                  <a:extLst>
                    <a:ext uri="{9D8B030D-6E8A-4147-A177-3AD203B41FA5}">
                      <a16:colId xmlns:a16="http://schemas.microsoft.com/office/drawing/2014/main" val="20014"/>
                    </a:ext>
                  </a:extLst>
                </a:gridCol>
                <a:gridCol w="507425">
                  <a:extLst>
                    <a:ext uri="{9D8B030D-6E8A-4147-A177-3AD203B41FA5}">
                      <a16:colId xmlns:a16="http://schemas.microsoft.com/office/drawing/2014/main" val="20015"/>
                    </a:ext>
                  </a:extLst>
                </a:gridCol>
                <a:gridCol w="507425">
                  <a:extLst>
                    <a:ext uri="{9D8B030D-6E8A-4147-A177-3AD203B41FA5}">
                      <a16:colId xmlns:a16="http://schemas.microsoft.com/office/drawing/2014/main" val="20016"/>
                    </a:ext>
                  </a:extLst>
                </a:gridCol>
              </a:tblGrid>
              <a:tr h="270325">
                <a:tc gridSpan="3">
                  <a:txBody>
                    <a:bodyPr/>
                    <a:lstStyle/>
                    <a:p>
                      <a:pPr marL="0" lvl="0" indent="0" algn="ctr" rtl="0">
                        <a:spcBef>
                          <a:spcPts val="0"/>
                        </a:spcBef>
                        <a:spcAft>
                          <a:spcPts val="0"/>
                        </a:spcAft>
                        <a:buNone/>
                      </a:pPr>
                      <a:r>
                        <a:rPr lang="en" sz="1200" b="1">
                          <a:latin typeface="Inter"/>
                          <a:ea typeface="Inter"/>
                          <a:cs typeface="Inter"/>
                          <a:sym typeface="Inter"/>
                        </a:rPr>
                        <a:t>February</a:t>
                      </a:r>
                      <a:endParaRPr sz="1200" b="1">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rgbClr val="CCCCCC"/>
                    </a:solidFill>
                  </a:tcPr>
                </a:tc>
                <a:tc hMerge="1">
                  <a:txBody>
                    <a:bodyPr/>
                    <a:lstStyle/>
                    <a:p>
                      <a:endParaRPr lang="en-US"/>
                    </a:p>
                  </a:txBody>
                  <a:tcPr/>
                </a:tc>
                <a:tc hMerge="1">
                  <a:txBody>
                    <a:bodyPr/>
                    <a:lstStyle/>
                    <a:p>
                      <a:endParaRPr lang="en-US"/>
                    </a:p>
                  </a:txBody>
                  <a:tcPr/>
                </a:tc>
                <a:tc gridSpan="4">
                  <a:txBody>
                    <a:bodyPr/>
                    <a:lstStyle/>
                    <a:p>
                      <a:pPr marL="0" lvl="0" indent="0" algn="ctr" rtl="0">
                        <a:spcBef>
                          <a:spcPts val="0"/>
                        </a:spcBef>
                        <a:spcAft>
                          <a:spcPts val="0"/>
                        </a:spcAft>
                        <a:buNone/>
                      </a:pPr>
                      <a:r>
                        <a:rPr lang="en" sz="1200" b="1">
                          <a:latin typeface="Inter"/>
                          <a:ea typeface="Inter"/>
                          <a:cs typeface="Inter"/>
                          <a:sym typeface="Inter"/>
                        </a:rPr>
                        <a:t>March</a:t>
                      </a:r>
                      <a:endParaRPr sz="1200" b="1">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rgbClr val="CCCC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lvl="0" indent="0" algn="ctr" rtl="0">
                        <a:spcBef>
                          <a:spcPts val="0"/>
                        </a:spcBef>
                        <a:spcAft>
                          <a:spcPts val="0"/>
                        </a:spcAft>
                        <a:buNone/>
                      </a:pPr>
                      <a:r>
                        <a:rPr lang="en" sz="1200" b="1">
                          <a:latin typeface="Inter"/>
                          <a:ea typeface="Inter"/>
                          <a:cs typeface="Inter"/>
                          <a:sym typeface="Inter"/>
                        </a:rPr>
                        <a:t>April</a:t>
                      </a:r>
                      <a:endParaRPr sz="1200" b="1">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rgbClr val="CCCC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lvl="0" indent="0" algn="ctr" rtl="0">
                        <a:spcBef>
                          <a:spcPts val="0"/>
                        </a:spcBef>
                        <a:spcAft>
                          <a:spcPts val="0"/>
                        </a:spcAft>
                        <a:buNone/>
                      </a:pPr>
                      <a:r>
                        <a:rPr lang="en" sz="1200" b="1">
                          <a:latin typeface="Inter"/>
                          <a:ea typeface="Inter"/>
                          <a:cs typeface="Inter"/>
                          <a:sym typeface="Inter"/>
                        </a:rPr>
                        <a:t>May</a:t>
                      </a:r>
                      <a:endParaRPr sz="1200" b="1">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rgbClr val="CCCC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lvl="0" indent="0" algn="ctr" rtl="0">
                        <a:spcBef>
                          <a:spcPts val="0"/>
                        </a:spcBef>
                        <a:spcAft>
                          <a:spcPts val="0"/>
                        </a:spcAft>
                        <a:buNone/>
                      </a:pPr>
                      <a:r>
                        <a:rPr lang="en" sz="1200" b="1">
                          <a:latin typeface="Inter"/>
                          <a:ea typeface="Inter"/>
                          <a:cs typeface="Inter"/>
                          <a:sym typeface="Inter"/>
                        </a:rPr>
                        <a:t>June</a:t>
                      </a:r>
                      <a:endParaRPr sz="1200" b="1">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solidFill>
                      <a:srgbClr val="CCCCCC"/>
                    </a:solidFill>
                  </a:tcPr>
                </a:tc>
                <a:tc hMerge="1">
                  <a:txBody>
                    <a:bodyPr/>
                    <a:lstStyle/>
                    <a:p>
                      <a:endParaRPr lang="en-US"/>
                    </a:p>
                  </a:txBody>
                  <a:tcPr/>
                </a:tc>
                <a:extLst>
                  <a:ext uri="{0D108BD9-81ED-4DB2-BD59-A6C34878D82A}">
                    <a16:rowId xmlns:a16="http://schemas.microsoft.com/office/drawing/2014/main" val="10000"/>
                  </a:ext>
                </a:extLst>
              </a:tr>
              <a:tr h="255300">
                <a:tc>
                  <a:txBody>
                    <a:bodyPr/>
                    <a:lstStyle/>
                    <a:p>
                      <a:pPr marL="0" lvl="0" indent="0" algn="ctr" rtl="0">
                        <a:spcBef>
                          <a:spcPts val="0"/>
                        </a:spcBef>
                        <a:spcAft>
                          <a:spcPts val="0"/>
                        </a:spcAft>
                        <a:buNone/>
                      </a:pPr>
                      <a:r>
                        <a:rPr lang="en" sz="1100">
                          <a:latin typeface="Inter"/>
                          <a:ea typeface="Inter"/>
                          <a:cs typeface="Inter"/>
                          <a:sym typeface="Inter"/>
                        </a:rPr>
                        <a:t>2/13</a:t>
                      </a:r>
                      <a:endParaRPr sz="11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Inter"/>
                          <a:ea typeface="Inter"/>
                          <a:cs typeface="Inter"/>
                          <a:sym typeface="Inter"/>
                        </a:rPr>
                        <a:t>2/20</a:t>
                      </a:r>
                      <a:endParaRPr sz="11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Inter"/>
                          <a:ea typeface="Inter"/>
                          <a:cs typeface="Inter"/>
                          <a:sym typeface="Inter"/>
                        </a:rPr>
                        <a:t>2/27</a:t>
                      </a:r>
                      <a:endParaRPr sz="11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Inter"/>
                          <a:ea typeface="Inter"/>
                          <a:cs typeface="Inter"/>
                          <a:sym typeface="Inter"/>
                        </a:rPr>
                        <a:t>3/6</a:t>
                      </a:r>
                      <a:endParaRPr sz="11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Inter"/>
                          <a:ea typeface="Inter"/>
                          <a:cs typeface="Inter"/>
                          <a:sym typeface="Inter"/>
                        </a:rPr>
                        <a:t>3/13</a:t>
                      </a:r>
                      <a:endParaRPr sz="11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Inter"/>
                          <a:ea typeface="Inter"/>
                          <a:cs typeface="Inter"/>
                          <a:sym typeface="Inter"/>
                        </a:rPr>
                        <a:t>3/20</a:t>
                      </a:r>
                      <a:endParaRPr sz="11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Inter"/>
                          <a:ea typeface="Inter"/>
                          <a:cs typeface="Inter"/>
                          <a:sym typeface="Inter"/>
                        </a:rPr>
                        <a:t>3/27</a:t>
                      </a:r>
                      <a:endParaRPr sz="11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Inter"/>
                          <a:ea typeface="Inter"/>
                          <a:cs typeface="Inter"/>
                          <a:sym typeface="Inter"/>
                        </a:rPr>
                        <a:t>4/3</a:t>
                      </a:r>
                      <a:endParaRPr sz="11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Inter"/>
                          <a:ea typeface="Inter"/>
                          <a:cs typeface="Inter"/>
                          <a:sym typeface="Inter"/>
                        </a:rPr>
                        <a:t>4/10</a:t>
                      </a:r>
                      <a:endParaRPr sz="11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Inter"/>
                          <a:ea typeface="Inter"/>
                          <a:cs typeface="Inter"/>
                          <a:sym typeface="Inter"/>
                        </a:rPr>
                        <a:t>4/17</a:t>
                      </a:r>
                      <a:endParaRPr sz="11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Inter"/>
                          <a:ea typeface="Inter"/>
                          <a:cs typeface="Inter"/>
                          <a:sym typeface="Inter"/>
                        </a:rPr>
                        <a:t>4/24</a:t>
                      </a:r>
                      <a:endParaRPr sz="11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Inter"/>
                          <a:ea typeface="Inter"/>
                          <a:cs typeface="Inter"/>
                          <a:sym typeface="Inter"/>
                        </a:rPr>
                        <a:t>5/1</a:t>
                      </a:r>
                      <a:endParaRPr sz="11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Inter"/>
                          <a:ea typeface="Inter"/>
                          <a:cs typeface="Inter"/>
                          <a:sym typeface="Inter"/>
                        </a:rPr>
                        <a:t>5/8</a:t>
                      </a:r>
                      <a:endParaRPr sz="11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Inter"/>
                          <a:ea typeface="Inter"/>
                          <a:cs typeface="Inter"/>
                          <a:sym typeface="Inter"/>
                        </a:rPr>
                        <a:t>5/15</a:t>
                      </a:r>
                      <a:endParaRPr sz="11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Inter"/>
                          <a:ea typeface="Inter"/>
                          <a:cs typeface="Inter"/>
                          <a:sym typeface="Inter"/>
                        </a:rPr>
                        <a:t>5/22</a:t>
                      </a:r>
                      <a:endParaRPr sz="11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Inter"/>
                          <a:ea typeface="Inter"/>
                          <a:cs typeface="Inter"/>
                          <a:sym typeface="Inter"/>
                        </a:rPr>
                        <a:t>5/29</a:t>
                      </a:r>
                      <a:endParaRPr sz="11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Inter"/>
                          <a:ea typeface="Inter"/>
                          <a:cs typeface="Inter"/>
                          <a:sym typeface="Inter"/>
                        </a:rPr>
                        <a:t>6/5</a:t>
                      </a:r>
                      <a:endParaRPr sz="11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extLst>
                  <a:ext uri="{0D108BD9-81ED-4DB2-BD59-A6C34878D82A}">
                    <a16:rowId xmlns:a16="http://schemas.microsoft.com/office/drawing/2014/main" val="10001"/>
                  </a:ext>
                </a:extLst>
              </a:tr>
              <a:tr h="1204425">
                <a:tc>
                  <a:txBody>
                    <a:bodyPr/>
                    <a:lstStyle/>
                    <a:p>
                      <a:pPr marL="0" lvl="0" indent="0" algn="ctr" rtl="0">
                        <a:spcBef>
                          <a:spcPts val="0"/>
                        </a:spcBef>
                        <a:spcAft>
                          <a:spcPts val="0"/>
                        </a:spcAft>
                        <a:buNone/>
                      </a:pPr>
                      <a:endParaRPr sz="12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Inter"/>
                        <a:ea typeface="Inter"/>
                        <a:cs typeface="Inter"/>
                        <a:sym typeface="Inter"/>
                      </a:endParaRPr>
                    </a:p>
                  </a:txBody>
                  <a:tcPr marL="45700" marR="45700" marT="45700" marB="45700">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96" name="Google Shape;296;p32"/>
          <p:cNvSpPr/>
          <p:nvPr/>
        </p:nvSpPr>
        <p:spPr>
          <a:xfrm>
            <a:off x="1191550" y="6560125"/>
            <a:ext cx="283800" cy="283800"/>
          </a:xfrm>
          <a:prstGeom prst="star4">
            <a:avLst>
              <a:gd name="adj" fmla="val 12500"/>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p:nvPr/>
        </p:nvSpPr>
        <p:spPr>
          <a:xfrm>
            <a:off x="72400" y="6631525"/>
            <a:ext cx="163200" cy="141000"/>
          </a:xfrm>
          <a:prstGeom prst="triangle">
            <a:avLst>
              <a:gd name="adj" fmla="val 50000"/>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2"/>
          <p:cNvSpPr/>
          <p:nvPr/>
        </p:nvSpPr>
        <p:spPr>
          <a:xfrm>
            <a:off x="225950" y="6587875"/>
            <a:ext cx="1104000" cy="22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Inter"/>
                <a:ea typeface="Inter"/>
                <a:cs typeface="Inter"/>
                <a:sym typeface="Inter"/>
              </a:rPr>
              <a:t>= Task Force</a:t>
            </a:r>
            <a:endParaRPr sz="1000">
              <a:latin typeface="Inter"/>
              <a:ea typeface="Inter"/>
              <a:cs typeface="Inter"/>
              <a:sym typeface="Inter"/>
            </a:endParaRPr>
          </a:p>
        </p:txBody>
      </p:sp>
      <p:sp>
        <p:nvSpPr>
          <p:cNvPr id="299" name="Google Shape;299;p32"/>
          <p:cNvSpPr/>
          <p:nvPr/>
        </p:nvSpPr>
        <p:spPr>
          <a:xfrm>
            <a:off x="1419800" y="6587875"/>
            <a:ext cx="1517100" cy="22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Inter"/>
                <a:ea typeface="Inter"/>
                <a:cs typeface="Inter"/>
                <a:sym typeface="Inter"/>
              </a:rPr>
              <a:t>= Exec Leadership</a:t>
            </a:r>
            <a:endParaRPr sz="1000">
              <a:latin typeface="Inter"/>
              <a:ea typeface="Inter"/>
              <a:cs typeface="Inter"/>
              <a:sym typeface="Inter"/>
            </a:endParaRPr>
          </a:p>
        </p:txBody>
      </p:sp>
      <p:pic>
        <p:nvPicPr>
          <p:cNvPr id="300" name="Google Shape;300;p32"/>
          <p:cNvPicPr preferRelativeResize="0"/>
          <p:nvPr/>
        </p:nvPicPr>
        <p:blipFill rotWithShape="1">
          <a:blip r:embed="rId3">
            <a:alphaModFix/>
          </a:blip>
          <a:srcRect l="20878" t="11784" r="19470" b="21713"/>
          <a:stretch/>
        </p:blipFill>
        <p:spPr>
          <a:xfrm>
            <a:off x="2736725" y="6587863"/>
            <a:ext cx="163200" cy="196275"/>
          </a:xfrm>
          <a:prstGeom prst="rect">
            <a:avLst/>
          </a:prstGeom>
          <a:noFill/>
          <a:ln>
            <a:noFill/>
          </a:ln>
        </p:spPr>
      </p:pic>
      <p:sp>
        <p:nvSpPr>
          <p:cNvPr id="301" name="Google Shape;301;p32"/>
          <p:cNvSpPr/>
          <p:nvPr/>
        </p:nvSpPr>
        <p:spPr>
          <a:xfrm>
            <a:off x="2899925" y="6587875"/>
            <a:ext cx="1428600" cy="22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Inter"/>
                <a:ea typeface="Inter"/>
                <a:cs typeface="Inter"/>
                <a:sym typeface="Inter"/>
              </a:rPr>
              <a:t>= Phone Interviews</a:t>
            </a:r>
            <a:endParaRPr sz="1000">
              <a:latin typeface="Inter"/>
              <a:ea typeface="Inter"/>
              <a:cs typeface="Inter"/>
              <a:sym typeface="Inter"/>
            </a:endParaRPr>
          </a:p>
        </p:txBody>
      </p:sp>
      <p:sp>
        <p:nvSpPr>
          <p:cNvPr id="302" name="Google Shape;302;p32"/>
          <p:cNvSpPr/>
          <p:nvPr/>
        </p:nvSpPr>
        <p:spPr>
          <a:xfrm>
            <a:off x="2731300" y="1723050"/>
            <a:ext cx="3853800" cy="589500"/>
          </a:xfrm>
          <a:prstGeom prst="chevron">
            <a:avLst>
              <a:gd name="adj" fmla="val 50000"/>
            </a:avLst>
          </a:prstGeom>
          <a:solidFill>
            <a:srgbClr val="00778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b="1">
                <a:solidFill>
                  <a:srgbClr val="FFFFFF"/>
                </a:solidFill>
                <a:latin typeface="Inter"/>
                <a:ea typeface="Inter"/>
                <a:cs typeface="Inter"/>
                <a:sym typeface="Inter"/>
              </a:rPr>
              <a:t>Phase 2</a:t>
            </a:r>
            <a:endParaRPr b="1">
              <a:solidFill>
                <a:srgbClr val="FFFFFF"/>
              </a:solidFill>
              <a:latin typeface="Inter"/>
              <a:ea typeface="Inter"/>
              <a:cs typeface="Inter"/>
              <a:sym typeface="Inter"/>
            </a:endParaRPr>
          </a:p>
          <a:p>
            <a:pPr marL="0" lvl="0" indent="0" algn="ctr" rtl="0">
              <a:spcBef>
                <a:spcPts val="0"/>
              </a:spcBef>
              <a:spcAft>
                <a:spcPts val="0"/>
              </a:spcAft>
              <a:buClr>
                <a:srgbClr val="000000"/>
              </a:buClr>
              <a:buSzPts val="1100"/>
              <a:buFont typeface="Arial"/>
              <a:buNone/>
            </a:pPr>
            <a:r>
              <a:rPr lang="en" sz="1200" i="1">
                <a:solidFill>
                  <a:srgbClr val="FFFFFF"/>
                </a:solidFill>
                <a:latin typeface="Inter"/>
                <a:ea typeface="Inter"/>
                <a:cs typeface="Inter"/>
                <a:sym typeface="Inter"/>
              </a:rPr>
              <a:t>Instructional Practices Audit</a:t>
            </a:r>
            <a:endParaRPr sz="1200">
              <a:latin typeface="Inter"/>
              <a:ea typeface="Inter"/>
              <a:cs typeface="Inter"/>
              <a:sym typeface="Inter"/>
            </a:endParaRPr>
          </a:p>
        </p:txBody>
      </p:sp>
      <p:sp>
        <p:nvSpPr>
          <p:cNvPr id="303" name="Google Shape;303;p32"/>
          <p:cNvSpPr/>
          <p:nvPr/>
        </p:nvSpPr>
        <p:spPr>
          <a:xfrm>
            <a:off x="6406675" y="1723050"/>
            <a:ext cx="2602500" cy="589500"/>
          </a:xfrm>
          <a:prstGeom prst="chevron">
            <a:avLst>
              <a:gd name="adj" fmla="val 50000"/>
            </a:avLst>
          </a:prstGeom>
          <a:solidFill>
            <a:srgbClr val="6D1E4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Inter"/>
                <a:ea typeface="Inter"/>
                <a:cs typeface="Inter"/>
                <a:sym typeface="Inter"/>
              </a:rPr>
              <a:t>Phase 3</a:t>
            </a:r>
            <a:endParaRPr b="1">
              <a:solidFill>
                <a:srgbClr val="FFFFFF"/>
              </a:solidFill>
              <a:latin typeface="Inter"/>
              <a:ea typeface="Inter"/>
              <a:cs typeface="Inter"/>
              <a:sym typeface="Inter"/>
            </a:endParaRPr>
          </a:p>
          <a:p>
            <a:pPr marL="0" lvl="0" indent="0" algn="ctr" rtl="0">
              <a:spcBef>
                <a:spcPts val="0"/>
              </a:spcBef>
              <a:spcAft>
                <a:spcPts val="0"/>
              </a:spcAft>
              <a:buNone/>
            </a:pPr>
            <a:r>
              <a:rPr lang="en" sz="1200" i="1">
                <a:solidFill>
                  <a:srgbClr val="FFFFFF"/>
                </a:solidFill>
                <a:latin typeface="Inter"/>
                <a:ea typeface="Inter"/>
                <a:cs typeface="Inter"/>
                <a:sym typeface="Inter"/>
              </a:rPr>
              <a:t>Root Cause Analysis</a:t>
            </a:r>
            <a:endParaRPr sz="1200">
              <a:latin typeface="Inter"/>
              <a:ea typeface="Inter"/>
              <a:cs typeface="Inter"/>
              <a:sym typeface="Inter"/>
            </a:endParaRPr>
          </a:p>
        </p:txBody>
      </p:sp>
      <p:sp>
        <p:nvSpPr>
          <p:cNvPr id="304" name="Google Shape;304;p32"/>
          <p:cNvSpPr/>
          <p:nvPr/>
        </p:nvSpPr>
        <p:spPr>
          <a:xfrm>
            <a:off x="2994500" y="2997288"/>
            <a:ext cx="227100" cy="196200"/>
          </a:xfrm>
          <a:prstGeom prst="triangle">
            <a:avLst>
              <a:gd name="adj" fmla="val 50000"/>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5" name="Google Shape;305;p32"/>
          <p:cNvPicPr preferRelativeResize="0"/>
          <p:nvPr/>
        </p:nvPicPr>
        <p:blipFill rotWithShape="1">
          <a:blip r:embed="rId3">
            <a:alphaModFix/>
          </a:blip>
          <a:srcRect l="20878" t="11784" r="19470" b="21713"/>
          <a:stretch/>
        </p:blipFill>
        <p:spPr>
          <a:xfrm>
            <a:off x="3515038" y="2997250"/>
            <a:ext cx="235976" cy="283800"/>
          </a:xfrm>
          <a:prstGeom prst="rect">
            <a:avLst/>
          </a:prstGeom>
          <a:noFill/>
          <a:ln>
            <a:noFill/>
          </a:ln>
        </p:spPr>
      </p:pic>
      <p:pic>
        <p:nvPicPr>
          <p:cNvPr id="306" name="Google Shape;306;p32"/>
          <p:cNvPicPr preferRelativeResize="0"/>
          <p:nvPr/>
        </p:nvPicPr>
        <p:blipFill rotWithShape="1">
          <a:blip r:embed="rId3">
            <a:alphaModFix/>
          </a:blip>
          <a:srcRect l="20878" t="11784" r="19470" b="21713"/>
          <a:stretch/>
        </p:blipFill>
        <p:spPr>
          <a:xfrm>
            <a:off x="3983029" y="3024975"/>
            <a:ext cx="235976" cy="283800"/>
          </a:xfrm>
          <a:prstGeom prst="rect">
            <a:avLst/>
          </a:prstGeom>
          <a:noFill/>
          <a:ln>
            <a:noFill/>
          </a:ln>
        </p:spPr>
      </p:pic>
      <p:sp>
        <p:nvSpPr>
          <p:cNvPr id="307" name="Google Shape;307;p32"/>
          <p:cNvSpPr/>
          <p:nvPr/>
        </p:nvSpPr>
        <p:spPr>
          <a:xfrm>
            <a:off x="2801450" y="3235300"/>
            <a:ext cx="613200" cy="1962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000" b="1">
                <a:solidFill>
                  <a:srgbClr val="000000"/>
                </a:solidFill>
                <a:latin typeface="Inter"/>
                <a:ea typeface="Inter"/>
                <a:cs typeface="Inter"/>
                <a:sym typeface="Inter"/>
              </a:rPr>
              <a:t>W 3/22</a:t>
            </a:r>
            <a:endParaRPr sz="1000" b="1">
              <a:solidFill>
                <a:srgbClr val="000000"/>
              </a:solidFill>
              <a:latin typeface="Inter"/>
              <a:ea typeface="Inter"/>
              <a:cs typeface="Inter"/>
              <a:sym typeface="Inter"/>
            </a:endParaRPr>
          </a:p>
        </p:txBody>
      </p:sp>
      <p:sp>
        <p:nvSpPr>
          <p:cNvPr id="308" name="Google Shape;308;p32"/>
          <p:cNvSpPr/>
          <p:nvPr/>
        </p:nvSpPr>
        <p:spPr>
          <a:xfrm>
            <a:off x="2801450" y="3549500"/>
            <a:ext cx="568500" cy="369900"/>
          </a:xfrm>
          <a:prstGeom prst="rect">
            <a:avLst/>
          </a:prstGeom>
          <a:solidFill>
            <a:schemeClr val="accent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000">
                <a:solidFill>
                  <a:srgbClr val="000000"/>
                </a:solidFill>
                <a:latin typeface="Inter"/>
                <a:ea typeface="Inter"/>
                <a:cs typeface="Inter"/>
                <a:sym typeface="Inter"/>
              </a:rPr>
              <a:t>School Visits </a:t>
            </a:r>
            <a:endParaRPr sz="1000">
              <a:solidFill>
                <a:srgbClr val="000000"/>
              </a:solidFill>
              <a:latin typeface="Inter"/>
              <a:ea typeface="Inter"/>
              <a:cs typeface="Inter"/>
              <a:sym typeface="Inter"/>
            </a:endParaRPr>
          </a:p>
        </p:txBody>
      </p:sp>
      <p:sp>
        <p:nvSpPr>
          <p:cNvPr id="309" name="Google Shape;309;p32"/>
          <p:cNvSpPr/>
          <p:nvPr/>
        </p:nvSpPr>
        <p:spPr>
          <a:xfrm>
            <a:off x="3470025" y="3549500"/>
            <a:ext cx="808500" cy="369900"/>
          </a:xfrm>
          <a:prstGeom prst="rect">
            <a:avLst/>
          </a:prstGeom>
          <a:solidFill>
            <a:schemeClr val="accent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000">
                <a:latin typeface="Inter"/>
                <a:ea typeface="Inter"/>
                <a:cs typeface="Inter"/>
                <a:sym typeface="Inter"/>
              </a:rPr>
              <a:t>Additional </a:t>
            </a:r>
            <a:endParaRPr sz="1000">
              <a:latin typeface="Inter"/>
              <a:ea typeface="Inter"/>
              <a:cs typeface="Inter"/>
              <a:sym typeface="Inter"/>
            </a:endParaRPr>
          </a:p>
          <a:p>
            <a:pPr marL="0" lvl="0" indent="0" algn="ctr" rtl="0">
              <a:spcBef>
                <a:spcPts val="0"/>
              </a:spcBef>
              <a:spcAft>
                <a:spcPts val="0"/>
              </a:spcAft>
              <a:buNone/>
            </a:pPr>
            <a:r>
              <a:rPr lang="en" sz="1000">
                <a:latin typeface="Inter"/>
                <a:ea typeface="Inter"/>
                <a:cs typeface="Inter"/>
                <a:sym typeface="Inter"/>
              </a:rPr>
              <a:t>Interviews</a:t>
            </a:r>
            <a:endParaRPr sz="1000">
              <a:solidFill>
                <a:srgbClr val="000000"/>
              </a:solidFill>
              <a:latin typeface="Inter"/>
              <a:ea typeface="Inter"/>
              <a:cs typeface="Inter"/>
              <a:sym typeface="Inter"/>
            </a:endParaRPr>
          </a:p>
        </p:txBody>
      </p:sp>
      <p:sp>
        <p:nvSpPr>
          <p:cNvPr id="310" name="Google Shape;310;p32"/>
          <p:cNvSpPr/>
          <p:nvPr/>
        </p:nvSpPr>
        <p:spPr>
          <a:xfrm>
            <a:off x="5367200" y="2997288"/>
            <a:ext cx="227100" cy="196200"/>
          </a:xfrm>
          <a:prstGeom prst="triangle">
            <a:avLst>
              <a:gd name="adj" fmla="val 50000"/>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2"/>
          <p:cNvSpPr/>
          <p:nvPr/>
        </p:nvSpPr>
        <p:spPr>
          <a:xfrm>
            <a:off x="5239850" y="3235300"/>
            <a:ext cx="786900" cy="1962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000" b="1">
                <a:solidFill>
                  <a:srgbClr val="000000"/>
                </a:solidFill>
                <a:latin typeface="Inter"/>
                <a:ea typeface="Inter"/>
                <a:cs typeface="Inter"/>
                <a:sym typeface="Inter"/>
              </a:rPr>
              <a:t>W </a:t>
            </a:r>
            <a:r>
              <a:rPr lang="en" sz="1000" b="1">
                <a:latin typeface="Inter"/>
                <a:ea typeface="Inter"/>
                <a:cs typeface="Inter"/>
                <a:sym typeface="Inter"/>
              </a:rPr>
              <a:t>4/26</a:t>
            </a:r>
            <a:endParaRPr sz="1000" b="1">
              <a:latin typeface="Inter"/>
              <a:ea typeface="Inter"/>
              <a:cs typeface="Inter"/>
              <a:sym typeface="Inter"/>
            </a:endParaRPr>
          </a:p>
          <a:p>
            <a:pPr marL="0" lvl="0" indent="0" algn="ctr" rtl="0">
              <a:spcBef>
                <a:spcPts val="0"/>
              </a:spcBef>
              <a:spcAft>
                <a:spcPts val="0"/>
              </a:spcAft>
              <a:buNone/>
            </a:pPr>
            <a:r>
              <a:rPr lang="en" sz="1000" i="1">
                <a:latin typeface="Inter"/>
                <a:ea typeface="Inter"/>
                <a:cs typeface="Inter"/>
                <a:sym typeface="Inter"/>
              </a:rPr>
              <a:t>(In-person)</a:t>
            </a:r>
            <a:endParaRPr sz="1000" i="1">
              <a:latin typeface="Inter"/>
              <a:ea typeface="Inter"/>
              <a:cs typeface="Inter"/>
              <a:sym typeface="Inter"/>
            </a:endParaRPr>
          </a:p>
        </p:txBody>
      </p:sp>
      <p:sp>
        <p:nvSpPr>
          <p:cNvPr id="312" name="Google Shape;312;p32"/>
          <p:cNvSpPr/>
          <p:nvPr/>
        </p:nvSpPr>
        <p:spPr>
          <a:xfrm>
            <a:off x="5594300" y="2953500"/>
            <a:ext cx="283800" cy="283800"/>
          </a:xfrm>
          <a:prstGeom prst="star4">
            <a:avLst>
              <a:gd name="adj" fmla="val 12500"/>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2"/>
          <p:cNvSpPr/>
          <p:nvPr/>
        </p:nvSpPr>
        <p:spPr>
          <a:xfrm>
            <a:off x="6892375" y="2997288"/>
            <a:ext cx="227100" cy="196200"/>
          </a:xfrm>
          <a:prstGeom prst="triangle">
            <a:avLst>
              <a:gd name="adj" fmla="val 50000"/>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2"/>
          <p:cNvSpPr/>
          <p:nvPr/>
        </p:nvSpPr>
        <p:spPr>
          <a:xfrm>
            <a:off x="7119475" y="2953500"/>
            <a:ext cx="283800" cy="283800"/>
          </a:xfrm>
          <a:prstGeom prst="star4">
            <a:avLst>
              <a:gd name="adj" fmla="val 12500"/>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2"/>
          <p:cNvSpPr/>
          <p:nvPr/>
        </p:nvSpPr>
        <p:spPr>
          <a:xfrm>
            <a:off x="6754375" y="3235300"/>
            <a:ext cx="786900" cy="1962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000" b="1">
                <a:solidFill>
                  <a:srgbClr val="000000"/>
                </a:solidFill>
                <a:latin typeface="Inter"/>
                <a:ea typeface="Inter"/>
                <a:cs typeface="Inter"/>
                <a:sym typeface="Inter"/>
              </a:rPr>
              <a:t>W </a:t>
            </a:r>
            <a:r>
              <a:rPr lang="en" sz="1000" b="1">
                <a:latin typeface="Inter"/>
                <a:ea typeface="Inter"/>
                <a:cs typeface="Inter"/>
                <a:sym typeface="Inter"/>
              </a:rPr>
              <a:t>5/17</a:t>
            </a:r>
            <a:endParaRPr sz="1000" b="1">
              <a:latin typeface="Inter"/>
              <a:ea typeface="Inter"/>
              <a:cs typeface="Inter"/>
              <a:sym typeface="Inter"/>
            </a:endParaRPr>
          </a:p>
          <a:p>
            <a:pPr marL="0" lvl="0" indent="0" algn="ctr" rtl="0">
              <a:spcBef>
                <a:spcPts val="0"/>
              </a:spcBef>
              <a:spcAft>
                <a:spcPts val="0"/>
              </a:spcAft>
              <a:buNone/>
            </a:pPr>
            <a:r>
              <a:rPr lang="en" sz="1000" i="1">
                <a:latin typeface="Inter"/>
                <a:ea typeface="Inter"/>
                <a:cs typeface="Inter"/>
                <a:sym typeface="Inter"/>
              </a:rPr>
              <a:t>(Virtual)</a:t>
            </a:r>
            <a:endParaRPr sz="1000" i="1">
              <a:latin typeface="Inter"/>
              <a:ea typeface="Inter"/>
              <a:cs typeface="Inter"/>
              <a:sym typeface="Inter"/>
            </a:endParaRPr>
          </a:p>
        </p:txBody>
      </p:sp>
      <p:sp>
        <p:nvSpPr>
          <p:cNvPr id="316" name="Google Shape;316;p32"/>
          <p:cNvSpPr/>
          <p:nvPr/>
        </p:nvSpPr>
        <p:spPr>
          <a:xfrm>
            <a:off x="342900" y="4482750"/>
            <a:ext cx="4229100" cy="2838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000000"/>
                </a:solidFill>
                <a:latin typeface="Inter"/>
                <a:ea typeface="Inter"/>
                <a:cs typeface="Inter"/>
                <a:sym typeface="Inter"/>
              </a:rPr>
              <a:t>Division &amp; school health assessment; quantitative analysis</a:t>
            </a:r>
            <a:endParaRPr sz="1000">
              <a:solidFill>
                <a:srgbClr val="000000"/>
              </a:solidFill>
              <a:latin typeface="Inter"/>
              <a:ea typeface="Inter"/>
              <a:cs typeface="Inter"/>
              <a:sym typeface="Inter"/>
            </a:endParaRPr>
          </a:p>
        </p:txBody>
      </p:sp>
      <p:sp>
        <p:nvSpPr>
          <p:cNvPr id="317" name="Google Shape;317;p32"/>
          <p:cNvSpPr/>
          <p:nvPr/>
        </p:nvSpPr>
        <p:spPr>
          <a:xfrm>
            <a:off x="3948050" y="4812000"/>
            <a:ext cx="3073200" cy="2838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000000"/>
                </a:solidFill>
                <a:latin typeface="Inter"/>
                <a:ea typeface="Inter"/>
                <a:cs typeface="Inter"/>
                <a:sym typeface="Inter"/>
              </a:rPr>
              <a:t>Synthesi</a:t>
            </a:r>
            <a:r>
              <a:rPr lang="en" sz="1000">
                <a:latin typeface="Inter"/>
                <a:ea typeface="Inter"/>
                <a:cs typeface="Inter"/>
                <a:sym typeface="Inter"/>
              </a:rPr>
              <a:t>ze</a:t>
            </a:r>
            <a:r>
              <a:rPr lang="en" sz="1000">
                <a:solidFill>
                  <a:srgbClr val="000000"/>
                </a:solidFill>
                <a:latin typeface="Inter"/>
                <a:ea typeface="Inter"/>
                <a:cs typeface="Inter"/>
                <a:sym typeface="Inter"/>
              </a:rPr>
              <a:t> quant</a:t>
            </a:r>
            <a:r>
              <a:rPr lang="en" sz="1000">
                <a:latin typeface="Inter"/>
                <a:ea typeface="Inter"/>
                <a:cs typeface="Inter"/>
                <a:sym typeface="Inter"/>
              </a:rPr>
              <a:t>itative</a:t>
            </a:r>
            <a:r>
              <a:rPr lang="en" sz="1000">
                <a:solidFill>
                  <a:srgbClr val="000000"/>
                </a:solidFill>
                <a:latin typeface="Inter"/>
                <a:ea typeface="Inter"/>
                <a:cs typeface="Inter"/>
                <a:sym typeface="Inter"/>
              </a:rPr>
              <a:t>, qualitative data</a:t>
            </a:r>
            <a:endParaRPr sz="1000">
              <a:solidFill>
                <a:srgbClr val="000000"/>
              </a:solidFill>
              <a:latin typeface="Inter"/>
              <a:ea typeface="Inter"/>
              <a:cs typeface="Inter"/>
              <a:sym typeface="Inter"/>
            </a:endParaRPr>
          </a:p>
        </p:txBody>
      </p:sp>
      <p:sp>
        <p:nvSpPr>
          <p:cNvPr id="318" name="Google Shape;318;p32"/>
          <p:cNvSpPr/>
          <p:nvPr/>
        </p:nvSpPr>
        <p:spPr>
          <a:xfrm>
            <a:off x="6437600" y="5141225"/>
            <a:ext cx="2479500" cy="2838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000000"/>
                </a:solidFill>
                <a:latin typeface="Inter"/>
                <a:ea typeface="Inter"/>
                <a:cs typeface="Inter"/>
                <a:sym typeface="Inter"/>
              </a:rPr>
              <a:t>Identity systemic barriers; develop recommendations </a:t>
            </a:r>
            <a:endParaRPr sz="1000">
              <a:solidFill>
                <a:srgbClr val="000000"/>
              </a:solidFill>
              <a:latin typeface="Inter"/>
              <a:ea typeface="Inter"/>
              <a:cs typeface="Inter"/>
              <a:sym typeface="Inter"/>
            </a:endParaRPr>
          </a:p>
        </p:txBody>
      </p:sp>
      <p:sp>
        <p:nvSpPr>
          <p:cNvPr id="319" name="Google Shape;319;p32"/>
          <p:cNvSpPr/>
          <p:nvPr/>
        </p:nvSpPr>
        <p:spPr>
          <a:xfrm>
            <a:off x="7035275" y="6571875"/>
            <a:ext cx="1607400" cy="228300"/>
          </a:xfrm>
          <a:prstGeom prst="rect">
            <a:avLst/>
          </a:prstGeom>
          <a:solidFill>
            <a:schemeClr val="accent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000">
                <a:latin typeface="Inter"/>
                <a:ea typeface="Inter"/>
                <a:cs typeface="Inter"/>
                <a:sym typeface="Inter"/>
              </a:rPr>
              <a:t>Stakeholder Engagement</a:t>
            </a:r>
            <a:endParaRPr sz="1000">
              <a:solidFill>
                <a:srgbClr val="000000"/>
              </a:solidFill>
              <a:latin typeface="Inter"/>
              <a:ea typeface="Inter"/>
              <a:cs typeface="Inter"/>
              <a:sym typeface="Inter"/>
            </a:endParaRPr>
          </a:p>
        </p:txBody>
      </p:sp>
      <p:sp>
        <p:nvSpPr>
          <p:cNvPr id="320" name="Google Shape;320;p32"/>
          <p:cNvSpPr/>
          <p:nvPr/>
        </p:nvSpPr>
        <p:spPr>
          <a:xfrm>
            <a:off x="291025" y="1723050"/>
            <a:ext cx="2602500" cy="589500"/>
          </a:xfrm>
          <a:prstGeom prst="chevron">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b="1">
                <a:solidFill>
                  <a:srgbClr val="FFFFFF"/>
                </a:solidFill>
                <a:latin typeface="Inter"/>
                <a:ea typeface="Inter"/>
                <a:cs typeface="Inter"/>
                <a:sym typeface="Inter"/>
              </a:rPr>
              <a:t>Phase 1</a:t>
            </a:r>
            <a:endParaRPr b="1">
              <a:solidFill>
                <a:srgbClr val="FFFFFF"/>
              </a:solidFill>
              <a:latin typeface="Inter"/>
              <a:ea typeface="Inter"/>
              <a:cs typeface="Inter"/>
              <a:sym typeface="Inter"/>
            </a:endParaRPr>
          </a:p>
          <a:p>
            <a:pPr marL="0" lvl="0" indent="0" algn="ctr" rtl="0">
              <a:spcBef>
                <a:spcPts val="0"/>
              </a:spcBef>
              <a:spcAft>
                <a:spcPts val="0"/>
              </a:spcAft>
              <a:buClr>
                <a:srgbClr val="000000"/>
              </a:buClr>
              <a:buSzPts val="1100"/>
              <a:buFont typeface="Arial"/>
              <a:buNone/>
            </a:pPr>
            <a:r>
              <a:rPr lang="en" sz="1200" i="1">
                <a:solidFill>
                  <a:srgbClr val="FFFFFF"/>
                </a:solidFill>
                <a:latin typeface="Inter"/>
                <a:ea typeface="Inter"/>
                <a:cs typeface="Inter"/>
                <a:sym typeface="Inter"/>
              </a:rPr>
              <a:t>Get to Know ACPS</a:t>
            </a:r>
            <a:endParaRPr sz="1200">
              <a:latin typeface="Inter"/>
              <a:ea typeface="Inter"/>
              <a:cs typeface="Inter"/>
              <a:sym typeface="Inter"/>
            </a:endParaRPr>
          </a:p>
        </p:txBody>
      </p:sp>
      <p:sp>
        <p:nvSpPr>
          <p:cNvPr id="321" name="Google Shape;321;p32"/>
          <p:cNvSpPr/>
          <p:nvPr/>
        </p:nvSpPr>
        <p:spPr>
          <a:xfrm>
            <a:off x="8517300" y="2960550"/>
            <a:ext cx="283800" cy="269700"/>
          </a:xfrm>
          <a:prstGeom prst="star5">
            <a:avLst>
              <a:gd name="adj" fmla="val 19098"/>
              <a:gd name="hf" fmla="val 105146"/>
              <a:gd name="vf" fmla="val 110557"/>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2"/>
          <p:cNvSpPr/>
          <p:nvPr/>
        </p:nvSpPr>
        <p:spPr>
          <a:xfrm>
            <a:off x="8268900" y="3235300"/>
            <a:ext cx="786900" cy="1962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000" b="1">
                <a:latin typeface="Inter"/>
                <a:ea typeface="Inter"/>
                <a:cs typeface="Inter"/>
                <a:sym typeface="Inter"/>
              </a:rPr>
              <a:t>Th</a:t>
            </a:r>
            <a:r>
              <a:rPr lang="en" sz="1000" b="1">
                <a:solidFill>
                  <a:srgbClr val="000000"/>
                </a:solidFill>
                <a:latin typeface="Inter"/>
                <a:ea typeface="Inter"/>
                <a:cs typeface="Inter"/>
                <a:sym typeface="Inter"/>
              </a:rPr>
              <a:t> </a:t>
            </a:r>
            <a:r>
              <a:rPr lang="en" sz="1000" b="1">
                <a:latin typeface="Inter"/>
                <a:ea typeface="Inter"/>
                <a:cs typeface="Inter"/>
                <a:sym typeface="Inter"/>
              </a:rPr>
              <a:t>6/8</a:t>
            </a:r>
            <a:endParaRPr sz="1000" b="1">
              <a:latin typeface="Inter"/>
              <a:ea typeface="Inter"/>
              <a:cs typeface="Inter"/>
              <a:sym typeface="Inter"/>
            </a:endParaRPr>
          </a:p>
          <a:p>
            <a:pPr marL="0" lvl="0" indent="0" algn="ctr" rtl="0">
              <a:spcBef>
                <a:spcPts val="0"/>
              </a:spcBef>
              <a:spcAft>
                <a:spcPts val="0"/>
              </a:spcAft>
              <a:buNone/>
            </a:pPr>
            <a:r>
              <a:rPr lang="en" sz="1000" i="1">
                <a:latin typeface="Inter"/>
                <a:ea typeface="Inter"/>
                <a:cs typeface="Inter"/>
                <a:sym typeface="Inter"/>
              </a:rPr>
              <a:t>(In-person)</a:t>
            </a:r>
            <a:endParaRPr sz="1000" i="1">
              <a:latin typeface="Inter"/>
              <a:ea typeface="Inter"/>
              <a:cs typeface="Inter"/>
              <a:sym typeface="Inter"/>
            </a:endParaRPr>
          </a:p>
        </p:txBody>
      </p:sp>
      <p:sp>
        <p:nvSpPr>
          <p:cNvPr id="323" name="Google Shape;323;p32"/>
          <p:cNvSpPr/>
          <p:nvPr/>
        </p:nvSpPr>
        <p:spPr>
          <a:xfrm>
            <a:off x="4306700" y="6578163"/>
            <a:ext cx="227100" cy="215700"/>
          </a:xfrm>
          <a:prstGeom prst="star5">
            <a:avLst>
              <a:gd name="adj" fmla="val 19098"/>
              <a:gd name="hf" fmla="val 105146"/>
              <a:gd name="vf" fmla="val 110557"/>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2"/>
          <p:cNvSpPr/>
          <p:nvPr/>
        </p:nvSpPr>
        <p:spPr>
          <a:xfrm>
            <a:off x="4533800" y="6587875"/>
            <a:ext cx="1428600" cy="22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Inter"/>
                <a:ea typeface="Inter"/>
                <a:cs typeface="Inter"/>
                <a:sym typeface="Inter"/>
              </a:rPr>
              <a:t>= Board Meeting</a:t>
            </a:r>
            <a:endParaRPr sz="1000">
              <a:latin typeface="Inter"/>
              <a:ea typeface="Inter"/>
              <a:cs typeface="Inter"/>
              <a:sym typeface="Inter"/>
            </a:endParaRPr>
          </a:p>
        </p:txBody>
      </p:sp>
      <p:pic>
        <p:nvPicPr>
          <p:cNvPr id="325" name="Google Shape;325;p32"/>
          <p:cNvPicPr preferRelativeResize="0"/>
          <p:nvPr/>
        </p:nvPicPr>
        <p:blipFill rotWithShape="1">
          <a:blip r:embed="rId3">
            <a:alphaModFix/>
          </a:blip>
          <a:srcRect l="20878" t="11784" r="19470" b="21713"/>
          <a:stretch/>
        </p:blipFill>
        <p:spPr>
          <a:xfrm>
            <a:off x="6518404" y="3024975"/>
            <a:ext cx="235976" cy="283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3"/>
          <p:cNvSpPr txBox="1">
            <a:spLocks noGrp="1"/>
          </p:cNvSpPr>
          <p:nvPr>
            <p:ph type="title"/>
          </p:nvPr>
        </p:nvSpPr>
        <p:spPr>
          <a:xfrm>
            <a:off x="342900" y="0"/>
            <a:ext cx="8801100" cy="11652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a:solidFill>
                  <a:schemeClr val="dk2"/>
                </a:solidFill>
              </a:rPr>
              <a:t>A team from Bellwether visited 11 ACPS schools and spoke with over 350 stakeholders in the spring of 2023</a:t>
            </a:r>
            <a:endParaRPr>
              <a:solidFill>
                <a:srgbClr val="6D1E4A"/>
              </a:solidFill>
            </a:endParaRPr>
          </a:p>
        </p:txBody>
      </p:sp>
      <p:sp>
        <p:nvSpPr>
          <p:cNvPr id="331" name="Google Shape;331;p33"/>
          <p:cNvSpPr txBox="1">
            <a:spLocks noGrp="1"/>
          </p:cNvSpPr>
          <p:nvPr>
            <p:ph type="sldNum" idx="12"/>
          </p:nvPr>
        </p:nvSpPr>
        <p:spPr>
          <a:xfrm>
            <a:off x="8104925" y="6451925"/>
            <a:ext cx="607500" cy="29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6</a:t>
            </a:fld>
            <a:endParaRPr/>
          </a:p>
        </p:txBody>
      </p:sp>
      <p:graphicFrame>
        <p:nvGraphicFramePr>
          <p:cNvPr id="332" name="Google Shape;332;p33"/>
          <p:cNvGraphicFramePr/>
          <p:nvPr/>
        </p:nvGraphicFramePr>
        <p:xfrm>
          <a:off x="416850" y="1191850"/>
          <a:ext cx="3000000" cy="3000000"/>
        </p:xfrm>
        <a:graphic>
          <a:graphicData uri="http://schemas.openxmlformats.org/drawingml/2006/table">
            <a:tbl>
              <a:tblPr>
                <a:noFill/>
                <a:tableStyleId>{2939753A-FE71-41CD-ACC3-457060F19D15}</a:tableStyleId>
              </a:tblPr>
              <a:tblGrid>
                <a:gridCol w="2229625">
                  <a:extLst>
                    <a:ext uri="{9D8B030D-6E8A-4147-A177-3AD203B41FA5}">
                      <a16:colId xmlns:a16="http://schemas.microsoft.com/office/drawing/2014/main" val="20000"/>
                    </a:ext>
                  </a:extLst>
                </a:gridCol>
                <a:gridCol w="2443400">
                  <a:extLst>
                    <a:ext uri="{9D8B030D-6E8A-4147-A177-3AD203B41FA5}">
                      <a16:colId xmlns:a16="http://schemas.microsoft.com/office/drawing/2014/main" val="20001"/>
                    </a:ext>
                  </a:extLst>
                </a:gridCol>
                <a:gridCol w="3221375">
                  <a:extLst>
                    <a:ext uri="{9D8B030D-6E8A-4147-A177-3AD203B41FA5}">
                      <a16:colId xmlns:a16="http://schemas.microsoft.com/office/drawing/2014/main" val="20002"/>
                    </a:ext>
                  </a:extLst>
                </a:gridCol>
              </a:tblGrid>
              <a:tr h="350700">
                <a:tc gridSpan="3">
                  <a:txBody>
                    <a:bodyPr/>
                    <a:lstStyle/>
                    <a:p>
                      <a:pPr marL="0" marR="0" lvl="0" indent="0" algn="l" rtl="0">
                        <a:lnSpc>
                          <a:spcPct val="100000"/>
                        </a:lnSpc>
                        <a:spcBef>
                          <a:spcPts val="0"/>
                        </a:spcBef>
                        <a:spcAft>
                          <a:spcPts val="0"/>
                        </a:spcAft>
                        <a:buClr>
                          <a:srgbClr val="000000"/>
                        </a:buClr>
                        <a:buSzPts val="1400"/>
                        <a:buFont typeface="Arial"/>
                        <a:buNone/>
                      </a:pPr>
                      <a:r>
                        <a:rPr lang="en" sz="1200" b="1" u="sng" strike="noStrike" cap="none">
                          <a:latin typeface="Inter"/>
                          <a:ea typeface="Inter"/>
                          <a:cs typeface="Inter"/>
                          <a:sym typeface="Inter"/>
                        </a:rPr>
                        <a:t>Total individuals interviewed</a:t>
                      </a:r>
                      <a:r>
                        <a:rPr lang="en" sz="1200" u="none" strike="noStrike" cap="none">
                          <a:latin typeface="Inter"/>
                          <a:ea typeface="Inter"/>
                          <a:cs typeface="Inter"/>
                          <a:sym typeface="Inter"/>
                        </a:rPr>
                        <a:t>: </a:t>
                      </a:r>
                      <a:r>
                        <a:rPr lang="en" sz="1200">
                          <a:solidFill>
                            <a:schemeClr val="dk1"/>
                          </a:solidFill>
                          <a:latin typeface="Inter"/>
                          <a:ea typeface="Inter"/>
                          <a:cs typeface="Inter"/>
                          <a:sym typeface="Inter"/>
                        </a:rPr>
                        <a:t>361</a:t>
                      </a:r>
                      <a:endParaRPr sz="1200" u="none" strike="noStrike" cap="none">
                        <a:solidFill>
                          <a:schemeClr val="dk1"/>
                        </a:solidFill>
                        <a:latin typeface="Inter"/>
                        <a:ea typeface="Inter"/>
                        <a:cs typeface="Inter"/>
                        <a:sym typeface="Inte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76200" cap="flat" cmpd="sng">
                      <a:solidFill>
                        <a:srgbClr val="FFFFFF"/>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3000">
                <a:tc gridSpan="2">
                  <a:txBody>
                    <a:bodyPr/>
                    <a:lstStyle/>
                    <a:p>
                      <a:pPr marL="0" marR="0" lvl="0" indent="0" algn="ctr" rtl="0">
                        <a:lnSpc>
                          <a:spcPct val="100000"/>
                        </a:lnSpc>
                        <a:spcBef>
                          <a:spcPts val="0"/>
                        </a:spcBef>
                        <a:spcAft>
                          <a:spcPts val="0"/>
                        </a:spcAft>
                        <a:buClr>
                          <a:srgbClr val="000000"/>
                        </a:buClr>
                        <a:buSzPts val="1400"/>
                        <a:buFont typeface="Arial"/>
                        <a:buNone/>
                      </a:pPr>
                      <a:r>
                        <a:rPr lang="en" sz="1200" b="1" u="none" strike="noStrike" cap="none">
                          <a:solidFill>
                            <a:srgbClr val="FFFFFF"/>
                          </a:solidFill>
                          <a:latin typeface="Inter"/>
                          <a:ea typeface="Inter"/>
                          <a:cs typeface="Inter"/>
                          <a:sym typeface="Inter"/>
                        </a:rPr>
                        <a:t>Schools</a:t>
                      </a:r>
                      <a:endParaRPr sz="1200" b="1" u="none" strike="noStrike" cap="none">
                        <a:solidFill>
                          <a:srgbClr val="FFFFFF"/>
                        </a:solidFill>
                        <a:latin typeface="Inter"/>
                        <a:ea typeface="Inter"/>
                        <a:cs typeface="Inter"/>
                        <a:sym typeface="Inter"/>
                      </a:endParaRPr>
                    </a:p>
                  </a:txBody>
                  <a:tcPr marL="91425" marR="91425" marT="45700" marB="45700" anchor="b">
                    <a:lnL w="9525" cap="flat" cmpd="sng">
                      <a:solidFill>
                        <a:srgbClr val="9E9E9E">
                          <a:alpha val="0"/>
                        </a:srgbClr>
                      </a:solidFill>
                      <a:prstDash val="solid"/>
                      <a:round/>
                      <a:headEnd type="none" w="sm" len="sm"/>
                      <a:tailEnd type="none" w="sm" len="sm"/>
                    </a:lnL>
                    <a:lnR w="9525" cap="flat" cmpd="sng">
                      <a:solidFill>
                        <a:srgbClr val="9E9E9E"/>
                      </a:solidFill>
                      <a:prstDash val="dash"/>
                      <a:round/>
                      <a:headEnd type="none" w="sm" len="sm"/>
                      <a:tailEnd type="none" w="sm" len="sm"/>
                    </a:lnR>
                    <a:lnT w="76200" cap="flat" cmpd="sng">
                      <a:solidFill>
                        <a:srgbClr val="FFFFFF"/>
                      </a:solidFill>
                      <a:prstDash val="solid"/>
                      <a:round/>
                      <a:headEnd type="none" w="sm" len="sm"/>
                      <a:tailEnd type="none" w="sm" len="sm"/>
                    </a:lnT>
                    <a:solidFill>
                      <a:schemeClr val="dk2"/>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200" b="1" u="none" strike="noStrike" cap="none">
                          <a:solidFill>
                            <a:srgbClr val="FFFFFF"/>
                          </a:solidFill>
                          <a:latin typeface="Inter"/>
                          <a:ea typeface="Inter"/>
                          <a:cs typeface="Inter"/>
                          <a:sym typeface="Inter"/>
                        </a:rPr>
                        <a:t>Community Partners</a:t>
                      </a:r>
                      <a:endParaRPr sz="1200" b="1" u="none" strike="noStrike" cap="none">
                        <a:solidFill>
                          <a:srgbClr val="FFFFFF"/>
                        </a:solidFill>
                        <a:latin typeface="Inter"/>
                        <a:ea typeface="Inter"/>
                        <a:cs typeface="Inter"/>
                        <a:sym typeface="Inter"/>
                      </a:endParaRPr>
                    </a:p>
                  </a:txBody>
                  <a:tcPr marL="91425" marR="91425" marT="45700" marB="45700" anchor="b">
                    <a:lnL w="9525" cap="flat" cmpd="sng">
                      <a:solidFill>
                        <a:srgbClr val="9E9E9E"/>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76200" cap="flat" cmpd="sng">
                      <a:solidFill>
                        <a:srgbClr val="FFFFFF"/>
                      </a:solidFill>
                      <a:prstDash val="solid"/>
                      <a:round/>
                      <a:headEnd type="none" w="sm" len="sm"/>
                      <a:tailEnd type="none" w="sm" len="sm"/>
                    </a:lnT>
                    <a:solidFill>
                      <a:schemeClr val="dk2"/>
                    </a:solidFill>
                  </a:tcPr>
                </a:tc>
                <a:extLst>
                  <a:ext uri="{0D108BD9-81ED-4DB2-BD59-A6C34878D82A}">
                    <a16:rowId xmlns:a16="http://schemas.microsoft.com/office/drawing/2014/main" val="10001"/>
                  </a:ext>
                </a:extLst>
              </a:tr>
              <a:tr h="1139800">
                <a:tc>
                  <a:txBody>
                    <a:bodyPr/>
                    <a:lstStyle/>
                    <a:p>
                      <a:pPr marL="457200" marR="0" lvl="0" indent="-304800" algn="l" rtl="0">
                        <a:lnSpc>
                          <a:spcPct val="100000"/>
                        </a:lnSpc>
                        <a:spcBef>
                          <a:spcPts val="0"/>
                        </a:spcBef>
                        <a:spcAft>
                          <a:spcPts val="0"/>
                        </a:spcAft>
                        <a:buClr>
                          <a:srgbClr val="000000"/>
                        </a:buClr>
                        <a:buSzPts val="1200"/>
                        <a:buFont typeface="Inter"/>
                        <a:buChar char="●"/>
                      </a:pPr>
                      <a:r>
                        <a:rPr lang="en" sz="1200" u="none" strike="noStrike" cap="none">
                          <a:latin typeface="Inter"/>
                          <a:ea typeface="Inter"/>
                          <a:cs typeface="Inter"/>
                          <a:sym typeface="Inter"/>
                        </a:rPr>
                        <a:t>Albemarle HS</a:t>
                      </a:r>
                      <a:endParaRPr sz="1200" u="none" strike="noStrike" cap="none">
                        <a:latin typeface="Inter"/>
                        <a:ea typeface="Inter"/>
                        <a:cs typeface="Inter"/>
                        <a:sym typeface="Inter"/>
                      </a:endParaRPr>
                    </a:p>
                    <a:p>
                      <a:pPr marL="457200" marR="0" lvl="0" indent="-304800" algn="l" rtl="0">
                        <a:lnSpc>
                          <a:spcPct val="100000"/>
                        </a:lnSpc>
                        <a:spcBef>
                          <a:spcPts val="0"/>
                        </a:spcBef>
                        <a:spcAft>
                          <a:spcPts val="0"/>
                        </a:spcAft>
                        <a:buClr>
                          <a:srgbClr val="000000"/>
                        </a:buClr>
                        <a:buSzPts val="1200"/>
                        <a:buFont typeface="Inter"/>
                        <a:buChar char="●"/>
                      </a:pPr>
                      <a:r>
                        <a:rPr lang="en" sz="1200" u="none" strike="noStrike" cap="none">
                          <a:latin typeface="Inter"/>
                          <a:ea typeface="Inter"/>
                          <a:cs typeface="Inter"/>
                          <a:sym typeface="Inter"/>
                        </a:rPr>
                        <a:t>Monticello HS</a:t>
                      </a:r>
                      <a:endParaRPr sz="1200" u="none" strike="noStrike" cap="none">
                        <a:latin typeface="Inter"/>
                        <a:ea typeface="Inter"/>
                        <a:cs typeface="Inter"/>
                        <a:sym typeface="Inter"/>
                      </a:endParaRPr>
                    </a:p>
                    <a:p>
                      <a:pPr marL="457200" marR="0" lvl="0" indent="-304800" algn="l" rtl="0">
                        <a:lnSpc>
                          <a:spcPct val="100000"/>
                        </a:lnSpc>
                        <a:spcBef>
                          <a:spcPts val="0"/>
                        </a:spcBef>
                        <a:spcAft>
                          <a:spcPts val="0"/>
                        </a:spcAft>
                        <a:buClr>
                          <a:srgbClr val="000000"/>
                        </a:buClr>
                        <a:buSzPts val="1200"/>
                        <a:buFont typeface="Inter"/>
                        <a:buChar char="●"/>
                      </a:pPr>
                      <a:r>
                        <a:rPr lang="en" sz="1200" u="none" strike="noStrike" cap="none">
                          <a:latin typeface="Inter"/>
                          <a:ea typeface="Inter"/>
                          <a:cs typeface="Inter"/>
                          <a:sym typeface="Inter"/>
                        </a:rPr>
                        <a:t>Burley MS</a:t>
                      </a:r>
                      <a:endParaRPr sz="1200" u="none" strike="noStrike" cap="none">
                        <a:latin typeface="Inter"/>
                        <a:ea typeface="Inter"/>
                        <a:cs typeface="Inter"/>
                        <a:sym typeface="Inter"/>
                      </a:endParaRPr>
                    </a:p>
                    <a:p>
                      <a:pPr marL="457200" marR="0" lvl="0" indent="-304800" algn="l" rtl="0">
                        <a:lnSpc>
                          <a:spcPct val="100000"/>
                        </a:lnSpc>
                        <a:spcBef>
                          <a:spcPts val="0"/>
                        </a:spcBef>
                        <a:spcAft>
                          <a:spcPts val="0"/>
                        </a:spcAft>
                        <a:buClr>
                          <a:srgbClr val="000000"/>
                        </a:buClr>
                        <a:buSzPts val="1200"/>
                        <a:buFont typeface="Inter"/>
                        <a:buChar char="●"/>
                      </a:pPr>
                      <a:r>
                        <a:rPr lang="en" sz="1200" u="none" strike="noStrike" cap="none">
                          <a:latin typeface="Inter"/>
                          <a:ea typeface="Inter"/>
                          <a:cs typeface="Inter"/>
                          <a:sym typeface="Inter"/>
                        </a:rPr>
                        <a:t>Journey MS</a:t>
                      </a:r>
                      <a:endParaRPr sz="1200" u="none" strike="noStrike" cap="none">
                        <a:latin typeface="Inter"/>
                        <a:ea typeface="Inter"/>
                        <a:cs typeface="Inter"/>
                        <a:sym typeface="Inter"/>
                      </a:endParaRPr>
                    </a:p>
                    <a:p>
                      <a:pPr marL="457200" marR="0" lvl="0" indent="-304800" algn="l" rtl="0">
                        <a:lnSpc>
                          <a:spcPct val="100000"/>
                        </a:lnSpc>
                        <a:spcBef>
                          <a:spcPts val="0"/>
                        </a:spcBef>
                        <a:spcAft>
                          <a:spcPts val="0"/>
                        </a:spcAft>
                        <a:buClr>
                          <a:srgbClr val="000000"/>
                        </a:buClr>
                        <a:buSzPts val="1200"/>
                        <a:buFont typeface="Inter"/>
                        <a:buChar char="●"/>
                      </a:pPr>
                      <a:r>
                        <a:rPr lang="en" sz="1200" u="none" strike="noStrike" cap="none">
                          <a:latin typeface="Inter"/>
                          <a:ea typeface="Inter"/>
                          <a:cs typeface="Inter"/>
                          <a:sym typeface="Inter"/>
                        </a:rPr>
                        <a:t>Baker-Butler ES</a:t>
                      </a:r>
                      <a:endParaRPr sz="1200" u="none" strike="noStrike" cap="none">
                        <a:latin typeface="Inter"/>
                        <a:ea typeface="Inter"/>
                        <a:cs typeface="Inter"/>
                        <a:sym typeface="Inter"/>
                      </a:endParaRPr>
                    </a:p>
                    <a:p>
                      <a:pPr marL="457200" marR="0" lvl="0" indent="-304800" algn="l" rtl="0">
                        <a:lnSpc>
                          <a:spcPct val="100000"/>
                        </a:lnSpc>
                        <a:spcBef>
                          <a:spcPts val="0"/>
                        </a:spcBef>
                        <a:spcAft>
                          <a:spcPts val="0"/>
                        </a:spcAft>
                        <a:buClr>
                          <a:srgbClr val="000000"/>
                        </a:buClr>
                        <a:buSzPts val="1200"/>
                        <a:buFont typeface="Inter"/>
                        <a:buChar char="●"/>
                      </a:pPr>
                      <a:r>
                        <a:rPr lang="en" sz="1200" u="none" strike="noStrike" cap="none">
                          <a:latin typeface="Inter"/>
                          <a:ea typeface="Inter"/>
                          <a:cs typeface="Inter"/>
                          <a:sym typeface="Inter"/>
                        </a:rPr>
                        <a:t>Brownsville ES</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solid"/>
                      <a:round/>
                      <a:headEnd type="none" w="sm" len="sm"/>
                      <a:tailEnd type="none" w="sm" len="sm"/>
                    </a:lnL>
                    <a:lnR w="9525" cap="flat" cmpd="sng">
                      <a:solidFill>
                        <a:srgbClr val="FFFFFF"/>
                      </a:solidFill>
                      <a:prstDash val="solid"/>
                      <a:round/>
                      <a:headEnd type="none" w="sm" len="sm"/>
                      <a:tailEnd type="none" w="sm" len="sm"/>
                    </a:lnR>
                    <a:lnB w="76200" cap="flat" cmpd="sng">
                      <a:solidFill>
                        <a:srgbClr val="FFFFFF"/>
                      </a:solidFill>
                      <a:prstDash val="solid"/>
                      <a:round/>
                      <a:headEnd type="none" w="sm" len="sm"/>
                      <a:tailEnd type="none" w="sm" len="sm"/>
                    </a:lnB>
                  </a:tcPr>
                </a:tc>
                <a:tc>
                  <a:txBody>
                    <a:bodyPr/>
                    <a:lstStyle/>
                    <a:p>
                      <a:pPr marL="457200" marR="0" lvl="0" indent="-304800" algn="l" rtl="0">
                        <a:lnSpc>
                          <a:spcPct val="100000"/>
                        </a:lnSpc>
                        <a:spcBef>
                          <a:spcPts val="0"/>
                        </a:spcBef>
                        <a:spcAft>
                          <a:spcPts val="0"/>
                        </a:spcAft>
                        <a:buClr>
                          <a:srgbClr val="000000"/>
                        </a:buClr>
                        <a:buSzPts val="1200"/>
                        <a:buFont typeface="Inter"/>
                        <a:buChar char="●"/>
                      </a:pPr>
                      <a:r>
                        <a:rPr lang="en" sz="1200" u="none" strike="noStrike" cap="none">
                          <a:solidFill>
                            <a:srgbClr val="000000"/>
                          </a:solidFill>
                          <a:latin typeface="Inter"/>
                          <a:ea typeface="Inter"/>
                          <a:cs typeface="Inter"/>
                          <a:sym typeface="Inter"/>
                        </a:rPr>
                        <a:t>Greer ES</a:t>
                      </a:r>
                      <a:endParaRPr sz="1200" u="none" strike="noStrike" cap="none">
                        <a:solidFill>
                          <a:srgbClr val="000000"/>
                        </a:solidFill>
                        <a:latin typeface="Inter"/>
                        <a:ea typeface="Inter"/>
                        <a:cs typeface="Inter"/>
                        <a:sym typeface="Inter"/>
                      </a:endParaRPr>
                    </a:p>
                    <a:p>
                      <a:pPr marL="457200" marR="0" lvl="0" indent="-304800" algn="l" rtl="0">
                        <a:lnSpc>
                          <a:spcPct val="100000"/>
                        </a:lnSpc>
                        <a:spcBef>
                          <a:spcPts val="0"/>
                        </a:spcBef>
                        <a:spcAft>
                          <a:spcPts val="0"/>
                        </a:spcAft>
                        <a:buClr>
                          <a:srgbClr val="000000"/>
                        </a:buClr>
                        <a:buSzPts val="1200"/>
                        <a:buFont typeface="Inter"/>
                        <a:buChar char="●"/>
                      </a:pPr>
                      <a:r>
                        <a:rPr lang="en" sz="1200" u="none" strike="noStrike" cap="none">
                          <a:solidFill>
                            <a:srgbClr val="000000"/>
                          </a:solidFill>
                          <a:latin typeface="Inter"/>
                          <a:ea typeface="Inter"/>
                          <a:cs typeface="Inter"/>
                          <a:sym typeface="Inter"/>
                        </a:rPr>
                        <a:t>Mountain View ES</a:t>
                      </a:r>
                      <a:endParaRPr sz="1200" u="none" strike="noStrike" cap="none">
                        <a:solidFill>
                          <a:srgbClr val="000000"/>
                        </a:solidFill>
                        <a:latin typeface="Inter"/>
                        <a:ea typeface="Inter"/>
                        <a:cs typeface="Inter"/>
                        <a:sym typeface="Inter"/>
                      </a:endParaRPr>
                    </a:p>
                    <a:p>
                      <a:pPr marL="457200" marR="0" lvl="0" indent="-304800" algn="l" rtl="0">
                        <a:lnSpc>
                          <a:spcPct val="100000"/>
                        </a:lnSpc>
                        <a:spcBef>
                          <a:spcPts val="0"/>
                        </a:spcBef>
                        <a:spcAft>
                          <a:spcPts val="0"/>
                        </a:spcAft>
                        <a:buClr>
                          <a:srgbClr val="000000"/>
                        </a:buClr>
                        <a:buSzPts val="1200"/>
                        <a:buFont typeface="Inter"/>
                        <a:buChar char="●"/>
                      </a:pPr>
                      <a:r>
                        <a:rPr lang="en" sz="1200" u="none" strike="noStrike" cap="none">
                          <a:solidFill>
                            <a:srgbClr val="000000"/>
                          </a:solidFill>
                          <a:latin typeface="Inter"/>
                          <a:ea typeface="Inter"/>
                          <a:cs typeface="Inter"/>
                          <a:sym typeface="Inter"/>
                        </a:rPr>
                        <a:t>Scottsville ES</a:t>
                      </a:r>
                      <a:endParaRPr sz="1200" u="none" strike="noStrike" cap="none">
                        <a:solidFill>
                          <a:srgbClr val="000000"/>
                        </a:solidFill>
                        <a:latin typeface="Inter"/>
                        <a:ea typeface="Inter"/>
                        <a:cs typeface="Inter"/>
                        <a:sym typeface="Inter"/>
                      </a:endParaRPr>
                    </a:p>
                    <a:p>
                      <a:pPr marL="457200" marR="0" lvl="0" indent="-304800" algn="l" rtl="0">
                        <a:lnSpc>
                          <a:spcPct val="100000"/>
                        </a:lnSpc>
                        <a:spcBef>
                          <a:spcPts val="0"/>
                        </a:spcBef>
                        <a:spcAft>
                          <a:spcPts val="0"/>
                        </a:spcAft>
                        <a:buClr>
                          <a:srgbClr val="000000"/>
                        </a:buClr>
                        <a:buSzPts val="1200"/>
                        <a:buFont typeface="Inter"/>
                        <a:buChar char="●"/>
                      </a:pPr>
                      <a:r>
                        <a:rPr lang="en" sz="1200" u="none" strike="noStrike" cap="none">
                          <a:solidFill>
                            <a:srgbClr val="000000"/>
                          </a:solidFill>
                          <a:latin typeface="Inter"/>
                          <a:ea typeface="Inter"/>
                          <a:cs typeface="Inter"/>
                          <a:sym typeface="Inter"/>
                        </a:rPr>
                        <a:t>Stony Point ES</a:t>
                      </a:r>
                      <a:endParaRPr sz="1200" u="none" strike="noStrike" cap="none">
                        <a:solidFill>
                          <a:srgbClr val="000000"/>
                        </a:solidFill>
                        <a:latin typeface="Inter"/>
                        <a:ea typeface="Inter"/>
                        <a:cs typeface="Inter"/>
                        <a:sym typeface="Inter"/>
                      </a:endParaRPr>
                    </a:p>
                    <a:p>
                      <a:pPr marL="457200" marR="0" lvl="0" indent="-304800" algn="l" rtl="0">
                        <a:lnSpc>
                          <a:spcPct val="100000"/>
                        </a:lnSpc>
                        <a:spcBef>
                          <a:spcPts val="0"/>
                        </a:spcBef>
                        <a:spcAft>
                          <a:spcPts val="0"/>
                        </a:spcAft>
                        <a:buClr>
                          <a:srgbClr val="000000"/>
                        </a:buClr>
                        <a:buSzPts val="1200"/>
                        <a:buFont typeface="Inter"/>
                        <a:buChar char="●"/>
                      </a:pPr>
                      <a:r>
                        <a:rPr lang="en" sz="1200" u="none" strike="noStrike" cap="none">
                          <a:solidFill>
                            <a:srgbClr val="000000"/>
                          </a:solidFill>
                          <a:latin typeface="Inter"/>
                          <a:ea typeface="Inter"/>
                          <a:cs typeface="Inter"/>
                          <a:sym typeface="Inter"/>
                        </a:rPr>
                        <a:t>Woodbrook ES</a:t>
                      </a:r>
                      <a:endParaRPr sz="1200" u="none" strike="noStrike" cap="none">
                        <a:latin typeface="Inter"/>
                        <a:ea typeface="Inter"/>
                        <a:cs typeface="Inter"/>
                        <a:sym typeface="Inter"/>
                      </a:endParaRPr>
                    </a:p>
                  </a:txBody>
                  <a:tcPr marL="91425" marR="91425" marT="45700" marB="45700">
                    <a:lnL w="9525" cap="flat" cmpd="sng">
                      <a:solidFill>
                        <a:srgbClr val="FFFFFF"/>
                      </a:solidFill>
                      <a:prstDash val="solid"/>
                      <a:round/>
                      <a:headEnd type="none" w="sm" len="sm"/>
                      <a:tailEnd type="none" w="sm" len="sm"/>
                    </a:lnL>
                    <a:lnR w="9525" cap="flat" cmpd="sng">
                      <a:solidFill>
                        <a:srgbClr val="9E9E9E"/>
                      </a:solidFill>
                      <a:prstDash val="dash"/>
                      <a:round/>
                      <a:headEnd type="none" w="sm" len="sm"/>
                      <a:tailEnd type="none" w="sm" len="sm"/>
                    </a:lnR>
                    <a:lnB w="76200" cap="flat" cmpd="sng">
                      <a:solidFill>
                        <a:srgbClr val="FFFFFF"/>
                      </a:solidFill>
                      <a:prstDash val="solid"/>
                      <a:round/>
                      <a:headEnd type="none" w="sm" len="sm"/>
                      <a:tailEnd type="none" w="sm" len="sm"/>
                    </a:lnB>
                  </a:tcPr>
                </a:tc>
                <a:tc>
                  <a:txBody>
                    <a:bodyPr/>
                    <a:lstStyle/>
                    <a:p>
                      <a:pPr marL="457200" marR="0" lvl="0" indent="-304800" algn="l" rtl="0">
                        <a:lnSpc>
                          <a:spcPct val="100000"/>
                        </a:lnSpc>
                        <a:spcBef>
                          <a:spcPts val="0"/>
                        </a:spcBef>
                        <a:spcAft>
                          <a:spcPts val="0"/>
                        </a:spcAft>
                        <a:buClr>
                          <a:srgbClr val="000000"/>
                        </a:buClr>
                        <a:buSzPts val="1200"/>
                        <a:buFont typeface="Inter"/>
                        <a:buChar char="●"/>
                      </a:pPr>
                      <a:r>
                        <a:rPr lang="en" sz="1200" u="none" strike="noStrike" cap="none">
                          <a:latin typeface="Inter"/>
                          <a:ea typeface="Inter"/>
                          <a:cs typeface="Inter"/>
                          <a:sym typeface="Inter"/>
                        </a:rPr>
                        <a:t>Region 10</a:t>
                      </a:r>
                      <a:endParaRPr sz="1200" u="none" strike="noStrike" cap="none">
                        <a:latin typeface="Inter"/>
                        <a:ea typeface="Inter"/>
                        <a:cs typeface="Inter"/>
                        <a:sym typeface="Inter"/>
                      </a:endParaRPr>
                    </a:p>
                    <a:p>
                      <a:pPr marL="457200" marR="0" lvl="0" indent="-304800" algn="l" rtl="0">
                        <a:lnSpc>
                          <a:spcPct val="100000"/>
                        </a:lnSpc>
                        <a:spcBef>
                          <a:spcPts val="0"/>
                        </a:spcBef>
                        <a:spcAft>
                          <a:spcPts val="0"/>
                        </a:spcAft>
                        <a:buClr>
                          <a:srgbClr val="000000"/>
                        </a:buClr>
                        <a:buSzPts val="1200"/>
                        <a:buFont typeface="Inter"/>
                        <a:buChar char="●"/>
                      </a:pPr>
                      <a:r>
                        <a:rPr lang="en" sz="1200" u="none" strike="noStrike" cap="none">
                          <a:latin typeface="Inter"/>
                          <a:ea typeface="Inter"/>
                          <a:cs typeface="Inter"/>
                          <a:sym typeface="Inter"/>
                        </a:rPr>
                        <a:t>University of Virginia Equity Center</a:t>
                      </a:r>
                      <a:endParaRPr sz="1200" u="none" strike="noStrike" cap="none">
                        <a:latin typeface="Inter"/>
                        <a:ea typeface="Inter"/>
                        <a:cs typeface="Inter"/>
                        <a:sym typeface="Inter"/>
                      </a:endParaRPr>
                    </a:p>
                    <a:p>
                      <a:pPr marL="457200" marR="0" lvl="0" indent="-304800" algn="l" rtl="0">
                        <a:lnSpc>
                          <a:spcPct val="100000"/>
                        </a:lnSpc>
                        <a:spcBef>
                          <a:spcPts val="0"/>
                        </a:spcBef>
                        <a:spcAft>
                          <a:spcPts val="0"/>
                        </a:spcAft>
                        <a:buClr>
                          <a:srgbClr val="000000"/>
                        </a:buClr>
                        <a:buSzPts val="1200"/>
                        <a:buFont typeface="Inter"/>
                        <a:buChar char="●"/>
                      </a:pPr>
                      <a:r>
                        <a:rPr lang="en" sz="1200" u="none" strike="noStrike" cap="none">
                          <a:latin typeface="Inter"/>
                          <a:ea typeface="Inter"/>
                          <a:cs typeface="Inter"/>
                          <a:sym typeface="Inter"/>
                        </a:rPr>
                        <a:t>Yancey Community Center</a:t>
                      </a:r>
                      <a:endParaRPr sz="1200" u="none" strike="noStrike" cap="none">
                        <a:latin typeface="Inter"/>
                        <a:ea typeface="Inter"/>
                        <a:cs typeface="Inter"/>
                        <a:sym typeface="Inter"/>
                      </a:endParaRPr>
                    </a:p>
                    <a:p>
                      <a:pPr marL="457200" marR="0" lvl="0" indent="-304800" algn="l" rtl="0">
                        <a:lnSpc>
                          <a:spcPct val="100000"/>
                        </a:lnSpc>
                        <a:spcBef>
                          <a:spcPts val="0"/>
                        </a:spcBef>
                        <a:spcAft>
                          <a:spcPts val="0"/>
                        </a:spcAft>
                        <a:buClr>
                          <a:srgbClr val="000000"/>
                        </a:buClr>
                        <a:buSzPts val="1200"/>
                        <a:buFont typeface="Inter"/>
                        <a:buChar char="●"/>
                      </a:pPr>
                      <a:r>
                        <a:rPr lang="en" sz="1200" u="none" strike="noStrike" cap="none">
                          <a:latin typeface="Inter"/>
                          <a:ea typeface="Inter"/>
                          <a:cs typeface="Inter"/>
                          <a:sym typeface="Inter"/>
                        </a:rPr>
                        <a:t>Boys &amp; Girls Club</a:t>
                      </a:r>
                      <a:endParaRPr sz="1200" u="none" strike="noStrike" cap="none">
                        <a:latin typeface="Inter"/>
                        <a:ea typeface="Inter"/>
                        <a:cs typeface="Inter"/>
                        <a:sym typeface="Inter"/>
                      </a:endParaRPr>
                    </a:p>
                  </a:txBody>
                  <a:tcPr marL="91425" marR="91425" marT="45700" marB="45700">
                    <a:lnL w="9525" cap="flat" cmpd="sng">
                      <a:solidFill>
                        <a:srgbClr val="9E9E9E"/>
                      </a:solidFill>
                      <a:prstDash val="dash"/>
                      <a:round/>
                      <a:headEnd type="none" w="sm" len="sm"/>
                      <a:tailEnd type="none" w="sm" len="sm"/>
                    </a:lnL>
                    <a:lnR w="9525" cap="flat" cmpd="sng">
                      <a:solidFill>
                        <a:srgbClr val="9E9E9E">
                          <a:alpha val="0"/>
                        </a:srgbClr>
                      </a:solidFill>
                      <a:prstDash val="solid"/>
                      <a:round/>
                      <a:headEnd type="none" w="sm" len="sm"/>
                      <a:tailEnd type="none" w="sm" len="sm"/>
                    </a:lnR>
                    <a:lnB w="7620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263000">
                <a:tc gridSpan="2">
                  <a:txBody>
                    <a:bodyPr/>
                    <a:lstStyle/>
                    <a:p>
                      <a:pPr marL="0" marR="0" lvl="0" indent="0" algn="ctr" rtl="0">
                        <a:lnSpc>
                          <a:spcPct val="100000"/>
                        </a:lnSpc>
                        <a:spcBef>
                          <a:spcPts val="0"/>
                        </a:spcBef>
                        <a:spcAft>
                          <a:spcPts val="0"/>
                        </a:spcAft>
                        <a:buClr>
                          <a:srgbClr val="000000"/>
                        </a:buClr>
                        <a:buSzPts val="1400"/>
                        <a:buFont typeface="Arial"/>
                        <a:buNone/>
                      </a:pPr>
                      <a:r>
                        <a:rPr lang="en" sz="1200" b="1" u="none" strike="noStrike" cap="none">
                          <a:solidFill>
                            <a:srgbClr val="FFFFFF"/>
                          </a:solidFill>
                          <a:latin typeface="Inter"/>
                          <a:ea typeface="Inter"/>
                          <a:cs typeface="Inter"/>
                          <a:sym typeface="Inter"/>
                        </a:rPr>
                        <a:t>Engagement Type</a:t>
                      </a:r>
                      <a:endParaRPr sz="1200" b="1" u="none" strike="noStrike" cap="none">
                        <a:solidFill>
                          <a:srgbClr val="FFFFFF"/>
                        </a:solidFill>
                        <a:latin typeface="Inter"/>
                        <a:ea typeface="Inter"/>
                        <a:cs typeface="Inter"/>
                        <a:sym typeface="Inter"/>
                      </a:endParaRPr>
                    </a:p>
                  </a:txBody>
                  <a:tcPr marL="91425" marR="91425" marT="45700" marB="45700" anchor="ctr">
                    <a:lnT w="76200" cap="flat" cmpd="sng">
                      <a:solidFill>
                        <a:srgbClr val="FFFFFF"/>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200" b="1" u="none" strike="noStrike" cap="none">
                          <a:solidFill>
                            <a:srgbClr val="FFFFFF"/>
                          </a:solidFill>
                          <a:latin typeface="Inter"/>
                          <a:ea typeface="Inter"/>
                          <a:cs typeface="Inter"/>
                          <a:sym typeface="Inter"/>
                        </a:rPr>
                        <a:t>Number of Participants</a:t>
                      </a:r>
                      <a:endParaRPr sz="1200" b="1" u="none" strike="noStrike" cap="none">
                        <a:solidFill>
                          <a:srgbClr val="FFFFFF"/>
                        </a:solidFill>
                        <a:latin typeface="Inter"/>
                        <a:ea typeface="Inter"/>
                        <a:cs typeface="Inter"/>
                        <a:sym typeface="Inter"/>
                      </a:endParaRPr>
                    </a:p>
                  </a:txBody>
                  <a:tcPr marL="91425" marR="91425" marT="45700" marB="45700" anchor="ctr">
                    <a:lnT w="76200" cap="flat" cmpd="sng">
                      <a:solidFill>
                        <a:srgbClr val="FFFFFF"/>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263000">
                <a:tc gridSpan="2">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a:latin typeface="Inter"/>
                          <a:ea typeface="Inter"/>
                          <a:cs typeface="Inter"/>
                          <a:sym typeface="Inter"/>
                        </a:rPr>
                        <a:t>Elementary Classroom Observations</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dash"/>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latin typeface="Inter"/>
                          <a:ea typeface="Inter"/>
                          <a:cs typeface="Inter"/>
                          <a:sym typeface="Inter"/>
                        </a:rPr>
                        <a:t>61 classes</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4"/>
                  </a:ext>
                </a:extLst>
              </a:tr>
              <a:tr h="263000">
                <a:tc gridSpan="2">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Inter"/>
                          <a:ea typeface="Inter"/>
                          <a:cs typeface="Inter"/>
                          <a:sym typeface="Inter"/>
                        </a:rPr>
                        <a:t>Middle School Classroom Observations</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latin typeface="Inter"/>
                          <a:ea typeface="Inter"/>
                          <a:cs typeface="Inter"/>
                          <a:sym typeface="Inter"/>
                        </a:rPr>
                        <a:t>20 classes</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5"/>
                  </a:ext>
                </a:extLst>
              </a:tr>
              <a:tr h="263000">
                <a:tc gridSpan="2">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Inter"/>
                          <a:ea typeface="Inter"/>
                          <a:cs typeface="Inter"/>
                          <a:sym typeface="Inter"/>
                        </a:rPr>
                        <a:t>High School Classroom Observations</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latin typeface="Inter"/>
                          <a:ea typeface="Inter"/>
                          <a:cs typeface="Inter"/>
                          <a:sym typeface="Inter"/>
                        </a:rPr>
                        <a:t>8 classes</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6"/>
                  </a:ext>
                </a:extLst>
              </a:tr>
              <a:tr h="263000">
                <a:tc gridSpan="2">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Inter"/>
                          <a:ea typeface="Inter"/>
                          <a:cs typeface="Inter"/>
                          <a:sym typeface="Inter"/>
                        </a:rPr>
                        <a:t>Teacher Focus Groups</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latin typeface="Inter"/>
                          <a:ea typeface="Inter"/>
                          <a:cs typeface="Inter"/>
                          <a:sym typeface="Inter"/>
                        </a:rPr>
                        <a:t>93</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7"/>
                  </a:ext>
                </a:extLst>
              </a:tr>
              <a:tr h="263000">
                <a:tc gridSpan="2">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a:latin typeface="Inter"/>
                          <a:ea typeface="Inter"/>
                          <a:cs typeface="Inter"/>
                          <a:sym typeface="Inter"/>
                        </a:rPr>
                        <a:t>Student Focus Groups</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200">
                          <a:latin typeface="Inter"/>
                          <a:ea typeface="Inter"/>
                          <a:cs typeface="Inter"/>
                          <a:sym typeface="Inter"/>
                        </a:rPr>
                        <a:t>99</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8"/>
                  </a:ext>
                </a:extLst>
              </a:tr>
              <a:tr h="263000">
                <a:tc gridSpan="2">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a:latin typeface="Inter"/>
                          <a:ea typeface="Inter"/>
                          <a:cs typeface="Inter"/>
                          <a:sym typeface="Inter"/>
                        </a:rPr>
                        <a:t>Central Office Interviews</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latin typeface="Inter"/>
                          <a:ea typeface="Inter"/>
                          <a:cs typeface="Inter"/>
                          <a:sym typeface="Inter"/>
                        </a:rPr>
                        <a:t>29</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9"/>
                  </a:ext>
                </a:extLst>
              </a:tr>
              <a:tr h="263000">
                <a:tc gridSpan="2">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a:latin typeface="Inter"/>
                          <a:ea typeface="Inter"/>
                          <a:cs typeface="Inter"/>
                          <a:sym typeface="Inter"/>
                        </a:rPr>
                        <a:t>Parent/Family Focus Group</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200">
                          <a:latin typeface="Inter"/>
                          <a:ea typeface="Inter"/>
                          <a:cs typeface="Inter"/>
                          <a:sym typeface="Inter"/>
                        </a:rPr>
                        <a:t>26</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10"/>
                  </a:ext>
                </a:extLst>
              </a:tr>
              <a:tr h="263000">
                <a:tc gridSpan="2">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a:latin typeface="Inter"/>
                          <a:ea typeface="Inter"/>
                          <a:cs typeface="Inter"/>
                          <a:sym typeface="Inter"/>
                        </a:rPr>
                        <a:t>School Leader Interviews</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latin typeface="Inter"/>
                          <a:ea typeface="Inter"/>
                          <a:cs typeface="Inter"/>
                          <a:sym typeface="Inter"/>
                        </a:rPr>
                        <a:t>19</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11"/>
                  </a:ext>
                </a:extLst>
              </a:tr>
              <a:tr h="263000">
                <a:tc gridSpan="2">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a:latin typeface="Inter"/>
                          <a:ea typeface="Inter"/>
                          <a:cs typeface="Inter"/>
                          <a:sym typeface="Inter"/>
                        </a:rPr>
                        <a:t>PLC Meetings</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latin typeface="Inter"/>
                          <a:ea typeface="Inter"/>
                          <a:cs typeface="Inter"/>
                          <a:sym typeface="Inter"/>
                        </a:rPr>
                        <a:t>13</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12"/>
                  </a:ext>
                </a:extLst>
              </a:tr>
              <a:tr h="263000">
                <a:tc gridSpan="2">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Inter"/>
                          <a:ea typeface="Inter"/>
                          <a:cs typeface="Inter"/>
                          <a:sym typeface="Inter"/>
                        </a:rPr>
                        <a:t>Community Partners</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latin typeface="Inter"/>
                          <a:ea typeface="Inter"/>
                          <a:cs typeface="Inter"/>
                          <a:sym typeface="Inter"/>
                        </a:rPr>
                        <a:t>4</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13"/>
                  </a:ext>
                </a:extLst>
              </a:tr>
              <a:tr h="263000">
                <a:tc gridSpan="2">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a:latin typeface="Inter"/>
                          <a:ea typeface="Inter"/>
                          <a:cs typeface="Inter"/>
                          <a:sym typeface="Inter"/>
                        </a:rPr>
                        <a:t>ACPS Board of Education Interviews</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latin typeface="Inter"/>
                          <a:ea typeface="Inter"/>
                          <a:cs typeface="Inter"/>
                          <a:sym typeface="Inter"/>
                        </a:rPr>
                        <a:t>4</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14"/>
                  </a:ext>
                </a:extLst>
              </a:tr>
              <a:tr h="263000">
                <a:tc gridSpan="2">
                  <a:txBody>
                    <a:bodyPr/>
                    <a:lstStyle/>
                    <a:p>
                      <a:pPr marL="0" marR="0" lvl="0" indent="0" algn="l" rtl="0">
                        <a:lnSpc>
                          <a:spcPct val="100000"/>
                        </a:lnSpc>
                        <a:spcBef>
                          <a:spcPts val="0"/>
                        </a:spcBef>
                        <a:spcAft>
                          <a:spcPts val="0"/>
                        </a:spcAft>
                        <a:buNone/>
                      </a:pPr>
                      <a:r>
                        <a:rPr lang="en" sz="1200">
                          <a:latin typeface="Inter"/>
                          <a:ea typeface="Inter"/>
                          <a:cs typeface="Inter"/>
                          <a:sym typeface="Inter"/>
                        </a:rPr>
                        <a:t>Executive Leadership Team</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None/>
                      </a:pPr>
                      <a:r>
                        <a:rPr lang="en" sz="1200">
                          <a:latin typeface="Inter"/>
                          <a:ea typeface="Inter"/>
                          <a:cs typeface="Inter"/>
                          <a:sym typeface="Inter"/>
                        </a:rPr>
                        <a:t>39</a:t>
                      </a:r>
                      <a:endParaRPr sz="1200" u="none" strike="noStrike" cap="none">
                        <a:latin typeface="Inter"/>
                        <a:ea typeface="Inter"/>
                        <a:cs typeface="Inter"/>
                        <a:sym typeface="Inter"/>
                      </a:endParaRPr>
                    </a:p>
                  </a:txBody>
                  <a:tcPr marL="91425" marR="91425" marT="45700" marB="45700">
                    <a:lnL w="9525" cap="flat" cmpd="sng">
                      <a:solidFill>
                        <a:srgbClr val="9E9E9E">
                          <a:alpha val="0"/>
                        </a:srgbClr>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15"/>
                  </a:ext>
                </a:extLst>
              </a:tr>
              <a:tr h="263000">
                <a:tc gridSpan="2">
                  <a:txBody>
                    <a:bodyPr/>
                    <a:lstStyle/>
                    <a:p>
                      <a:pPr marL="0" marR="0" lvl="0" indent="0" algn="l" rtl="0">
                        <a:lnSpc>
                          <a:spcPct val="100000"/>
                        </a:lnSpc>
                        <a:spcBef>
                          <a:spcPts val="0"/>
                        </a:spcBef>
                        <a:spcAft>
                          <a:spcPts val="0"/>
                        </a:spcAft>
                        <a:buNone/>
                      </a:pPr>
                      <a:r>
                        <a:rPr lang="en" sz="1200">
                          <a:latin typeface="Inter"/>
                          <a:ea typeface="Inter"/>
                          <a:cs typeface="Inter"/>
                          <a:sym typeface="Inter"/>
                        </a:rPr>
                        <a:t>Instructional Audit Taskforce</a:t>
                      </a:r>
                      <a:endParaRPr sz="1200">
                        <a:latin typeface="Inter"/>
                        <a:ea typeface="Inter"/>
                        <a:cs typeface="Inter"/>
                        <a:sym typeface="Inter"/>
                      </a:endParaRPr>
                    </a:p>
                  </a:txBody>
                  <a:tcPr marL="91425" marR="91425"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None/>
                      </a:pPr>
                      <a:r>
                        <a:rPr lang="en" sz="1200">
                          <a:latin typeface="Inter"/>
                          <a:ea typeface="Inter"/>
                          <a:cs typeface="Inter"/>
                          <a:sym typeface="Inter"/>
                        </a:rPr>
                        <a:t>35</a:t>
                      </a:r>
                      <a:endParaRPr sz="1200">
                        <a:latin typeface="Inter"/>
                        <a:ea typeface="Inter"/>
                        <a:cs typeface="Inter"/>
                        <a:sym typeface="Inter"/>
                      </a:endParaRPr>
                    </a:p>
                  </a:txBody>
                  <a:tcPr marL="91425" marR="91425" marT="45700" marB="45700">
                    <a:lnL w="9525" cap="flat" cmpd="sng">
                      <a:solidFill>
                        <a:srgbClr val="9E9E9E">
                          <a:alpha val="0"/>
                        </a:srgbClr>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4"/>
          <p:cNvSpPr txBox="1">
            <a:spLocks noGrp="1"/>
          </p:cNvSpPr>
          <p:nvPr>
            <p:ph type="title"/>
          </p:nvPr>
        </p:nvSpPr>
        <p:spPr>
          <a:xfrm>
            <a:off x="342900" y="0"/>
            <a:ext cx="8722200" cy="116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2"/>
                </a:solidFill>
              </a:rPr>
              <a:t>The resulting reports and recommendations are informed by four primary sources of insight </a:t>
            </a:r>
            <a:endParaRPr/>
          </a:p>
        </p:txBody>
      </p:sp>
      <p:sp>
        <p:nvSpPr>
          <p:cNvPr id="338" name="Google Shape;338;p34"/>
          <p:cNvSpPr txBox="1">
            <a:spLocks noGrp="1"/>
          </p:cNvSpPr>
          <p:nvPr>
            <p:ph type="sldNum" idx="12"/>
          </p:nvPr>
        </p:nvSpPr>
        <p:spPr>
          <a:xfrm>
            <a:off x="8104925" y="6451925"/>
            <a:ext cx="607500" cy="29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7</a:t>
            </a:fld>
            <a:endParaRPr/>
          </a:p>
        </p:txBody>
      </p:sp>
      <p:pic>
        <p:nvPicPr>
          <p:cNvPr id="339" name="Google Shape;339;p34"/>
          <p:cNvPicPr preferRelativeResize="0"/>
          <p:nvPr/>
        </p:nvPicPr>
        <p:blipFill>
          <a:blip r:embed="rId3">
            <a:alphaModFix/>
          </a:blip>
          <a:stretch>
            <a:fillRect/>
          </a:stretch>
        </p:blipFill>
        <p:spPr>
          <a:xfrm>
            <a:off x="5160879" y="2106721"/>
            <a:ext cx="1347261" cy="1347254"/>
          </a:xfrm>
          <a:prstGeom prst="rect">
            <a:avLst/>
          </a:prstGeom>
          <a:noFill/>
          <a:ln>
            <a:noFill/>
          </a:ln>
        </p:spPr>
      </p:pic>
      <p:pic>
        <p:nvPicPr>
          <p:cNvPr id="340" name="Google Shape;340;p34"/>
          <p:cNvPicPr preferRelativeResize="0"/>
          <p:nvPr/>
        </p:nvPicPr>
        <p:blipFill>
          <a:blip r:embed="rId4">
            <a:alphaModFix/>
          </a:blip>
          <a:stretch>
            <a:fillRect/>
          </a:stretch>
        </p:blipFill>
        <p:spPr>
          <a:xfrm>
            <a:off x="561775" y="2182544"/>
            <a:ext cx="1195597" cy="1195590"/>
          </a:xfrm>
          <a:prstGeom prst="rect">
            <a:avLst/>
          </a:prstGeom>
          <a:noFill/>
          <a:ln>
            <a:noFill/>
          </a:ln>
        </p:spPr>
      </p:pic>
      <p:pic>
        <p:nvPicPr>
          <p:cNvPr id="341" name="Google Shape;341;p34"/>
          <p:cNvPicPr preferRelativeResize="0"/>
          <p:nvPr/>
        </p:nvPicPr>
        <p:blipFill rotWithShape="1">
          <a:blip r:embed="rId5">
            <a:alphaModFix/>
          </a:blip>
          <a:srcRect t="15684" b="12795"/>
          <a:stretch/>
        </p:blipFill>
        <p:spPr>
          <a:xfrm>
            <a:off x="2720258" y="2182543"/>
            <a:ext cx="1671792" cy="1195590"/>
          </a:xfrm>
          <a:prstGeom prst="rect">
            <a:avLst/>
          </a:prstGeom>
          <a:noFill/>
          <a:ln>
            <a:noFill/>
          </a:ln>
        </p:spPr>
      </p:pic>
      <p:sp>
        <p:nvSpPr>
          <p:cNvPr id="342" name="Google Shape;342;p34"/>
          <p:cNvSpPr/>
          <p:nvPr/>
        </p:nvSpPr>
        <p:spPr>
          <a:xfrm>
            <a:off x="43275" y="3441025"/>
            <a:ext cx="2159400" cy="126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Inter"/>
                <a:ea typeface="Inter"/>
                <a:cs typeface="Inter"/>
                <a:sym typeface="Inter"/>
              </a:rPr>
              <a:t>Qualitative Data</a:t>
            </a:r>
            <a:endParaRPr sz="1800" b="1">
              <a:latin typeface="Inter"/>
              <a:ea typeface="Inter"/>
              <a:cs typeface="Inter"/>
              <a:sym typeface="Inter"/>
            </a:endParaRPr>
          </a:p>
          <a:p>
            <a:pPr marL="0" lvl="0" indent="0" algn="ctr" rtl="0">
              <a:spcBef>
                <a:spcPts val="600"/>
              </a:spcBef>
              <a:spcAft>
                <a:spcPts val="0"/>
              </a:spcAft>
              <a:buNone/>
            </a:pPr>
            <a:r>
              <a:rPr lang="en">
                <a:latin typeface="Inter"/>
                <a:ea typeface="Inter"/>
                <a:cs typeface="Inter"/>
                <a:sym typeface="Inter"/>
              </a:rPr>
              <a:t>From interviews and focus groups with over 350 stakeholders from across ACPS</a:t>
            </a:r>
            <a:endParaRPr>
              <a:latin typeface="Inter"/>
              <a:ea typeface="Inter"/>
              <a:cs typeface="Inter"/>
              <a:sym typeface="Inter"/>
            </a:endParaRPr>
          </a:p>
        </p:txBody>
      </p:sp>
      <p:sp>
        <p:nvSpPr>
          <p:cNvPr id="343" name="Google Shape;343;p34"/>
          <p:cNvSpPr/>
          <p:nvPr/>
        </p:nvSpPr>
        <p:spPr>
          <a:xfrm>
            <a:off x="2283008" y="3441025"/>
            <a:ext cx="2356800" cy="126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Inter"/>
                <a:ea typeface="Inter"/>
                <a:cs typeface="Inter"/>
                <a:sym typeface="Inter"/>
              </a:rPr>
              <a:t>Observation Data</a:t>
            </a:r>
            <a:endParaRPr sz="1800" b="1">
              <a:latin typeface="Inter"/>
              <a:ea typeface="Inter"/>
              <a:cs typeface="Inter"/>
              <a:sym typeface="Inter"/>
            </a:endParaRPr>
          </a:p>
          <a:p>
            <a:pPr marL="0" lvl="0" indent="0" algn="ctr" rtl="0">
              <a:spcBef>
                <a:spcPts val="600"/>
              </a:spcBef>
              <a:spcAft>
                <a:spcPts val="0"/>
              </a:spcAft>
              <a:buNone/>
            </a:pPr>
            <a:r>
              <a:rPr lang="en">
                <a:latin typeface="Inter"/>
                <a:ea typeface="Inter"/>
                <a:cs typeface="Inter"/>
                <a:sym typeface="Inter"/>
              </a:rPr>
              <a:t>From visits to 61 elementary classes, 20 middle school classes, and 8 high school classes</a:t>
            </a:r>
            <a:endParaRPr>
              <a:latin typeface="Inter"/>
              <a:ea typeface="Inter"/>
              <a:cs typeface="Inter"/>
              <a:sym typeface="Inter"/>
            </a:endParaRPr>
          </a:p>
        </p:txBody>
      </p:sp>
      <p:sp>
        <p:nvSpPr>
          <p:cNvPr id="344" name="Google Shape;344;p34"/>
          <p:cNvSpPr/>
          <p:nvPr/>
        </p:nvSpPr>
        <p:spPr>
          <a:xfrm>
            <a:off x="4720141" y="3441025"/>
            <a:ext cx="2159400" cy="126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Inter"/>
                <a:ea typeface="Inter"/>
                <a:cs typeface="Inter"/>
                <a:sym typeface="Inter"/>
              </a:rPr>
              <a:t>Quantitative Data</a:t>
            </a:r>
            <a:endParaRPr sz="1800" b="1">
              <a:latin typeface="Inter"/>
              <a:ea typeface="Inter"/>
              <a:cs typeface="Inter"/>
              <a:sym typeface="Inter"/>
            </a:endParaRPr>
          </a:p>
          <a:p>
            <a:pPr marL="0" lvl="0" indent="0" algn="ctr" rtl="0">
              <a:spcBef>
                <a:spcPts val="600"/>
              </a:spcBef>
              <a:spcAft>
                <a:spcPts val="0"/>
              </a:spcAft>
              <a:buNone/>
            </a:pPr>
            <a:r>
              <a:rPr lang="en">
                <a:latin typeface="Inter"/>
                <a:ea typeface="Inter"/>
                <a:cs typeface="Inter"/>
                <a:sym typeface="Inter"/>
              </a:rPr>
              <a:t>From both publicly available datasets and internal datasets provided by ACPS</a:t>
            </a:r>
            <a:endParaRPr>
              <a:latin typeface="Inter"/>
              <a:ea typeface="Inter"/>
              <a:cs typeface="Inter"/>
              <a:sym typeface="Inter"/>
            </a:endParaRPr>
          </a:p>
        </p:txBody>
      </p:sp>
      <p:cxnSp>
        <p:nvCxnSpPr>
          <p:cNvPr id="345" name="Google Shape;345;p34"/>
          <p:cNvCxnSpPr/>
          <p:nvPr/>
        </p:nvCxnSpPr>
        <p:spPr>
          <a:xfrm>
            <a:off x="2242842" y="2213150"/>
            <a:ext cx="0" cy="2682300"/>
          </a:xfrm>
          <a:prstGeom prst="straightConnector1">
            <a:avLst/>
          </a:prstGeom>
          <a:noFill/>
          <a:ln w="19050" cap="flat" cmpd="sng">
            <a:solidFill>
              <a:srgbClr val="E6E6E6"/>
            </a:solidFill>
            <a:prstDash val="solid"/>
            <a:round/>
            <a:headEnd type="none" w="med" len="med"/>
            <a:tailEnd type="none" w="med" len="med"/>
          </a:ln>
        </p:spPr>
      </p:cxnSp>
      <p:cxnSp>
        <p:nvCxnSpPr>
          <p:cNvPr id="346" name="Google Shape;346;p34"/>
          <p:cNvCxnSpPr/>
          <p:nvPr/>
        </p:nvCxnSpPr>
        <p:spPr>
          <a:xfrm>
            <a:off x="4679975" y="2213150"/>
            <a:ext cx="0" cy="2646600"/>
          </a:xfrm>
          <a:prstGeom prst="straightConnector1">
            <a:avLst/>
          </a:prstGeom>
          <a:noFill/>
          <a:ln w="19050" cap="flat" cmpd="sng">
            <a:solidFill>
              <a:srgbClr val="E6E6E6"/>
            </a:solidFill>
            <a:prstDash val="solid"/>
            <a:round/>
            <a:headEnd type="none" w="med" len="med"/>
            <a:tailEnd type="none" w="med" len="med"/>
          </a:ln>
        </p:spPr>
      </p:cxnSp>
      <p:pic>
        <p:nvPicPr>
          <p:cNvPr id="347" name="Google Shape;347;p34"/>
          <p:cNvPicPr preferRelativeResize="0"/>
          <p:nvPr/>
        </p:nvPicPr>
        <p:blipFill>
          <a:blip r:embed="rId6">
            <a:alphaModFix/>
          </a:blip>
          <a:stretch>
            <a:fillRect/>
          </a:stretch>
        </p:blipFill>
        <p:spPr>
          <a:xfrm>
            <a:off x="7461325" y="2213147"/>
            <a:ext cx="1156500" cy="1156480"/>
          </a:xfrm>
          <a:prstGeom prst="rect">
            <a:avLst/>
          </a:prstGeom>
          <a:noFill/>
          <a:ln>
            <a:noFill/>
          </a:ln>
        </p:spPr>
      </p:pic>
      <p:cxnSp>
        <p:nvCxnSpPr>
          <p:cNvPr id="348" name="Google Shape;348;p34"/>
          <p:cNvCxnSpPr/>
          <p:nvPr/>
        </p:nvCxnSpPr>
        <p:spPr>
          <a:xfrm>
            <a:off x="6919708" y="2213150"/>
            <a:ext cx="0" cy="2646600"/>
          </a:xfrm>
          <a:prstGeom prst="straightConnector1">
            <a:avLst/>
          </a:prstGeom>
          <a:noFill/>
          <a:ln w="19050" cap="flat" cmpd="sng">
            <a:solidFill>
              <a:srgbClr val="E6E6E6"/>
            </a:solidFill>
            <a:prstDash val="solid"/>
            <a:round/>
            <a:headEnd type="none" w="med" len="med"/>
            <a:tailEnd type="none" w="med" len="med"/>
          </a:ln>
        </p:spPr>
      </p:cxnSp>
      <p:sp>
        <p:nvSpPr>
          <p:cNvPr id="349" name="Google Shape;349;p34"/>
          <p:cNvSpPr/>
          <p:nvPr/>
        </p:nvSpPr>
        <p:spPr>
          <a:xfrm>
            <a:off x="6959875" y="3441025"/>
            <a:ext cx="2159400" cy="126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Inter"/>
                <a:ea typeface="Inter"/>
                <a:cs typeface="Inter"/>
                <a:sym typeface="Inter"/>
              </a:rPr>
              <a:t>Best Practices</a:t>
            </a:r>
            <a:endParaRPr sz="1800" b="1">
              <a:latin typeface="Inter"/>
              <a:ea typeface="Inter"/>
              <a:cs typeface="Inter"/>
              <a:sym typeface="Inter"/>
            </a:endParaRPr>
          </a:p>
          <a:p>
            <a:pPr marL="0" lvl="0" indent="0" algn="ctr" rtl="0">
              <a:spcBef>
                <a:spcPts val="600"/>
              </a:spcBef>
              <a:spcAft>
                <a:spcPts val="0"/>
              </a:spcAft>
              <a:buNone/>
            </a:pPr>
            <a:r>
              <a:rPr lang="en">
                <a:latin typeface="Inter"/>
                <a:ea typeface="Inter"/>
                <a:cs typeface="Inter"/>
                <a:sym typeface="Inter"/>
              </a:rPr>
              <a:t>Drawing from research and Bellwether’s work with districts across the country</a:t>
            </a:r>
            <a:endParaRPr>
              <a:latin typeface="Inter"/>
              <a:ea typeface="Inter"/>
              <a:cs typeface="Inter"/>
              <a:sym typeface="Inte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35"/>
          <p:cNvPicPr preferRelativeResize="0"/>
          <p:nvPr/>
        </p:nvPicPr>
        <p:blipFill>
          <a:blip r:embed="rId3">
            <a:alphaModFix/>
          </a:blip>
          <a:stretch>
            <a:fillRect/>
          </a:stretch>
        </p:blipFill>
        <p:spPr>
          <a:xfrm>
            <a:off x="1326525" y="1516825"/>
            <a:ext cx="2764301" cy="2072506"/>
          </a:xfrm>
          <a:prstGeom prst="rect">
            <a:avLst/>
          </a:prstGeom>
          <a:noFill/>
          <a:ln>
            <a:noFill/>
          </a:ln>
        </p:spPr>
      </p:pic>
      <p:sp>
        <p:nvSpPr>
          <p:cNvPr id="355" name="Google Shape;355;p35"/>
          <p:cNvSpPr txBox="1">
            <a:spLocks noGrp="1"/>
          </p:cNvSpPr>
          <p:nvPr>
            <p:ph type="title"/>
          </p:nvPr>
        </p:nvSpPr>
        <p:spPr>
          <a:xfrm>
            <a:off x="342900" y="0"/>
            <a:ext cx="8765400" cy="1165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
                <a:solidFill>
                  <a:schemeClr val="dk2"/>
                </a:solidFill>
              </a:rPr>
              <a:t>Findings from the instructional practices audit are synthesized into three reports</a:t>
            </a:r>
            <a:r>
              <a:rPr lang="en"/>
              <a:t> </a:t>
            </a:r>
            <a:endParaRPr/>
          </a:p>
        </p:txBody>
      </p:sp>
      <p:sp>
        <p:nvSpPr>
          <p:cNvPr id="356" name="Google Shape;356;p35"/>
          <p:cNvSpPr txBox="1">
            <a:spLocks noGrp="1"/>
          </p:cNvSpPr>
          <p:nvPr>
            <p:ph type="sldNum" idx="12"/>
          </p:nvPr>
        </p:nvSpPr>
        <p:spPr>
          <a:xfrm>
            <a:off x="8104925" y="6451925"/>
            <a:ext cx="607500" cy="29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8</a:t>
            </a:fld>
            <a:endParaRPr/>
          </a:p>
        </p:txBody>
      </p:sp>
      <p:sp>
        <p:nvSpPr>
          <p:cNvPr id="357" name="Google Shape;357;p35"/>
          <p:cNvSpPr txBox="1"/>
          <p:nvPr/>
        </p:nvSpPr>
        <p:spPr>
          <a:xfrm>
            <a:off x="4586898" y="2089825"/>
            <a:ext cx="4400400" cy="93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Inter"/>
                <a:ea typeface="Inter"/>
                <a:cs typeface="Inter"/>
                <a:sym typeface="Inter"/>
              </a:rPr>
              <a:t>The first report focuses on </a:t>
            </a:r>
            <a:r>
              <a:rPr lang="en" sz="1400" b="1" i="0" u="none" strike="noStrike" cap="none">
                <a:solidFill>
                  <a:schemeClr val="dk2"/>
                </a:solidFill>
                <a:latin typeface="Inter"/>
                <a:ea typeface="Inter"/>
                <a:cs typeface="Inter"/>
                <a:sym typeface="Inter"/>
              </a:rPr>
              <a:t>Holistic Experiences of Students of Color</a:t>
            </a:r>
            <a:r>
              <a:rPr lang="en" sz="1400" b="0" i="0" u="none" strike="noStrike" cap="none">
                <a:solidFill>
                  <a:srgbClr val="000000"/>
                </a:solidFill>
                <a:latin typeface="Inter"/>
                <a:ea typeface="Inter"/>
                <a:cs typeface="Inter"/>
                <a:sym typeface="Inter"/>
              </a:rPr>
              <a:t> and is informed by focus groups wi</a:t>
            </a:r>
            <a:r>
              <a:rPr lang="en" sz="1400" b="0" i="0" u="none" strike="noStrike" cap="none">
                <a:solidFill>
                  <a:schemeClr val="dk1"/>
                </a:solidFill>
                <a:latin typeface="Inter"/>
                <a:ea typeface="Inter"/>
                <a:cs typeface="Inter"/>
                <a:sym typeface="Inter"/>
              </a:rPr>
              <a:t>th </a:t>
            </a:r>
            <a:r>
              <a:rPr lang="en">
                <a:solidFill>
                  <a:schemeClr val="dk1"/>
                </a:solidFill>
                <a:latin typeface="Inter"/>
                <a:ea typeface="Inter"/>
                <a:cs typeface="Inter"/>
                <a:sym typeface="Inter"/>
              </a:rPr>
              <a:t>99</a:t>
            </a:r>
            <a:r>
              <a:rPr lang="en" sz="1400" b="0" i="0" u="none" strike="noStrike" cap="none">
                <a:solidFill>
                  <a:schemeClr val="dk1"/>
                </a:solidFill>
                <a:latin typeface="Inter"/>
                <a:ea typeface="Inter"/>
                <a:cs typeface="Inter"/>
                <a:sym typeface="Inter"/>
              </a:rPr>
              <a:t> students and </a:t>
            </a:r>
            <a:r>
              <a:rPr lang="en">
                <a:solidFill>
                  <a:schemeClr val="dk1"/>
                </a:solidFill>
                <a:latin typeface="Inter"/>
                <a:ea typeface="Inter"/>
                <a:cs typeface="Inter"/>
                <a:sym typeface="Inter"/>
              </a:rPr>
              <a:t>26</a:t>
            </a:r>
            <a:r>
              <a:rPr lang="en" sz="1400" b="0" i="0" u="none" strike="noStrike" cap="none">
                <a:solidFill>
                  <a:schemeClr val="dk1"/>
                </a:solidFill>
                <a:latin typeface="Inter"/>
                <a:ea typeface="Inter"/>
                <a:cs typeface="Inter"/>
                <a:sym typeface="Inter"/>
              </a:rPr>
              <a:t> caregivers acros</a:t>
            </a:r>
            <a:r>
              <a:rPr lang="en" sz="1400" b="0" i="0" u="none" strike="noStrike" cap="none">
                <a:solidFill>
                  <a:srgbClr val="000000"/>
                </a:solidFill>
                <a:latin typeface="Inter"/>
                <a:ea typeface="Inter"/>
                <a:cs typeface="Inter"/>
                <a:sym typeface="Inter"/>
              </a:rPr>
              <a:t>s ACPS, along with written feedback from f</a:t>
            </a:r>
            <a:r>
              <a:rPr lang="en">
                <a:latin typeface="Inter"/>
                <a:ea typeface="Inter"/>
                <a:cs typeface="Inter"/>
                <a:sym typeface="Inter"/>
              </a:rPr>
              <a:t>amilies</a:t>
            </a:r>
            <a:r>
              <a:rPr lang="en" sz="1400" b="0" i="0" u="none" strike="noStrike" cap="none">
                <a:solidFill>
                  <a:srgbClr val="000000"/>
                </a:solidFill>
                <a:latin typeface="Inter"/>
                <a:ea typeface="Inter"/>
                <a:cs typeface="Inter"/>
                <a:sym typeface="Inter"/>
              </a:rPr>
              <a:t> </a:t>
            </a:r>
            <a:endParaRPr sz="1400" b="0" i="0" u="none" strike="noStrike" cap="none">
              <a:solidFill>
                <a:srgbClr val="000000"/>
              </a:solidFill>
              <a:latin typeface="Arial"/>
              <a:ea typeface="Arial"/>
              <a:cs typeface="Arial"/>
              <a:sym typeface="Arial"/>
            </a:endParaRPr>
          </a:p>
        </p:txBody>
      </p:sp>
      <p:sp>
        <p:nvSpPr>
          <p:cNvPr id="358" name="Google Shape;358;p35"/>
          <p:cNvSpPr txBox="1"/>
          <p:nvPr/>
        </p:nvSpPr>
        <p:spPr>
          <a:xfrm>
            <a:off x="4313984" y="3482275"/>
            <a:ext cx="4673100" cy="93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Inter"/>
                <a:ea typeface="Inter"/>
                <a:cs typeface="Inter"/>
                <a:sym typeface="Inter"/>
              </a:rPr>
              <a:t>The second report focuses on </a:t>
            </a:r>
            <a:r>
              <a:rPr lang="en" sz="1400" b="1" i="0" u="none" strike="noStrike" cap="none">
                <a:solidFill>
                  <a:schemeClr val="accent2"/>
                </a:solidFill>
                <a:latin typeface="Inter"/>
                <a:ea typeface="Inter"/>
                <a:cs typeface="Inter"/>
                <a:sym typeface="Inter"/>
              </a:rPr>
              <a:t>Classroom-level Experiences of Students of Color</a:t>
            </a:r>
            <a:r>
              <a:rPr lang="en" sz="1400" b="0" i="0" u="none" strike="noStrike" cap="none">
                <a:solidFill>
                  <a:schemeClr val="accent2"/>
                </a:solidFill>
                <a:latin typeface="Inter"/>
                <a:ea typeface="Inter"/>
                <a:cs typeface="Inter"/>
                <a:sym typeface="Inter"/>
              </a:rPr>
              <a:t>,</a:t>
            </a:r>
            <a:r>
              <a:rPr lang="en" sz="1400" b="1" i="0" u="none" strike="noStrike" cap="none">
                <a:solidFill>
                  <a:schemeClr val="accent2"/>
                </a:solidFill>
                <a:latin typeface="Inter"/>
                <a:ea typeface="Inter"/>
                <a:cs typeface="Inter"/>
                <a:sym typeface="Inter"/>
              </a:rPr>
              <a:t> </a:t>
            </a:r>
            <a:r>
              <a:rPr lang="en" sz="1400" b="0" i="0" u="none" strike="noStrike" cap="none">
                <a:solidFill>
                  <a:srgbClr val="000000"/>
                </a:solidFill>
                <a:latin typeface="Inter"/>
                <a:ea typeface="Inter"/>
                <a:cs typeface="Inter"/>
                <a:sym typeface="Inter"/>
              </a:rPr>
              <a:t>and is informed by staff focus groups and observations of 89 classrooms across 11 ACPS schools</a:t>
            </a:r>
            <a:endParaRPr sz="1400" b="0" i="0" u="none" strike="noStrike" cap="none">
              <a:solidFill>
                <a:srgbClr val="000000"/>
              </a:solidFill>
              <a:latin typeface="Arial"/>
              <a:ea typeface="Arial"/>
              <a:cs typeface="Arial"/>
              <a:sym typeface="Arial"/>
            </a:endParaRPr>
          </a:p>
        </p:txBody>
      </p:sp>
      <p:sp>
        <p:nvSpPr>
          <p:cNvPr id="359" name="Google Shape;359;p35"/>
          <p:cNvSpPr txBox="1"/>
          <p:nvPr/>
        </p:nvSpPr>
        <p:spPr>
          <a:xfrm>
            <a:off x="3896225" y="4873675"/>
            <a:ext cx="5091000" cy="93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Inter"/>
                <a:ea typeface="Inter"/>
                <a:cs typeface="Inter"/>
                <a:sym typeface="Inter"/>
              </a:rPr>
              <a:t>The third report focuses on </a:t>
            </a:r>
            <a:r>
              <a:rPr lang="en" sz="1400" b="1" i="0" u="none" strike="noStrike" cap="none">
                <a:solidFill>
                  <a:schemeClr val="lt2"/>
                </a:solidFill>
                <a:latin typeface="Inter"/>
                <a:ea typeface="Inter"/>
                <a:cs typeface="Inter"/>
                <a:sym typeface="Inter"/>
              </a:rPr>
              <a:t>The Role of Systems &amp; Structures in the Achievement of Students of Color</a:t>
            </a:r>
            <a:r>
              <a:rPr lang="en" sz="1400" b="0" i="0" u="none" strike="noStrike" cap="none">
                <a:solidFill>
                  <a:srgbClr val="000000"/>
                </a:solidFill>
                <a:latin typeface="Inter"/>
                <a:ea typeface="Inter"/>
                <a:cs typeface="Inter"/>
                <a:sym typeface="Inter"/>
              </a:rPr>
              <a:t>, and is informed by conversations with 29 ACPS central office leaders, school leaders, and school-based staff</a:t>
            </a:r>
            <a:endParaRPr sz="1400" b="0" i="0" u="none" strike="noStrike" cap="none">
              <a:solidFill>
                <a:srgbClr val="000000"/>
              </a:solidFill>
              <a:latin typeface="Arial"/>
              <a:ea typeface="Arial"/>
              <a:cs typeface="Arial"/>
              <a:sym typeface="Arial"/>
            </a:endParaRPr>
          </a:p>
        </p:txBody>
      </p:sp>
      <p:cxnSp>
        <p:nvCxnSpPr>
          <p:cNvPr id="360" name="Google Shape;360;p35"/>
          <p:cNvCxnSpPr>
            <a:stCxn id="361" idx="3"/>
            <a:endCxn id="357" idx="1"/>
          </p:cNvCxnSpPr>
          <p:nvPr/>
        </p:nvCxnSpPr>
        <p:spPr>
          <a:xfrm>
            <a:off x="4090698" y="2556325"/>
            <a:ext cx="496200" cy="0"/>
          </a:xfrm>
          <a:prstGeom prst="straightConnector1">
            <a:avLst/>
          </a:prstGeom>
          <a:noFill/>
          <a:ln w="9525" cap="flat" cmpd="sng">
            <a:solidFill>
              <a:schemeClr val="dk1"/>
            </a:solidFill>
            <a:prstDash val="solid"/>
            <a:round/>
            <a:headEnd type="none" w="sm" len="sm"/>
            <a:tailEnd type="none" w="sm" len="sm"/>
          </a:ln>
        </p:spPr>
      </p:cxnSp>
      <p:cxnSp>
        <p:nvCxnSpPr>
          <p:cNvPr id="362" name="Google Shape;362;p35"/>
          <p:cNvCxnSpPr>
            <a:stCxn id="363" idx="3"/>
            <a:endCxn id="358" idx="1"/>
          </p:cNvCxnSpPr>
          <p:nvPr/>
        </p:nvCxnSpPr>
        <p:spPr>
          <a:xfrm>
            <a:off x="3614684" y="3948775"/>
            <a:ext cx="699300" cy="0"/>
          </a:xfrm>
          <a:prstGeom prst="straightConnector1">
            <a:avLst/>
          </a:prstGeom>
          <a:noFill/>
          <a:ln w="9525" cap="flat" cmpd="sng">
            <a:solidFill>
              <a:schemeClr val="dk1"/>
            </a:solidFill>
            <a:prstDash val="solid"/>
            <a:round/>
            <a:headEnd type="none" w="sm" len="sm"/>
            <a:tailEnd type="none" w="sm" len="sm"/>
          </a:ln>
        </p:spPr>
      </p:cxnSp>
      <p:cxnSp>
        <p:nvCxnSpPr>
          <p:cNvPr id="364" name="Google Shape;364;p35"/>
          <p:cNvCxnSpPr>
            <a:stCxn id="365" idx="3"/>
            <a:endCxn id="359" idx="1"/>
          </p:cNvCxnSpPr>
          <p:nvPr/>
        </p:nvCxnSpPr>
        <p:spPr>
          <a:xfrm>
            <a:off x="3135125" y="5340175"/>
            <a:ext cx="761100" cy="0"/>
          </a:xfrm>
          <a:prstGeom prst="straightConnector1">
            <a:avLst/>
          </a:prstGeom>
          <a:noFill/>
          <a:ln w="9525" cap="flat" cmpd="sng">
            <a:solidFill>
              <a:schemeClr val="dk1"/>
            </a:solidFill>
            <a:prstDash val="solid"/>
            <a:round/>
            <a:headEnd type="none" w="sm" len="sm"/>
            <a:tailEnd type="none" w="sm" len="sm"/>
          </a:ln>
        </p:spPr>
      </p:cxnSp>
      <p:pic>
        <p:nvPicPr>
          <p:cNvPr id="366" name="Google Shape;366;p35"/>
          <p:cNvPicPr preferRelativeResize="0"/>
          <p:nvPr/>
        </p:nvPicPr>
        <p:blipFill>
          <a:blip r:embed="rId4">
            <a:alphaModFix/>
          </a:blip>
          <a:stretch>
            <a:fillRect/>
          </a:stretch>
        </p:blipFill>
        <p:spPr>
          <a:xfrm>
            <a:off x="846750" y="2909275"/>
            <a:ext cx="2764300" cy="2071017"/>
          </a:xfrm>
          <a:prstGeom prst="rect">
            <a:avLst/>
          </a:prstGeom>
          <a:noFill/>
          <a:ln>
            <a:noFill/>
          </a:ln>
        </p:spPr>
      </p:pic>
      <p:pic>
        <p:nvPicPr>
          <p:cNvPr id="367" name="Google Shape;367;p35"/>
          <p:cNvPicPr preferRelativeResize="0"/>
          <p:nvPr/>
        </p:nvPicPr>
        <p:blipFill>
          <a:blip r:embed="rId5">
            <a:alphaModFix/>
          </a:blip>
          <a:stretch>
            <a:fillRect/>
          </a:stretch>
        </p:blipFill>
        <p:spPr>
          <a:xfrm>
            <a:off x="370725" y="4301725"/>
            <a:ext cx="2759448" cy="20710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6"/>
          <p:cNvSpPr txBox="1">
            <a:spLocks noGrp="1"/>
          </p:cNvSpPr>
          <p:nvPr>
            <p:ph type="title"/>
          </p:nvPr>
        </p:nvSpPr>
        <p:spPr>
          <a:xfrm>
            <a:off x="342900" y="0"/>
            <a:ext cx="8458200" cy="11652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a:solidFill>
                  <a:schemeClr val="dk2"/>
                </a:solidFill>
              </a:rPr>
              <a:t>Themes: Holistic Experiences of Students of Color</a:t>
            </a:r>
            <a:endParaRPr>
              <a:solidFill>
                <a:srgbClr val="6D1E4A"/>
              </a:solidFill>
            </a:endParaRPr>
          </a:p>
        </p:txBody>
      </p:sp>
      <p:sp>
        <p:nvSpPr>
          <p:cNvPr id="373" name="Google Shape;373;p36"/>
          <p:cNvSpPr txBox="1">
            <a:spLocks noGrp="1"/>
          </p:cNvSpPr>
          <p:nvPr>
            <p:ph type="sldNum" idx="12"/>
          </p:nvPr>
        </p:nvSpPr>
        <p:spPr>
          <a:xfrm>
            <a:off x="8104925" y="6451925"/>
            <a:ext cx="607500" cy="29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9</a:t>
            </a:fld>
            <a:endParaRPr/>
          </a:p>
        </p:txBody>
      </p:sp>
      <p:sp>
        <p:nvSpPr>
          <p:cNvPr id="374" name="Google Shape;374;p36"/>
          <p:cNvSpPr txBox="1">
            <a:spLocks noGrp="1"/>
          </p:cNvSpPr>
          <p:nvPr>
            <p:ph type="body" idx="1"/>
          </p:nvPr>
        </p:nvSpPr>
        <p:spPr>
          <a:xfrm>
            <a:off x="154500" y="1327300"/>
            <a:ext cx="8835000" cy="45393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1200"/>
              </a:spcBef>
              <a:spcAft>
                <a:spcPts val="0"/>
              </a:spcAft>
              <a:buSzPts val="1200"/>
              <a:buFont typeface="Arial"/>
              <a:buChar char="•"/>
            </a:pPr>
            <a:r>
              <a:rPr lang="en" sz="1200" b="1">
                <a:solidFill>
                  <a:schemeClr val="dk2"/>
                </a:solidFill>
              </a:rPr>
              <a:t>Student Goals &amp; Aspirations.</a:t>
            </a:r>
            <a:r>
              <a:rPr lang="en" sz="1200">
                <a:solidFill>
                  <a:schemeClr val="accent2"/>
                </a:solidFill>
              </a:rPr>
              <a:t> Most students and their families expressed a desire for academic success and demonstrated an understanding of the value of school for their future aspirations.  However, Black and Latinx students are overrepresented in ACPS’ career and technical education programs, and underrepresented in college-aligned pathways, specifically middle school Algebra 1, which raises questions about whether students of color are getting equal access to the coursework that will help them reach the goals they have for themselves.</a:t>
            </a:r>
            <a:endParaRPr sz="1200">
              <a:solidFill>
                <a:schemeClr val="accent2"/>
              </a:solidFill>
            </a:endParaRPr>
          </a:p>
          <a:p>
            <a:pPr marL="457200" lvl="0" indent="-304800" algn="l" rtl="0">
              <a:lnSpc>
                <a:spcPct val="115000"/>
              </a:lnSpc>
              <a:spcBef>
                <a:spcPts val="1200"/>
              </a:spcBef>
              <a:spcAft>
                <a:spcPts val="0"/>
              </a:spcAft>
              <a:buSzPts val="1200"/>
              <a:buFont typeface="Arial"/>
              <a:buChar char="•"/>
            </a:pPr>
            <a:r>
              <a:rPr lang="en" sz="1200" b="1">
                <a:solidFill>
                  <a:schemeClr val="dk2"/>
                </a:solidFill>
              </a:rPr>
              <a:t>School Climate.</a:t>
            </a:r>
            <a:r>
              <a:rPr lang="en" sz="1200">
                <a:solidFill>
                  <a:schemeClr val="accent2"/>
                </a:solidFill>
              </a:rPr>
              <a:t> Most students, especially in elementary school, have positive relationships with adults and peers; however, evidence suggests these positive relationships are not translating into a culture of high expectations. Students of color, and Black students in particular, describe feeling overly scrutinized and disproportionately disciplined, a perception supported by data in some schools.</a:t>
            </a:r>
            <a:endParaRPr sz="1200" strike="sngStrike">
              <a:solidFill>
                <a:schemeClr val="accent2"/>
              </a:solidFill>
            </a:endParaRPr>
          </a:p>
          <a:p>
            <a:pPr marL="457200" lvl="0" indent="-304800" algn="l" rtl="0">
              <a:lnSpc>
                <a:spcPct val="115000"/>
              </a:lnSpc>
              <a:spcBef>
                <a:spcPts val="1200"/>
              </a:spcBef>
              <a:spcAft>
                <a:spcPts val="0"/>
              </a:spcAft>
              <a:buSzPts val="1200"/>
              <a:buFont typeface="Arial"/>
              <a:buChar char="•"/>
            </a:pPr>
            <a:r>
              <a:rPr lang="en" sz="1200" b="1">
                <a:solidFill>
                  <a:schemeClr val="dk2"/>
                </a:solidFill>
              </a:rPr>
              <a:t>Accessing Tailored Supports.</a:t>
            </a:r>
            <a:r>
              <a:rPr lang="en" sz="1200">
                <a:solidFill>
                  <a:schemeClr val="dk2"/>
                </a:solidFill>
              </a:rPr>
              <a:t> </a:t>
            </a:r>
            <a:r>
              <a:rPr lang="en" sz="1200">
                <a:solidFill>
                  <a:schemeClr val="accent2"/>
                </a:solidFill>
              </a:rPr>
              <a:t>Many parents described challenges convincing schools to provide their students with RtI supports to help them when they experienced challenges with daily instruction; however, once students received tiered services, parents found the supports available to be beneficial.</a:t>
            </a:r>
            <a:endParaRPr sz="1200">
              <a:solidFill>
                <a:schemeClr val="accent2"/>
              </a:solidFill>
            </a:endParaRPr>
          </a:p>
          <a:p>
            <a:pPr marL="457200" lvl="0" indent="-304800" algn="l" rtl="0">
              <a:spcBef>
                <a:spcPts val="1200"/>
              </a:spcBef>
              <a:spcAft>
                <a:spcPts val="0"/>
              </a:spcAft>
              <a:buSzPts val="1200"/>
              <a:buFont typeface="Arial"/>
              <a:buChar char="•"/>
            </a:pPr>
            <a:r>
              <a:rPr lang="en" sz="1200" b="1">
                <a:solidFill>
                  <a:schemeClr val="dk2"/>
                </a:solidFill>
              </a:rPr>
              <a:t>Emerging Culture of Inclusion.</a:t>
            </a:r>
            <a:r>
              <a:rPr lang="en" sz="1200">
                <a:solidFill>
                  <a:schemeClr val="dk2"/>
                </a:solidFill>
              </a:rPr>
              <a:t> </a:t>
            </a:r>
            <a:r>
              <a:rPr lang="en" sz="1200">
                <a:solidFill>
                  <a:schemeClr val="accent2"/>
                </a:solidFill>
              </a:rPr>
              <a:t>ACPS schools have taken steps to build a culture of inclusion that shows an appreciation of different cultures and histories; however, Black and Latinx students still describe experiencing frequent microaggressions from their peers and teachers.  Additionally, all students’ cultures are not consistently represented, how students’ cultures impact their experience in school is not always considered, students do not feel comfortable talking about issues of race in school, and, based on classroom observations, students’ engagement in culturally relevant materials is limited.</a:t>
            </a:r>
            <a:endParaRPr sz="1200">
              <a:solidFill>
                <a:schemeClr val="accent2"/>
              </a:solidFill>
            </a:endParaRPr>
          </a:p>
          <a:p>
            <a:pPr marL="457200" lvl="0" indent="-304800" algn="l" rtl="0">
              <a:spcBef>
                <a:spcPts val="1200"/>
              </a:spcBef>
              <a:spcAft>
                <a:spcPts val="1200"/>
              </a:spcAft>
              <a:buSzPts val="1200"/>
              <a:buFont typeface="Arial"/>
              <a:buChar char="•"/>
            </a:pPr>
            <a:r>
              <a:rPr lang="en" sz="1200" b="1">
                <a:solidFill>
                  <a:schemeClr val="dk2"/>
                </a:solidFill>
              </a:rPr>
              <a:t>Family &amp; School Interactions. </a:t>
            </a:r>
            <a:r>
              <a:rPr lang="en" sz="1200">
                <a:solidFill>
                  <a:schemeClr val="accent2"/>
                </a:solidFill>
              </a:rPr>
              <a:t>Although schools have made an effort to go out into the community and coach teachers on family engagement, families would like more information on what their students are doing in school and how they can support students at home; additionally, some families distrust the school division, especially families of color who are not confident their students are getting access to the best resources.</a:t>
            </a:r>
            <a:r>
              <a:rPr lang="en" sz="1200"/>
              <a:t>   </a:t>
            </a:r>
            <a:endParaRPr sz="1200">
              <a:solidFill>
                <a:schemeClr val="accent2"/>
              </a:solidFill>
            </a:endParaRPr>
          </a:p>
        </p:txBody>
      </p:sp>
      <p:sp>
        <p:nvSpPr>
          <p:cNvPr id="375" name="Google Shape;375;p36"/>
          <p:cNvSpPr/>
          <p:nvPr/>
        </p:nvSpPr>
        <p:spPr>
          <a:xfrm>
            <a:off x="270967" y="1403494"/>
            <a:ext cx="310500" cy="3105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Inter"/>
                <a:ea typeface="Inter"/>
                <a:cs typeface="Inter"/>
                <a:sym typeface="Inter"/>
              </a:rPr>
              <a:t>1</a:t>
            </a:r>
            <a:endParaRPr sz="1200" b="1" i="0" u="none" strike="noStrike" cap="none">
              <a:solidFill>
                <a:schemeClr val="lt1"/>
              </a:solidFill>
              <a:latin typeface="Inter"/>
              <a:ea typeface="Inter"/>
              <a:cs typeface="Inter"/>
              <a:sym typeface="Inter"/>
            </a:endParaRPr>
          </a:p>
        </p:txBody>
      </p:sp>
      <p:sp>
        <p:nvSpPr>
          <p:cNvPr id="376" name="Google Shape;376;p36"/>
          <p:cNvSpPr/>
          <p:nvPr/>
        </p:nvSpPr>
        <p:spPr>
          <a:xfrm>
            <a:off x="270967" y="2566950"/>
            <a:ext cx="310500" cy="3105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Inter"/>
                <a:ea typeface="Inter"/>
                <a:cs typeface="Inter"/>
                <a:sym typeface="Inter"/>
              </a:rPr>
              <a:t>2</a:t>
            </a:r>
            <a:endParaRPr sz="1200" b="1" i="0" u="none" strike="noStrike" cap="none">
              <a:solidFill>
                <a:schemeClr val="lt1"/>
              </a:solidFill>
              <a:latin typeface="Inter"/>
              <a:ea typeface="Inter"/>
              <a:cs typeface="Inter"/>
              <a:sym typeface="Inter"/>
            </a:endParaRPr>
          </a:p>
        </p:txBody>
      </p:sp>
      <p:sp>
        <p:nvSpPr>
          <p:cNvPr id="377" name="Google Shape;377;p36"/>
          <p:cNvSpPr/>
          <p:nvPr/>
        </p:nvSpPr>
        <p:spPr>
          <a:xfrm>
            <a:off x="328517" y="3592364"/>
            <a:ext cx="310500" cy="3105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Inter"/>
                <a:ea typeface="Inter"/>
                <a:cs typeface="Inter"/>
                <a:sym typeface="Inter"/>
              </a:rPr>
              <a:t>3</a:t>
            </a:r>
            <a:endParaRPr sz="1200" b="1" i="0" u="none" strike="noStrike" cap="none">
              <a:solidFill>
                <a:schemeClr val="lt1"/>
              </a:solidFill>
              <a:latin typeface="Inter"/>
              <a:ea typeface="Inter"/>
              <a:cs typeface="Inter"/>
              <a:sym typeface="Inter"/>
            </a:endParaRPr>
          </a:p>
        </p:txBody>
      </p:sp>
      <p:sp>
        <p:nvSpPr>
          <p:cNvPr id="378" name="Google Shape;378;p36"/>
          <p:cNvSpPr/>
          <p:nvPr/>
        </p:nvSpPr>
        <p:spPr>
          <a:xfrm>
            <a:off x="328517" y="5761759"/>
            <a:ext cx="310500" cy="3105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Inter"/>
                <a:ea typeface="Inter"/>
                <a:cs typeface="Inter"/>
                <a:sym typeface="Inter"/>
              </a:rPr>
              <a:t>5</a:t>
            </a:r>
            <a:endParaRPr sz="1200" b="1" i="0" u="none" strike="noStrike" cap="none">
              <a:solidFill>
                <a:schemeClr val="lt1"/>
              </a:solidFill>
              <a:latin typeface="Inter"/>
              <a:ea typeface="Inter"/>
              <a:cs typeface="Inter"/>
              <a:sym typeface="Inter"/>
            </a:endParaRPr>
          </a:p>
        </p:txBody>
      </p:sp>
      <p:sp>
        <p:nvSpPr>
          <p:cNvPr id="379" name="Google Shape;379;p36"/>
          <p:cNvSpPr/>
          <p:nvPr/>
        </p:nvSpPr>
        <p:spPr>
          <a:xfrm>
            <a:off x="328517" y="4385539"/>
            <a:ext cx="310500" cy="3105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Inter"/>
                <a:ea typeface="Inter"/>
                <a:cs typeface="Inter"/>
                <a:sym typeface="Inter"/>
              </a:rPr>
              <a:t>4</a:t>
            </a:r>
            <a:endParaRPr sz="1200" b="1" i="0" u="none" strike="noStrike" cap="none">
              <a:solidFill>
                <a:schemeClr val="lt1"/>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name="Bellwether 2022">
  <a:themeElements>
    <a:clrScheme name="Simple Light">
      <a:dk1>
        <a:srgbClr val="000000"/>
      </a:dk1>
      <a:lt1>
        <a:srgbClr val="FFFFFF"/>
      </a:lt1>
      <a:dk2>
        <a:srgbClr val="6D1E4A"/>
      </a:dk2>
      <a:lt2>
        <a:srgbClr val="007786"/>
      </a:lt2>
      <a:accent1>
        <a:srgbClr val="BEC6CE"/>
      </a:accent1>
      <a:accent2>
        <a:srgbClr val="212B46"/>
      </a:accent2>
      <a:accent3>
        <a:srgbClr val="F0DEC1"/>
      </a:accent3>
      <a:accent4>
        <a:srgbClr val="0D525A"/>
      </a:accent4>
      <a:accent5>
        <a:srgbClr val="7EA2D1"/>
      </a:accent5>
      <a:accent6>
        <a:srgbClr val="CAD3FB"/>
      </a:accent6>
      <a:hlink>
        <a:srgbClr val="6D1E4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8129</Words>
  <Application>Microsoft Office PowerPoint</Application>
  <PresentationFormat>On-screen Show (4:3)</PresentationFormat>
  <Paragraphs>584</Paragraphs>
  <Slides>42</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Avenir</vt:lpstr>
      <vt:lpstr>Garamond</vt:lpstr>
      <vt:lpstr>Inter</vt:lpstr>
      <vt:lpstr>Arial</vt:lpstr>
      <vt:lpstr>Bellwether 2022</vt:lpstr>
      <vt:lpstr>Albemarle County Public Schools</vt:lpstr>
      <vt:lpstr>Introducing the Bellwether team!</vt:lpstr>
      <vt:lpstr>In 2021 ACPS launched its current strategic plan—Learning for All—focusing on three primary goals </vt:lpstr>
      <vt:lpstr>With this context in mind, the Division hired Bellwether to help answer an essential question</vt:lpstr>
      <vt:lpstr>Bellwether’s engagement spanned three phases of work during the spring semester</vt:lpstr>
      <vt:lpstr>A team from Bellwether visited 11 ACPS schools and spoke with over 350 stakeholders in the spring of 2023</vt:lpstr>
      <vt:lpstr>The resulting reports and recommendations are informed by four primary sources of insight </vt:lpstr>
      <vt:lpstr>Findings from the instructional practices audit are synthesized into three reports </vt:lpstr>
      <vt:lpstr>Themes: Holistic Experiences of Students of Color</vt:lpstr>
      <vt:lpstr>Themes: Classroom Level Experiences of Students of Color</vt:lpstr>
      <vt:lpstr>Themes: The Role of Systems and Structures in the Experiences of Students of Color</vt:lpstr>
      <vt:lpstr>Based on the themes surfaced in these reports, Bellwether identified a set of root causes and recommendations </vt:lpstr>
      <vt:lpstr>Summary Root Causes and Recommendations</vt:lpstr>
      <vt:lpstr>We have framed our analysis of root causes in terms of Elmore’s Instructional Core…</vt:lpstr>
      <vt:lpstr>…and have used the PELP Coherence Framework to analyze how central office systems and structures impact instruction</vt:lpstr>
      <vt:lpstr>The instructional practices audit reveals five root causes as the primary drivers of gaps in student achievement (1 of 2)</vt:lpstr>
      <vt:lpstr>The instructional practices audit reveals five root causes as the primary drivers of gaps in student achievement (2 of 2)</vt:lpstr>
      <vt:lpstr>Report 4: Detailed Root Causes and Recommendations</vt:lpstr>
      <vt:lpstr>Root cause: Instructional tasks do not consistently reflect the same level of rigor required by the SOLs </vt:lpstr>
      <vt:lpstr>Root cause: Adults are not equipped with the knowledge and skills to meet the instructional needs of all students  </vt:lpstr>
      <vt:lpstr>Root cause: Gaps in content, esp. for secondary math and K-5 interventions, create barriers for teachers and students  </vt:lpstr>
      <vt:lpstr>Root cause: ACPS does not have a unifying Theory of Change linking interventions to student outcomes </vt:lpstr>
      <vt:lpstr>Root cause: Internal and external stakeholders do not experience engagement in ways that meet their needs </vt:lpstr>
      <vt:lpstr>Together, the four reports highlight the current state as well as a path toward improving outcomes for students of color</vt:lpstr>
      <vt:lpstr>PowerPoint Presentation</vt:lpstr>
      <vt:lpstr>Appendix</vt:lpstr>
      <vt:lpstr>There are seven principles of the instructional core, all of which inform our recommendations for ACPS</vt:lpstr>
      <vt:lpstr>We have developed a set of recommendations to address each root cause (1 of 2)</vt:lpstr>
      <vt:lpstr>We have developed a set of recommendations to address each root cause (2 of 2)</vt:lpstr>
      <vt:lpstr>Root cause: Instructional tasks do not consistently reflect the same level of rigor required by the SOLs </vt:lpstr>
      <vt:lpstr>Recommendation: Organize instruction around rigorous tasks</vt:lpstr>
      <vt:lpstr>Root cause: Adults are not equipped with the knowledge and skills to meet the instructional needs of all students  </vt:lpstr>
      <vt:lpstr>Recommendation: Develop a systematic approach to adult learning</vt:lpstr>
      <vt:lpstr>Root cause: Gaps in content, esp. for secondary math and K-5 interventions, create barriers for teachers and students  </vt:lpstr>
      <vt:lpstr>Recommendation: Invest in High-Quality Instructional Materials to fill gaps in content</vt:lpstr>
      <vt:lpstr>Recommendation: Invest in High-Quality Instructional Materials to fill gaps in content</vt:lpstr>
      <vt:lpstr>Recommendation: Organize instruction around rigorous tasks</vt:lpstr>
      <vt:lpstr>Root cause: ACPS does not have a unifying Theory of Change linking interventions to student outcomes </vt:lpstr>
      <vt:lpstr>Recommendation: Clarify how Division actions lead to student outcomes</vt:lpstr>
      <vt:lpstr>Root cause: Internal and external stakeholders do not experience engagement in ways that meet their needs </vt:lpstr>
      <vt:lpstr>Recommendation: Strengthen systems for input and feedback</vt:lpstr>
      <vt:lpstr>Recommendation: Strengthen systems for input and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Albemarle County Public Schools</dc:title>
  <dc:creator>Jamie Gellner</dc:creator>
  <cp:lastModifiedBy>Christine Thompson</cp:lastModifiedBy>
  <cp:revision>1</cp:revision>
  <dcterms:modified xsi:type="dcterms:W3CDTF">2023-06-06T17:40:24Z</dcterms:modified>
</cp:coreProperties>
</file>